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291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891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78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69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47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599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84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859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5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66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7CF1-65F5-47BD-9E23-6AB4261DC7D0}" type="datetimeFigureOut">
              <a:rPr lang="pt-PT" smtClean="0"/>
              <a:t>12/09/2016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685A-BAAF-4B37-8BB6-35959EF4CE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4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75" Type="http://schemas.openxmlformats.org/officeDocument/2006/relationships/tags" Target="../tags/tag175.xml"/><Relationship Id="rId170" Type="http://schemas.openxmlformats.org/officeDocument/2006/relationships/tags" Target="../tags/tag170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71" Type="http://schemas.openxmlformats.org/officeDocument/2006/relationships/tags" Target="../tags/tag171.xml"/><Relationship Id="rId176" Type="http://schemas.openxmlformats.org/officeDocument/2006/relationships/tags" Target="../tags/tag176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77" Type="http://schemas.openxmlformats.org/officeDocument/2006/relationships/tags" Target="../tags/tag17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72" Type="http://schemas.openxmlformats.org/officeDocument/2006/relationships/tags" Target="../tags/tag172.xml"/><Relationship Id="rId180" Type="http://schemas.openxmlformats.org/officeDocument/2006/relationships/slideLayout" Target="../slideLayouts/slideLayout7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OTLSHAPE_TB_00000000000000000000000000000000_ElapsedTime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91" name="OTLSHAPE_TB_00000000000000000000000000000000_TodayMarkerShape" hidden="1"/>
          <p:cNvSpPr/>
          <p:nvPr>
            <p:custDataLst>
              <p:tags r:id="rId3"/>
            </p:custDataLst>
          </p:nvPr>
        </p:nvSpPr>
        <p:spPr>
          <a:xfrm>
            <a:off x="5031810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92" name="OTLSHAPE_TB_00000000000000000000000000000000_TodayMarkerText" hidden="1"/>
          <p:cNvSpPr txBox="1"/>
          <p:nvPr>
            <p:custDataLst>
              <p:tags r:id="rId4"/>
            </p:custDataLst>
          </p:nvPr>
        </p:nvSpPr>
        <p:spPr>
          <a:xfrm>
            <a:off x="5086238" y="5651500"/>
            <a:ext cx="2917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sz="1200">
                <a:solidFill>
                  <a:schemeClr val="dk1"/>
                </a:solidFill>
                <a:latin typeface="Calibri" panose="020F0502020204030204" pitchFamily="34" charset="0"/>
              </a:rPr>
              <a:t>Hoje</a:t>
            </a:r>
          </a:p>
        </p:txBody>
      </p:sp>
      <p:cxnSp>
        <p:nvCxnSpPr>
          <p:cNvPr id="1438" name="OTLSHAPE_T_4c02b8e8484f4a2b954f4d1eea19e731_LeftVerticalConnector1" hidden="1"/>
          <p:cNvCxnSpPr/>
          <p:nvPr>
            <p:custDataLst>
              <p:tags r:id="rId5"/>
            </p:custDataLst>
          </p:nvPr>
        </p:nvCxnSpPr>
        <p:spPr>
          <a:xfrm>
            <a:off x="5070406" y="2394289"/>
            <a:ext cx="0" cy="181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OTLSHAPE_T_4c02b8e8484f4a2b954f4d1eea19e731_LeftVerticalConnector2" hidden="1"/>
          <p:cNvCxnSpPr/>
          <p:nvPr>
            <p:custDataLst>
              <p:tags r:id="rId6"/>
            </p:custDataLst>
          </p:nvPr>
        </p:nvCxnSpPr>
        <p:spPr>
          <a:xfrm>
            <a:off x="5070406" y="2746248"/>
            <a:ext cx="0" cy="9618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OTLSHAPE_T_4c02b8e8484f4a2b954f4d1eea19e731_LeftVerticalConnector3" hidden="1"/>
          <p:cNvCxnSpPr/>
          <p:nvPr>
            <p:custDataLst>
              <p:tags r:id="rId7"/>
            </p:custDataLst>
          </p:nvPr>
        </p:nvCxnSpPr>
        <p:spPr>
          <a:xfrm>
            <a:off x="5070406" y="3012948"/>
            <a:ext cx="0" cy="9618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OTLSHAPE_T_4c02b8e8484f4a2b954f4d1eea19e731_LeftVerticalConnector4" hidden="1"/>
          <p:cNvCxnSpPr/>
          <p:nvPr>
            <p:custDataLst>
              <p:tags r:id="rId8"/>
            </p:custDataLst>
          </p:nvPr>
        </p:nvCxnSpPr>
        <p:spPr>
          <a:xfrm>
            <a:off x="5070406" y="3279648"/>
            <a:ext cx="0" cy="9618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OTLSHAPE_T_4c02b8e8484f4a2b954f4d1eea19e731_LeftVerticalConnector5" hidden="1"/>
          <p:cNvCxnSpPr/>
          <p:nvPr>
            <p:custDataLst>
              <p:tags r:id="rId9"/>
            </p:custDataLst>
          </p:nvPr>
        </p:nvCxnSpPr>
        <p:spPr>
          <a:xfrm>
            <a:off x="5070406" y="3546348"/>
            <a:ext cx="0" cy="159715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OTLSHAPE_T_a166b54523184450a817ef7a7232e767_LeftVerticalConnector1" hidden="1"/>
          <p:cNvCxnSpPr/>
          <p:nvPr>
            <p:custDataLst>
              <p:tags r:id="rId10"/>
            </p:custDataLst>
          </p:nvPr>
        </p:nvCxnSpPr>
        <p:spPr>
          <a:xfrm>
            <a:off x="5861226" y="2660989"/>
            <a:ext cx="0" cy="181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OTLSHAPE_T_a166b54523184450a817ef7a7232e767_LeftVerticalConnector2" hidden="1"/>
          <p:cNvCxnSpPr/>
          <p:nvPr>
            <p:custDataLst>
              <p:tags r:id="rId11"/>
            </p:custDataLst>
          </p:nvPr>
        </p:nvCxnSpPr>
        <p:spPr>
          <a:xfrm>
            <a:off x="5861226" y="3012948"/>
            <a:ext cx="0" cy="9618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OTLSHAPE_T_a166b54523184450a817ef7a7232e767_LeftVerticalConnector3" hidden="1"/>
          <p:cNvCxnSpPr/>
          <p:nvPr>
            <p:custDataLst>
              <p:tags r:id="rId12"/>
            </p:custDataLst>
          </p:nvPr>
        </p:nvCxnSpPr>
        <p:spPr>
          <a:xfrm>
            <a:off x="5861226" y="3279648"/>
            <a:ext cx="0" cy="9618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OTLSHAPE_T_a166b54523184450a817ef7a7232e767_LeftVerticalConnector4" hidden="1"/>
          <p:cNvCxnSpPr/>
          <p:nvPr>
            <p:custDataLst>
              <p:tags r:id="rId13"/>
            </p:custDataLst>
          </p:nvPr>
        </p:nvCxnSpPr>
        <p:spPr>
          <a:xfrm>
            <a:off x="5861226" y="3546348"/>
            <a:ext cx="0" cy="159715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OTLSHAPE_T_d3bb8d06dba747219489e896ee9576de_LeftVerticalConnector1" hidden="1"/>
          <p:cNvCxnSpPr/>
          <p:nvPr>
            <p:custDataLst>
              <p:tags r:id="rId14"/>
            </p:custDataLst>
          </p:nvPr>
        </p:nvCxnSpPr>
        <p:spPr>
          <a:xfrm>
            <a:off x="6602619" y="3194389"/>
            <a:ext cx="0" cy="181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OTLSHAPE_T_d3bb8d06dba747219489e896ee9576de_LeftVerticalConnector2" hidden="1"/>
          <p:cNvCxnSpPr/>
          <p:nvPr>
            <p:custDataLst>
              <p:tags r:id="rId15"/>
            </p:custDataLst>
          </p:nvPr>
        </p:nvCxnSpPr>
        <p:spPr>
          <a:xfrm>
            <a:off x="6602619" y="3546348"/>
            <a:ext cx="0" cy="103030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OTLSHAPE_T_d3bb8d06dba747219489e896ee9576de_LeftVerticalConnector4" hidden="1"/>
          <p:cNvCxnSpPr/>
          <p:nvPr>
            <p:custDataLst>
              <p:tags r:id="rId16"/>
            </p:custDataLst>
          </p:nvPr>
        </p:nvCxnSpPr>
        <p:spPr>
          <a:xfrm>
            <a:off x="6602619" y="4927600"/>
            <a:ext cx="0" cy="2159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OTLSHAPE_T_d3bb8d06dba747219489e896ee9576de_RightVerticalConnector1" hidden="1"/>
          <p:cNvCxnSpPr/>
          <p:nvPr>
            <p:custDataLst>
              <p:tags r:id="rId17"/>
            </p:custDataLst>
          </p:nvPr>
        </p:nvCxnSpPr>
        <p:spPr>
          <a:xfrm>
            <a:off x="7344012" y="3194389"/>
            <a:ext cx="0" cy="138226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OTLSHAPE_T_d3bb8d06dba747219489e896ee9576de_RightVerticalConnector2" hidden="1"/>
          <p:cNvCxnSpPr/>
          <p:nvPr>
            <p:custDataLst>
              <p:tags r:id="rId18"/>
            </p:custDataLst>
          </p:nvPr>
        </p:nvCxnSpPr>
        <p:spPr>
          <a:xfrm>
            <a:off x="7344012" y="4747175"/>
            <a:ext cx="0" cy="3963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OTLSHAPE_T_29156480b5f5453f93413355d811b31e_LeftVerticalConnector1" hidden="1"/>
          <p:cNvCxnSpPr/>
          <p:nvPr>
            <p:custDataLst>
              <p:tags r:id="rId19"/>
            </p:custDataLst>
          </p:nvPr>
        </p:nvCxnSpPr>
        <p:spPr>
          <a:xfrm>
            <a:off x="7344012" y="3461089"/>
            <a:ext cx="0" cy="111556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OTLSHAPE_T_29156480b5f5453f93413355d811b31e_LeftVerticalConnector2" hidden="1"/>
          <p:cNvCxnSpPr/>
          <p:nvPr>
            <p:custDataLst>
              <p:tags r:id="rId20"/>
            </p:custDataLst>
          </p:nvPr>
        </p:nvCxnSpPr>
        <p:spPr>
          <a:xfrm>
            <a:off x="7344012" y="4747175"/>
            <a:ext cx="0" cy="3963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OTLSHAPE_T_73e31a727d62482587ff69d6165c1614_LeftVerticalConnector1" hidden="1"/>
          <p:cNvCxnSpPr/>
          <p:nvPr>
            <p:custDataLst>
              <p:tags r:id="rId21"/>
            </p:custDataLst>
          </p:nvPr>
        </p:nvCxnSpPr>
        <p:spPr>
          <a:xfrm>
            <a:off x="8357250" y="3727789"/>
            <a:ext cx="0" cy="23486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OTLSHAPE_T_73e31a727d62482587ff69d6165c1614_LeftVerticalConnector2" hidden="1"/>
          <p:cNvCxnSpPr/>
          <p:nvPr>
            <p:custDataLst>
              <p:tags r:id="rId22"/>
            </p:custDataLst>
          </p:nvPr>
        </p:nvCxnSpPr>
        <p:spPr>
          <a:xfrm>
            <a:off x="8357250" y="4133173"/>
            <a:ext cx="0" cy="101032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OTLSHAPE_T_6f7d3def7b9f4c5bb7682ee804864128_LeftVerticalConnector1" hidden="1"/>
          <p:cNvCxnSpPr/>
          <p:nvPr>
            <p:custDataLst>
              <p:tags r:id="rId23"/>
            </p:custDataLst>
          </p:nvPr>
        </p:nvCxnSpPr>
        <p:spPr>
          <a:xfrm>
            <a:off x="9889461" y="4047913"/>
            <a:ext cx="0" cy="10955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6" name="OTLSHAPE_T_bd9a62b77ab14132bd1b528d7a7479d9_ShapePercentage" hidden="1"/>
          <p:cNvSpPr/>
          <p:nvPr>
            <p:custDataLst>
              <p:tags r:id="rId24"/>
            </p:custDataLst>
          </p:nvPr>
        </p:nvSpPr>
        <p:spPr>
          <a:xfrm>
            <a:off x="2796801" y="14925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7" name="OTLSHAPE_T_bd9a62b77ab14132bd1b528d7a7479d9_Duration" hidden="1"/>
          <p:cNvSpPr txBox="1"/>
          <p:nvPr>
            <p:custDataLst>
              <p:tags r:id="rId25"/>
            </p:custDataLst>
          </p:nvPr>
        </p:nvSpPr>
        <p:spPr>
          <a:xfrm>
            <a:off x="0" y="14925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62 dias</a:t>
            </a:r>
          </a:p>
        </p:txBody>
      </p:sp>
      <p:sp>
        <p:nvSpPr>
          <p:cNvPr id="1488" name="OTLSHAPE_T_bd9a62b77ab14132bd1b528d7a7479d9_TextPercentage" hidden="1"/>
          <p:cNvSpPr txBox="1"/>
          <p:nvPr>
            <p:custDataLst>
              <p:tags r:id="rId26"/>
            </p:custDataLst>
          </p:nvPr>
        </p:nvSpPr>
        <p:spPr>
          <a:xfrm>
            <a:off x="0" y="16476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89" name="OTLSHAPE_T_bd9a62b77ab14132bd1b528d7a7479d9_StartDate" hidden="1"/>
          <p:cNvSpPr txBox="1"/>
          <p:nvPr>
            <p:custDataLst>
              <p:tags r:id="rId27"/>
            </p:custDataLst>
          </p:nvPr>
        </p:nvSpPr>
        <p:spPr>
          <a:xfrm>
            <a:off x="0" y="16476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90" name="OTLSHAPE_T_bd9a62b77ab14132bd1b528d7a7479d9_EndDate" hidden="1"/>
          <p:cNvSpPr txBox="1"/>
          <p:nvPr>
            <p:custDataLst>
              <p:tags r:id="rId28"/>
            </p:custDataLst>
          </p:nvPr>
        </p:nvSpPr>
        <p:spPr>
          <a:xfrm>
            <a:off x="0" y="16476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94" name="OTLSHAPE_T_53e0a89d479840ee972eda86b99592f9_ShapePercentage" hidden="1"/>
          <p:cNvSpPr/>
          <p:nvPr>
            <p:custDataLst>
              <p:tags r:id="rId29"/>
            </p:custDataLst>
          </p:nvPr>
        </p:nvSpPr>
        <p:spPr>
          <a:xfrm>
            <a:off x="4007743" y="17592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5" name="OTLSHAPE_T_53e0a89d479840ee972eda86b99592f9_Duration" hidden="1"/>
          <p:cNvSpPr txBox="1"/>
          <p:nvPr>
            <p:custDataLst>
              <p:tags r:id="rId30"/>
            </p:custDataLst>
          </p:nvPr>
        </p:nvSpPr>
        <p:spPr>
          <a:xfrm>
            <a:off x="0" y="17592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36 dias</a:t>
            </a:r>
          </a:p>
        </p:txBody>
      </p:sp>
      <p:sp>
        <p:nvSpPr>
          <p:cNvPr id="1496" name="OTLSHAPE_T_53e0a89d479840ee972eda86b99592f9_TextPercentage" hidden="1"/>
          <p:cNvSpPr txBox="1"/>
          <p:nvPr>
            <p:custDataLst>
              <p:tags r:id="rId31"/>
            </p:custDataLst>
          </p:nvPr>
        </p:nvSpPr>
        <p:spPr>
          <a:xfrm>
            <a:off x="0" y="19143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97" name="OTLSHAPE_T_53e0a89d479840ee972eda86b99592f9_StartDate" hidden="1"/>
          <p:cNvSpPr txBox="1"/>
          <p:nvPr>
            <p:custDataLst>
              <p:tags r:id="rId32"/>
            </p:custDataLst>
          </p:nvPr>
        </p:nvSpPr>
        <p:spPr>
          <a:xfrm>
            <a:off x="0" y="19143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498" name="OTLSHAPE_T_53e0a89d479840ee972eda86b99592f9_EndDate" hidden="1"/>
          <p:cNvSpPr txBox="1"/>
          <p:nvPr>
            <p:custDataLst>
              <p:tags r:id="rId33"/>
            </p:custDataLst>
          </p:nvPr>
        </p:nvSpPr>
        <p:spPr>
          <a:xfrm>
            <a:off x="0" y="19143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02" name="OTLSHAPE_T_7369fddb05e54f7592c4fc6a3cb31760_ShapePercentage" hidden="1"/>
          <p:cNvSpPr/>
          <p:nvPr>
            <p:custDataLst>
              <p:tags r:id="rId34"/>
            </p:custDataLst>
          </p:nvPr>
        </p:nvSpPr>
        <p:spPr>
          <a:xfrm>
            <a:off x="4353726" y="20259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3" name="OTLSHAPE_T_7369fddb05e54f7592c4fc6a3cb31760_Duration" hidden="1"/>
          <p:cNvSpPr txBox="1"/>
          <p:nvPr>
            <p:custDataLst>
              <p:tags r:id="rId35"/>
            </p:custDataLst>
          </p:nvPr>
        </p:nvSpPr>
        <p:spPr>
          <a:xfrm>
            <a:off x="0" y="20259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21 dias</a:t>
            </a:r>
          </a:p>
        </p:txBody>
      </p:sp>
      <p:sp>
        <p:nvSpPr>
          <p:cNvPr id="1504" name="OTLSHAPE_T_7369fddb05e54f7592c4fc6a3cb31760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181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5" name="OTLSHAPE_T_7369fddb05e54f7592c4fc6a3cb31760_StartDate" hidden="1"/>
          <p:cNvSpPr txBox="1"/>
          <p:nvPr>
            <p:custDataLst>
              <p:tags r:id="rId37"/>
            </p:custDataLst>
          </p:nvPr>
        </p:nvSpPr>
        <p:spPr>
          <a:xfrm>
            <a:off x="0" y="2181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06" name="OTLSHAPE_T_7369fddb05e54f7592c4fc6a3cb31760_EndDate" hidden="1"/>
          <p:cNvSpPr txBox="1"/>
          <p:nvPr>
            <p:custDataLst>
              <p:tags r:id="rId38"/>
            </p:custDataLst>
          </p:nvPr>
        </p:nvSpPr>
        <p:spPr>
          <a:xfrm>
            <a:off x="0" y="21810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10" name="OTLSHAPE_T_4c02b8e8484f4a2b954f4d1eea19e731_ShapePercentage" hidden="1"/>
          <p:cNvSpPr/>
          <p:nvPr>
            <p:custDataLst>
              <p:tags r:id="rId39"/>
            </p:custDataLst>
          </p:nvPr>
        </p:nvSpPr>
        <p:spPr>
          <a:xfrm>
            <a:off x="5070406" y="22926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11" name="OTLSHAPE_T_4c02b8e8484f4a2b954f4d1eea19e731_Duration" hidden="1"/>
          <p:cNvSpPr txBox="1"/>
          <p:nvPr>
            <p:custDataLst>
              <p:tags r:id="rId40"/>
            </p:custDataLst>
          </p:nvPr>
        </p:nvSpPr>
        <p:spPr>
          <a:xfrm>
            <a:off x="0" y="22926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22 dias</a:t>
            </a:r>
          </a:p>
        </p:txBody>
      </p:sp>
      <p:sp>
        <p:nvSpPr>
          <p:cNvPr id="1512" name="OTLSHAPE_T_4c02b8e8484f4a2b954f4d1eea19e731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24477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13" name="OTLSHAPE_T_4c02b8e8484f4a2b954f4d1eea19e731_StartDate" hidden="1"/>
          <p:cNvSpPr txBox="1"/>
          <p:nvPr>
            <p:custDataLst>
              <p:tags r:id="rId42"/>
            </p:custDataLst>
          </p:nvPr>
        </p:nvSpPr>
        <p:spPr>
          <a:xfrm>
            <a:off x="0" y="24477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14" name="OTLSHAPE_T_4c02b8e8484f4a2b954f4d1eea19e731_EndDate" hidden="1"/>
          <p:cNvSpPr txBox="1"/>
          <p:nvPr>
            <p:custDataLst>
              <p:tags r:id="rId43"/>
            </p:custDataLst>
          </p:nvPr>
        </p:nvSpPr>
        <p:spPr>
          <a:xfrm>
            <a:off x="0" y="24477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18" name="OTLSHAPE_T_a166b54523184450a817ef7a7232e767_ShapePercentage" hidden="1"/>
          <p:cNvSpPr/>
          <p:nvPr>
            <p:custDataLst>
              <p:tags r:id="rId44"/>
            </p:custDataLst>
          </p:nvPr>
        </p:nvSpPr>
        <p:spPr>
          <a:xfrm>
            <a:off x="5861226" y="25593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19" name="OTLSHAPE_T_a166b54523184450a817ef7a7232e767_Duration" hidden="1"/>
          <p:cNvSpPr txBox="1"/>
          <p:nvPr>
            <p:custDataLst>
              <p:tags r:id="rId45"/>
            </p:custDataLst>
          </p:nvPr>
        </p:nvSpPr>
        <p:spPr>
          <a:xfrm>
            <a:off x="0" y="25593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23 dias</a:t>
            </a:r>
          </a:p>
        </p:txBody>
      </p:sp>
      <p:sp>
        <p:nvSpPr>
          <p:cNvPr id="1520" name="OTLSHAPE_T_a166b54523184450a817ef7a7232e767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7144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21" name="OTLSHAPE_T_a166b54523184450a817ef7a7232e767_StartDate" hidden="1"/>
          <p:cNvSpPr txBox="1"/>
          <p:nvPr>
            <p:custDataLst>
              <p:tags r:id="rId47"/>
            </p:custDataLst>
          </p:nvPr>
        </p:nvSpPr>
        <p:spPr>
          <a:xfrm>
            <a:off x="0" y="27144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22" name="OTLSHAPE_T_a166b54523184450a817ef7a7232e767_EndDate" hidden="1"/>
          <p:cNvSpPr txBox="1"/>
          <p:nvPr>
            <p:custDataLst>
              <p:tags r:id="rId48"/>
            </p:custDataLst>
          </p:nvPr>
        </p:nvSpPr>
        <p:spPr>
          <a:xfrm>
            <a:off x="0" y="27144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26" name="OTLSHAPE_T_62270c23fc804ef587b5f362d603dac0_ShapePercentage" hidden="1"/>
          <p:cNvSpPr/>
          <p:nvPr>
            <p:custDataLst>
              <p:tags r:id="rId49"/>
            </p:custDataLst>
          </p:nvPr>
        </p:nvSpPr>
        <p:spPr>
          <a:xfrm>
            <a:off x="6602619" y="28260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27" name="OTLSHAPE_T_62270c23fc804ef587b5f362d603dac0_Duration" hidden="1"/>
          <p:cNvSpPr txBox="1"/>
          <p:nvPr>
            <p:custDataLst>
              <p:tags r:id="rId50"/>
            </p:custDataLst>
          </p:nvPr>
        </p:nvSpPr>
        <p:spPr>
          <a:xfrm>
            <a:off x="0" y="28260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22 dias</a:t>
            </a:r>
          </a:p>
        </p:txBody>
      </p:sp>
      <p:sp>
        <p:nvSpPr>
          <p:cNvPr id="1528" name="OTLSHAPE_T_62270c23fc804ef587b5f362d603dac0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29811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29" name="OTLSHAPE_T_62270c23fc804ef587b5f362d603dac0_StartDate" hidden="1"/>
          <p:cNvSpPr txBox="1"/>
          <p:nvPr>
            <p:custDataLst>
              <p:tags r:id="rId52"/>
            </p:custDataLst>
          </p:nvPr>
        </p:nvSpPr>
        <p:spPr>
          <a:xfrm>
            <a:off x="0" y="29811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30" name="OTLSHAPE_T_62270c23fc804ef587b5f362d603dac0_EndDate" hidden="1"/>
          <p:cNvSpPr txBox="1"/>
          <p:nvPr>
            <p:custDataLst>
              <p:tags r:id="rId53"/>
            </p:custDataLst>
          </p:nvPr>
        </p:nvSpPr>
        <p:spPr>
          <a:xfrm>
            <a:off x="0" y="29811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34" name="OTLSHAPE_T_d3bb8d06dba747219489e896ee9576de_ShapePercentage" hidden="1"/>
          <p:cNvSpPr/>
          <p:nvPr>
            <p:custDataLst>
              <p:tags r:id="rId54"/>
            </p:custDataLst>
          </p:nvPr>
        </p:nvSpPr>
        <p:spPr>
          <a:xfrm>
            <a:off x="6602619" y="30927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5" name="OTLSHAPE_T_d3bb8d06dba747219489e896ee9576de_Duration" hidden="1"/>
          <p:cNvSpPr txBox="1"/>
          <p:nvPr>
            <p:custDataLst>
              <p:tags r:id="rId55"/>
            </p:custDataLst>
          </p:nvPr>
        </p:nvSpPr>
        <p:spPr>
          <a:xfrm>
            <a:off x="0" y="30927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22 dias</a:t>
            </a:r>
          </a:p>
        </p:txBody>
      </p:sp>
      <p:sp>
        <p:nvSpPr>
          <p:cNvPr id="1536" name="OTLSHAPE_T_d3bb8d06dba747219489e896ee9576de_TextPercentage" hidden="1"/>
          <p:cNvSpPr txBox="1"/>
          <p:nvPr>
            <p:custDataLst>
              <p:tags r:id="rId56"/>
            </p:custDataLst>
          </p:nvPr>
        </p:nvSpPr>
        <p:spPr>
          <a:xfrm>
            <a:off x="0" y="32478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37" name="OTLSHAPE_T_d3bb8d06dba747219489e896ee9576de_StartDate" hidden="1"/>
          <p:cNvSpPr txBox="1"/>
          <p:nvPr>
            <p:custDataLst>
              <p:tags r:id="rId57"/>
            </p:custDataLst>
          </p:nvPr>
        </p:nvSpPr>
        <p:spPr>
          <a:xfrm>
            <a:off x="0" y="32478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38" name="OTLSHAPE_T_d3bb8d06dba747219489e896ee9576de_EndDate" hidden="1"/>
          <p:cNvSpPr txBox="1"/>
          <p:nvPr>
            <p:custDataLst>
              <p:tags r:id="rId58"/>
            </p:custDataLst>
          </p:nvPr>
        </p:nvSpPr>
        <p:spPr>
          <a:xfrm>
            <a:off x="0" y="32478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42" name="OTLSHAPE_T_29156480b5f5453f93413355d811b31e_ShapePercentage" hidden="1"/>
          <p:cNvSpPr/>
          <p:nvPr>
            <p:custDataLst>
              <p:tags r:id="rId59"/>
            </p:custDataLst>
          </p:nvPr>
        </p:nvSpPr>
        <p:spPr>
          <a:xfrm>
            <a:off x="7344012" y="33594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43" name="OTLSHAPE_T_29156480b5f5453f93413355d811b31e_Duration" hidden="1"/>
          <p:cNvSpPr txBox="1"/>
          <p:nvPr>
            <p:custDataLst>
              <p:tags r:id="rId60"/>
            </p:custDataLst>
          </p:nvPr>
        </p:nvSpPr>
        <p:spPr>
          <a:xfrm>
            <a:off x="0" y="33594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29 dias</a:t>
            </a:r>
          </a:p>
        </p:txBody>
      </p:sp>
      <p:sp>
        <p:nvSpPr>
          <p:cNvPr id="1544" name="OTLSHAPE_T_29156480b5f5453f93413355d811b31e_TextPercentage" hidden="1"/>
          <p:cNvSpPr txBox="1"/>
          <p:nvPr>
            <p:custDataLst>
              <p:tags r:id="rId61"/>
            </p:custDataLst>
          </p:nvPr>
        </p:nvSpPr>
        <p:spPr>
          <a:xfrm>
            <a:off x="0" y="35145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45" name="OTLSHAPE_T_29156480b5f5453f93413355d811b31e_StartDate" hidden="1"/>
          <p:cNvSpPr txBox="1"/>
          <p:nvPr>
            <p:custDataLst>
              <p:tags r:id="rId62"/>
            </p:custDataLst>
          </p:nvPr>
        </p:nvSpPr>
        <p:spPr>
          <a:xfrm>
            <a:off x="0" y="35145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46" name="OTLSHAPE_T_29156480b5f5453f93413355d811b31e_EndDate" hidden="1"/>
          <p:cNvSpPr txBox="1"/>
          <p:nvPr>
            <p:custDataLst>
              <p:tags r:id="rId63"/>
            </p:custDataLst>
          </p:nvPr>
        </p:nvSpPr>
        <p:spPr>
          <a:xfrm>
            <a:off x="0" y="35145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50" name="OTLSHAPE_T_73e31a727d62482587ff69d6165c1614_ShapePercentage" hidden="1"/>
          <p:cNvSpPr/>
          <p:nvPr>
            <p:custDataLst>
              <p:tags r:id="rId64"/>
            </p:custDataLst>
          </p:nvPr>
        </p:nvSpPr>
        <p:spPr>
          <a:xfrm>
            <a:off x="8357250" y="362618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1" name="OTLSHAPE_T_73e31a727d62482587ff69d6165c1614_Duration" hidden="1"/>
          <p:cNvSpPr txBox="1"/>
          <p:nvPr>
            <p:custDataLst>
              <p:tags r:id="rId65"/>
            </p:custDataLst>
          </p:nvPr>
        </p:nvSpPr>
        <p:spPr>
          <a:xfrm>
            <a:off x="0" y="36261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44 dias</a:t>
            </a:r>
          </a:p>
        </p:txBody>
      </p:sp>
      <p:sp>
        <p:nvSpPr>
          <p:cNvPr id="1552" name="OTLSHAPE_T_73e31a727d62482587ff69d6165c1614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37812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53" name="OTLSHAPE_T_73e31a727d62482587ff69d6165c1614_StartDate" hidden="1"/>
          <p:cNvSpPr txBox="1"/>
          <p:nvPr>
            <p:custDataLst>
              <p:tags r:id="rId67"/>
            </p:custDataLst>
          </p:nvPr>
        </p:nvSpPr>
        <p:spPr>
          <a:xfrm>
            <a:off x="0" y="37812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54" name="OTLSHAPE_T_73e31a727d62482587ff69d6165c1614_EndDate" hidden="1"/>
          <p:cNvSpPr txBox="1"/>
          <p:nvPr>
            <p:custDataLst>
              <p:tags r:id="rId68"/>
            </p:custDataLst>
          </p:nvPr>
        </p:nvSpPr>
        <p:spPr>
          <a:xfrm>
            <a:off x="0" y="37812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58" name="OTLSHAPE_T_6f7d3def7b9f4c5bb7682ee804864128_ShapePercentage" hidden="1"/>
          <p:cNvSpPr/>
          <p:nvPr>
            <p:custDataLst>
              <p:tags r:id="rId69"/>
            </p:custDataLst>
          </p:nvPr>
        </p:nvSpPr>
        <p:spPr>
          <a:xfrm>
            <a:off x="9889461" y="394631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9" name="OTLSHAPE_T_6f7d3def7b9f4c5bb7682ee804864128_Duration" hidden="1"/>
          <p:cNvSpPr txBox="1"/>
          <p:nvPr>
            <p:custDataLst>
              <p:tags r:id="rId70"/>
            </p:custDataLst>
          </p:nvPr>
        </p:nvSpPr>
        <p:spPr>
          <a:xfrm>
            <a:off x="0" y="3892889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000">
                <a:solidFill>
                  <a:srgbClr val="C0504D"/>
                </a:solidFill>
                <a:latin typeface="Calibri" panose="020F0502020204030204" pitchFamily="34" charset="0"/>
              </a:rPr>
              <a:t>38 dias</a:t>
            </a:r>
          </a:p>
        </p:txBody>
      </p:sp>
      <p:sp>
        <p:nvSpPr>
          <p:cNvPr id="1560" name="OTLSHAPE_T_6f7d3def7b9f4c5bb7682ee804864128_TextPercentage" hidden="1"/>
          <p:cNvSpPr txBox="1"/>
          <p:nvPr>
            <p:custDataLst>
              <p:tags r:id="rId71"/>
            </p:custDataLst>
          </p:nvPr>
        </p:nvSpPr>
        <p:spPr>
          <a:xfrm>
            <a:off x="0" y="40479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61" name="OTLSHAPE_T_6f7d3def7b9f4c5bb7682ee804864128_StartDate" hidden="1"/>
          <p:cNvSpPr txBox="1"/>
          <p:nvPr>
            <p:custDataLst>
              <p:tags r:id="rId72"/>
            </p:custDataLst>
          </p:nvPr>
        </p:nvSpPr>
        <p:spPr>
          <a:xfrm>
            <a:off x="0" y="40479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562" name="OTLSHAPE_T_6f7d3def7b9f4c5bb7682ee804864128_EndDate" hidden="1"/>
          <p:cNvSpPr txBox="1"/>
          <p:nvPr>
            <p:custDataLst>
              <p:tags r:id="rId73"/>
            </p:custDataLst>
          </p:nvPr>
        </p:nvSpPr>
        <p:spPr>
          <a:xfrm>
            <a:off x="0" y="40479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pt-PT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cxnSp>
        <p:nvCxnSpPr>
          <p:cNvPr id="1475" name="OTLSHAPE_T_6f7d3def7b9f4c5bb7682ee804864128_RightVerticalConnector1"/>
          <p:cNvCxnSpPr/>
          <p:nvPr>
            <p:custDataLst>
              <p:tags r:id="rId74"/>
            </p:custDataLst>
          </p:nvPr>
        </p:nvCxnSpPr>
        <p:spPr>
          <a:xfrm>
            <a:off x="10686637" y="4047913"/>
            <a:ext cx="0" cy="109558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OTLSHAPE_T_73e31a727d62482587ff69d6165c1614_RightVerticalConnector1"/>
          <p:cNvCxnSpPr/>
          <p:nvPr>
            <p:custDataLst>
              <p:tags r:id="rId75"/>
            </p:custDataLst>
          </p:nvPr>
        </p:nvCxnSpPr>
        <p:spPr>
          <a:xfrm>
            <a:off x="9889461" y="3727789"/>
            <a:ext cx="0" cy="14157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OTLSHAPE_T_29156480b5f5453f93413355d811b31e_RightVerticalConnector2"/>
          <p:cNvCxnSpPr/>
          <p:nvPr>
            <p:custDataLst>
              <p:tags r:id="rId76"/>
            </p:custDataLst>
          </p:nvPr>
        </p:nvCxnSpPr>
        <p:spPr>
          <a:xfrm>
            <a:off x="8357250" y="4133173"/>
            <a:ext cx="0" cy="101032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OTLSHAPE_T_29156480b5f5453f93413355d811b31e_RightVerticalConnector1"/>
          <p:cNvCxnSpPr/>
          <p:nvPr>
            <p:custDataLst>
              <p:tags r:id="rId77"/>
            </p:custDataLst>
          </p:nvPr>
        </p:nvCxnSpPr>
        <p:spPr>
          <a:xfrm>
            <a:off x="8357250" y="3461089"/>
            <a:ext cx="0" cy="50156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OTLSHAPE_T_62270c23fc804ef587b5f362d603dac0_RightVerticalConnector3"/>
          <p:cNvCxnSpPr/>
          <p:nvPr>
            <p:custDataLst>
              <p:tags r:id="rId78"/>
            </p:custDataLst>
          </p:nvPr>
        </p:nvCxnSpPr>
        <p:spPr>
          <a:xfrm>
            <a:off x="7344012" y="4747175"/>
            <a:ext cx="0" cy="3963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OTLSHAPE_T_62270c23fc804ef587b5f362d603dac0_RightVerticalConnector2"/>
          <p:cNvCxnSpPr/>
          <p:nvPr>
            <p:custDataLst>
              <p:tags r:id="rId79"/>
            </p:custDataLst>
          </p:nvPr>
        </p:nvCxnSpPr>
        <p:spPr>
          <a:xfrm>
            <a:off x="7344012" y="3295989"/>
            <a:ext cx="0" cy="128066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OTLSHAPE_T_62270c23fc804ef587b5f362d603dac0_RightVerticalConnector1"/>
          <p:cNvCxnSpPr/>
          <p:nvPr>
            <p:custDataLst>
              <p:tags r:id="rId80"/>
            </p:custDataLst>
          </p:nvPr>
        </p:nvCxnSpPr>
        <p:spPr>
          <a:xfrm>
            <a:off x="7344012" y="2927689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OTLSHAPE_T_62270c23fc804ef587b5f362d603dac0_LeftVerticalConnector4"/>
          <p:cNvCxnSpPr/>
          <p:nvPr>
            <p:custDataLst>
              <p:tags r:id="rId81"/>
            </p:custDataLst>
          </p:nvPr>
        </p:nvCxnSpPr>
        <p:spPr>
          <a:xfrm>
            <a:off x="6602619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OTLSHAPE_T_62270c23fc804ef587b5f362d603dac0_LeftVerticalConnector2"/>
          <p:cNvCxnSpPr/>
          <p:nvPr>
            <p:custDataLst>
              <p:tags r:id="rId82"/>
            </p:custDataLst>
          </p:nvPr>
        </p:nvCxnSpPr>
        <p:spPr>
          <a:xfrm>
            <a:off x="6602619" y="3546348"/>
            <a:ext cx="0" cy="10303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OTLSHAPE_T_62270c23fc804ef587b5f362d603dac0_LeftVerticalConnector1"/>
          <p:cNvCxnSpPr/>
          <p:nvPr>
            <p:custDataLst>
              <p:tags r:id="rId83"/>
            </p:custDataLst>
          </p:nvPr>
        </p:nvCxnSpPr>
        <p:spPr>
          <a:xfrm>
            <a:off x="6602619" y="2927689"/>
            <a:ext cx="0" cy="4481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OTLSHAPE_T_a166b54523184450a817ef7a7232e767_RightVerticalConnector6"/>
          <p:cNvCxnSpPr/>
          <p:nvPr>
            <p:custDataLst>
              <p:tags r:id="rId84"/>
            </p:custDataLst>
          </p:nvPr>
        </p:nvCxnSpPr>
        <p:spPr>
          <a:xfrm>
            <a:off x="6627332" y="4927600"/>
            <a:ext cx="0" cy="215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OTLSHAPE_T_a166b54523184450a817ef7a7232e767_RightVerticalConnector4"/>
          <p:cNvCxnSpPr/>
          <p:nvPr>
            <p:custDataLst>
              <p:tags r:id="rId85"/>
            </p:custDataLst>
          </p:nvPr>
        </p:nvCxnSpPr>
        <p:spPr>
          <a:xfrm>
            <a:off x="6627332" y="3546348"/>
            <a:ext cx="0" cy="10303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OTLSHAPE_T_a166b54523184450a817ef7a7232e767_RightVerticalConnector3"/>
          <p:cNvCxnSpPr/>
          <p:nvPr>
            <p:custDataLst>
              <p:tags r:id="rId86"/>
            </p:custDataLst>
          </p:nvPr>
        </p:nvCxnSpPr>
        <p:spPr>
          <a:xfrm>
            <a:off x="6627332" y="3295989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OTLSHAPE_T_a166b54523184450a817ef7a7232e767_RightVerticalConnector2"/>
          <p:cNvCxnSpPr/>
          <p:nvPr>
            <p:custDataLst>
              <p:tags r:id="rId87"/>
            </p:custDataLst>
          </p:nvPr>
        </p:nvCxnSpPr>
        <p:spPr>
          <a:xfrm>
            <a:off x="6627332" y="3029289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OTLSHAPE_T_a166b54523184450a817ef7a7232e767_RightVerticalConnector1"/>
          <p:cNvCxnSpPr/>
          <p:nvPr>
            <p:custDataLst>
              <p:tags r:id="rId88"/>
            </p:custDataLst>
          </p:nvPr>
        </p:nvCxnSpPr>
        <p:spPr>
          <a:xfrm>
            <a:off x="6627332" y="2660989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OTLSHAPE_T_4c02b8e8484f4a2b954f4d1eea19e731_RightVerticalConnector4"/>
          <p:cNvCxnSpPr/>
          <p:nvPr>
            <p:custDataLst>
              <p:tags r:id="rId89"/>
            </p:custDataLst>
          </p:nvPr>
        </p:nvCxnSpPr>
        <p:spPr>
          <a:xfrm>
            <a:off x="5861226" y="3546348"/>
            <a:ext cx="0" cy="15971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OTLSHAPE_T_4c02b8e8484f4a2b954f4d1eea19e731_RightVerticalConnector3"/>
          <p:cNvCxnSpPr/>
          <p:nvPr>
            <p:custDataLst>
              <p:tags r:id="rId90"/>
            </p:custDataLst>
          </p:nvPr>
        </p:nvCxnSpPr>
        <p:spPr>
          <a:xfrm>
            <a:off x="5861226" y="32796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OTLSHAPE_T_4c02b8e8484f4a2b954f4d1eea19e731_RightVerticalConnector2"/>
          <p:cNvCxnSpPr/>
          <p:nvPr>
            <p:custDataLst>
              <p:tags r:id="rId91"/>
            </p:custDataLst>
          </p:nvPr>
        </p:nvCxnSpPr>
        <p:spPr>
          <a:xfrm>
            <a:off x="5861226" y="30129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OTLSHAPE_T_4c02b8e8484f4a2b954f4d1eea19e731_RightVerticalConnector1"/>
          <p:cNvCxnSpPr/>
          <p:nvPr>
            <p:custDataLst>
              <p:tags r:id="rId92"/>
            </p:custDataLst>
          </p:nvPr>
        </p:nvCxnSpPr>
        <p:spPr>
          <a:xfrm>
            <a:off x="5861226" y="2394289"/>
            <a:ext cx="0" cy="4481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OTLSHAPE_T_7369fddb05e54f7592c4fc6a3cb31760_RightVerticalConnector5"/>
          <p:cNvCxnSpPr/>
          <p:nvPr>
            <p:custDataLst>
              <p:tags r:id="rId93"/>
            </p:custDataLst>
          </p:nvPr>
        </p:nvCxnSpPr>
        <p:spPr>
          <a:xfrm>
            <a:off x="5423023" y="3546348"/>
            <a:ext cx="0" cy="15971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OTLSHAPE_T_7369fddb05e54f7592c4fc6a3cb31760_RightVerticalConnector4"/>
          <p:cNvCxnSpPr/>
          <p:nvPr>
            <p:custDataLst>
              <p:tags r:id="rId94"/>
            </p:custDataLst>
          </p:nvPr>
        </p:nvCxnSpPr>
        <p:spPr>
          <a:xfrm>
            <a:off x="5423011" y="32796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5" name="OTLSHAPE_T_7369fddb05e54f7592c4fc6a3cb31760_RightVerticalConnector3"/>
          <p:cNvCxnSpPr/>
          <p:nvPr>
            <p:custDataLst>
              <p:tags r:id="rId95"/>
            </p:custDataLst>
          </p:nvPr>
        </p:nvCxnSpPr>
        <p:spPr>
          <a:xfrm>
            <a:off x="5423023" y="30129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OTLSHAPE_T_7369fddb05e54f7592c4fc6a3cb31760_RightVerticalConnector2"/>
          <p:cNvCxnSpPr/>
          <p:nvPr>
            <p:custDataLst>
              <p:tags r:id="rId96"/>
            </p:custDataLst>
          </p:nvPr>
        </p:nvCxnSpPr>
        <p:spPr>
          <a:xfrm>
            <a:off x="5423023" y="27462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OTLSHAPE_T_7369fddb05e54f7592c4fc6a3cb31760_RightVerticalConnector1"/>
          <p:cNvCxnSpPr/>
          <p:nvPr>
            <p:custDataLst>
              <p:tags r:id="rId97"/>
            </p:custDataLst>
          </p:nvPr>
        </p:nvCxnSpPr>
        <p:spPr>
          <a:xfrm>
            <a:off x="5423023" y="2127589"/>
            <a:ext cx="0" cy="4481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OTLSHAPE_T_7369fddb05e54f7592c4fc6a3cb31760_LeftVerticalConnector4"/>
          <p:cNvCxnSpPr/>
          <p:nvPr>
            <p:custDataLst>
              <p:tags r:id="rId98"/>
            </p:custDataLst>
          </p:nvPr>
        </p:nvCxnSpPr>
        <p:spPr>
          <a:xfrm>
            <a:off x="5183157" y="3546348"/>
            <a:ext cx="0" cy="15971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OTLSHAPE_T_7369fddb05e54f7592c4fc6a3cb31760_LeftVerticalConnector3"/>
          <p:cNvCxnSpPr/>
          <p:nvPr>
            <p:custDataLst>
              <p:tags r:id="rId99"/>
            </p:custDataLst>
          </p:nvPr>
        </p:nvCxnSpPr>
        <p:spPr>
          <a:xfrm>
            <a:off x="5183157" y="2746248"/>
            <a:ext cx="0" cy="6295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OTLSHAPE_T_7369fddb05e54f7592c4fc6a3cb31760_LeftVerticalConnector2"/>
          <p:cNvCxnSpPr/>
          <p:nvPr>
            <p:custDataLst>
              <p:tags r:id="rId100"/>
            </p:custDataLst>
          </p:nvPr>
        </p:nvCxnSpPr>
        <p:spPr>
          <a:xfrm>
            <a:off x="5183160" y="24795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OTLSHAPE_T_7369fddb05e54f7592c4fc6a3cb31760_LeftVerticalConnector1"/>
          <p:cNvCxnSpPr/>
          <p:nvPr>
            <p:custDataLst>
              <p:tags r:id="rId101"/>
            </p:custDataLst>
          </p:nvPr>
        </p:nvCxnSpPr>
        <p:spPr>
          <a:xfrm>
            <a:off x="5183157" y="2127589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OTLSHAPE_T_53e0a89d479840ee972eda86b99592f9_RightVerticalConnector7"/>
          <p:cNvCxnSpPr/>
          <p:nvPr>
            <p:custDataLst>
              <p:tags r:id="rId102"/>
            </p:custDataLst>
          </p:nvPr>
        </p:nvCxnSpPr>
        <p:spPr>
          <a:xfrm>
            <a:off x="5243398" y="3546348"/>
            <a:ext cx="0" cy="15971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OTLSHAPE_T_53e0a89d479840ee972eda86b99592f9_RightVerticalConnector6"/>
          <p:cNvCxnSpPr/>
          <p:nvPr>
            <p:custDataLst>
              <p:tags r:id="rId103"/>
            </p:custDataLst>
          </p:nvPr>
        </p:nvCxnSpPr>
        <p:spPr>
          <a:xfrm>
            <a:off x="5243398" y="32796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OTLSHAPE_T_53e0a89d479840ee972eda86b99592f9_RightVerticalConnector5"/>
          <p:cNvCxnSpPr/>
          <p:nvPr>
            <p:custDataLst>
              <p:tags r:id="rId104"/>
            </p:custDataLst>
          </p:nvPr>
        </p:nvCxnSpPr>
        <p:spPr>
          <a:xfrm>
            <a:off x="5243398" y="30129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OTLSHAPE_T_53e0a89d479840ee972eda86b99592f9_RightVerticalConnector4"/>
          <p:cNvCxnSpPr/>
          <p:nvPr>
            <p:custDataLst>
              <p:tags r:id="rId105"/>
            </p:custDataLst>
          </p:nvPr>
        </p:nvCxnSpPr>
        <p:spPr>
          <a:xfrm>
            <a:off x="5243398" y="27462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OTLSHAPE_T_53e0a89d479840ee972eda86b99592f9_RightVerticalConnector3"/>
          <p:cNvCxnSpPr/>
          <p:nvPr>
            <p:custDataLst>
              <p:tags r:id="rId106"/>
            </p:custDataLst>
          </p:nvPr>
        </p:nvCxnSpPr>
        <p:spPr>
          <a:xfrm>
            <a:off x="5243398" y="2495889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OTLSHAPE_T_53e0a89d479840ee972eda86b99592f9_RightVerticalConnector2"/>
          <p:cNvCxnSpPr/>
          <p:nvPr>
            <p:custDataLst>
              <p:tags r:id="rId107"/>
            </p:custDataLst>
          </p:nvPr>
        </p:nvCxnSpPr>
        <p:spPr>
          <a:xfrm>
            <a:off x="5243398" y="2205101"/>
            <a:ext cx="0" cy="875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OTLSHAPE_T_53e0a89d479840ee972eda86b99592f9_RightVerticalConnector1"/>
          <p:cNvCxnSpPr/>
          <p:nvPr>
            <p:custDataLst>
              <p:tags r:id="rId108"/>
            </p:custDataLst>
          </p:nvPr>
        </p:nvCxnSpPr>
        <p:spPr>
          <a:xfrm>
            <a:off x="5243398" y="1860888"/>
            <a:ext cx="0" cy="1891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OTLSHAPE_T_53e0a89d479840ee972eda86b99592f9_LeftVerticalConnector5"/>
          <p:cNvCxnSpPr/>
          <p:nvPr>
            <p:custDataLst>
              <p:tags r:id="rId109"/>
            </p:custDataLst>
          </p:nvPr>
        </p:nvCxnSpPr>
        <p:spPr>
          <a:xfrm>
            <a:off x="4007743" y="3546348"/>
            <a:ext cx="0" cy="15971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OTLSHAPE_T_53e0a89d479840ee972eda86b99592f9_LeftVerticalConnector4"/>
          <p:cNvCxnSpPr/>
          <p:nvPr>
            <p:custDataLst>
              <p:tags r:id="rId110"/>
            </p:custDataLst>
          </p:nvPr>
        </p:nvCxnSpPr>
        <p:spPr>
          <a:xfrm>
            <a:off x="4007743" y="2746248"/>
            <a:ext cx="0" cy="6295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OTLSHAPE_T_53e0a89d479840ee972eda86b99592f9_LeftVerticalConnector3"/>
          <p:cNvCxnSpPr/>
          <p:nvPr>
            <p:custDataLst>
              <p:tags r:id="rId111"/>
            </p:custDataLst>
          </p:nvPr>
        </p:nvCxnSpPr>
        <p:spPr>
          <a:xfrm>
            <a:off x="4007743" y="24795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OTLSHAPE_T_53e0a89d479840ee972eda86b99592f9_LeftVerticalConnector2"/>
          <p:cNvCxnSpPr/>
          <p:nvPr>
            <p:custDataLst>
              <p:tags r:id="rId112"/>
            </p:custDataLst>
          </p:nvPr>
        </p:nvCxnSpPr>
        <p:spPr>
          <a:xfrm>
            <a:off x="4007743" y="22128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OTLSHAPE_T_53e0a89d479840ee972eda86b99592f9_LeftVerticalConnector1"/>
          <p:cNvCxnSpPr/>
          <p:nvPr>
            <p:custDataLst>
              <p:tags r:id="rId113"/>
            </p:custDataLst>
          </p:nvPr>
        </p:nvCxnSpPr>
        <p:spPr>
          <a:xfrm>
            <a:off x="4007743" y="1860889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OTLSHAPE_T_bd9a62b77ab14132bd1b528d7a7479d9_RightVerticalConnector8"/>
          <p:cNvCxnSpPr/>
          <p:nvPr>
            <p:custDataLst>
              <p:tags r:id="rId114"/>
            </p:custDataLst>
          </p:nvPr>
        </p:nvCxnSpPr>
        <p:spPr>
          <a:xfrm>
            <a:off x="4922127" y="3546348"/>
            <a:ext cx="0" cy="159715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OTLSHAPE_T_bd9a62b77ab14132bd1b528d7a7479d9_RightVerticalConnector7"/>
          <p:cNvCxnSpPr/>
          <p:nvPr>
            <p:custDataLst>
              <p:tags r:id="rId115"/>
            </p:custDataLst>
          </p:nvPr>
        </p:nvCxnSpPr>
        <p:spPr>
          <a:xfrm>
            <a:off x="4922127" y="32796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OTLSHAPE_T_bd9a62b77ab14132bd1b528d7a7479d9_RightVerticalConnector6"/>
          <p:cNvCxnSpPr/>
          <p:nvPr>
            <p:custDataLst>
              <p:tags r:id="rId116"/>
            </p:custDataLst>
          </p:nvPr>
        </p:nvCxnSpPr>
        <p:spPr>
          <a:xfrm>
            <a:off x="4922127" y="30129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OTLSHAPE_T_bd9a62b77ab14132bd1b528d7a7479d9_RightVerticalConnector5"/>
          <p:cNvCxnSpPr/>
          <p:nvPr>
            <p:custDataLst>
              <p:tags r:id="rId117"/>
            </p:custDataLst>
          </p:nvPr>
        </p:nvCxnSpPr>
        <p:spPr>
          <a:xfrm>
            <a:off x="4922127" y="27462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OTLSHAPE_T_bd9a62b77ab14132bd1b528d7a7479d9_RightVerticalConnector4"/>
          <p:cNvCxnSpPr/>
          <p:nvPr>
            <p:custDataLst>
              <p:tags r:id="rId118"/>
            </p:custDataLst>
          </p:nvPr>
        </p:nvCxnSpPr>
        <p:spPr>
          <a:xfrm>
            <a:off x="4922127" y="24795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OTLSHAPE_T_bd9a62b77ab14132bd1b528d7a7479d9_RightVerticalConnector3"/>
          <p:cNvCxnSpPr/>
          <p:nvPr>
            <p:custDataLst>
              <p:tags r:id="rId119"/>
            </p:custDataLst>
          </p:nvPr>
        </p:nvCxnSpPr>
        <p:spPr>
          <a:xfrm>
            <a:off x="4922127" y="2229189"/>
            <a:ext cx="0" cy="798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OTLSHAPE_T_bd9a62b77ab14132bd1b528d7a7479d9_RightVerticalConnector2"/>
          <p:cNvCxnSpPr/>
          <p:nvPr>
            <p:custDataLst>
              <p:tags r:id="rId120"/>
            </p:custDataLst>
          </p:nvPr>
        </p:nvCxnSpPr>
        <p:spPr>
          <a:xfrm>
            <a:off x="4922127" y="1962489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OTLSHAPE_T_bd9a62b77ab14132bd1b528d7a7479d9_RightVerticalConnector1"/>
          <p:cNvCxnSpPr/>
          <p:nvPr>
            <p:custDataLst>
              <p:tags r:id="rId121"/>
            </p:custDataLst>
          </p:nvPr>
        </p:nvCxnSpPr>
        <p:spPr>
          <a:xfrm>
            <a:off x="4922127" y="1594189"/>
            <a:ext cx="0" cy="165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OTLSHAPE_T_bd9a62b77ab14132bd1b528d7a7479d9_LeftVerticalConnector6"/>
          <p:cNvCxnSpPr/>
          <p:nvPr>
            <p:custDataLst>
              <p:tags r:id="rId122"/>
            </p:custDataLst>
          </p:nvPr>
        </p:nvCxnSpPr>
        <p:spPr>
          <a:xfrm>
            <a:off x="2796801" y="4747175"/>
            <a:ext cx="0" cy="3963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OTLSHAPE_T_bd9a62b77ab14132bd1b528d7a7479d9_LeftVerticalConnector5"/>
          <p:cNvCxnSpPr/>
          <p:nvPr>
            <p:custDataLst>
              <p:tags r:id="rId123"/>
            </p:custDataLst>
          </p:nvPr>
        </p:nvCxnSpPr>
        <p:spPr>
          <a:xfrm>
            <a:off x="2796801" y="3546348"/>
            <a:ext cx="0" cy="103030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OTLSHAPE_T_bd9a62b77ab14132bd1b528d7a7479d9_LeftVerticalConnector4"/>
          <p:cNvCxnSpPr/>
          <p:nvPr>
            <p:custDataLst>
              <p:tags r:id="rId124"/>
            </p:custDataLst>
          </p:nvPr>
        </p:nvCxnSpPr>
        <p:spPr>
          <a:xfrm>
            <a:off x="2796801" y="2479548"/>
            <a:ext cx="0" cy="8962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OTLSHAPE_T_bd9a62b77ab14132bd1b528d7a7479d9_LeftVerticalConnector3"/>
          <p:cNvCxnSpPr/>
          <p:nvPr>
            <p:custDataLst>
              <p:tags r:id="rId125"/>
            </p:custDataLst>
          </p:nvPr>
        </p:nvCxnSpPr>
        <p:spPr>
          <a:xfrm>
            <a:off x="2796801" y="22128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OTLSHAPE_T_bd9a62b77ab14132bd1b528d7a7479d9_LeftVerticalConnector2"/>
          <p:cNvCxnSpPr/>
          <p:nvPr>
            <p:custDataLst>
              <p:tags r:id="rId126"/>
            </p:custDataLst>
          </p:nvPr>
        </p:nvCxnSpPr>
        <p:spPr>
          <a:xfrm>
            <a:off x="2796801" y="1946148"/>
            <a:ext cx="0" cy="961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OTLSHAPE_T_bd9a62b77ab14132bd1b528d7a7479d9_LeftVerticalConnector1"/>
          <p:cNvCxnSpPr/>
          <p:nvPr>
            <p:custDataLst>
              <p:tags r:id="rId127"/>
            </p:custDataLst>
          </p:nvPr>
        </p:nvCxnSpPr>
        <p:spPr>
          <a:xfrm>
            <a:off x="2796801" y="1594189"/>
            <a:ext cx="0" cy="1814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OTLSHAPE_M_0194ce033e0a47ff887925469f2d48f6_Connector1"/>
          <p:cNvCxnSpPr/>
          <p:nvPr>
            <p:custDataLst>
              <p:tags r:id="rId128"/>
            </p:custDataLst>
          </p:nvPr>
        </p:nvCxnSpPr>
        <p:spPr>
          <a:xfrm>
            <a:off x="11180893" y="4609719"/>
            <a:ext cx="0" cy="533781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OTLSHAPE_M_ebe0a0e5b9514b1ea6e1cd410e4d524f_Connector1"/>
          <p:cNvCxnSpPr/>
          <p:nvPr>
            <p:custDataLst>
              <p:tags r:id="rId129"/>
            </p:custDataLst>
          </p:nvPr>
        </p:nvCxnSpPr>
        <p:spPr>
          <a:xfrm>
            <a:off x="6188846" y="4694978"/>
            <a:ext cx="0" cy="448522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OTLSHAPE_M_c896fe64a99640afafe415bafcb337ab_Connector1"/>
          <p:cNvCxnSpPr/>
          <p:nvPr>
            <p:custDataLst>
              <p:tags r:id="rId130"/>
            </p:custDataLst>
          </p:nvPr>
        </p:nvCxnSpPr>
        <p:spPr>
          <a:xfrm>
            <a:off x="1567495" y="4694978"/>
            <a:ext cx="0" cy="448522"/>
          </a:xfrm>
          <a:prstGeom prst="line">
            <a:avLst/>
          </a:prstGeom>
          <a:ln w="9525" cap="flat" cmpd="sng" algn="ctr">
            <a:solidFill>
              <a:srgbClr val="02B2E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7" name="OTLSHAPE_TB_00000000000000000000000000000000_LeftEndCaps"/>
          <p:cNvSpPr txBox="1"/>
          <p:nvPr>
            <p:custDataLst>
              <p:tags r:id="rId131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388" name="OTLSHAPE_TB_00000000000000000000000000000000_RightEndCaps"/>
          <p:cNvSpPr txBox="1"/>
          <p:nvPr>
            <p:custDataLst>
              <p:tags r:id="rId132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pt-PT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389" name="OTLSHAPE_TB_00000000000000000000000000000000_ScaleContainer"/>
          <p:cNvSpPr/>
          <p:nvPr>
            <p:custDataLst>
              <p:tags r:id="rId133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863B2"/>
              </a:gs>
              <a:gs pos="100000">
                <a:srgbClr val="030C16"/>
              </a:gs>
              <a:gs pos="50000">
                <a:srgbClr val="2186F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93" name="OTLSHAPE_TB_00000000000000000000000000000000_TimescaleInterval1"/>
          <p:cNvSpPr txBox="1"/>
          <p:nvPr>
            <p:custDataLst>
              <p:tags r:id="rId134"/>
            </p:custDataLst>
          </p:nvPr>
        </p:nvSpPr>
        <p:spPr>
          <a:xfrm>
            <a:off x="907965" y="5240972"/>
            <a:ext cx="558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8">
                <a:solidFill>
                  <a:schemeClr val="lt1"/>
                </a:solidFill>
                <a:latin typeface="Calibri" panose="020F0502020204030204" pitchFamily="34" charset="0"/>
              </a:rPr>
              <a:t>fevereiro</a:t>
            </a:r>
          </a:p>
        </p:txBody>
      </p:sp>
      <p:sp>
        <p:nvSpPr>
          <p:cNvPr id="1394" name="OTLSHAPE_TB_00000000000000000000000000000000_TimescaleInterval2"/>
          <p:cNvSpPr txBox="1"/>
          <p:nvPr>
            <p:custDataLst>
              <p:tags r:id="rId135"/>
            </p:custDataLst>
          </p:nvPr>
        </p:nvSpPr>
        <p:spPr>
          <a:xfrm>
            <a:off x="2390752" y="5240972"/>
            <a:ext cx="2794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abril</a:t>
            </a:r>
          </a:p>
        </p:txBody>
      </p:sp>
      <p:sp>
        <p:nvSpPr>
          <p:cNvPr id="1395" name="OTLSHAPE_TB_00000000000000000000000000000000_TimescaleInterval3"/>
          <p:cNvSpPr txBox="1"/>
          <p:nvPr>
            <p:custDataLst>
              <p:tags r:id="rId136"/>
            </p:custDataLst>
          </p:nvPr>
        </p:nvSpPr>
        <p:spPr>
          <a:xfrm>
            <a:off x="3898251" y="5240972"/>
            <a:ext cx="35394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2">
                <a:solidFill>
                  <a:schemeClr val="lt1"/>
                </a:solidFill>
                <a:latin typeface="Calibri" panose="020F0502020204030204" pitchFamily="34" charset="0"/>
              </a:rPr>
              <a:t>junho</a:t>
            </a:r>
          </a:p>
        </p:txBody>
      </p:sp>
      <p:sp>
        <p:nvSpPr>
          <p:cNvPr id="1396" name="OTLSHAPE_TB_00000000000000000000000000000000_TimescaleInterval4"/>
          <p:cNvSpPr txBox="1"/>
          <p:nvPr>
            <p:custDataLst>
              <p:tags r:id="rId137"/>
            </p:custDataLst>
          </p:nvPr>
        </p:nvSpPr>
        <p:spPr>
          <a:xfrm>
            <a:off x="5405750" y="52409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4">
                <a:solidFill>
                  <a:schemeClr val="lt1"/>
                </a:solidFill>
                <a:latin typeface="Calibri" panose="020F0502020204030204" pitchFamily="34" charset="0"/>
              </a:rPr>
              <a:t>agosto</a:t>
            </a:r>
          </a:p>
        </p:txBody>
      </p:sp>
      <p:sp>
        <p:nvSpPr>
          <p:cNvPr id="1397" name="OTLSHAPE_TB_00000000000000000000000000000000_TimescaleInterval5"/>
          <p:cNvSpPr txBox="1"/>
          <p:nvPr>
            <p:custDataLst>
              <p:tags r:id="rId138"/>
            </p:custDataLst>
          </p:nvPr>
        </p:nvSpPr>
        <p:spPr>
          <a:xfrm>
            <a:off x="6913250" y="5240972"/>
            <a:ext cx="508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8">
                <a:solidFill>
                  <a:schemeClr val="lt1"/>
                </a:solidFill>
                <a:latin typeface="Calibri" panose="020F0502020204030204" pitchFamily="34" charset="0"/>
              </a:rPr>
              <a:t>outubro</a:t>
            </a:r>
          </a:p>
        </p:txBody>
      </p:sp>
      <p:sp>
        <p:nvSpPr>
          <p:cNvPr id="1398" name="OTLSHAPE_TB_00000000000000000000000000000000_TimescaleInterval6"/>
          <p:cNvSpPr txBox="1"/>
          <p:nvPr>
            <p:custDataLst>
              <p:tags r:id="rId139"/>
            </p:custDataLst>
          </p:nvPr>
        </p:nvSpPr>
        <p:spPr>
          <a:xfrm>
            <a:off x="8420750" y="5240972"/>
            <a:ext cx="622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10">
                <a:solidFill>
                  <a:schemeClr val="lt1"/>
                </a:solidFill>
                <a:latin typeface="Calibri" panose="020F0502020204030204" pitchFamily="34" charset="0"/>
              </a:rPr>
              <a:t>dezembro</a:t>
            </a:r>
          </a:p>
        </p:txBody>
      </p:sp>
      <p:sp>
        <p:nvSpPr>
          <p:cNvPr id="1399" name="OTLSHAPE_TB_00000000000000000000000000000000_TimescaleInterval7"/>
          <p:cNvSpPr txBox="1"/>
          <p:nvPr>
            <p:custDataLst>
              <p:tags r:id="rId140"/>
            </p:custDataLst>
          </p:nvPr>
        </p:nvSpPr>
        <p:spPr>
          <a:xfrm>
            <a:off x="9952961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pt-PT" sz="1200" spc="-2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476" name="OTLSHAPE_M_c896fe64a99640afafe415bafcb337ab_Title"/>
          <p:cNvSpPr txBox="1"/>
          <p:nvPr>
            <p:custDataLst>
              <p:tags r:id="rId141"/>
            </p:custDataLst>
          </p:nvPr>
        </p:nvSpPr>
        <p:spPr>
          <a:xfrm>
            <a:off x="1789745" y="4576657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Início da Dissertação</a:t>
            </a:r>
          </a:p>
        </p:txBody>
      </p:sp>
      <p:sp>
        <p:nvSpPr>
          <p:cNvPr id="1477" name="OTLSHAPE_M_c896fe64a99640afafe415bafcb337ab_Date"/>
          <p:cNvSpPr txBox="1"/>
          <p:nvPr>
            <p:custDataLst>
              <p:tags r:id="rId142"/>
            </p:custDataLst>
          </p:nvPr>
        </p:nvSpPr>
        <p:spPr>
          <a:xfrm>
            <a:off x="1789745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2/29/2016</a:t>
            </a:r>
          </a:p>
        </p:txBody>
      </p:sp>
      <p:sp>
        <p:nvSpPr>
          <p:cNvPr id="1478" name="OTLSHAPE_M_c896fe64a99640afafe415bafcb337ab_Shape"/>
          <p:cNvSpPr/>
          <p:nvPr>
            <p:custDataLst>
              <p:tags r:id="rId143"/>
            </p:custDataLst>
          </p:nvPr>
        </p:nvSpPr>
        <p:spPr>
          <a:xfrm rot="16200000">
            <a:off x="1592895" y="4694978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79" name="OTLSHAPE_M_ebe0a0e5b9514b1ea6e1cd410e4d524f_Title"/>
          <p:cNvSpPr txBox="1"/>
          <p:nvPr>
            <p:custDataLst>
              <p:tags r:id="rId144"/>
            </p:custDataLst>
          </p:nvPr>
        </p:nvSpPr>
        <p:spPr>
          <a:xfrm>
            <a:off x="6411096" y="4576657"/>
            <a:ext cx="186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Entrega do Relatório Intermédio</a:t>
            </a:r>
          </a:p>
        </p:txBody>
      </p:sp>
      <p:sp>
        <p:nvSpPr>
          <p:cNvPr id="1480" name="OTLSHAPE_M_ebe0a0e5b9514b1ea6e1cd410e4d524f_Date"/>
          <p:cNvSpPr txBox="1"/>
          <p:nvPr>
            <p:custDataLst>
              <p:tags r:id="rId145"/>
            </p:custDataLst>
          </p:nvPr>
        </p:nvSpPr>
        <p:spPr>
          <a:xfrm>
            <a:off x="6411096" y="47725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9/3/2016</a:t>
            </a:r>
          </a:p>
        </p:txBody>
      </p:sp>
      <p:sp>
        <p:nvSpPr>
          <p:cNvPr id="1481" name="OTLSHAPE_M_ebe0a0e5b9514b1ea6e1cd410e4d524f_Shape"/>
          <p:cNvSpPr/>
          <p:nvPr>
            <p:custDataLst>
              <p:tags r:id="rId146"/>
            </p:custDataLst>
          </p:nvPr>
        </p:nvSpPr>
        <p:spPr>
          <a:xfrm rot="16200000">
            <a:off x="6214246" y="4694978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2" name="OTLSHAPE_M_0194ce033e0a47ff887925469f2d48f6_Title"/>
          <p:cNvSpPr txBox="1"/>
          <p:nvPr>
            <p:custDataLst>
              <p:tags r:id="rId147"/>
            </p:custDataLst>
          </p:nvPr>
        </p:nvSpPr>
        <p:spPr>
          <a:xfrm>
            <a:off x="11403143" y="4406138"/>
            <a:ext cx="673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pt-PT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Entrega da Dissertação</a:t>
            </a:r>
          </a:p>
        </p:txBody>
      </p:sp>
      <p:sp>
        <p:nvSpPr>
          <p:cNvPr id="1483" name="OTLSHAPE_M_0194ce033e0a47ff887925469f2d48f6_Date"/>
          <p:cNvSpPr txBox="1"/>
          <p:nvPr>
            <p:custDataLst>
              <p:tags r:id="rId148"/>
            </p:custDataLst>
          </p:nvPr>
        </p:nvSpPr>
        <p:spPr>
          <a:xfrm>
            <a:off x="1140314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8">
                <a:solidFill>
                  <a:srgbClr val="1F497E"/>
                </a:solidFill>
                <a:latin typeface="Calibri" panose="020F0502020204030204" pitchFamily="34" charset="0"/>
              </a:rPr>
              <a:t>3/24/2017</a:t>
            </a:r>
          </a:p>
        </p:txBody>
      </p:sp>
      <p:sp>
        <p:nvSpPr>
          <p:cNvPr id="1484" name="OTLSHAPE_M_0194ce033e0a47ff887925469f2d48f6_Shape"/>
          <p:cNvSpPr/>
          <p:nvPr>
            <p:custDataLst>
              <p:tags r:id="rId149"/>
            </p:custDataLst>
          </p:nvPr>
        </p:nvSpPr>
        <p:spPr>
          <a:xfrm rot="16200000">
            <a:off x="11206293" y="4609719"/>
            <a:ext cx="165100" cy="165100"/>
          </a:xfrm>
          <a:prstGeom prst="flowChartMerge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85" name="OTLSHAPE_T_bd9a62b77ab14132bd1b528d7a7479d9_Shape"/>
          <p:cNvSpPr/>
          <p:nvPr>
            <p:custDataLst>
              <p:tags r:id="rId150"/>
            </p:custDataLst>
          </p:nvPr>
        </p:nvSpPr>
        <p:spPr>
          <a:xfrm>
            <a:off x="2796801" y="1492589"/>
            <a:ext cx="2133600" cy="203200"/>
          </a:xfrm>
          <a:prstGeom prst="round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1" name="OTLSHAPE_T_bd9a62b77ab14132bd1b528d7a7479d9_JoinedDate"/>
          <p:cNvSpPr txBox="1"/>
          <p:nvPr>
            <p:custDataLst>
              <p:tags r:id="rId151"/>
            </p:custDataLst>
          </p:nvPr>
        </p:nvSpPr>
        <p:spPr>
          <a:xfrm>
            <a:off x="4972927" y="151667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3/29/2016 - 7/31/2016</a:t>
            </a:r>
          </a:p>
        </p:txBody>
      </p:sp>
      <p:sp>
        <p:nvSpPr>
          <p:cNvPr id="1492" name="OTLSHAPE_T_bd9a62b77ab14132bd1b528d7a7479d9_Title"/>
          <p:cNvSpPr txBox="1"/>
          <p:nvPr>
            <p:custDataLst>
              <p:tags r:id="rId152"/>
            </p:custDataLst>
          </p:nvPr>
        </p:nvSpPr>
        <p:spPr>
          <a:xfrm>
            <a:off x="1200439" y="1508929"/>
            <a:ext cx="1574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Pesquisa do Estado da Arte</a:t>
            </a:r>
          </a:p>
        </p:txBody>
      </p:sp>
      <p:sp>
        <p:nvSpPr>
          <p:cNvPr id="1493" name="OTLSHAPE_T_53e0a89d479840ee972eda86b99592f9_Shape"/>
          <p:cNvSpPr/>
          <p:nvPr>
            <p:custDataLst>
              <p:tags r:id="rId153"/>
            </p:custDataLst>
          </p:nvPr>
        </p:nvSpPr>
        <p:spPr>
          <a:xfrm>
            <a:off x="4007743" y="1759289"/>
            <a:ext cx="1244600" cy="2032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9" name="OTLSHAPE_T_53e0a89d479840ee972eda86b99592f9_Title"/>
          <p:cNvSpPr txBox="1"/>
          <p:nvPr>
            <p:custDataLst>
              <p:tags r:id="rId154"/>
            </p:custDataLst>
          </p:nvPr>
        </p:nvSpPr>
        <p:spPr>
          <a:xfrm>
            <a:off x="907965" y="1776250"/>
            <a:ext cx="305215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Escrita do relatório de preparação de dissertação</a:t>
            </a:r>
          </a:p>
        </p:txBody>
      </p:sp>
      <p:sp>
        <p:nvSpPr>
          <p:cNvPr id="1500" name="OTLSHAPE_T_53e0a89d479840ee972eda86b99592f9_JoinedDate"/>
          <p:cNvSpPr txBox="1"/>
          <p:nvPr>
            <p:custDataLst>
              <p:tags r:id="rId155"/>
            </p:custDataLst>
          </p:nvPr>
        </p:nvSpPr>
        <p:spPr>
          <a:xfrm>
            <a:off x="5294198" y="1756805"/>
            <a:ext cx="125923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7/1/2016 – 8/31/2016</a:t>
            </a:r>
          </a:p>
        </p:txBody>
      </p:sp>
      <p:sp>
        <p:nvSpPr>
          <p:cNvPr id="1501" name="OTLSHAPE_T_7369fddb05e54f7592c4fc6a3cb31760_Shape"/>
          <p:cNvSpPr/>
          <p:nvPr>
            <p:custDataLst>
              <p:tags r:id="rId156"/>
            </p:custDataLst>
          </p:nvPr>
        </p:nvSpPr>
        <p:spPr>
          <a:xfrm>
            <a:off x="5183130" y="2013420"/>
            <a:ext cx="249226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07" name="OTLSHAPE_T_7369fddb05e54f7592c4fc6a3cb31760_Title"/>
          <p:cNvSpPr txBox="1"/>
          <p:nvPr>
            <p:custDataLst>
              <p:tags r:id="rId157"/>
            </p:custDataLst>
          </p:nvPr>
        </p:nvSpPr>
        <p:spPr>
          <a:xfrm>
            <a:off x="1467138" y="2042951"/>
            <a:ext cx="365715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Diálogo com empresa para utilização conjunta de sensores</a:t>
            </a:r>
          </a:p>
        </p:txBody>
      </p:sp>
      <p:sp>
        <p:nvSpPr>
          <p:cNvPr id="1508" name="OTLSHAPE_T_7369fddb05e54f7592c4fc6a3cb31760_JoinedDate"/>
          <p:cNvSpPr txBox="1"/>
          <p:nvPr>
            <p:custDataLst>
              <p:tags r:id="rId158"/>
            </p:custDataLst>
          </p:nvPr>
        </p:nvSpPr>
        <p:spPr>
          <a:xfrm>
            <a:off x="5504401" y="202386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8/25/2016 - 9/20/2016</a:t>
            </a:r>
          </a:p>
        </p:txBody>
      </p:sp>
      <p:sp>
        <p:nvSpPr>
          <p:cNvPr id="1509" name="OTLSHAPE_T_4c02b8e8484f4a2b954f4d1eea19e731_Shape"/>
          <p:cNvSpPr/>
          <p:nvPr>
            <p:custDataLst>
              <p:tags r:id="rId159"/>
            </p:custDataLst>
          </p:nvPr>
        </p:nvSpPr>
        <p:spPr>
          <a:xfrm>
            <a:off x="5423011" y="2292689"/>
            <a:ext cx="447494" cy="2032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15" name="OTLSHAPE_T_4c02b8e8484f4a2b954f4d1eea19e731_Title"/>
          <p:cNvSpPr txBox="1"/>
          <p:nvPr>
            <p:custDataLst>
              <p:tags r:id="rId160"/>
            </p:custDataLst>
          </p:nvPr>
        </p:nvSpPr>
        <p:spPr>
          <a:xfrm>
            <a:off x="2390752" y="2309650"/>
            <a:ext cx="299073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Montagem do sistema para recolha de dados</a:t>
            </a:r>
          </a:p>
        </p:txBody>
      </p:sp>
      <p:sp>
        <p:nvSpPr>
          <p:cNvPr id="1516" name="OTLSHAPE_T_4c02b8e8484f4a2b954f4d1eea19e731_JoinedDate"/>
          <p:cNvSpPr txBox="1"/>
          <p:nvPr>
            <p:custDataLst>
              <p:tags r:id="rId161"/>
            </p:custDataLst>
          </p:nvPr>
        </p:nvSpPr>
        <p:spPr>
          <a:xfrm>
            <a:off x="5912025" y="2317344"/>
            <a:ext cx="136520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9/21/2016 - 10/21/2016</a:t>
            </a:r>
          </a:p>
        </p:txBody>
      </p:sp>
      <p:sp>
        <p:nvSpPr>
          <p:cNvPr id="1517" name="OTLSHAPE_T_a166b54523184450a817ef7a7232e767_Shape"/>
          <p:cNvSpPr/>
          <p:nvPr>
            <p:custDataLst>
              <p:tags r:id="rId162"/>
            </p:custDataLst>
          </p:nvPr>
        </p:nvSpPr>
        <p:spPr>
          <a:xfrm>
            <a:off x="5861226" y="2559389"/>
            <a:ext cx="774700" cy="203200"/>
          </a:xfrm>
          <a:prstGeom prst="round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23" name="OTLSHAPE_T_a166b54523184450a817ef7a7232e767_Title"/>
          <p:cNvSpPr txBox="1"/>
          <p:nvPr>
            <p:custDataLst>
              <p:tags r:id="rId163"/>
            </p:custDataLst>
          </p:nvPr>
        </p:nvSpPr>
        <p:spPr>
          <a:xfrm>
            <a:off x="1592895" y="2576350"/>
            <a:ext cx="422523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Fase de testes de recolha de dados e possíveis alterações ao sistema</a:t>
            </a:r>
          </a:p>
        </p:txBody>
      </p:sp>
      <p:sp>
        <p:nvSpPr>
          <p:cNvPr id="1524" name="OTLSHAPE_T_a166b54523184450a817ef7a7232e767_JoinedDate"/>
          <p:cNvSpPr txBox="1"/>
          <p:nvPr>
            <p:custDataLst>
              <p:tags r:id="rId164"/>
            </p:custDataLst>
          </p:nvPr>
        </p:nvSpPr>
        <p:spPr>
          <a:xfrm>
            <a:off x="6678132" y="2584044"/>
            <a:ext cx="139736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10/22/2016 - 10/31/2016</a:t>
            </a:r>
          </a:p>
        </p:txBody>
      </p:sp>
      <p:sp>
        <p:nvSpPr>
          <p:cNvPr id="1525" name="OTLSHAPE_T_62270c23fc804ef587b5f362d603dac0_Shape"/>
          <p:cNvSpPr/>
          <p:nvPr>
            <p:custDataLst>
              <p:tags r:id="rId165"/>
            </p:custDataLst>
          </p:nvPr>
        </p:nvSpPr>
        <p:spPr>
          <a:xfrm>
            <a:off x="6602619" y="2826089"/>
            <a:ext cx="749300" cy="203200"/>
          </a:xfrm>
          <a:prstGeom prst="round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1" name="OTLSHAPE_T_62270c23fc804ef587b5f362d603dac0_Title"/>
          <p:cNvSpPr txBox="1"/>
          <p:nvPr>
            <p:custDataLst>
              <p:tags r:id="rId166"/>
            </p:custDataLst>
          </p:nvPr>
        </p:nvSpPr>
        <p:spPr>
          <a:xfrm>
            <a:off x="4724881" y="284242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Início da recolha de dados</a:t>
            </a:r>
          </a:p>
        </p:txBody>
      </p:sp>
      <p:sp>
        <p:nvSpPr>
          <p:cNvPr id="1532" name="OTLSHAPE_T_62270c23fc804ef587b5f362d603dac0_JoinedDate"/>
          <p:cNvSpPr txBox="1"/>
          <p:nvPr>
            <p:custDataLst>
              <p:tags r:id="rId167"/>
            </p:custDataLst>
          </p:nvPr>
        </p:nvSpPr>
        <p:spPr>
          <a:xfrm>
            <a:off x="7394812" y="2850744"/>
            <a:ext cx="1270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11/1/2016 - 11/31/2016</a:t>
            </a:r>
          </a:p>
        </p:txBody>
      </p:sp>
      <p:sp>
        <p:nvSpPr>
          <p:cNvPr id="1533" name="OTLSHAPE_T_d3bb8d06dba747219489e896ee9576de_Shape"/>
          <p:cNvSpPr/>
          <p:nvPr>
            <p:custDataLst>
              <p:tags r:id="rId168"/>
            </p:custDataLst>
          </p:nvPr>
        </p:nvSpPr>
        <p:spPr>
          <a:xfrm>
            <a:off x="6602619" y="3092789"/>
            <a:ext cx="749300" cy="2032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9" name="OTLSHAPE_T_d3bb8d06dba747219489e896ee9576de_Title"/>
          <p:cNvSpPr txBox="1"/>
          <p:nvPr>
            <p:custDataLst>
              <p:tags r:id="rId169"/>
            </p:custDataLst>
          </p:nvPr>
        </p:nvSpPr>
        <p:spPr>
          <a:xfrm>
            <a:off x="2734590" y="3109751"/>
            <a:ext cx="381883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Desenvolvimento da base de dados e envio de dados recolhidos</a:t>
            </a:r>
          </a:p>
        </p:txBody>
      </p:sp>
      <p:sp>
        <p:nvSpPr>
          <p:cNvPr id="1540" name="OTLSHAPE_T_d3bb8d06dba747219489e896ee9576de_JoinedDate"/>
          <p:cNvSpPr txBox="1"/>
          <p:nvPr>
            <p:custDataLst>
              <p:tags r:id="rId170"/>
            </p:custDataLst>
          </p:nvPr>
        </p:nvSpPr>
        <p:spPr>
          <a:xfrm>
            <a:off x="7394812" y="3117444"/>
            <a:ext cx="12700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11/1/2016 - 11/31/2016</a:t>
            </a:r>
          </a:p>
        </p:txBody>
      </p:sp>
      <p:sp>
        <p:nvSpPr>
          <p:cNvPr id="1541" name="OTLSHAPE_T_29156480b5f5453f93413355d811b31e_Shape"/>
          <p:cNvSpPr/>
          <p:nvPr>
            <p:custDataLst>
              <p:tags r:id="rId171"/>
            </p:custDataLst>
          </p:nvPr>
        </p:nvSpPr>
        <p:spPr>
          <a:xfrm>
            <a:off x="7344012" y="3359489"/>
            <a:ext cx="1016000" cy="203200"/>
          </a:xfrm>
          <a:prstGeom prst="round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47" name="OTLSHAPE_T_29156480b5f5453f93413355d811b31e_Title"/>
          <p:cNvSpPr txBox="1"/>
          <p:nvPr>
            <p:custDataLst>
              <p:tags r:id="rId172"/>
            </p:custDataLst>
          </p:nvPr>
        </p:nvSpPr>
        <p:spPr>
          <a:xfrm>
            <a:off x="2785051" y="3375829"/>
            <a:ext cx="450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Processamento dos dados recolhidos e análise de resultados</a:t>
            </a:r>
          </a:p>
        </p:txBody>
      </p:sp>
      <p:sp>
        <p:nvSpPr>
          <p:cNvPr id="1548" name="OTLSHAPE_T_29156480b5f5453f93413355d811b31e_JoinedDate"/>
          <p:cNvSpPr txBox="1"/>
          <p:nvPr>
            <p:custDataLst>
              <p:tags r:id="rId173"/>
            </p:custDataLst>
          </p:nvPr>
        </p:nvSpPr>
        <p:spPr>
          <a:xfrm>
            <a:off x="8408050" y="3383576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12/1/2016 - 12/31/2016</a:t>
            </a:r>
          </a:p>
        </p:txBody>
      </p:sp>
      <p:sp>
        <p:nvSpPr>
          <p:cNvPr id="1549" name="OTLSHAPE_T_73e31a727d62482587ff69d6165c1614_Shape"/>
          <p:cNvSpPr/>
          <p:nvPr>
            <p:custDataLst>
              <p:tags r:id="rId174"/>
            </p:custDataLst>
          </p:nvPr>
        </p:nvSpPr>
        <p:spPr>
          <a:xfrm>
            <a:off x="8357250" y="3626189"/>
            <a:ext cx="15367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5" name="OTLSHAPE_T_73e31a727d62482587ff69d6165c1614_JoinedDate"/>
          <p:cNvSpPr txBox="1"/>
          <p:nvPr>
            <p:custDataLst>
              <p:tags r:id="rId175"/>
            </p:custDataLst>
          </p:nvPr>
        </p:nvSpPr>
        <p:spPr>
          <a:xfrm>
            <a:off x="9940261" y="365027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spc="-6" dirty="0">
                <a:solidFill>
                  <a:srgbClr val="1F497E"/>
                </a:solidFill>
                <a:latin typeface="Calibri" panose="020F0502020204030204" pitchFamily="34" charset="0"/>
              </a:rPr>
              <a:t>2/1/2017 - 15/2/2017</a:t>
            </a:r>
          </a:p>
        </p:txBody>
      </p:sp>
      <p:sp>
        <p:nvSpPr>
          <p:cNvPr id="1556" name="OTLSHAPE_T_73e31a727d62482587ff69d6165c1614_Title"/>
          <p:cNvSpPr txBox="1"/>
          <p:nvPr>
            <p:custDataLst>
              <p:tags r:id="rId176"/>
            </p:custDataLst>
          </p:nvPr>
        </p:nvSpPr>
        <p:spPr>
          <a:xfrm>
            <a:off x="7055983" y="3642529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pt-PT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Escrita da Dissertação</a:t>
            </a:r>
          </a:p>
        </p:txBody>
      </p:sp>
      <p:sp>
        <p:nvSpPr>
          <p:cNvPr id="1557" name="OTLSHAPE_T_6f7d3def7b9f4c5bb7682ee804864128_Shape"/>
          <p:cNvSpPr/>
          <p:nvPr>
            <p:custDataLst>
              <p:tags r:id="rId177"/>
            </p:custDataLst>
          </p:nvPr>
        </p:nvSpPr>
        <p:spPr>
          <a:xfrm>
            <a:off x="9889462" y="3946313"/>
            <a:ext cx="800148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63" name="OTLSHAPE_T_6f7d3def7b9f4c5bb7682ee804864128_Title"/>
          <p:cNvSpPr txBox="1"/>
          <p:nvPr>
            <p:custDataLst>
              <p:tags r:id="rId178"/>
            </p:custDataLst>
          </p:nvPr>
        </p:nvSpPr>
        <p:spPr>
          <a:xfrm>
            <a:off x="8041104" y="3962654"/>
            <a:ext cx="180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pt-PT" sz="1100" b="1" spc="-2">
                <a:solidFill>
                  <a:schemeClr val="dk1"/>
                </a:solidFill>
                <a:latin typeface="Calibri" panose="020F0502020204030204" pitchFamily="34" charset="0"/>
              </a:rPr>
              <a:t>Correções finais da Dissertação</a:t>
            </a:r>
          </a:p>
        </p:txBody>
      </p:sp>
      <p:sp>
        <p:nvSpPr>
          <p:cNvPr id="1564" name="OTLSHAPE_T_6f7d3def7b9f4c5bb7682ee804864128_JoinedDate"/>
          <p:cNvSpPr txBox="1"/>
          <p:nvPr>
            <p:custDataLst>
              <p:tags r:id="rId179"/>
            </p:custDataLst>
          </p:nvPr>
        </p:nvSpPr>
        <p:spPr>
          <a:xfrm>
            <a:off x="10747613" y="3970969"/>
            <a:ext cx="132863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pt-PT" sz="1000" dirty="0">
                <a:solidFill>
                  <a:srgbClr val="1F497E"/>
                </a:solidFill>
                <a:latin typeface="Calibri" panose="020F0502020204030204" pitchFamily="34" charset="0"/>
              </a:rPr>
              <a:t>25/2/2017 -3/24/2017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9225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cHQtUFQiLCJTdHlsZU5hbWUiOiJQaGFzZXMiLCJJc1RlbXBsYXRlIjpmYWxzZSwiVmVyc2lvbiI6eyIkaWQiOiIyIiwiVmVyc2lvbiI6IjMuMC4xIiwiT3JpZ2luYWxBc3NlbWJseVZlcnNpb24iOiIzLjA4LjAx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ywiRyI6MTIsIkIiOjIyfX0sIklzVmlzaWJsZSI6dHJ1ZSwiV2lkdGgiOjA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M0LCJHIjoyMiwiQiI6MzB9fSwiQXBwZW5kWWVhck9uWWVhckNoYW5nZSI6dHJ1ZSwiRWxhcHNlZFRpbWVGb3JtYXQiOjAsIlRvZGF5TWFya2VyUG9zaXRpb24iOjA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CwiRyI6MCwiQiI6MH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w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zEsIkciOjczLCJCIjoxMj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L2QveXl5eSIsIlNlcGFyYXRvciI6Ii8iLCJVc2VJbnRlcm5hdGlvbmFsRGF0ZUZvcm1hdCI6ZmFsc2V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EuMCwiTGluZVR5cGUiOjAsIlBhcmVudFN0eWxlIjpudWxs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E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nRydWV9LCJTY2FsZSI6eyIkaWQiOiIxMjIiLCJTdGFydERhdGUiOiIyMDE2LTAyLTI5VDIzOjU5OjU5Ljk5OVoiLCJFbmREYXRlIjoiMjAxNy0wMy0yNFQyMzo1OTo1OS45OTlaIiwiRm9ybWF0IjoiTU1NTSIsIlR5cGUiOjIsIkF1dG9EYXRlUmFuZ2UiOnRydWUsIldvcmtpbmdEYXlzIjozMSwiVG9kYXlNYXJrZXJUZXh0IjoiSG9qZSIsIkF1dG9TY2FsZVR5cGUiOmZhbHNlfSwiTWlsZXN0b25lcyI6W3siJGlkIjoiMTIzIiwiRGF0ZSI6IjIwMTYtMDItMjl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yLCJHIjoxNzgsIkIiOjIz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iwiRyI6MTc4LCJCIjoyMz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zg5NmZlNjQtYTk5Ni00MGFmLWFmZTQtMTViYWZjYjMzN2FiIiwiSW1wb3J0SWQiOm51bGwsIlRpdGxlIjoiSW7DrWNpbyBkYSBEaXNzZXJ0YcOnw6NvIiwiTm90ZSI6bnVsbCwiSHlwZXJsaW5rIjpudWxsLCJJc0NoYW5nZWQiOmZhbHNlLCJJc05ldyI6ZmFsc2V9LHsiJGlkIjoiMTM4IiwiRGF0ZSI6IjIwMTYtMDktMDNUMjM6NTk6NTkuOTk5WiIsIlN0eWxlIjp7IiRpZCI6IjEzOSIsIlNoYXBlIjoyLCJDb25uZWN0b3JNYXJnaW4iOnsiJHJlZiI6IjU0In0sIkNvbm5lY3RvclN0eWxlIjp7IiRpZCI6IjE0MCIsIkxpbmVDb2xvciI6eyIkaWQiOiIxNDEiLCIkdHlwZSI6Ik5MUkUuQ29tbW9uLkRvbS5Tb2xpZENvbG9yQnJ1c2gsIE5MUkUuQ29tbW9uIiwiQ29sb3IiOnsiJGlkIjoiMTQyIiwiQSI6MTI3LCJSIjoyLCJHIjoxNzgsIkIiOjIzOH19LCJMaW5lV2VpZ2h0IjoxLjAsIkxpbmVUeXBlIjowLCJQYXJlbnRTdHlsZSI6eyIkcmVmIjoiNTUifX0sIklzQmVsb3dUaW1lYmFuZCI6ZmFsc2UsIkhpZGVEYXRlIjpmYWxzZSwiU2hhcGVTaXplIjoxLCJTcGFjaW5nIjoyLjAsIlBhZGRpbmciOnsiJHJlZiI6IjU4In0sIlNoYXBlU3R5bGUiOnsiJGlkIjoiMTQzIiwiTWFyZ2luIjp7IiRyZWYiOiI2MCJ9LCJQYWRkaW5nIjp7IiRyZWYiOiI2MSJ9LCJCYWNrZ3JvdW5kIjp7IiRpZCI6IjE0NCIsIkNvbG9yIjp7IiRpZCI6IjE0NSIsIkEiOjI1NSwiUiI6MiwiRyI6MTc4LCJCIjoyMzh9fSwiSXNWaXNpYmxlIjp0cnVlLCJXaWR0aCI6MTguMCwiSGVpZ2h0IjoyMC4wLCJCb3JkZXJTdHlsZSI6eyIkaWQiOiIxNDYiLCJMaW5lQ29sb3IiOnsiJHJlZiI6IjYzIn0sIkxpbmVXZWlnaHQiOjAuMCwiTGluZVR5cGUiOjAsIlBhcmVudFN0eWxlIjp7IiRyZWYiOiI2MiJ9fSwiUGFyZW50U3R5bGUiOnsiJHJlZiI6IjU5In19LCJUaXRsZVN0eWxlIjp7IiRpZCI6IjE0NyIsIkZvbnRTZXR0aW5ncyI6eyIkaWQiOiIxNDg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0OSIsIkxpbmVDb2xvciI6bnVsbCwiTGluZVdlaWdodCI6MC4wLCJMaW5lVHlwZSI6MCwiUGFyZW50U3R5bGUiOm51bGx9LCJQYXJlbnRTdHlsZSI6eyIkcmVmIjoiNjUifX0sIkRhdGVTdHlsZSI6eyIkaWQiOiIxNTAiLCJGb250U2V0dGluZ3MiOnsiJGlkIjoiMTU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Uy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ZWJlMGEwZTUtYjk1MS00YjFlLWE2ZTEtY2Q0MTBlNGQ1MjRmIiwiSW1wb3J0SWQiOm51bGwsIlRpdGxlIjoiRW50cmVnYSBkbyBSZWxhdMOzcmlvIEludGVybcOpZGlvIiwiTm90ZSI6bnVsbCwiSHlwZXJsaW5rIjpudWxsLCJJc0NoYW5nZWQiOmZhbHNlLCJJc05ldyI6ZmFsc2V9LHsiJGlkIjoiMTUzIiwiRGF0ZSI6IjIwMTctMDMtMjRUMjM6NTk6NTkuOTk5WiIsIlN0eWxlIjp7IiRpZCI6IjE1NCIsIlNoYXBlIjoyLCJDb25uZWN0b3JNYXJnaW4iOnsiJHJlZiI6IjU0In0sIkNvbm5lY3RvclN0eWxlIjp7IiRpZCI6IjE1NSIsIkxpbmVDb2xvciI6eyIkaWQiOiIxNTYiLCIkdHlwZSI6Ik5MUkUuQ29tbW9uLkRvbS5Tb2xpZENvbG9yQnJ1c2gsIE5MUkUuQ29tbW9uIiwiQ29sb3IiOnsiJGlkIjoiMTU3IiwiQSI6MTI3LCJSIjoyLCJHIjoxNzgsIkIiOjIzOH19LCJMaW5lV2VpZ2h0IjoxLjAsIkxpbmVUeXBlIjowLCJQYXJlbnRTdHlsZSI6eyIkcmVmIjoiNTUifX0sIklzQmVsb3dUaW1lYmFuZCI6ZmFsc2UsIkhpZGVEYXRlIjpmYWxzZSwiU2hhcGVTaXplIjoxLCJTcGFjaW5nIjoyLjAsIlBhZGRpbmciOnsiJHJlZiI6IjU4In0sIlNoYXBlU3R5bGUiOnsiJGlkIjoiMTU4IiwiTWFyZ2luIjp7IiRyZWYiOiI2MCJ9LCJQYWRkaW5nIjp7IiRyZWYiOiI2MSJ9LCJCYWNrZ3JvdW5kIjp7IiRpZCI6IjE1OSIsIkNvbG9yIjp7IiRpZCI6IjE2MCIsIkEiOjI1NSwiUiI6MiwiRyI6MTc4LCJCIjoyMzh9fSwiSXNWaXNpYmxlIjp0cnVlLCJXaWR0aCI6MTguMCwiSGVpZ2h0IjoyMC4wLCJCb3JkZXJTdHlsZSI6eyIkaWQiOiIxNjEiLCJMaW5lQ29sb3IiOnsiJHJlZiI6IjYzIn0sIkxpbmVXZWlnaHQiOjAuMCwiTGluZVR5cGUiOjAsIlBhcmVudFN0eWxlIjp7IiRyZWYiOiI2MiJ9fSwiUGFyZW50U3R5bGUiOnsiJHJlZiI6IjU5In19LCJUaXRsZVN0eWxlIjp7IiRpZCI6IjE2MiIsIkZvbnRTZXR0aW5ncyI6eyIkaWQiOiIxNjMiLCJGb250U2l6ZSI6MTEsIkZvbnROYW1lIjoiQ2FsaWJyaSIsIklzQm9sZCI6dHJ1ZSwiSXNJdGFsaWMiOmZhbHNlLCJJc1VuZGVybGluZWQiOmZhbHNlLCJQYXJlbnRTdHlsZSI6eyIkcmVmIjoiNjYifX0sIkF1dG9TaXplIjoyLCJGb3JlZ3JvdW5kIjp7IiRyZWYiOiI2NyJ9LCJNYXhXaWR0aCI6NTM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wMTk0Y2UwMy0zZTBhLTQ3ZmYtODg3OS0yNTQ2OWYyZDQ4ZjYiLCJJbXBvcnRJZCI6bnVsbCwiVGl0bGUiOiJFbnRyZWdhIGRhIERpc3NlcnRhw6fDo28iLCJOb3RlIjpudWxsLCJIeXBlcmxpbmsiOm51bGwsIklzQ2hhbmdlZCI6ZmFsc2UsIklzTmV3IjpmYWxzZX1dLCJUYXNrcyI6W3siJGlkIjoiMTY4IiwiR3JvdXBOYW1lIjpudWxsLCJTdGFydERhdGUiOiIyMDE2LTA0LTIwVDAwOjAwOjAwWiIsIkVuZERhdGUiOiIyMDE2LTA3LTE0VDIzOjU5OjU5Ljk5OVoiLCJQZXJjZW50YWdlQ29tcGxldGUiOm51bGwsIlN0eWxlIjp7IiRpZCI6IjE2OSIsIlNoYXBlIjoxLCJTaGFwZVRoaWNrbmVzcyI6MSwiRHVyYXRpb25Gb3JtYXQiOjAsIkluY2x1ZGVOb25Xb3JraW5nRGF5c0luRHVyYXRpb24iOmZhbHNlLCJQZXJjZW50YWdlQ29tcGxldGVTdHlsZSI6eyIkaWQiOiIxNzAiLCJGb250U2V0dGluZ3MiOnsiJGlkIjoiMTc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cyIiwiTGluZUNvbG9yIjpudWxsLCJMaW5lV2VpZ2h0IjowLjAsIkxpbmVUeXBlIjowLCJQYXJlbnRTdHlsZSI6bnVsbH0sIlBhcmVudFN0eWxlIjp7IiRyZWYiOiI4MSJ9fSwiRHVyYXRpb25TdHlsZSI6eyIkaWQiOiIxNzMiLCJGb250U2V0dGluZ3MiOnsiJGlkIjoiMTc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1IiwiTGluZUNvbG9yIjpudWxsLCJMaW5lV2VpZ2h0IjowLjAsIkxpbmVUeXBlIjowLCJQYXJlbnRTdHlsZSI6bnVsbH0sIlBhcmVudFN0eWxlIjp7IiRyZWYiOiI4OCJ9fSwiSG9yaXpvbnRhbENvbm5lY3RvclN0eWxlIjp7IiRpZCI6IjE3NiIsIkxpbmVDb2xvciI6eyIkcmVmIjoiOTYifSwiTGluZVdlaWdodCI6MS4wLCJMaW5lVHlwZSI6MCwiUGFyZW50U3R5bGUiOnsiJHJlZiI6Ijk1In19LCJWZXJ0aWNhbENvbm5lY3RvclN0eWxlIjp7IiRpZCI6IjE3Ny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NzgiLCJNYXJnaW4iOnsiJHJlZiI6IjEwMiJ9LCJQYWRkaW5nIjp7IiRyZWYiOiIxMDMifSwiQmFja2dyb3VuZCI6eyIkaWQiOiIxNzkiLCJDb2xvciI6eyIkaWQiOiIxODAiLCJBIjoyNTUsIlIiOjExNSwiRyI6MTE1LCJCIjoxMTV9fSwiSXNWaXNpYmxlIjp0cnVlLCJXaWR0aCI6MC4wLCJIZWlnaHQiOjE2LjAsIkJvcmRlclN0eWxlIjp7IiRpZCI6IjE4MSIsIkxpbmVDb2xvciI6eyIkcmVmIjoiMTA1In0sIkxpbmVXZWlnaHQiOjAuMCwiTGluZVR5cGUiOjAsIlBhcmVudFN0eWxlIjp7IiRyZWYiOiIxMDQifX0sIlBhcmVudFN0eWxlIjp7IiRyZWYiOiIxMDEifX0sIlRpdGxlU3R5bGUiOnsiJGlkIjoiMTgyIiwiRm9udFNldHRpbmdzIjp7IiRpZCI6IjE4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xODQiLCJMaW5lQ29sb3IiOm51bGwsIkxpbmVXZWlnaHQiOjAuMCwiTGluZVR5cGUiOjAsIlBhcmVudFN0eWxlIjpudWxsfSwiUGFyZW50U3R5bGUiOnsiJHJlZiI6IjEwNyJ9fSwiRGF0ZVN0eWxlIjp7IiRpZCI6IjE4NSIsIkZvbnRTZXR0aW5ncyI6eyIkaWQiOiIxOD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4NyIsIkxpbmVDb2xvciI6bnVsbCwiTGluZVdlaWdodCI6MC4wLCJMaW5lVHlwZSI6MCwiUGFyZW50U3R5bGUiOm51bGx9LCJQYXJlbnRTdHlsZSI6eyIkcmVmIjoiMTE0In19LCJEYXRlRm9ybWF0Ijp7IiRyZWYiOiIxMjEifSwiSXNWaXNpYmxlIjp0cnVlLCJQYXJlbnRTdHlsZSI6eyIkcmVmIjoiODAifX0sIkluZGV4IjoxLCJJZCI6ImJkOWE2MmI3LTdhYjEtNDEzMi1iZDFiLTUyOGQ3YTc0NzlkOSIsIkltcG9ydElkIjpudWxsLCJUaXRsZSI6IlBlc3F1aXNhIGRvIEVzdGFkbyBkYSBBcnRlIiwiTm90ZSI6bnVsbCwiSHlwZXJsaW5rIjpudWxsLCJJc0NoYW5nZWQiOmZhbHNlLCJJc05ldyI6ZmFsc2V9LHsiJGlkIjoiMTg4IiwiR3JvdXBOYW1lIjpudWxsLCJTdGFydERhdGUiOiIyMDE2LTA2LTA4VDAwOjAwOjAwWiIsIkVuZERhdGUiOiIyMDE2LTA3LTI3VDIzOjU5OjU5Ljk5OVoiLCJQZXJjZW50YWdlQ29tcGxldGUiOm51bGwsIlN0eWxlIjp7IiRpZCI6IjE4OSIsIlNoYXBlIjoxLCJTaGFwZVRoaWNrbmVzcyI6MSwiRHVyYXRpb25Gb3JtYXQiOjAsIkluY2x1ZGVOb25Xb3JraW5nRGF5c0luRHVyYXRpb24iOmZhbHNlLCJQZXJjZW50YWdlQ29tcGxldGVTdHlsZSI6eyIkaWQiOiIxOTAiLCJGb250U2V0dGluZ3MiOnsiJGlkIjoiMTk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kyIiwiTGluZUNvbG9yIjpudWxsLCJMaW5lV2VpZ2h0IjowLjAsIkxpbmVUeXBlIjowLCJQYXJlbnRTdHlsZSI6bnVsbH0sIlBhcmVudFN0eWxlIjp7IiRyZWYiOiI4MSJ9fSwiRHVyYXRpb25TdHlsZSI6eyIkaWQiOiIxOTMiLCJGb250U2V0dGluZ3MiOnsiJGlkIjoiMTk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k1IiwiTGluZUNvbG9yIjpudWxsLCJMaW5lV2VpZ2h0IjowLjAsIkxpbmVUeXBlIjowLCJQYXJlbnRTdHlsZSI6bnVsbH0sIlBhcmVudFN0eWxlIjp7IiRyZWYiOiI4OCJ9fSwiSG9yaXpvbnRhbENvbm5lY3RvclN0eWxlIjp7IiRpZCI6IjE5NiIsIkxpbmVDb2xvciI6eyIkcmVmIjoiOTYifSwiTGluZVdlaWdodCI6MS4wLCJMaW5lVHlwZSI6MCwiUGFyZW50U3R5bGUiOnsiJHJlZiI6Ijk1In19LCJWZXJ0aWNhbENvbm5lY3RvclN0eWxlIjp7IiRpZCI6IjE5Ny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OTgiLCJNYXJnaW4iOnsiJHJlZiI6IjEwMiJ9LCJQYWRkaW5nIjp7IiRyZWYiOiIxMDMifSwiQmFja2dyb3VuZCI6eyIkaWQiOiIxOTkiLCJDb2xvciI6eyIkaWQiOiIyMDAiLCJBIjoyNTUsIlIiOjIsIkciOjE3OCwiQiI6MjM4fX0sIklzVmlzaWJsZSI6dHJ1ZSwiV2lkdGgiOjAuMCwiSGVpZ2h0IjoxNi4wLCJCb3JkZXJTdHlsZSI6eyIkaWQiOiIyMDEiLCJMaW5lQ29sb3IiOnsiJHJlZiI6IjEwNSJ9LCJMaW5lV2VpZ2h0IjowLjAsIkxpbmVUeXBlIjowLCJQYXJlbnRTdHlsZSI6eyIkcmVmIjoiMTA0In19LCJQYXJlbnRTdHlsZSI6eyIkcmVmIjoiMTAxIn19LCJUaXRsZVN0eWxlIjp7IiRpZCI6IjIwMiIsIkZvbnRTZXR0aW5ncyI6eyIkaWQiOiIyMD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A0IiwiTGluZUNvbG9yIjpudWxsLCJMaW5lV2VpZ2h0IjowLjAsIkxpbmVUeXBlIjowLCJQYXJlbnRTdHlsZSI6bnVsbH0sIlBhcmVudFN0eWxlIjp7IiRyZWYiOiIxMDcifX0sIkRhdGVTdHlsZSI6eyIkaWQiOiIyMDUiLCJGb250U2V0dGluZ3MiOnsiJGlkIjoiMjA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ciLCJMaW5lQ29sb3IiOm51bGwsIkxpbmVXZWlnaHQiOjAuMCwiTGluZVR5cGUiOjAsIlBhcmVudFN0eWxlIjpudWxsfSwiUGFyZW50U3R5bGUiOnsiJHJlZiI6IjExNCJ9fSwiRGF0ZUZvcm1hdCI6eyIkcmVmIjoiMTIxIn0sIklzVmlzaWJsZSI6dHJ1ZSwiUGFyZW50U3R5bGUiOnsiJHJlZiI6IjgwIn19LCJJbmRleCI6MiwiSWQiOiI1M2UwYTg5ZC00Nzk4LTQwZWUtOTcyZS1kYTg2Yjk5NTkyZjkiLCJJbXBvcnRJZCI6bnVsbCwiVGl0bGUiOiJBcXVpc2nDp8OjbyBkYXMgaW1hZ2VucyBkYXMgcGxhbnRhcyBpbi12aXRybyIsIk5vdGUiOm51bGwsIkh5cGVybGluayI6bnVsbCwiSXNDaGFuZ2VkIjpmYWxzZSwiSXNOZXciOmZhbHNlfSx7IiRpZCI6IjIwOCIsIkdyb3VwTmFtZSI6bnVsbCwiU3RhcnREYXRlIjoiMjAxNi0wNi0yMlQwMDowMDowMFoiLCJFbmREYXRlIjoiMjAxNi0wNy0yMFQyMzo1OTo1OS45OTlaIiwiUGVyY2VudGFnZUNvbXBsZXRlIjpudWxsLCJTdHlsZSI6eyIkaWQiOiIyMDkiLCJTaGFwZSI6MSwiU2hhcGVUaGlja25lc3MiOjEsIkR1cmF0aW9uRm9ybWF0IjowLCJJbmNsdWRlTm9uV29ya2luZ0RheXNJbkR1cmF0aW9uIjpmYWxzZSwiUGVyY2VudGFnZUNvbXBsZXRlU3R5bGUiOnsiJGlkIjoiMjEwIiwiRm9udFNldHRpbmdzIjp7IiRpZCI6IjIx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xMiIsIkxpbmVDb2xvciI6bnVsbCwiTGluZVdlaWdodCI6MC4wLCJMaW5lVHlwZSI6MCwiUGFyZW50U3R5bGUiOm51bGx9LCJQYXJlbnRTdHlsZSI6eyIkcmVmIjoiODEifX0sIkR1cmF0aW9uU3R5bGUiOnsiJGlkIjoiMjEzIiwiRm9udFNldHRpbmdzIjp7IiRpZCI6IjIx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NSIsIkxpbmVDb2xvciI6bnVsbCwiTGluZVdlaWdodCI6MC4wLCJMaW5lVHlwZSI6MCwiUGFyZW50U3R5bGUiOm51bGx9LCJQYXJlbnRTdHlsZSI6eyIkcmVmIjoiODgifX0sIkhvcml6b250YWxDb25uZWN0b3JTdHlsZSI6eyIkaWQiOiIyMTYiLCJMaW5lQ29sb3IiOnsiJHJlZiI6Ijk2In0sIkxpbmVXZWlnaHQiOjEuMCwiTGluZVR5cGUiOjAsIlBhcmVudFN0eWxlIjp7IiRyZWYiOiI5NSJ9fSwiVmVydGljYWxDb25uZWN0b3JTdHlsZSI6eyIkaWQiOiIyMTc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E4IiwiTWFyZ2luIjp7IiRyZWYiOiIxMDIifSwiUGFkZGluZyI6eyIkcmVmIjoiMTAzIn0sIkJhY2tncm91bmQiOnsiJGlkIjoiMjE5IiwiQ29sb3IiOnsiJGlkIjoiMjIwIiwiQSI6MjU1LCJSIjoyNiwiRyI6MTcwLCJCIjo2Nn19LCJJc1Zpc2libGUiOnRydWUsIldpZHRoIjowLjAsIkhlaWdodCI6MTYuMCwiQm9yZGVyU3R5bGUiOnsiJGlkIjoiMjIxIiwiTGluZUNvbG9yIjp7IiRyZWYiOiIxMDUifSwiTGluZVdlaWdodCI6MC4wLCJMaW5lVHlwZSI6MCwiUGFyZW50U3R5bGUiOnsiJHJlZiI6IjEwNCJ9fSwiUGFyZW50U3R5bGUiOnsiJHJlZiI6IjEwMSJ9fSwiVGl0bGVTdHlsZSI6eyIkaWQiOiIyMjIiLCJGb250U2V0dGluZ3MiOnsiJGlkIjoiMjI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yNCIsIkxpbmVDb2xvciI6bnVsbCwiTGluZVdlaWdodCI6MC4wLCJMaW5lVHlwZSI6MCwiUGFyZW50U3R5bGUiOm51bGx9LCJQYXJlbnRTdHlsZSI6eyIkcmVmIjoiMTA3In19LCJEYXRlU3R5bGUiOnsiJGlkIjoiMjI1IiwiRm9udFNldHRpbmdzIjp7IiRpZCI6IjIy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3IiwiTGluZUNvbG9yIjpudWxsLCJMaW5lV2VpZ2h0IjowLjAsIkxpbmVUeXBlIjowLCJQYXJlbnRTdHlsZSI6bnVsbH0sIlBhcmVudFN0eWxlIjp7IiRyZWYiOiIxMTQifX0sIkRhdGVGb3JtYXQiOnsiJHJlZiI6IjEyMSJ9LCJJc1Zpc2libGUiOnRydWUsIlBhcmVudFN0eWxlIjp7IiRyZWYiOiI4MCJ9fSwiSW5kZXgiOjMsIklkIjoiNzM2OWZkZGItMDVlNS00Zjc1LTkyYzQtZmM2YTNjYjMxNzYwIiwiSW1wb3J0SWQiOm51bGwsIlRpdGxlIjoiRXNjcml0YSBkbyByZWxhdMOzcmlvIGludGVybcOpZGlvIiwiTm90ZSI6bnVsbCwiSHlwZXJsaW5rIjpudWxsLCJJc0NoYW5nZWQiOmZhbHNlLCJJc05ldyI6ZmFsc2V9LHsiJGlkIjoiMjI4IiwiR3JvdXBOYW1lIjpudWxsLCJTdGFydERhdGUiOiIyMDE2LTA3LTIxVDAwOjAwOjAwWiIsIkVuZERhdGUiOiIyMDE2LTA4LTIxVDIzOjU5OjU5Ljk5OVoiLCJQZXJjZW50YWdlQ29tcGxldGUiOm51bGwsIlN0eWxlIjp7IiRpZCI6IjIyOSIsIlNoYXBlIjoxLCJTaGFwZVRoaWNrbmVzcyI6MSwiRHVyYXRpb25Gb3JtYXQiOjAsIkluY2x1ZGVOb25Xb3JraW5nRGF5c0luRHVyYXRpb24iOmZhbHNlLCJQZXJjZW50YWdlQ29tcGxldGVTdHlsZSI6eyIkaWQiOiIyMzAiLCJGb250U2V0dGluZ3MiOnsiJGlkIjoiMjM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MyIiwiTGluZUNvbG9yIjpudWxsLCJMaW5lV2VpZ2h0IjowLjAsIkxpbmVUeXBlIjowLCJQYXJlbnRTdHlsZSI6bnVsbH0sIlBhcmVudFN0eWxlIjp7IiRyZWYiOiI4MSJ9fSwiRHVyYXRpb25TdHlsZSI6eyIkaWQiOiIyMzMiLCJGb250U2V0dGluZ3MiOnsiJGlkIjoiMjM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M1IiwiTGluZUNvbG9yIjpudWxsLCJMaW5lV2VpZ2h0IjowLjAsIkxpbmVUeXBlIjowLCJQYXJlbnRTdHlsZSI6bnVsbH0sIlBhcmVudFN0eWxlIjp7IiRyZWYiOiI4OCJ9fSwiSG9yaXpvbnRhbENvbm5lY3RvclN0eWxlIjp7IiRpZCI6IjIzNiIsIkxpbmVDb2xvciI6eyIkcmVmIjoiOTYifSwiTGluZVdlaWdodCI6MS4wLCJMaW5lVHlwZSI6MCwiUGFyZW50U3R5bGUiOnsiJHJlZiI6Ijk1In19LCJWZXJ0aWNhbENvbm5lY3RvclN0eWxlIjp7IiRpZCI6IjIzNy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MzgiLCJNYXJnaW4iOnsiJHJlZiI6IjEwMiJ9LCJQYWRkaW5nIjp7IiRyZWYiOiIxMDMifSwiQmFja2dyb3VuZCI6eyIkaWQiOiIyMzkiLCJDb2xvciI6eyIkaWQiOiIyNDAiLCJBIjoyNTUsIlIiOjExMSwiRyI6NDksIkIiOjE1Mn19LCJJc1Zpc2libGUiOnRydWUsIldpZHRoIjowLjAsIkhlaWdodCI6MTYuMCwiQm9yZGVyU3R5bGUiOnsiJGlkIjoiMjQxIiwiTGluZUNvbG9yIjp7IiRyZWYiOiIxMDUifSwiTGluZVdlaWdodCI6MC4wLCJMaW5lVHlwZSI6MCwiUGFyZW50U3R5bGUiOnsiJHJlZiI6IjEwNCJ9fSwiUGFyZW50U3R5bGUiOnsiJHJlZiI6IjEwMSJ9fSwiVGl0bGVTdHlsZSI6eyIkaWQiOiIyNDIiLCJGb250U2V0dGluZ3MiOnsiJGlkIjoiMjQ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0NCIsIkxpbmVDb2xvciI6bnVsbCwiTGluZVdlaWdodCI6MC4wLCJMaW5lVHlwZSI6MCwiUGFyZW50U3R5bGUiOm51bGx9LCJQYXJlbnRTdHlsZSI6eyIkcmVmIjoiMTA3In19LCJEYXRlU3R5bGUiOnsiJGlkIjoiMjQ1IiwiRm9udFNldHRpbmdzIjp7IiRpZCI6IjI0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3IiwiTGluZUNvbG9yIjpudWxsLCJMaW5lV2VpZ2h0IjowLjAsIkxpbmVUeXBlIjowLCJQYXJlbnRTdHlsZSI6bnVsbH0sIlBhcmVudFN0eWxlIjp7IiRyZWYiOiIxMTQifX0sIkRhdGVGb3JtYXQiOnsiJHJlZiI6IjEyMSJ9LCJJc1Zpc2libGUiOnRydWUsIlBhcmVudFN0eWxlIjp7IiRyZWYiOiI4MCJ9fSwiSW5kZXgiOjQsIklkIjoiNGMwMmI4ZTgtNDg0Zi00YTJiLTk1NGYtNGQxZWVhMTllNzMxIiwiSW1wb3J0SWQiOm51bGwsIlRpdGxlIjoiUHLDqS1wcm9jZXNzYW1lbnRvIGUgcmVnaXN0byBkYSBpbWFnZW0iLCJOb3RlIjpudWxsLCJIeXBlcmxpbmsiOm51bGwsIklzQ2hhbmdlZCI6ZmFsc2UsIklzTmV3IjpmYWxzZX0seyIkaWQiOiIyNDgiLCJHcm91cE5hbWUiOm51bGwsIlN0YXJ0RGF0ZSI6IjIwMTYtMDgtMjJUMDA6MDA6MDBaIiwiRW5kRGF0ZSI6IjIwMTYtMDktMjFUMjM6NTk6NTkuOTk5WiIsIlBlcmNlbnRhZ2VDb21wbGV0ZSI6bnVsbCwiU3R5bGUiOnsiJGlkIjoiMjQ5IiwiU2hhcGUiOjEsIlNoYXBlVGhpY2tuZXNzIjoxLCJEdXJhdGlvbkZvcm1hdCI6MCwiSW5jbHVkZU5vbldvcmtpbmdEYXlzSW5EdXJhdGlvbiI6ZmFsc2UsIlBlcmNlbnRhZ2VDb21wbGV0ZVN0eWxlIjp7IiRpZCI6IjI1MCIsIkZvbnRTZXR0aW5ncyI6eyIkaWQiOiIyN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IiLCJMaW5lQ29sb3IiOm51bGwsIkxpbmVXZWlnaHQiOjAuMCwiTGluZVR5cGUiOjAsIlBhcmVudFN0eWxlIjpudWxsfSwiUGFyZW50U3R5bGUiOnsiJHJlZiI6IjgxIn19LCJEdXJhdGlvblN0eWxlIjp7IiRpZCI6IjI1MyIsIkZvbnRTZXR0aW5ncyI6eyIkaWQiOiIyNT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UiLCJMaW5lQ29sb3IiOm51bGwsIkxpbmVXZWlnaHQiOjAuMCwiTGluZVR5cGUiOjAsIlBhcmVudFN0eWxlIjpudWxsfSwiUGFyZW50U3R5bGUiOnsiJHJlZiI6Ijg4In19LCJIb3Jpem9udGFsQ29ubmVjdG9yU3R5bGUiOnsiJGlkIjoiMjU2IiwiTGluZUNvbG9yIjp7IiRyZWYiOiI5NiJ9LCJMaW5lV2VpZ2h0IjoxLjAsIkxpbmVUeXBlIjowLCJQYXJlbnRTdHlsZSI6eyIkcmVmIjoiOTUifX0sIlZlcnRpY2FsQ29ubmVjdG9yU3R5bGUiOnsiJGlkIjoiMjU3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1OCIsIk1hcmdpbiI6eyIkcmVmIjoiMTAyIn0sIlBhZGRpbmciOnsiJHJlZiI6IjEwMyJ9LCJCYWNrZ3JvdW5kIjp7IiRpZCI6IjI1OSIsIkNvbG9yIjp7IiRpZCI6IjI2MCIsIkEiOjI1NSwiUiI6NDcsIkciOjU0LCJCIjoxNTN9fSwiSXNWaXNpYmxlIjp0cnVlLCJXaWR0aCI6MC4wLCJIZWlnaHQiOjE2LjAsIkJvcmRlclN0eWxlIjp7IiRpZCI6IjI2MSIsIkxpbmVDb2xvciI6eyIkcmVmIjoiMTA1In0sIkxpbmVXZWlnaHQiOjAuMCwiTGluZVR5cGUiOjAsIlBhcmVudFN0eWxlIjp7IiRyZWYiOiIxMDQifX0sIlBhcmVudFN0eWxlIjp7IiRyZWYiOiIxMDEifX0sIlRpdGxlU3R5bGUiOnsiJGlkIjoiMjYyIiwiRm9udFNldHRpbmdzIjp7IiRpZCI6IjI2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jQiLCJMaW5lQ29sb3IiOm51bGwsIkxpbmVXZWlnaHQiOjAuMCwiTGluZVR5cGUiOjAsIlBhcmVudFN0eWxlIjpudWxsfSwiUGFyZW50U3R5bGUiOnsiJHJlZiI6IjEwNyJ9fSwiRGF0ZVN0eWxlIjp7IiRpZCI6IjI2NSIsIkZvbnRTZXR0aW5ncyI6eyIkaWQiOiIyNj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NyIsIkxpbmVDb2xvciI6bnVsbCwiTGluZVdlaWdodCI6MC4wLCJMaW5lVHlwZSI6MCwiUGFyZW50U3R5bGUiOm51bGx9LCJQYXJlbnRTdHlsZSI6eyIkcmVmIjoiMTE0In19LCJEYXRlRm9ybWF0Ijp7IiRyZWYiOiIxMjEifSwiSXNWaXNpYmxlIjp0cnVlLCJQYXJlbnRTdHlsZSI6eyIkcmVmIjoiODAifX0sIkluZGV4Ijo1LCJJZCI6ImExNjZiNTQ1LTIzMTgtNDQ1MC1hODE3LWVmN2E3MjMyZTc2NyIsIkltcG9ydElkIjpudWxsLCJUaXRsZSI6IkFsaW5oYW1lbnRvIGRhcyBwbGFudGFzIGVudHJlIGFzIHbDoXJpYXMgaW1hZ2VucyIsIk5vdGUiOm51bGwsIkh5cGVybGluayI6bnVsbCwiSXNDaGFuZ2VkIjpmYWxzZSwiSXNOZXciOmZhbHNlfSx7IiRpZCI6IjI2OCIsIkdyb3VwTmFtZSI6bnVsbCwiU3RhcnREYXRlIjoiMjAxNi0wOS0yMVQwMDowMDowMFoiLCJFbmREYXRlIjoiMjAxNi0xMC0yMFQyMzo1OTo1OS45OTlaIiwiUGVyY2VudGFnZUNvbXBsZXRlIjpudWxsLCJTdHlsZSI6eyIkaWQiOiIyNjkiLCJTaGFwZSI6MSwiU2hhcGVUaGlja25lc3MiOjE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3MiIsIkxpbmVDb2xvciI6bnVsbCwiTGluZVdlaWdodCI6MC4wLCJMaW5lVHlwZSI6MCwiUGFyZW50U3R5bGUiOm51bGx9LCJQYXJlbnRTdHlsZSI6eyIkcmVmIjoiODEifX0sIkR1cmF0aW9uU3R5bGUiOnsiJGlkIjoiMjczIiwiRm9udFNldHRpbmdzIjp7IiRpZCI6IjI3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3NSIsIkxpbmVDb2xvciI6bnVsbCwiTGluZVdlaWdodCI6MC4wLCJMaW5lVHlwZSI6MCwiUGFyZW50U3R5bGUiOm51bGx9LCJQYXJlbnRTdHlsZSI6eyIkcmVmIjoiODgifX0sIkhvcml6b250YWxDb25uZWN0b3JTdHlsZSI6eyIkaWQiOiIyNzYiLCJMaW5lQ29sb3IiOnsiJHJlZiI6Ijk2In0sIkxpbmVXZWlnaHQiOjEuMCwiTGluZVR5cGUiOjAsIlBhcmVudFN0eWxlIjp7IiRyZWYiOiI5NSJ9fSwiVmVydGljYWxDb25uZWN0b3JTdHlsZSI6eyIkaWQiOiIyNzc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c4IiwiTWFyZ2luIjp7IiRyZWYiOiIxMDIifSwiUGFkZGluZyI6eyIkcmVmIjoiMTAzIn0sIkJhY2tncm91bmQiOnsiJGlkIjoiMjc5IiwiQ29sb3IiOnsiJGlkIjoiMjgwIiwiQSI6MjU1LCJSIjowLCJHIjoxMTQsIkIiOjE4OH19LCJJc1Zpc2libGUiOnRydWUsIldpZHRoIjowLjAsIkhlaWdodCI6MTYuMCwiQm9yZGVyU3R5bGUiOnsiJGlkIjoiMjgxIiwiTGluZUNvbG9yIjp7IiRyZWYiOiIxMDUifSwiTGluZVdlaWdodCI6MC4wLCJMaW5lVHlwZSI6MCwiUGFyZW50U3R5bGUiOnsiJHJlZiI6IjEwNCJ9fSwiUGFyZW50U3R5bGUiOnsiJHJlZiI6IjEwMSJ9fSwiVGl0bGVTdHlsZSI6eyIkaWQiOiIyODIiLCJGb250U2V0dGluZ3MiOnsiJGlkIjoiMjgz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NCIsIkxpbmVDb2xvciI6bnVsbCwiTGluZVdlaWdodCI6MC4wLCJMaW5lVHlwZSI6MCwiUGFyZW50U3R5bGUiOm51bGx9LCJQYXJlbnRTdHlsZSI6eyIkcmVmIjoiMTA3In19LCJEYXRlU3R5bGUiOnsiJGlkIjoiMjg1IiwiRm9udFNldHRpbmdzIjp7IiRpZCI6IjI4N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3IiwiTGluZUNvbG9yIjpudWxsLCJMaW5lV2VpZ2h0IjowLjAsIkxpbmVUeXBlIjowLCJQYXJlbnRTdHlsZSI6bnVsbH0sIlBhcmVudFN0eWxlIjp7IiRyZWYiOiIxMTQifX0sIkRhdGVGb3JtYXQiOnsiJHJlZiI6IjEyMSJ9LCJJc1Zpc2libGUiOnRydWUsIlBhcmVudFN0eWxlIjp7IiRyZWYiOiI4MCJ9fSwiSW5kZXgiOjYsIklkIjoiNjIyNzBjMjMtZmM4MC00ZWY1LTg3YjUtZjM2MmQ2MDNkYWMwIiwiSW1wb3J0SWQiOm51bGwsIlRpdGxlIjoiQ8OhbGN1bG8gZGUgw61uZGljZXMgZGUgdmVnZXRhw6fDo28iLCJOb3RlIjpudWxsLCJIeXBlcmxpbmsiOm51bGwsIklzQ2hhbmdlZCI6ZmFsc2UsIklzTmV3IjpmYWxzZX0seyIkaWQiOiIyODgiLCJHcm91cE5hbWUiOm51bGwsIlN0YXJ0RGF0ZSI6IjIwMTYtMDktMjFUMDA6MDA6MDBaIiwiRW5kRGF0ZSI6IjIwMTYtMTAtMjBUMjM6NTk6NTkuOTk5WiIsIlBlcmNlbnRhZ2VDb21wbGV0ZSI6bnVsbCwiU3R5bGUiOnsiJGlkIjoiMjg5IiwiU2hhcGUiOjE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IiLCJMaW5lQ29sb3IiOm51bGwsIkxpbmVXZWlnaHQiOjAuMCwiTGluZVR5cGUiOjAsIlBhcmVudFN0eWxlIjpudWxsfSwiUGFyZW50U3R5bGUiOnsiJHJlZiI6IjgxIn19LCJEdXJhdGlvblN0eWxlIjp7IiRpZCI6IjI5MyIsIkZvbnRTZXR0aW5ncyI6eyIkaWQiOiIyOT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UiLCJMaW5lQ29sb3IiOm51bGwsIkxpbmVXZWlnaHQiOjAuMCwiTGluZVR5cGUiOjAsIlBhcmVudFN0eWxlIjpudWxsfSwiUGFyZW50U3R5bGUiOnsiJHJlZiI6Ijg4In19LCJIb3Jpem9udGFsQ29ubmVjdG9yU3R5bGUiOnsiJGlkIjoiMjk2IiwiTGluZUNvbG9yIjp7IiRyZWYiOiI5NiJ9LCJMaW5lV2VpZ2h0IjoxLjAsIkxpbmVUeXBlIjowLCJQYXJlbnRTdHlsZSI6eyIkcmVmIjoiOTUifX0sIlZlcnRpY2FsQ29ubmVjdG9yU3R5bGUiOnsiJGlkIjoiMjk3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5OCIsIk1hcmdpbiI6eyIkcmVmIjoiMTAyIn0sIlBhZGRpbmciOnsiJHJlZiI6IjEwMyJ9LCJCYWNrZ3JvdW5kIjp7IiRpZCI6IjI5OSIsIkNvbG9yIjp7IiRpZCI6IjMwMCIsIkEiOjI1NSwiUiI6MiwiRyI6MTc4LCJCIjoyMzh9fSwiSXNWaXNpYmxlIjp0cnVlLCJXaWR0aCI6MC4wLCJIZWlnaHQiOjE2LjAsIkJvcmRlclN0eWxlIjp7IiRpZCI6IjMwMSIsIkxpbmVDb2xvciI6eyIkcmVmIjoiMTA1In0sIkxpbmVXZWlnaHQiOjAuMCwiTGluZVR5cGUiOjAsIlBhcmVudFN0eWxlIjp7IiRyZWYiOiIxMDQifX0sIlBhcmVudFN0eWxlIjp7IiRyZWYiOiIxMDEifX0sIlRpdGxlU3R5bGUiOnsiJGlkIjoiMzAyIiwiRm9udFNldHRpbmdzIjp7IiRpZCI6IjMwMy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zMDQiLCJMaW5lQ29sb3IiOm51bGwsIkxpbmVXZWlnaHQiOjAuMCwiTGluZVR5cGUiOjAsIlBhcmVudFN0eWxlIjpudWxsfSwiUGFyZW50U3R5bGUiOnsiJHJlZiI6IjEwNyJ9fSwiRGF0ZVN0eWxlIjp7IiRpZCI6IjMwNSIsIkZvbnRTZXR0aW5ncyI6eyIkaWQiOiIzMD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NyIsIkxpbmVDb2xvciI6bnVsbCwiTGluZVdlaWdodCI6MC4wLCJMaW5lVHlwZSI6MCwiUGFyZW50U3R5bGUiOm51bGx9LCJQYXJlbnRTdHlsZSI6eyIkcmVmIjoiMTE0In19LCJEYXRlRm9ybWF0Ijp7IiRyZWYiOiIxMjEifSwiSXNWaXNpYmxlIjp0cnVlLCJQYXJlbnRTdHlsZSI6eyIkcmVmIjoiODAifX0sIkluZGV4Ijo3LCJJZCI6ImQzYmI4ZDA2LWRiYTctNDcyMS05NDg5LWU4OTZlZTk1NzZkZSIsIkltcG9ydElkIjpudWxsLCJUaXRsZSI6Ik9idGVuw6fDo28gZGEgZXZvbHXDp8OjbyBkYSBwbGFudGEiLCJOb3RlIjpudWxsLCJIeXBlcmxpbmsiOm51bGwsIklzQ2hhbmdlZCI6ZmFsc2UsIklzTmV3IjpmYWxzZX0seyIkaWQiOiIzMDgiLCJHcm91cE5hbWUiOm51bGwsIlN0YXJ0RGF0ZSI6IjIwMTYtMTAtMjFUMDA6MDA6MDBaIiwiRW5kRGF0ZSI6IjIwMTYtMTEtMzBUMjM6NTk6NTkuOTk5WiIsIlBlcmNlbnRhZ2VDb21wbGV0ZSI6bnVsbCwiU3R5bGUiOnsiJGlkIjoiMzA5IiwiU2hhcGUiOjEsIlNoYXBlVGhpY2tuZXNzIjoxLCJEdXJhdGlvbkZvcm1hdCI6MCwiSW5jbHVkZU5vbldvcmtpbmdEYXlzSW5EdXJhdGlvbiI6ZmFsc2UsIlBlcmNlbnRhZ2VDb21wbGV0ZVN0eWxlIjp7IiRpZCI6IjMxMCIsIkZvbnRTZXR0aW5ncyI6eyIkaWQiOiIzM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TIiLCJMaW5lQ29sb3IiOm51bGwsIkxpbmVXZWlnaHQiOjAuMCwiTGluZVR5cGUiOjAsIlBhcmVudFN0eWxlIjpudWxsfSwiUGFyZW50U3R5bGUiOnsiJHJlZiI6IjgxIn19LCJEdXJhdGlvblN0eWxlIjp7IiRpZCI6IjMxMyIsIkZvbnRTZXR0aW5ncyI6eyIkaWQiOiIzMT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UiLCJMaW5lQ29sb3IiOm51bGwsIkxpbmVXZWlnaHQiOjAuMCwiTGluZVR5cGUiOjAsIlBhcmVudFN0eWxlIjpudWxsfSwiUGFyZW50U3R5bGUiOnsiJHJlZiI6Ijg4In19LCJIb3Jpem9udGFsQ29ubmVjdG9yU3R5bGUiOnsiJGlkIjoiMzE2IiwiTGluZUNvbG9yIjp7IiRyZWYiOiI5NiJ9LCJMaW5lV2VpZ2h0IjoxLjAsIkxpbmVUeXBlIjowLCJQYXJlbnRTdHlsZSI6eyIkcmVmIjoiOTUifX0sIlZlcnRpY2FsQ29ubmVjdG9yU3R5bGUiOnsiJGlkIjoiMzE3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xOCIsIk1hcmdpbiI6eyIkcmVmIjoiMTAyIn0sIlBhZGRpbmciOnsiJHJlZiI6IjEwMyJ9LCJCYWNrZ3JvdW5kIjp7IiRpZCI6IjMxOSIsIkNvbG9yIjp7IiRpZCI6IjMyMCIsIkEiOjI1NSwiUiI6MjU0LCJHIjoxODYsIkIiOjEwfX0sIklzVmlzaWJsZSI6dHJ1ZSwiV2lkdGgiOjAuMCwiSGVpZ2h0IjoxNi4wLCJCb3JkZXJTdHlsZSI6eyIkaWQiOiIzMjEiLCJMaW5lQ29sb3IiOnsiJHJlZiI6IjEwNSJ9LCJMaW5lV2VpZ2h0IjowLjAsIkxpbmVUeXBlIjowLCJQYXJlbnRTdHlsZSI6eyIkcmVmIjoiMTA0In19LCJQYXJlbnRTdHlsZSI6eyIkcmVmIjoiMTAxIn19LCJUaXRsZVN0eWxlIjp7IiRpZCI6IjMyMiIsIkZvbnRTZXR0aW5ncyI6eyIkaWQiOiIzMj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I0IiwiTGluZUNvbG9yIjpudWxsLCJMaW5lV2VpZ2h0IjowLjAsIkxpbmVUeXBlIjowLCJQYXJlbnRTdHlsZSI6bnVsbH0sIlBhcmVudFN0eWxlIjp7IiRyZWYiOiIxMDcifX0sIkRhdGVTdHlsZSI6eyIkaWQiOiIzMjUiLCJGb250U2V0dGluZ3MiOnsiJGlkIjoiMzI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ciLCJMaW5lQ29sb3IiOm51bGwsIkxpbmVXZWlnaHQiOjAuMCwiTGluZVR5cGUiOjAsIlBhcmVudFN0eWxlIjpudWxsfSwiUGFyZW50U3R5bGUiOnsiJHJlZiI6IjExNCJ9fSwiRGF0ZUZvcm1hdCI6eyIkcmVmIjoiMTIxIn0sIklzVmlzaWJsZSI6dHJ1ZSwiUGFyZW50U3R5bGUiOnsiJHJlZiI6IjgwIn19LCJJbmRleCI6OCwiSWQiOiIyOTE1NjQ4MC1iNWY1LTQ1M2YtOTM0MS0zMzU1ZDgxMWIzMWUiLCJJbXBvcnRJZCI6bnVsbCwiVGl0bGUiOiJSZWFsaXphw6fDo28gZGUgdsOhcmlvcyB0ZXN0ZXMgYW8gY29uanVudG8gZGUgaW1hZ2VucyBlIHZhbGlkYcOnw6NvIGRvcyByZXN1bHRhZG9zIiwiTm90ZSI6bnVsbCwiSHlwZXJsaW5rIjpudWxsLCJJc0NoYW5nZWQiOmZhbHNlLCJJc05ldyI6ZmFsc2V9LHsiJGlkIjoiMzI4IiwiR3JvdXBOYW1lIjpudWxsLCJTdGFydERhdGUiOiIyMDE2LTEyLTAxVDAwOjAwOjAwWiIsIkVuZERhdGUiOiIyMDE3LTAxLTMxVDIzOjU5OjU5Ljk5OVoiLCJQZXJjZW50YWdlQ29tcGxldGUiOm51bGwsIlN0eWxlIjp7IiRpZCI6IjMyOSIsIlNoYXBlIjoxLCJTaGFwZVRoaWNrbmVzcyI6MSwiRHVyYXRpb25Gb3JtYXQiOjAsIkluY2x1ZGVOb25Xb3JraW5nRGF5c0luRHVyYXRpb24iOmZhbHNlLCJQZXJjZW50YWdlQ29tcGxldGVTdHlsZSI6eyIkaWQiOiIzMzAiLCJGb250U2V0dGluZ3MiOnsiJGlkIjoiMzMx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MyIiwiTGluZUNvbG9yIjpudWxsLCJMaW5lV2VpZ2h0IjowLjAsIkxpbmVUeXBlIjowLCJQYXJlbnRTdHlsZSI6bnVsbH0sIlBhcmVudFN0eWxlIjp7IiRyZWYiOiI4MSJ9fSwiRHVyYXRpb25TdHlsZSI6eyIkaWQiOiIzMzMiLCJGb250U2V0dGluZ3MiOnsiJGlkIjoiMzM0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1IiwiTGluZUNvbG9yIjpudWxsLCJMaW5lV2VpZ2h0IjowLjAsIkxpbmVUeXBlIjowLCJQYXJlbnRTdHlsZSI6bnVsbH0sIlBhcmVudFN0eWxlIjp7IiRyZWYiOiI4OCJ9fSwiSG9yaXpvbnRhbENvbm5lY3RvclN0eWxlIjp7IiRpZCI6IjMzNiIsIkxpbmVDb2xvciI6eyIkcmVmIjoiOTYifSwiTGluZVdlaWdodCI6MS4wLCJMaW5lVHlwZSI6MCwiUGFyZW50U3R5bGUiOnsiJHJlZiI6Ijk1In19LCJWZXJ0aWNhbENvbm5lY3RvclN0eWxlIjp7IiRpZCI6IjMzNy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zMzgiLCJNYXJnaW4iOnsiJHJlZiI6IjEwMiJ9LCJQYWRkaW5nIjp7IiRyZWYiOiIxMDMifSwiQmFja2dyb3VuZCI6eyIkaWQiOiIzMzkiLCJDb2xvciI6eyIkaWQiOiIzNDAiLCJBIjoyNTUsIlIiOjI2LCJHIjoxNzAsIkIiOjY2fX0sIklzVmlzaWJsZSI6dHJ1ZSwiV2lkdGgiOjAuMCwiSGVpZ2h0IjoxNi4wLCJCb3JkZXJTdHlsZSI6eyIkaWQiOiIzNDEiLCJMaW5lQ29sb3IiOnsiJHJlZiI6IjEwNSJ9LCJMaW5lV2VpZ2h0IjowLjAsIkxpbmVUeXBlIjowLCJQYXJlbnRTdHlsZSI6eyIkcmVmIjoiMTA0In19LCJQYXJlbnRTdHlsZSI6eyIkcmVmIjoiMTAxIn19LCJUaXRsZVN0eWxlIjp7IiRpZCI6IjM0MiIsIkZvbnRTZXR0aW5ncyI6eyIkaWQiOiIzND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Q0IiwiTGluZUNvbG9yIjpudWxsLCJMaW5lV2VpZ2h0IjowLjAsIkxpbmVUeXBlIjowLCJQYXJlbnRTdHlsZSI6bnVsbH0sIlBhcmVudFN0eWxlIjp7IiRyZWYiOiIxMDcifX0sIkRhdGVTdHlsZSI6eyIkaWQiOiIzNDUiLCJGb250U2V0dGluZ3MiOnsiJGlkIjoiMzQ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DciLCJMaW5lQ29sb3IiOm51bGwsIkxpbmVXZWlnaHQiOjAuMCwiTGluZVR5cGUiOjAsIlBhcmVudFN0eWxlIjpudWxsfSwiUGFyZW50U3R5bGUiOnsiJHJlZiI6IjExNCJ9fSwiRGF0ZUZvcm1hdCI6eyIkcmVmIjoiMTIxIn0sIklzVmlzaWJsZSI6dHJ1ZSwiUGFyZW50U3R5bGUiOnsiJHJlZiI6IjgwIn19LCJJbmRleCI6OSwiSWQiOiI3M2UzMWE3Mi03ZDYyLTQ4MjUtODdmZi02OWQ2MTY1YzE2MTQiLCJJbXBvcnRJZCI6bnVsbCwiVGl0bGUiOiJFc2NyaXRhIGRhIERpc3NlcnRhw6fDo28iLCJOb3RlIjpudWxsLCJIeXBlcmxpbmsiOm51bGwsIklzQ2hhbmdlZCI6ZmFsc2UsIklzTmV3IjpmYWxzZX0seyIkaWQiOiIzNDgiLCJHcm91cE5hbWUiOm51bGwsIlN0YXJ0RGF0ZSI6IjIwMTctMDItMDFUMDA6MDA6MDBaIiwiRW5kRGF0ZSI6IjIwMTctMDMtMjRUMjM6NTk6NTkuOTk5WiIsIlBlcmNlbnRhZ2VDb21wbGV0ZSI6bnVsbCwiU3R5bGUiOnsiJGlkIjoiMzQ5IiwiU2hhcGUiOjEsIlNoYXBlVGhpY2tuZXNzIjoxLCJEdXJhdGlvbkZvcm1hdCI6MCwiSW5jbHVkZU5vbldvcmtpbmdEYXlzSW5EdXJhdGlvbiI6ZmFsc2UsIlBlcmNlbnRhZ2VDb21wbGV0ZVN0eWxlIjp7IiRpZCI6IjM1MCIsIkZvbnRTZXR0aW5ncyI6eyIkaWQiOiIzNT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TIiLCJMaW5lQ29sb3IiOm51bGwsIkxpbmVXZWlnaHQiOjAuMCwiTGluZVR5cGUiOjAsIlBhcmVudFN0eWxlIjpudWxsfSwiUGFyZW50U3R5bGUiOnsiJHJlZiI6IjgxIn19LCJEdXJhdGlvblN0eWxlIjp7IiRpZCI6IjM1MyIsIkZvbnRTZXR0aW5ncyI6eyIkaWQiOiIzNT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UiLCJMaW5lQ29sb3IiOm51bGwsIkxpbmVXZWlnaHQiOjAuMCwiTGluZVR5cGUiOjAsIlBhcmVudFN0eWxlIjpudWxsfSwiUGFyZW50U3R5bGUiOnsiJHJlZiI6Ijg4In19LCJIb3Jpem9udGFsQ29ubmVjdG9yU3R5bGUiOnsiJGlkIjoiMzU2IiwiTGluZUNvbG9yIjp7IiRyZWYiOiI5NiJ9LCJMaW5lV2VpZ2h0IjoxLjAsIkxpbmVUeXBlIjowLCJQYXJlbnRTdHlsZSI6eyIkcmVmIjoiOTUifX0sIlZlcnRpY2FsQ29ubmVjdG9yU3R5bGUiOnsiJGlkIjoiMzU3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M1OCIsIk1hcmdpbiI6eyIkcmVmIjoiMTAyIn0sIlBhZGRpbmciOnsiJHJlZiI6IjEwMyJ9LCJCYWNrZ3JvdW5kIjp7IiRpZCI6IjM1OSIsIkNvbG9yIjp7IiRpZCI6IjM2MCIsIkEiOjI1NSwiUiI6MjM3LCJHIjoxMjUsIkIiOjQ5fX0sIklzVmlzaWJsZSI6dHJ1ZSwiV2lkdGgiOjAuMCwiSGVpZ2h0IjoxNi4wLCJCb3JkZXJTdHlsZSI6eyIkaWQiOiIzNjEiLCJMaW5lQ29sb3IiOnsiJHJlZiI6IjEwNSJ9LCJMaW5lV2VpZ2h0IjowLjAsIkxpbmVUeXBlIjowLCJQYXJlbnRTdHlsZSI6eyIkcmVmIjoiMTA0In19LCJQYXJlbnRTdHlsZSI6eyIkcmVmIjoiMTAxIn19LCJUaXRsZVN0eWxlIjp7IiRpZCI6IjM2MiIsIkZvbnRTZXR0aW5ncyI6eyIkaWQiOiIzNj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Y0IiwiTGluZUNvbG9yIjpudWxsLCJMaW5lV2VpZ2h0IjowLjAsIkxpbmVUeXBlIjowLCJQYXJlbnRTdHlsZSI6bnVsbH0sIlBhcmVudFN0eWxlIjp7IiRyZWYiOiIxMDcifX0sIkRhdGVTdHlsZSI6eyIkaWQiOiIzNjUiLCJGb250U2V0dGluZ3MiOnsiJGlkIjoiMzY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jciLCJMaW5lQ29sb3IiOm51bGwsIkxpbmVXZWlnaHQiOjAuMCwiTGluZVR5cGUiOjAsIlBhcmVudFN0eWxlIjpudWxsfSwiUGFyZW50U3R5bGUiOnsiJHJlZiI6IjExNCJ9fSwiRGF0ZUZvcm1hdCI6eyIkcmVmIjoiMTIxIn0sIklzVmlzaWJsZSI6dHJ1ZSwiUGFyZW50U3R5bGUiOnsiJHJlZiI6IjgwIn19LCJJbmRleCI6MTAsIklkIjoiNmY3ZDNkZWYtN2I5Zi00YzViLWI3NjgtMmVlODA0ODY0MTI4IiwiSW1wb3J0SWQiOm51bGwsIlRpdGxlIjoiQ29ycmXDp8O1ZXMgZmluYWlzIGRhIERpc3NlcnRhw6fDo28iLCJOb3RlIjpudWxsLCJIeXBlcmxpbmsiOm51bGwsIklzQ2hhbmdlZCI6ZmFsc2UsIklzTmV3IjpmYWxzZX1dLCJNc1Byb2plY3RJdGVtc1RyZWUiOnsiJGlkIjoiMzY4IiwiUm9vdCI6eyJJbXBvcnRJZCI6bnVsbCwiSXNJbXBvcnRlZCI6ZmFsc2UsIkNoaWxkcmVuIjpbXX19LCJNZXRhZGF0YSI6eyIkaWQiOiIzNjkifSwiU2V0dGluZ3MiOnsiJGlkIjoiMzcwIiwiSW1wYU9wdGlvbnMiOnsiJGlkIjoiMzcx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V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142</Words>
  <Application>Microsoft Office PowerPoint</Application>
  <PresentationFormat>Ecrã Panorâmico</PresentationFormat>
  <Paragraphs>46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Mestre</dc:creator>
  <cp:lastModifiedBy>Miguel Prego</cp:lastModifiedBy>
  <cp:revision>6</cp:revision>
  <dcterms:created xsi:type="dcterms:W3CDTF">2016-07-21T12:30:41Z</dcterms:created>
  <dcterms:modified xsi:type="dcterms:W3CDTF">2016-09-12T20:06:15Z</dcterms:modified>
</cp:coreProperties>
</file>