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13C5-5C6C-C27D-D852-B3B9D0723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81C99-5EE5-EE5E-F4A4-9F3E693DF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A463-BD7C-FE33-DE21-88B4B704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94DA-751C-42F4-A9E2-E60009236C3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F5887-A929-A860-D0CA-C159FA05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8BD9-D7CC-20A3-9C75-44AD2702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CAE-D127-446A-9236-15839EEC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CD25-BE70-B44C-A9AD-A1F94589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6E6F8-587F-002B-1B7A-966C8772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2BED-1B6F-9983-613B-D79B89E4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94DA-751C-42F4-A9E2-E60009236C3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1944-95FB-35F9-8391-DB7CAE93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782E-5A94-393B-7A5A-436359D1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CAE-D127-446A-9236-15839EEC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3E886-C38C-5598-9F30-BC0666785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25DA7-FA6F-12C4-27F7-02AC2E034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DB88-0E64-655B-5BC3-F68A1CD7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94DA-751C-42F4-A9E2-E60009236C3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DBE3A-D9FE-B6EB-9320-5EBF3E7C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7237-789F-1D19-006E-77D14EAF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CAE-D127-446A-9236-15839EEC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7DFF-3059-138D-207A-DC5EB6E2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C978-F49F-C68E-3026-65659475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4CF5-F9A5-EDCF-0EDC-DE111CBF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94DA-751C-42F4-A9E2-E60009236C3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4967-B0BB-393E-B815-7E56303C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CD32-8393-DCBC-5092-A8DB90B4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CAE-D127-446A-9236-15839EEC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5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6C91-2B41-0F8A-8596-BB31FE94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92BF8-8F13-885B-A6E8-C86A978A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3DC6-4ED5-4F11-B6D5-7DDB0C58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94DA-751C-42F4-A9E2-E60009236C3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0D5C-4E66-8364-E525-DB0F7A14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0EE3-3382-BF5C-370E-927A334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CAE-D127-446A-9236-15839EEC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9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0116-F462-374F-0289-82D9B2E0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27D8-1D83-5A63-18F3-C831DD838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039A0-190C-9C92-C191-754033BC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C853-E901-BECD-94BF-F323A03D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94DA-751C-42F4-A9E2-E60009236C3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FDB59-A1EA-C7BB-EF15-47AABB62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70BA1-BB30-C428-9109-F346B750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CAE-D127-446A-9236-15839EEC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62BA-E996-B383-8296-DDE559E5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453CD-99BC-2C0A-8D64-BC8097B3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ED3BE-057C-F919-BA66-8FC60C619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C3428-E53C-568F-85EF-73F4FC197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C1260-C4DB-9493-7293-96E1E75A6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2A896-2135-0CB7-168E-9DCDFD48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94DA-751C-42F4-A9E2-E60009236C3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0F6F9-CF9C-9002-517C-CC897236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65DD7-F58D-9BE1-0BD6-41B2F0E4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CAE-D127-446A-9236-15839EEC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5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AD4C-F7B9-4DE2-595A-A03228AE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B93BB-BE85-EE07-2E4E-06701567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94DA-751C-42F4-A9E2-E60009236C3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5A129-82A7-BABD-D28B-FADAF01D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01CE8-0B50-46BF-7B8E-EAC07ADF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CAE-D127-446A-9236-15839EEC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B5001-427A-3333-B41D-AD3C3AD8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94DA-751C-42F4-A9E2-E60009236C3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1C97E-1361-0D6F-3BBE-954940F1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03FF1-A198-1011-F66E-68F9E4CB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CAE-D127-446A-9236-15839EEC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5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686E-5851-C03A-9966-DF632AF6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01AD-60B4-1FA3-E1C8-E22B97A6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D595D-74FC-8BAB-3AC0-4E1E8F2D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AF00E-C072-D002-9CD0-5C20F04F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94DA-751C-42F4-A9E2-E60009236C3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1D033-E008-60E2-B3A2-998566D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4D3A9-A177-C1A2-3D12-5A9626BF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CAE-D127-446A-9236-15839EEC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7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5697-6D0E-BFBE-F34E-D604E4DB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E9130-C0D2-C4CA-C735-52EEE1CB0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47D3-0568-069E-CB03-9535E3539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B3545-05F3-9C87-C97A-B8F4BAC7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94DA-751C-42F4-A9E2-E60009236C3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142FC-768B-C474-46B2-428785B8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813A4-4A03-2CC5-9EC6-B50ECB5E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CAE-D127-446A-9236-15839EEC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A8735-7F35-CD50-2A66-6922D160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11902-4A31-84DF-1918-7D728C89A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48D79-611A-5D71-F3F9-13BFDAF0F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9894DA-751C-42F4-A9E2-E60009236C3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5CD3-46F0-DB83-D245-079DABA2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10B4-988D-621F-6F43-DF3EE9555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03CAE-D127-446A-9236-15839EEC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D4AF-3F1F-C448-D1A9-2C5BB8E0A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676B3-A212-6CA8-9575-1357291FE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7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ADC329-8823-5930-422D-DC28EE2AFF30}"/>
              </a:ext>
            </a:extLst>
          </p:cNvPr>
          <p:cNvSpPr/>
          <p:nvPr/>
        </p:nvSpPr>
        <p:spPr>
          <a:xfrm>
            <a:off x="1219199" y="378544"/>
            <a:ext cx="2762864" cy="15534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1:</a:t>
            </a:r>
          </a:p>
          <a:p>
            <a:pPr algn="ctr"/>
            <a:r>
              <a:rPr lang="en-US" dirty="0"/>
              <a:t>Create Storage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6E6A6-B58F-F8DF-CDA9-617F1117E760}"/>
              </a:ext>
            </a:extLst>
          </p:cNvPr>
          <p:cNvSpPr/>
          <p:nvPr/>
        </p:nvSpPr>
        <p:spPr>
          <a:xfrm>
            <a:off x="4154128" y="766918"/>
            <a:ext cx="2762864" cy="15534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2:</a:t>
            </a:r>
          </a:p>
          <a:p>
            <a:pPr algn="ctr"/>
            <a:r>
              <a:rPr lang="en-US" dirty="0"/>
              <a:t>(Inside Storage Account)</a:t>
            </a:r>
          </a:p>
          <a:p>
            <a:pPr algn="ctr"/>
            <a:r>
              <a:rPr lang="en-US" dirty="0"/>
              <a:t>Create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1A7C7-8B86-7F4B-46B4-B63DA77BFDCF}"/>
              </a:ext>
            </a:extLst>
          </p:cNvPr>
          <p:cNvSpPr/>
          <p:nvPr/>
        </p:nvSpPr>
        <p:spPr>
          <a:xfrm>
            <a:off x="7197212" y="1155292"/>
            <a:ext cx="2762864" cy="15534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3:</a:t>
            </a:r>
          </a:p>
          <a:p>
            <a:pPr algn="ctr"/>
            <a:r>
              <a:rPr lang="en-US" dirty="0"/>
              <a:t>(Inside Container)</a:t>
            </a:r>
          </a:p>
          <a:p>
            <a:pPr algn="ctr"/>
            <a:r>
              <a:rPr lang="en-US" dirty="0"/>
              <a:t>Create two directories </a:t>
            </a:r>
          </a:p>
          <a:p>
            <a:pPr algn="ctr"/>
            <a:r>
              <a:rPr lang="en-US" dirty="0"/>
              <a:t>One for data and one for transformed data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6966A9-522E-9B7A-14D4-5CBEDDB263CB}"/>
              </a:ext>
            </a:extLst>
          </p:cNvPr>
          <p:cNvSpPr/>
          <p:nvPr/>
        </p:nvSpPr>
        <p:spPr>
          <a:xfrm>
            <a:off x="1219199" y="2192594"/>
            <a:ext cx="2762864" cy="15534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4:</a:t>
            </a:r>
          </a:p>
          <a:p>
            <a:pPr algn="ctr"/>
            <a:r>
              <a:rPr lang="en-US" dirty="0"/>
              <a:t>Create Data Factory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0EA10-E16E-09E2-67F5-ED841C9D2E73}"/>
              </a:ext>
            </a:extLst>
          </p:cNvPr>
          <p:cNvSpPr/>
          <p:nvPr/>
        </p:nvSpPr>
        <p:spPr>
          <a:xfrm>
            <a:off x="4154128" y="2652252"/>
            <a:ext cx="2762864" cy="15534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5:</a:t>
            </a:r>
          </a:p>
          <a:p>
            <a:pPr algn="ctr"/>
            <a:r>
              <a:rPr lang="en-US" dirty="0"/>
              <a:t>Lunch data factory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1D63C-DCA9-B1C4-8F20-AFC85B779DD7}"/>
              </a:ext>
            </a:extLst>
          </p:cNvPr>
          <p:cNvSpPr/>
          <p:nvPr/>
        </p:nvSpPr>
        <p:spPr>
          <a:xfrm>
            <a:off x="7325031" y="2821859"/>
            <a:ext cx="2762864" cy="15534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6:</a:t>
            </a:r>
          </a:p>
          <a:p>
            <a:pPr algn="ctr"/>
            <a:r>
              <a:rPr lang="en-US" dirty="0"/>
              <a:t>Go to Author&gt; create pipeline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48E9BB-06ED-1920-843B-B700273377E0}"/>
              </a:ext>
            </a:extLst>
          </p:cNvPr>
          <p:cNvSpPr/>
          <p:nvPr/>
        </p:nvSpPr>
        <p:spPr>
          <a:xfrm>
            <a:off x="1187245" y="4011561"/>
            <a:ext cx="2762864" cy="15534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7:</a:t>
            </a:r>
          </a:p>
          <a:p>
            <a:pPr algn="ctr"/>
            <a:r>
              <a:rPr lang="en-US" dirty="0"/>
              <a:t>Copy data and linked it using http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72EDC0-1DEB-0E18-23B9-B4C2D12FAD00}"/>
              </a:ext>
            </a:extLst>
          </p:cNvPr>
          <p:cNvSpPr/>
          <p:nvPr/>
        </p:nvSpPr>
        <p:spPr>
          <a:xfrm>
            <a:off x="4256138" y="4375355"/>
            <a:ext cx="2762864" cy="15534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8:</a:t>
            </a:r>
          </a:p>
          <a:p>
            <a:pPr algn="ctr"/>
            <a:r>
              <a:rPr lang="en-US" dirty="0"/>
              <a:t>Sink Data with</a:t>
            </a:r>
          </a:p>
          <a:p>
            <a:pPr algn="ctr"/>
            <a:r>
              <a:rPr lang="en-US" dirty="0"/>
              <a:t> Azure storage lake Gen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BAD15A-2233-B668-DC60-E9203251F85D}"/>
              </a:ext>
            </a:extLst>
          </p:cNvPr>
          <p:cNvSpPr/>
          <p:nvPr/>
        </p:nvSpPr>
        <p:spPr>
          <a:xfrm>
            <a:off x="7376653" y="4488426"/>
            <a:ext cx="2762864" cy="15534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9:</a:t>
            </a:r>
          </a:p>
          <a:p>
            <a:pPr algn="ctr"/>
            <a:r>
              <a:rPr lang="en-US" dirty="0"/>
              <a:t>Create </a:t>
            </a:r>
            <a:r>
              <a:rPr lang="en-US" dirty="0" err="1"/>
              <a:t>DataBricks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6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337C9-4C78-F775-0449-2F2E3F6AC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174123-BE22-8A9A-9CF5-88E0EB63AA98}"/>
              </a:ext>
            </a:extLst>
          </p:cNvPr>
          <p:cNvSpPr/>
          <p:nvPr/>
        </p:nvSpPr>
        <p:spPr>
          <a:xfrm>
            <a:off x="1219199" y="378544"/>
            <a:ext cx="2762864" cy="15534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9</a:t>
            </a:r>
          </a:p>
          <a:p>
            <a:pPr algn="ctr"/>
            <a:r>
              <a:rPr lang="en-US" dirty="0"/>
              <a:t>Create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5C794-5453-D64C-289A-8F0ED87E1D89}"/>
              </a:ext>
            </a:extLst>
          </p:cNvPr>
          <p:cNvSpPr/>
          <p:nvPr/>
        </p:nvSpPr>
        <p:spPr>
          <a:xfrm>
            <a:off x="4154128" y="766918"/>
            <a:ext cx="2762864" cy="15534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10:</a:t>
            </a:r>
          </a:p>
          <a:p>
            <a:pPr algn="ctr"/>
            <a:r>
              <a:rPr lang="en-US" dirty="0"/>
              <a:t>Lunch Data Bricks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3A0B0-6CA6-964B-77CB-CEBFF9F46963}"/>
              </a:ext>
            </a:extLst>
          </p:cNvPr>
          <p:cNvSpPr/>
          <p:nvPr/>
        </p:nvSpPr>
        <p:spPr>
          <a:xfrm>
            <a:off x="7197212" y="1155292"/>
            <a:ext cx="2762864" cy="15534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11</a:t>
            </a:r>
          </a:p>
          <a:p>
            <a:pPr algn="ctr"/>
            <a:r>
              <a:rPr lang="en-US" dirty="0"/>
              <a:t>Create Compute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562EA-25EB-D41E-285D-9537814756BB}"/>
              </a:ext>
            </a:extLst>
          </p:cNvPr>
          <p:cNvSpPr/>
          <p:nvPr/>
        </p:nvSpPr>
        <p:spPr>
          <a:xfrm>
            <a:off x="1219199" y="2192594"/>
            <a:ext cx="2762864" cy="15534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12:</a:t>
            </a:r>
          </a:p>
          <a:p>
            <a:pPr algn="ctr"/>
            <a:r>
              <a:rPr lang="en-US" dirty="0"/>
              <a:t>Create new notebook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53E1BA-DE6D-7FA4-2A14-C25F8F41DFA8}"/>
              </a:ext>
            </a:extLst>
          </p:cNvPr>
          <p:cNvSpPr/>
          <p:nvPr/>
        </p:nvSpPr>
        <p:spPr>
          <a:xfrm>
            <a:off x="4154128" y="2652252"/>
            <a:ext cx="2762864" cy="15534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13:</a:t>
            </a:r>
          </a:p>
          <a:p>
            <a:pPr algn="ctr"/>
            <a:r>
              <a:rPr lang="en-US" dirty="0"/>
              <a:t>Mount </a:t>
            </a:r>
            <a:r>
              <a:rPr lang="en-US" dirty="0" err="1"/>
              <a:t>databricks</a:t>
            </a:r>
            <a:r>
              <a:rPr lang="en-US" dirty="0"/>
              <a:t> to your container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81E8B-419C-6E55-9413-E92BF888D2D4}"/>
              </a:ext>
            </a:extLst>
          </p:cNvPr>
          <p:cNvSpPr/>
          <p:nvPr/>
        </p:nvSpPr>
        <p:spPr>
          <a:xfrm>
            <a:off x="7325031" y="2821859"/>
            <a:ext cx="2762864" cy="15534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14:</a:t>
            </a:r>
          </a:p>
          <a:p>
            <a:pPr algn="ctr"/>
            <a:r>
              <a:rPr lang="en-US" dirty="0"/>
              <a:t>Create App Registration </a:t>
            </a:r>
          </a:p>
          <a:p>
            <a:pPr algn="ctr"/>
            <a:r>
              <a:rPr lang="en-US" dirty="0"/>
              <a:t>(we need Application ID and directory ID)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7E6A4-02A0-55F9-A122-979B68D45E78}"/>
              </a:ext>
            </a:extLst>
          </p:cNvPr>
          <p:cNvSpPr/>
          <p:nvPr/>
        </p:nvSpPr>
        <p:spPr>
          <a:xfrm>
            <a:off x="1187245" y="4011561"/>
            <a:ext cx="2762864" cy="15534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15:</a:t>
            </a:r>
          </a:p>
          <a:p>
            <a:pPr algn="ctr"/>
            <a:r>
              <a:rPr lang="en-US" dirty="0"/>
              <a:t>From </a:t>
            </a:r>
            <a:r>
              <a:rPr lang="en-US" dirty="0" err="1"/>
              <a:t>AppReg</a:t>
            </a:r>
            <a:r>
              <a:rPr lang="en-US" dirty="0"/>
              <a:t>&gt; </a:t>
            </a:r>
            <a:r>
              <a:rPr lang="en-US" dirty="0" err="1"/>
              <a:t>certifactes</a:t>
            </a:r>
            <a:r>
              <a:rPr lang="en-US" dirty="0"/>
              <a:t> and secrets &gt; create new client secret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EA6C3-0BAB-1F0B-F27B-7225FCB60E71}"/>
              </a:ext>
            </a:extLst>
          </p:cNvPr>
          <p:cNvSpPr/>
          <p:nvPr/>
        </p:nvSpPr>
        <p:spPr>
          <a:xfrm>
            <a:off x="4256138" y="4375355"/>
            <a:ext cx="2762864" cy="15534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16:</a:t>
            </a:r>
          </a:p>
          <a:p>
            <a:pPr algn="ctr"/>
            <a:r>
              <a:rPr lang="en-US" dirty="0"/>
              <a:t>Follow steps in </a:t>
            </a:r>
            <a:r>
              <a:rPr lang="en-US" dirty="0" err="1"/>
              <a:t>youtube</a:t>
            </a:r>
            <a:r>
              <a:rPr lang="en-US" dirty="0"/>
              <a:t>  to connect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99606-A08D-467B-B2BE-7A742703F30B}"/>
              </a:ext>
            </a:extLst>
          </p:cNvPr>
          <p:cNvSpPr/>
          <p:nvPr/>
        </p:nvSpPr>
        <p:spPr>
          <a:xfrm>
            <a:off x="7315197" y="4488426"/>
            <a:ext cx="2762864" cy="15534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52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148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Hatamleh</dc:creator>
  <cp:lastModifiedBy>Mohammad Hatamleh</cp:lastModifiedBy>
  <cp:revision>2</cp:revision>
  <dcterms:created xsi:type="dcterms:W3CDTF">2024-10-29T13:46:05Z</dcterms:created>
  <dcterms:modified xsi:type="dcterms:W3CDTF">2024-10-29T15:59:29Z</dcterms:modified>
</cp:coreProperties>
</file>