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C187-211C-0F58-85BA-19F31BBC2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0DC68-AACB-4F42-4E40-10B96566A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0647B-3905-9242-A3C3-19A0B7CE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A30-A82E-47A1-BA79-95AD4C625BA0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0476-D56C-10E6-E3E7-1E58725F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731D-48D3-38C6-5710-E819E75E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60E-1C1F-419C-AD97-0C54BB6EA2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6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8145-54AE-E25C-9AC8-0DD3FF9E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B1DAF-E5B9-FD16-9BD9-B6420DEDB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E0632-104E-A7B0-3F37-E5D49073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A30-A82E-47A1-BA79-95AD4C625BA0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B2E86-A71C-384E-EA35-6A0FC6F9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3977-97D3-D725-74B4-93E67195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60E-1C1F-419C-AD97-0C54BB6EA2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73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6CC4B-D0CC-8519-B394-899223912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7576D-C6B2-1183-0665-160E0F467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1150E-54F5-B798-0FAF-3F56EFB7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A30-A82E-47A1-BA79-95AD4C625BA0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6338-1710-35F4-3F1C-EAB48BB2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C222D-3639-F68C-C529-A890747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60E-1C1F-419C-AD97-0C54BB6EA2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00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A98D-53C9-AB32-2FF7-0D24D65A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1804-8908-CF52-C242-AACBA5D6D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631F-1884-EEA6-B4A7-89E4E288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A30-A82E-47A1-BA79-95AD4C625BA0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C24A6-DD2B-6D8F-D9DD-C949B852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BBE2-CE27-9ABE-C992-4FD1D282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60E-1C1F-419C-AD97-0C54BB6EA2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8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430E-4307-D428-2998-EE4B7054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845E-BBDB-E8C5-CCCA-8085DF3B7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E5B0-C9C7-3F1C-9E8D-2D13DC4A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A30-A82E-47A1-BA79-95AD4C625BA0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7A96-1A0F-65CF-4DE5-8D11E16F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41EF-68FC-CC80-9205-5CA0414C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60E-1C1F-419C-AD97-0C54BB6EA2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98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BEB0-B3F5-BD91-966F-7144EF8F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4C86-1070-F0D8-541D-9474C2513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24D42-BE5A-246C-FF0E-9A573A1E4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FA2CE-2341-C040-6ACC-B3894E8D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A30-A82E-47A1-BA79-95AD4C625BA0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DB00C-0860-272A-390D-A20320B8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1CEE5-6E75-4079-0BA7-0E8D7F35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60E-1C1F-419C-AD97-0C54BB6EA2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56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D1B2-4789-6E35-C9CB-4D6FD096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BED58-8FDE-3574-9207-6A4BE95F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BA601-85A1-FB5F-3DE1-845E714EB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17A61-63A7-5174-6562-A6CA3E0ED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087CE-94E0-141A-743C-0AE2DD76B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D60EB-8A2B-AB39-2489-E37C86ED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A30-A82E-47A1-BA79-95AD4C625BA0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E6861-8D73-F528-A834-5B618941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3CB40-FFFD-1B28-5BB5-EDD6AB9C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60E-1C1F-419C-AD97-0C54BB6EA2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41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5785-B6CA-D850-FD67-04E776BA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72FC6-9193-EDEF-7529-2F039918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A30-A82E-47A1-BA79-95AD4C625BA0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C99FE-0136-0092-D188-7825184E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30BCC-2663-097B-3186-787B81DB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60E-1C1F-419C-AD97-0C54BB6EA2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88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45E37-6B20-7D36-B185-D4529A98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A30-A82E-47A1-BA79-95AD4C625BA0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26CED-078C-BE6A-CBFB-16B40775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B713F-C581-6973-586F-1827F3C3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60E-1C1F-419C-AD97-0C54BB6EA2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48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763D-CAE6-49BE-69F6-E9C5BEEC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036A-6563-9B3E-36F6-D0A9A4ACA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11B19-D218-8E70-4A7B-2145357FE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CFD79-C537-E9A4-5093-C4B15A7E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A30-A82E-47A1-BA79-95AD4C625BA0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40178-51CD-BB03-1A39-3E6C4C66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2330-AD1F-0422-F5C5-11E1AAF2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60E-1C1F-419C-AD97-0C54BB6EA2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96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3F5F-3083-77E9-11C2-29BFBF55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CBF62-378E-E072-EFAB-D4C4B233F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41899-F5A3-3870-566B-BADD7E08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4D7EF-4667-8689-C3DE-BCA8BC01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4A30-A82E-47A1-BA79-95AD4C625BA0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F24F0-9C0D-E904-CDD3-4C7435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34668-9BE9-D4D2-2873-62358C7D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60E-1C1F-419C-AD97-0C54BB6EA2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47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706BB-595F-573C-A8BE-D141EF8C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35C18-620C-255C-65FD-B3BF920D8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1185-66C7-57EE-8152-1D0DB7DB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E04A30-A82E-47A1-BA79-95AD4C625BA0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DF84-2CB9-6E92-C379-D03D22164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8B050-4A8D-5AFE-BD25-D8633ABD1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EC60E-1C1F-419C-AD97-0C54BB6EA2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85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B59833-63B5-5CCD-B3C3-C09E5C55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17" y="895220"/>
            <a:ext cx="9055565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2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78B49E-399C-510E-A5B1-6E38B499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504535"/>
            <a:ext cx="10389099" cy="564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95E05-0166-0627-D66E-762A3261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5" y="500743"/>
            <a:ext cx="10016785" cy="541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7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C99E7-3040-0ED6-4B21-C5FC7311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23" y="388585"/>
            <a:ext cx="10404953" cy="56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F6EE3-AFB0-9A31-9397-097B75009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66" y="914271"/>
            <a:ext cx="9093667" cy="50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5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4A603-4649-8700-9BD2-430BCAAC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43" y="901570"/>
            <a:ext cx="9036514" cy="5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9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2C22A-E35C-09A9-B20B-8EB52B9C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18" y="911095"/>
            <a:ext cx="9030164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59170-CFD1-E99F-60D6-3FDB9B68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641561"/>
            <a:ext cx="9917117" cy="55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49AB17-4E0F-CA63-5EFA-BB0178BA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9" y="457200"/>
            <a:ext cx="10122629" cy="56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2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584976-03DD-4386-FAA3-A3270A2A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76" y="547904"/>
            <a:ext cx="10607453" cy="56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0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E9F7FC-B692-0643-AF3C-72731A54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48" y="489857"/>
            <a:ext cx="9868303" cy="54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B15C0C-A5F2-7722-7774-21F30144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13" y="740229"/>
            <a:ext cx="9865922" cy="51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Hai Tran</dc:creator>
  <cp:lastModifiedBy>Minh Hai Tran</cp:lastModifiedBy>
  <cp:revision>1</cp:revision>
  <dcterms:created xsi:type="dcterms:W3CDTF">2024-04-02T16:09:26Z</dcterms:created>
  <dcterms:modified xsi:type="dcterms:W3CDTF">2024-04-02T16:16:03Z</dcterms:modified>
</cp:coreProperties>
</file>