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69" r:id="rId4"/>
    <p:sldId id="257" r:id="rId5"/>
    <p:sldId id="262" r:id="rId6"/>
    <p:sldId id="264" r:id="rId7"/>
    <p:sldId id="260" r:id="rId8"/>
    <p:sldId id="261" r:id="rId9"/>
    <p:sldId id="265" r:id="rId10"/>
    <p:sldId id="259" r:id="rId11"/>
    <p:sldId id="270" r:id="rId12"/>
    <p:sldId id="268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203864"/>
    <a:srgbClr val="4472C4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67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0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7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4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4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29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4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4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1D49-7FA5-48DF-8402-6881086EED2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62AC-83B1-48A0-9420-6C6A6DB39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67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4A2E-6973-4253-90B1-518A275A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973" y="2888771"/>
            <a:ext cx="3434054" cy="1079630"/>
          </a:xfrm>
        </p:spPr>
        <p:txBody>
          <a:bodyPr/>
          <a:lstStyle/>
          <a:p>
            <a:r>
              <a:rPr kumimoji="1" lang="ja-JP" altLang="en-US" dirty="0"/>
              <a:t>引力工場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68D8E-33A6-4469-A02C-7695E261EBA5}"/>
              </a:ext>
            </a:extLst>
          </p:cNvPr>
          <p:cNvSpPr txBox="1">
            <a:spLocks/>
          </p:cNvSpPr>
          <p:nvPr/>
        </p:nvSpPr>
        <p:spPr>
          <a:xfrm>
            <a:off x="2684105" y="4658810"/>
            <a:ext cx="7221895" cy="169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dirty="0"/>
              <a:t>　　ゲームプランナー科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algn="r"/>
            <a:r>
              <a:rPr lang="ja-JP" altLang="en-US" dirty="0"/>
              <a:t>石田　一成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C2CC46-23E2-41CC-ACE0-26C4227FDF38}"/>
              </a:ext>
            </a:extLst>
          </p:cNvPr>
          <p:cNvSpPr/>
          <p:nvPr/>
        </p:nvSpPr>
        <p:spPr>
          <a:xfrm>
            <a:off x="775025" y="4658810"/>
            <a:ext cx="29852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・ジャンル：パズルゲーム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・プレイ人数：</a:t>
            </a:r>
            <a:r>
              <a:rPr lang="en-US" altLang="ja-JP" dirty="0"/>
              <a:t>1</a:t>
            </a:r>
            <a:r>
              <a:rPr lang="ja-JP" altLang="en-US" dirty="0"/>
              <a:t>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・操作：</a:t>
            </a:r>
            <a:r>
              <a:rPr lang="ja-JP" altLang="en-US" sz="2000" b="1" dirty="0"/>
              <a:t>マウス</a:t>
            </a:r>
            <a:r>
              <a:rPr lang="ja-JP" altLang="en-US" dirty="0"/>
              <a:t>だけ</a:t>
            </a:r>
          </a:p>
        </p:txBody>
      </p:sp>
    </p:spTree>
    <p:extLst>
      <p:ext uri="{BB962C8B-B14F-4D97-AF65-F5344CB8AC3E}">
        <p14:creationId xmlns:p14="http://schemas.microsoft.com/office/powerpoint/2010/main" val="7323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C5FDC8C-3676-4D94-A2EB-F564B4F3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5265" cy="681037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全体のフロー</a:t>
            </a:r>
            <a:endParaRPr kumimoji="1" lang="ja-JP" altLang="en-US" sz="32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8CA06A3-01B7-44D1-A6B8-99069EBAFE69}"/>
              </a:ext>
            </a:extLst>
          </p:cNvPr>
          <p:cNvSpPr/>
          <p:nvPr/>
        </p:nvSpPr>
        <p:spPr>
          <a:xfrm>
            <a:off x="2339084" y="1140705"/>
            <a:ext cx="4932361" cy="6810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スタート画面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4FDA1E4-1800-4D6D-8B8D-B91A744794F5}"/>
              </a:ext>
            </a:extLst>
          </p:cNvPr>
          <p:cNvSpPr/>
          <p:nvPr/>
        </p:nvSpPr>
        <p:spPr>
          <a:xfrm>
            <a:off x="2339083" y="2494914"/>
            <a:ext cx="4932361" cy="6810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ステージ選択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6A21D93-3CC9-4147-AE20-750BD5F259A1}"/>
              </a:ext>
            </a:extLst>
          </p:cNvPr>
          <p:cNvSpPr/>
          <p:nvPr/>
        </p:nvSpPr>
        <p:spPr>
          <a:xfrm>
            <a:off x="2339083" y="3849122"/>
            <a:ext cx="4932363" cy="6810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ゲームプレイ画面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8130EC1-9836-4FC0-9073-3E416920C554}"/>
              </a:ext>
            </a:extLst>
          </p:cNvPr>
          <p:cNvSpPr/>
          <p:nvPr/>
        </p:nvSpPr>
        <p:spPr>
          <a:xfrm>
            <a:off x="2339083" y="5203330"/>
            <a:ext cx="4932342" cy="6810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ゲームクリア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BAA4B84-9C9D-44FF-877D-D56319AD297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05264" y="1821742"/>
            <a:ext cx="1" cy="673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7E3FF41-9BFB-4F21-8BB7-91A3D53492B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805264" y="3175951"/>
            <a:ext cx="1" cy="673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DA1314D-8329-4BC1-A885-EE629ED07D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05254" y="4530159"/>
            <a:ext cx="11" cy="673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DE7B9A2D-FFD2-47B6-9EB3-54864EC56B9F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 rot="5400000" flipH="1">
            <a:off x="1370597" y="2449711"/>
            <a:ext cx="4403143" cy="2466170"/>
          </a:xfrm>
          <a:prstGeom prst="bentConnector4">
            <a:avLst>
              <a:gd name="adj1" fmla="val -5192"/>
              <a:gd name="adj2" fmla="val 148867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5D18E366-F0B3-4FFA-A2A2-79C3E9FDA023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5400000" flipH="1">
            <a:off x="2047702" y="3126815"/>
            <a:ext cx="3048934" cy="2466171"/>
          </a:xfrm>
          <a:prstGeom prst="bentConnector4">
            <a:avLst>
              <a:gd name="adj1" fmla="val -7498"/>
              <a:gd name="adj2" fmla="val 125108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4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A02AB66-7A30-41EC-9F50-486A93EBE54E}"/>
              </a:ext>
            </a:extLst>
          </p:cNvPr>
          <p:cNvGrpSpPr/>
          <p:nvPr/>
        </p:nvGrpSpPr>
        <p:grpSpPr>
          <a:xfrm>
            <a:off x="688132" y="550161"/>
            <a:ext cx="3429000" cy="2932601"/>
            <a:chOff x="282429" y="516224"/>
            <a:chExt cx="3429000" cy="2932601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B678341-8314-4EE5-8A1F-474358617B02}"/>
                </a:ext>
              </a:extLst>
            </p:cNvPr>
            <p:cNvSpPr/>
            <p:nvPr/>
          </p:nvSpPr>
          <p:spPr>
            <a:xfrm>
              <a:off x="282429" y="516224"/>
              <a:ext cx="3429000" cy="29326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E25FB5F-46F1-40E7-B4D3-93FD0F880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959" y="593870"/>
              <a:ext cx="2883940" cy="2779895"/>
            </a:xfrm>
            <a:prstGeom prst="rect">
              <a:avLst/>
            </a:prstGeom>
          </p:spPr>
        </p:pic>
      </p:grpSp>
      <p:sp>
        <p:nvSpPr>
          <p:cNvPr id="5" name="タイトル 1">
            <a:extLst>
              <a:ext uri="{FF2B5EF4-FFF2-40B4-BE49-F238E27FC236}">
                <a16:creationId xmlns:a16="http://schemas.microsoft.com/office/drawing/2014/main" id="{3767CCD4-9D77-4199-8923-4DDB141B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5265" cy="68103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仕様書の進展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5C263D3-ED7D-4D83-9DC3-2CF8AA57A5E6}"/>
              </a:ext>
            </a:extLst>
          </p:cNvPr>
          <p:cNvGrpSpPr/>
          <p:nvPr/>
        </p:nvGrpSpPr>
        <p:grpSpPr>
          <a:xfrm>
            <a:off x="5788870" y="550160"/>
            <a:ext cx="3429000" cy="2932601"/>
            <a:chOff x="5021560" y="473556"/>
            <a:chExt cx="3429000" cy="2932601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19710980-0471-442A-B29A-E751B5F25A20}"/>
                </a:ext>
              </a:extLst>
            </p:cNvPr>
            <p:cNvSpPr/>
            <p:nvPr/>
          </p:nvSpPr>
          <p:spPr>
            <a:xfrm>
              <a:off x="5021560" y="473556"/>
              <a:ext cx="3429000" cy="29326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D596FF7F-A4A9-4E57-ADC0-EDD2E426F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7935" y="556232"/>
              <a:ext cx="2896250" cy="2773573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3CDB886-C417-4D7D-A396-8CE5EF23AA9E}"/>
              </a:ext>
            </a:extLst>
          </p:cNvPr>
          <p:cNvGrpSpPr/>
          <p:nvPr/>
        </p:nvGrpSpPr>
        <p:grpSpPr>
          <a:xfrm>
            <a:off x="688132" y="3567844"/>
            <a:ext cx="3429000" cy="2932601"/>
            <a:chOff x="282429" y="3567845"/>
            <a:chExt cx="3429000" cy="2932601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25942F00-782F-4A08-9CD3-46231FDB6635}"/>
                </a:ext>
              </a:extLst>
            </p:cNvPr>
            <p:cNvSpPr/>
            <p:nvPr/>
          </p:nvSpPr>
          <p:spPr>
            <a:xfrm>
              <a:off x="282429" y="3567845"/>
              <a:ext cx="3429000" cy="29326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8C3D7563-8A53-4003-B95F-534CF896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959" y="3640676"/>
              <a:ext cx="2883940" cy="2782469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A9E4DE-9677-4265-988E-7CDA32D885A9}"/>
              </a:ext>
            </a:extLst>
          </p:cNvPr>
          <p:cNvGrpSpPr/>
          <p:nvPr/>
        </p:nvGrpSpPr>
        <p:grpSpPr>
          <a:xfrm>
            <a:off x="5788870" y="3579131"/>
            <a:ext cx="3429000" cy="2932601"/>
            <a:chOff x="5102774" y="3579132"/>
            <a:chExt cx="3429000" cy="2932601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BD00E83A-56F4-4CB3-B6A8-A6D635EA2B3D}"/>
                </a:ext>
              </a:extLst>
            </p:cNvPr>
            <p:cNvSpPr/>
            <p:nvPr/>
          </p:nvSpPr>
          <p:spPr>
            <a:xfrm>
              <a:off x="5102774" y="3579132"/>
              <a:ext cx="3429000" cy="29326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66D72E9-2377-4AAF-B321-CAF9B6B0A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7935" y="3649383"/>
              <a:ext cx="3058679" cy="276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29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9208B-A594-43E6-ACDF-40E8A12A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766218"/>
            <a:ext cx="8543925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ご清聴ありがとうございました。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AD40C4-490A-4D9B-A608-9B81DF29C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7" b="95752" l="7143" r="92143">
                        <a14:foregroundMark x1="44821" y1="5052" x2="65000" y2="9644"/>
                        <a14:foregroundMark x1="92321" y1="35132" x2="85893" y2="53961"/>
                        <a14:foregroundMark x1="9821" y1="37199" x2="7143" y2="48565"/>
                        <a14:foregroundMark x1="39643" y1="95408" x2="46786" y2="89897"/>
                        <a14:foregroundMark x1="52679" y1="1722" x2="57321" y2="3789"/>
                        <a14:foregroundMark x1="58571" y1="92882" x2="67679" y2="95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47" y="4325815"/>
            <a:ext cx="1531178" cy="244656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AE00ED1-6343-4CB8-BF75-1F029F151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7" b="95752" l="7143" r="92143">
                        <a14:foregroundMark x1="44821" y1="5052" x2="65000" y2="9644"/>
                        <a14:foregroundMark x1="92321" y1="35132" x2="85893" y2="53961"/>
                        <a14:foregroundMark x1="9821" y1="37199" x2="7143" y2="48565"/>
                        <a14:foregroundMark x1="39643" y1="95408" x2="46786" y2="89897"/>
                        <a14:foregroundMark x1="52679" y1="1722" x2="57321" y2="3789"/>
                        <a14:foregroundMark x1="58571" y1="92882" x2="67679" y2="95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17" y="4325815"/>
            <a:ext cx="1531178" cy="244656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656E31-BD79-481D-BB18-F32801C470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7" b="95752" l="7143" r="92143">
                        <a14:foregroundMark x1="44821" y1="5052" x2="65000" y2="9644"/>
                        <a14:foregroundMark x1="92321" y1="35132" x2="85893" y2="53961"/>
                        <a14:foregroundMark x1="9821" y1="37199" x2="7143" y2="48565"/>
                        <a14:foregroundMark x1="39643" y1="95408" x2="46786" y2="89897"/>
                        <a14:foregroundMark x1="52679" y1="1722" x2="57321" y2="3789"/>
                        <a14:foregroundMark x1="58571" y1="92882" x2="67679" y2="95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77" y="4325815"/>
            <a:ext cx="1531178" cy="24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98F48E83-F267-467A-879E-D8B151CB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5265" cy="68103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コンセプト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89C5CE8-99D2-48D5-987C-4540606E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304" y="2866714"/>
            <a:ext cx="6571391" cy="112457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ja-JP" altLang="en-US" sz="4400" b="1" dirty="0"/>
              <a:t>押す力と引く力で荷物運ぶ</a:t>
            </a:r>
            <a:endParaRPr lang="en-US" altLang="ja-JP" sz="4400" b="1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5FEA5B4-0F3D-4E6A-A188-45F3235653C1}"/>
              </a:ext>
            </a:extLst>
          </p:cNvPr>
          <p:cNvGrpSpPr/>
          <p:nvPr/>
        </p:nvGrpSpPr>
        <p:grpSpPr>
          <a:xfrm>
            <a:off x="6041484" y="4385387"/>
            <a:ext cx="3135085" cy="2017188"/>
            <a:chOff x="4138076" y="4385387"/>
            <a:chExt cx="5038495" cy="2017188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76CBA13-6AC4-4FFB-A668-78A4D12BC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9"/>
            <a:stretch/>
          </p:blipFill>
          <p:spPr>
            <a:xfrm>
              <a:off x="6041485" y="4385388"/>
              <a:ext cx="3135086" cy="2017187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24717AE-D367-4C52-98B2-DEB1DD052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076" y="4385387"/>
              <a:ext cx="2034171" cy="2017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92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D03454-0571-4F1F-89AA-80AFB33B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5265" cy="68103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イメージ画面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0B98995D-3C1D-4334-8287-9E42C634438C}"/>
              </a:ext>
            </a:extLst>
          </p:cNvPr>
          <p:cNvGrpSpPr/>
          <p:nvPr/>
        </p:nvGrpSpPr>
        <p:grpSpPr>
          <a:xfrm>
            <a:off x="922564" y="493388"/>
            <a:ext cx="8060872" cy="5871224"/>
            <a:chOff x="2919533" y="978320"/>
            <a:chExt cx="6996404" cy="509590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1FC74B8-1695-4DD4-A9FB-5F01836F4A81}"/>
                </a:ext>
              </a:extLst>
            </p:cNvPr>
            <p:cNvGrpSpPr/>
            <p:nvPr/>
          </p:nvGrpSpPr>
          <p:grpSpPr>
            <a:xfrm>
              <a:off x="2919533" y="978320"/>
              <a:ext cx="6996404" cy="5095907"/>
              <a:chOff x="0" y="49784"/>
              <a:chExt cx="5044564" cy="354773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4A373A13-B828-4A3E-A0AE-E36408D47A6F}"/>
                  </a:ext>
                </a:extLst>
              </p:cNvPr>
              <p:cNvGrpSpPr/>
              <p:nvPr/>
            </p:nvGrpSpPr>
            <p:grpSpPr>
              <a:xfrm>
                <a:off x="0" y="49784"/>
                <a:ext cx="5044564" cy="3547738"/>
                <a:chOff x="0" y="63633"/>
                <a:chExt cx="6447902" cy="4534677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3AA596AF-D75A-4192-AB63-4F7317A78722}"/>
                    </a:ext>
                  </a:extLst>
                </p:cNvPr>
                <p:cNvGrpSpPr/>
                <p:nvPr/>
              </p:nvGrpSpPr>
              <p:grpSpPr>
                <a:xfrm>
                  <a:off x="0" y="63633"/>
                  <a:ext cx="6447902" cy="4534677"/>
                  <a:chOff x="0" y="63633"/>
                  <a:chExt cx="6447902" cy="4534677"/>
                </a:xfrm>
              </p:grpSpPr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97F1916D-1EB3-4988-854C-606F999D9BFD}"/>
                      </a:ext>
                    </a:extLst>
                  </p:cNvPr>
                  <p:cNvSpPr/>
                  <p:nvPr/>
                </p:nvSpPr>
                <p:spPr>
                  <a:xfrm>
                    <a:off x="0" y="63633"/>
                    <a:ext cx="6447902" cy="45346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9" name="グループ化 18">
                    <a:extLst>
                      <a:ext uri="{FF2B5EF4-FFF2-40B4-BE49-F238E27FC236}">
                        <a16:creationId xmlns:a16="http://schemas.microsoft.com/office/drawing/2014/main" id="{B78EEF04-6F4F-4A35-9F30-0BC6F4035AA4}"/>
                      </a:ext>
                    </a:extLst>
                  </p:cNvPr>
                  <p:cNvGrpSpPr/>
                  <p:nvPr/>
                </p:nvGrpSpPr>
                <p:grpSpPr>
                  <a:xfrm>
                    <a:off x="1100020" y="1569098"/>
                    <a:ext cx="4412296" cy="1005014"/>
                    <a:chOff x="1100020" y="1569098"/>
                    <a:chExt cx="4412296" cy="1005014"/>
                  </a:xfrm>
                </p:grpSpPr>
                <p:grpSp>
                  <p:nvGrpSpPr>
                    <p:cNvPr id="32" name="グループ化 31">
                      <a:extLst>
                        <a:ext uri="{FF2B5EF4-FFF2-40B4-BE49-F238E27FC236}">
                          <a16:creationId xmlns:a16="http://schemas.microsoft.com/office/drawing/2014/main" id="{3C0852E4-1B64-4DF6-9B0E-8C529B5407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0020" y="1569098"/>
                      <a:ext cx="4412296" cy="1005014"/>
                      <a:chOff x="1100020" y="1569098"/>
                      <a:chExt cx="4412296" cy="1005014"/>
                    </a:xfrm>
                  </p:grpSpPr>
                  <p:sp>
                    <p:nvSpPr>
                      <p:cNvPr id="36" name="正方形/長方形 35">
                        <a:extLst>
                          <a:ext uri="{FF2B5EF4-FFF2-40B4-BE49-F238E27FC236}">
                            <a16:creationId xmlns:a16="http://schemas.microsoft.com/office/drawing/2014/main" id="{9DDDA567-820C-404A-BC27-E62141451E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8463" y="156909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7" name="正方形/長方形 36">
                        <a:extLst>
                          <a:ext uri="{FF2B5EF4-FFF2-40B4-BE49-F238E27FC236}">
                            <a16:creationId xmlns:a16="http://schemas.microsoft.com/office/drawing/2014/main" id="{BF3022CB-F89C-40FA-BA84-0ECC72F46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9398" y="2070256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8" name="正方形/長方形 37">
                        <a:extLst>
                          <a:ext uri="{FF2B5EF4-FFF2-40B4-BE49-F238E27FC236}">
                            <a16:creationId xmlns:a16="http://schemas.microsoft.com/office/drawing/2014/main" id="{AD4B927E-8247-4844-8358-26BC0ADD69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0020" y="2070256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" name="正方形/長方形 38">
                        <a:extLst>
                          <a:ext uri="{FF2B5EF4-FFF2-40B4-BE49-F238E27FC236}">
                            <a16:creationId xmlns:a16="http://schemas.microsoft.com/office/drawing/2014/main" id="{AB63052A-08C7-4CAB-8267-BDECC77E7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5106" y="1569099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0" name="正方形/長方形 39">
                        <a:extLst>
                          <a:ext uri="{FF2B5EF4-FFF2-40B4-BE49-F238E27FC236}">
                            <a16:creationId xmlns:a16="http://schemas.microsoft.com/office/drawing/2014/main" id="{D7E95875-6884-49A1-8063-26822EB3B8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3863" y="156909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FD839D4A-E1FD-4024-8B6C-26988BDAF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9263" y="1569099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2" name="正方形/長方形 41">
                        <a:extLst>
                          <a:ext uri="{FF2B5EF4-FFF2-40B4-BE49-F238E27FC236}">
                            <a16:creationId xmlns:a16="http://schemas.microsoft.com/office/drawing/2014/main" id="{9375207B-21AF-43A4-8FE2-B19291F60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1257" y="207025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3" name="正方形/長方形 42">
                        <a:extLst>
                          <a:ext uri="{FF2B5EF4-FFF2-40B4-BE49-F238E27FC236}">
                            <a16:creationId xmlns:a16="http://schemas.microsoft.com/office/drawing/2014/main" id="{F8926911-743B-4E7D-A0D4-90D6B3C098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7412" y="207025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4" name="正方形/長方形 43">
                        <a:extLst>
                          <a:ext uri="{FF2B5EF4-FFF2-40B4-BE49-F238E27FC236}">
                            <a16:creationId xmlns:a16="http://schemas.microsoft.com/office/drawing/2014/main" id="{A4CCA44A-C0A7-4FC8-B2CD-D2FF1C9DF7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83251" y="2070259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9DC4AEBF-9972-41EF-A8CC-503540CBB2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8607" y="1629744"/>
                      <a:ext cx="214604" cy="38255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C041060A-6590-4288-B708-D0576C3C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1777" y="1629744"/>
                      <a:ext cx="214604" cy="38255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20" name="グループ化 19">
                    <a:extLst>
                      <a:ext uri="{FF2B5EF4-FFF2-40B4-BE49-F238E27FC236}">
                        <a16:creationId xmlns:a16="http://schemas.microsoft.com/office/drawing/2014/main" id="{58C53C35-C83C-4AB1-98CC-ECA989948F71}"/>
                      </a:ext>
                    </a:extLst>
                  </p:cNvPr>
                  <p:cNvGrpSpPr/>
                  <p:nvPr/>
                </p:nvGrpSpPr>
                <p:grpSpPr>
                  <a:xfrm>
                    <a:off x="3394265" y="148063"/>
                    <a:ext cx="1465852" cy="512157"/>
                    <a:chOff x="3394265" y="148063"/>
                    <a:chExt cx="1465852" cy="512157"/>
                  </a:xfrm>
                </p:grpSpPr>
                <p:grpSp>
                  <p:nvGrpSpPr>
                    <p:cNvPr id="27" name="グループ化 26">
                      <a:extLst>
                        <a:ext uri="{FF2B5EF4-FFF2-40B4-BE49-F238E27FC236}">
                          <a16:creationId xmlns:a16="http://schemas.microsoft.com/office/drawing/2014/main" id="{BC975B5E-7546-408A-874B-D21397F974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265" y="148063"/>
                      <a:ext cx="503853" cy="503853"/>
                      <a:chOff x="3394265" y="148063"/>
                      <a:chExt cx="503853" cy="503853"/>
                    </a:xfrm>
                  </p:grpSpPr>
                  <p:sp>
                    <p:nvSpPr>
                      <p:cNvPr id="30" name="正方形/長方形 29">
                        <a:extLst>
                          <a:ext uri="{FF2B5EF4-FFF2-40B4-BE49-F238E27FC236}">
                            <a16:creationId xmlns:a16="http://schemas.microsoft.com/office/drawing/2014/main" id="{B62EE5F5-777A-418A-BBF8-782C2FBA20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265" y="148063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1" name="減算記号 30">
                        <a:extLst>
                          <a:ext uri="{FF2B5EF4-FFF2-40B4-BE49-F238E27FC236}">
                            <a16:creationId xmlns:a16="http://schemas.microsoft.com/office/drawing/2014/main" id="{640A7C2D-2BBD-44FD-B3D0-92B5F3299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7181" y="209290"/>
                        <a:ext cx="295944" cy="370744"/>
                      </a:xfrm>
                      <a:prstGeom prst="mathMinus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28" name="乗算記号 27">
                      <a:extLst>
                        <a:ext uri="{FF2B5EF4-FFF2-40B4-BE49-F238E27FC236}">
                          <a16:creationId xmlns:a16="http://schemas.microsoft.com/office/drawing/2014/main" id="{4F27739E-5295-4EAE-978E-6DB1677DE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9382" y="283307"/>
                      <a:ext cx="233363" cy="233363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" name="テキスト ボックス 179">
                      <a:extLst>
                        <a:ext uri="{FF2B5EF4-FFF2-40B4-BE49-F238E27FC236}">
                          <a16:creationId xmlns:a16="http://schemas.microsoft.com/office/drawing/2014/main" id="{53308F25-509D-4A88-A275-21D5B6321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6117" y="208565"/>
                      <a:ext cx="554000" cy="4516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A6DA422E-294E-44F5-8D4E-953EBBCF3D8F}"/>
                      </a:ext>
                    </a:extLst>
                  </p:cNvPr>
                  <p:cNvGrpSpPr/>
                  <p:nvPr/>
                </p:nvGrpSpPr>
                <p:grpSpPr>
                  <a:xfrm>
                    <a:off x="5008463" y="148063"/>
                    <a:ext cx="1368457" cy="512158"/>
                    <a:chOff x="5008463" y="148063"/>
                    <a:chExt cx="1368457" cy="512158"/>
                  </a:xfrm>
                </p:grpSpPr>
                <p:grpSp>
                  <p:nvGrpSpPr>
                    <p:cNvPr id="22" name="グループ化 21">
                      <a:extLst>
                        <a:ext uri="{FF2B5EF4-FFF2-40B4-BE49-F238E27FC236}">
                          <a16:creationId xmlns:a16="http://schemas.microsoft.com/office/drawing/2014/main" id="{066F9A0A-C735-4B1D-8725-367E4E2E77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8463" y="148063"/>
                      <a:ext cx="1368457" cy="512158"/>
                      <a:chOff x="5008463" y="148063"/>
                      <a:chExt cx="1368457" cy="512158"/>
                    </a:xfrm>
                  </p:grpSpPr>
                  <p:sp>
                    <p:nvSpPr>
                      <p:cNvPr id="24" name="正方形/長方形 23">
                        <a:extLst>
                          <a:ext uri="{FF2B5EF4-FFF2-40B4-BE49-F238E27FC236}">
                            <a16:creationId xmlns:a16="http://schemas.microsoft.com/office/drawing/2014/main" id="{F2C37D73-0649-43DB-9511-A96317AC7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8463" y="148063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5" name="乗算記号 24">
                        <a:extLst>
                          <a:ext uri="{FF2B5EF4-FFF2-40B4-BE49-F238E27FC236}">
                            <a16:creationId xmlns:a16="http://schemas.microsoft.com/office/drawing/2014/main" id="{E8365D17-8799-4E7D-AE6D-884D93F32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3580" y="283307"/>
                        <a:ext cx="233363" cy="233363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6" name="テキスト ボックス 184">
                        <a:extLst>
                          <a:ext uri="{FF2B5EF4-FFF2-40B4-BE49-F238E27FC236}">
                            <a16:creationId xmlns:a16="http://schemas.microsoft.com/office/drawing/2014/main" id="{DB3EE0DA-6F40-4F26-8BC1-A22088ECAE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73068" y="208566"/>
                        <a:ext cx="503852" cy="4516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kumimoji="1" lang="en-US" altLang="ja-JP" sz="3200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0</a:t>
                        </a:r>
                      </a:p>
                    </p:txBody>
                  </p:sp>
                </p:grpSp>
                <p:sp>
                  <p:nvSpPr>
                    <p:cNvPr id="23" name="加算記号 22">
                      <a:extLst>
                        <a:ext uri="{FF2B5EF4-FFF2-40B4-BE49-F238E27FC236}">
                          <a16:creationId xmlns:a16="http://schemas.microsoft.com/office/drawing/2014/main" id="{62DCCCAD-525A-4D78-AAA4-841C25749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877" y="234752"/>
                      <a:ext cx="330472" cy="330473"/>
                    </a:xfrm>
                    <a:prstGeom prst="mathPlu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A0B6CA98-3C7D-4BDA-A02F-3D1223C53C5B}"/>
                    </a:ext>
                  </a:extLst>
                </p:cNvPr>
                <p:cNvSpPr/>
                <p:nvPr/>
              </p:nvSpPr>
              <p:spPr>
                <a:xfrm>
                  <a:off x="3081257" y="1566352"/>
                  <a:ext cx="503853" cy="5038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" name="矢印: 左カーブ 7">
                <a:extLst>
                  <a:ext uri="{FF2B5EF4-FFF2-40B4-BE49-F238E27FC236}">
                    <a16:creationId xmlns:a16="http://schemas.microsoft.com/office/drawing/2014/main" id="{98096167-8A15-4484-AD19-A19757B2C18C}"/>
                  </a:ext>
                </a:extLst>
              </p:cNvPr>
              <p:cNvSpPr/>
              <p:nvPr/>
            </p:nvSpPr>
            <p:spPr>
              <a:xfrm flipV="1">
                <a:off x="75003" y="3015715"/>
                <a:ext cx="498231" cy="492369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74BF8B6E-3BC0-449E-8063-4180245C80FB}"/>
                  </a:ext>
                </a:extLst>
              </p:cNvPr>
              <p:cNvGrpSpPr/>
              <p:nvPr/>
            </p:nvGrpSpPr>
            <p:grpSpPr>
              <a:xfrm>
                <a:off x="0" y="49784"/>
                <a:ext cx="433426" cy="394193"/>
                <a:chOff x="0" y="49784"/>
                <a:chExt cx="378069" cy="378069"/>
              </a:xfrm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33ED4094-F91D-4BC4-8A43-241F927C99A6}"/>
                    </a:ext>
                  </a:extLst>
                </p:cNvPr>
                <p:cNvSpPr/>
                <p:nvPr/>
              </p:nvSpPr>
              <p:spPr>
                <a:xfrm>
                  <a:off x="0" y="49784"/>
                  <a:ext cx="378069" cy="378069"/>
                </a:xfrm>
                <a:prstGeom prst="rect">
                  <a:avLst/>
                </a:prstGeom>
                <a:solidFill>
                  <a:srgbClr val="F8F8F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DC1B918-DE3C-4077-BAED-F7840C358B97}"/>
                    </a:ext>
                  </a:extLst>
                </p:cNvPr>
                <p:cNvSpPr/>
                <p:nvPr/>
              </p:nvSpPr>
              <p:spPr>
                <a:xfrm>
                  <a:off x="88143" y="104485"/>
                  <a:ext cx="45719" cy="26866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25BFEB4-6D6C-410D-9729-B2455838217A}"/>
                    </a:ext>
                  </a:extLst>
                </p:cNvPr>
                <p:cNvSpPr/>
                <p:nvPr/>
              </p:nvSpPr>
              <p:spPr>
                <a:xfrm>
                  <a:off x="247221" y="104485"/>
                  <a:ext cx="45719" cy="26866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DFF0BB87-6EDE-423B-9A15-A2FA98A1323C}"/>
                  </a:ext>
                </a:extLst>
              </p:cNvPr>
              <p:cNvGrpSpPr/>
              <p:nvPr/>
            </p:nvGrpSpPr>
            <p:grpSpPr>
              <a:xfrm>
                <a:off x="4594838" y="3203329"/>
                <a:ext cx="433426" cy="394193"/>
                <a:chOff x="4594838" y="3203329"/>
                <a:chExt cx="433426" cy="394193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04DF6AD-DFAF-4B7D-AC89-36C6FDB23CEE}"/>
                    </a:ext>
                  </a:extLst>
                </p:cNvPr>
                <p:cNvSpPr/>
                <p:nvPr/>
              </p:nvSpPr>
              <p:spPr>
                <a:xfrm>
                  <a:off x="4594838" y="3203329"/>
                  <a:ext cx="433426" cy="394193"/>
                </a:xfrm>
                <a:prstGeom prst="rect">
                  <a:avLst/>
                </a:prstGeom>
                <a:solidFill>
                  <a:srgbClr val="F8F8F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二等辺三角形 11">
                  <a:extLst>
                    <a:ext uri="{FF2B5EF4-FFF2-40B4-BE49-F238E27FC236}">
                      <a16:creationId xmlns:a16="http://schemas.microsoft.com/office/drawing/2014/main" id="{1CB70C26-9152-4B9F-AA97-2E6A76DCC33D}"/>
                    </a:ext>
                  </a:extLst>
                </p:cNvPr>
                <p:cNvSpPr/>
                <p:nvPr/>
              </p:nvSpPr>
              <p:spPr>
                <a:xfrm rot="5400000">
                  <a:off x="4682088" y="3315713"/>
                  <a:ext cx="316523" cy="16942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6CDBA77-412E-4AC1-BA99-79581E353A12}"/>
                </a:ext>
              </a:extLst>
            </p:cNvPr>
            <p:cNvSpPr/>
            <p:nvPr/>
          </p:nvSpPr>
          <p:spPr>
            <a:xfrm>
              <a:off x="6265080" y="2102384"/>
              <a:ext cx="546714" cy="566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A2E18E5-E7DC-4A39-8974-B440800739A3}"/>
                </a:ext>
              </a:extLst>
            </p:cNvPr>
            <p:cNvGrpSpPr/>
            <p:nvPr/>
          </p:nvGrpSpPr>
          <p:grpSpPr>
            <a:xfrm>
              <a:off x="5725400" y="2667023"/>
              <a:ext cx="533765" cy="566212"/>
              <a:chOff x="5725400" y="2667023"/>
              <a:chExt cx="533765" cy="566212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4CF93C7-E8F4-447E-ACC5-D550849C6B28}"/>
                  </a:ext>
                </a:extLst>
              </p:cNvPr>
              <p:cNvSpPr/>
              <p:nvPr/>
            </p:nvSpPr>
            <p:spPr>
              <a:xfrm>
                <a:off x="5725400" y="2667023"/>
                <a:ext cx="533765" cy="56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sp>
            <p:nvSpPr>
              <p:cNvPr id="50" name="減算記号 49">
                <a:extLst>
                  <a:ext uri="{FF2B5EF4-FFF2-40B4-BE49-F238E27FC236}">
                    <a16:creationId xmlns:a16="http://schemas.microsoft.com/office/drawing/2014/main" id="{15E15453-642D-476F-8653-7676DFFEC68B}"/>
                  </a:ext>
                </a:extLst>
              </p:cNvPr>
              <p:cNvSpPr/>
              <p:nvPr/>
            </p:nvSpPr>
            <p:spPr>
              <a:xfrm>
                <a:off x="5825249" y="2732259"/>
                <a:ext cx="321119" cy="416629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E02DECEA-08D7-412B-B6DB-CC663981D71B}"/>
                </a:ext>
              </a:extLst>
            </p:cNvPr>
            <p:cNvGrpSpPr/>
            <p:nvPr/>
          </p:nvGrpSpPr>
          <p:grpSpPr>
            <a:xfrm>
              <a:off x="3567729" y="3233836"/>
              <a:ext cx="546714" cy="566212"/>
              <a:chOff x="5712452" y="2667023"/>
              <a:chExt cx="546714" cy="566212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89F4B3-0E36-474F-BE7A-46310F423384}"/>
                  </a:ext>
                </a:extLst>
              </p:cNvPr>
              <p:cNvSpPr/>
              <p:nvPr/>
            </p:nvSpPr>
            <p:spPr>
              <a:xfrm>
                <a:off x="5712452" y="2667023"/>
                <a:ext cx="546714" cy="56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55" name="減算記号 54">
                <a:extLst>
                  <a:ext uri="{FF2B5EF4-FFF2-40B4-BE49-F238E27FC236}">
                    <a16:creationId xmlns:a16="http://schemas.microsoft.com/office/drawing/2014/main" id="{F5A87DF8-D18D-4C08-BB88-5142F3AACB8A}"/>
                  </a:ext>
                </a:extLst>
              </p:cNvPr>
              <p:cNvSpPr/>
              <p:nvPr/>
            </p:nvSpPr>
            <p:spPr>
              <a:xfrm>
                <a:off x="5825249" y="2713597"/>
                <a:ext cx="321119" cy="416629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</p:grpSp>
        <p:sp>
          <p:nvSpPr>
            <p:cNvPr id="56" name="加算記号 55">
              <a:extLst>
                <a:ext uri="{FF2B5EF4-FFF2-40B4-BE49-F238E27FC236}">
                  <a16:creationId xmlns:a16="http://schemas.microsoft.com/office/drawing/2014/main" id="{0C916354-3203-4D88-B943-F07B1F916B1D}"/>
                </a:ext>
              </a:extLst>
            </p:cNvPr>
            <p:cNvSpPr/>
            <p:nvPr/>
          </p:nvSpPr>
          <p:spPr>
            <a:xfrm>
              <a:off x="6355624" y="2197945"/>
              <a:ext cx="358584" cy="371374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57" name="乗算記号 56">
              <a:extLst>
                <a:ext uri="{FF2B5EF4-FFF2-40B4-BE49-F238E27FC236}">
                  <a16:creationId xmlns:a16="http://schemas.microsoft.com/office/drawing/2014/main" id="{1DF22E7E-A061-4022-A3F0-AA611E42A209}"/>
                </a:ext>
              </a:extLst>
            </p:cNvPr>
            <p:cNvSpPr/>
            <p:nvPr/>
          </p:nvSpPr>
          <p:spPr>
            <a:xfrm>
              <a:off x="5954883" y="2666964"/>
              <a:ext cx="210624" cy="21813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179">
              <a:extLst>
                <a:ext uri="{FF2B5EF4-FFF2-40B4-BE49-F238E27FC236}">
                  <a16:creationId xmlns:a16="http://schemas.microsoft.com/office/drawing/2014/main" id="{A5EE112C-0A79-4463-B06A-5C986FA7A990}"/>
                </a:ext>
              </a:extLst>
            </p:cNvPr>
            <p:cNvSpPr txBox="1"/>
            <p:nvPr/>
          </p:nvSpPr>
          <p:spPr>
            <a:xfrm>
              <a:off x="6093414" y="2642351"/>
              <a:ext cx="22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</a:p>
          </p:txBody>
        </p:sp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279835BA-B807-4FC9-B04B-CB52CC74D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639" y="4260845"/>
              <a:ext cx="409612" cy="410798"/>
            </a:xfrm>
            <a:prstGeom prst="rect">
              <a:avLst/>
            </a:prstGeom>
          </p:spPr>
        </p:pic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2003BE9-9013-4274-B152-58159C94834B}"/>
              </a:ext>
            </a:extLst>
          </p:cNvPr>
          <p:cNvSpPr txBox="1"/>
          <p:nvPr/>
        </p:nvSpPr>
        <p:spPr>
          <a:xfrm>
            <a:off x="7079103" y="2633266"/>
            <a:ext cx="88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ゴール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10BB15-354F-422B-B0E8-DA24C89657EB}"/>
              </a:ext>
            </a:extLst>
          </p:cNvPr>
          <p:cNvGrpSpPr/>
          <p:nvPr/>
        </p:nvGrpSpPr>
        <p:grpSpPr>
          <a:xfrm>
            <a:off x="2243232" y="3193426"/>
            <a:ext cx="740463" cy="471148"/>
            <a:chOff x="2864152" y="3546312"/>
            <a:chExt cx="740463" cy="471148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2678403-241B-49BA-A052-91BB804EE7C8}"/>
                </a:ext>
              </a:extLst>
            </p:cNvPr>
            <p:cNvSpPr/>
            <p:nvPr/>
          </p:nvSpPr>
          <p:spPr>
            <a:xfrm>
              <a:off x="3006921" y="3546312"/>
              <a:ext cx="454924" cy="4711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481A885-EECB-484C-AD7B-AC4BF18BC7DD}"/>
                </a:ext>
              </a:extLst>
            </p:cNvPr>
            <p:cNvSpPr txBox="1"/>
            <p:nvPr/>
          </p:nvSpPr>
          <p:spPr>
            <a:xfrm>
              <a:off x="2864152" y="3627997"/>
              <a:ext cx="74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</a:rPr>
                <a:t>荷物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57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0 L 0.2541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D1A568C-F5DC-419A-9900-08E9376A2B3A}"/>
              </a:ext>
            </a:extLst>
          </p:cNvPr>
          <p:cNvGrpSpPr/>
          <p:nvPr/>
        </p:nvGrpSpPr>
        <p:grpSpPr>
          <a:xfrm>
            <a:off x="6296826" y="4059121"/>
            <a:ext cx="3496393" cy="2458942"/>
            <a:chOff x="6277705" y="1315632"/>
            <a:chExt cx="3496393" cy="245894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D8259EF-0C54-445D-94F5-7A2BB2715952}"/>
                </a:ext>
              </a:extLst>
            </p:cNvPr>
            <p:cNvGrpSpPr/>
            <p:nvPr/>
          </p:nvGrpSpPr>
          <p:grpSpPr>
            <a:xfrm>
              <a:off x="6277705" y="1315632"/>
              <a:ext cx="3496393" cy="2458942"/>
              <a:chOff x="3606174" y="2349081"/>
              <a:chExt cx="3496394" cy="2364316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EB8F41D5-642E-41E1-8B3D-A819B0ED6AF1}"/>
                  </a:ext>
                </a:extLst>
              </p:cNvPr>
              <p:cNvGrpSpPr/>
              <p:nvPr/>
            </p:nvGrpSpPr>
            <p:grpSpPr>
              <a:xfrm>
                <a:off x="3606174" y="2349081"/>
                <a:ext cx="3496394" cy="2364316"/>
                <a:chOff x="0" y="41265"/>
                <a:chExt cx="3496394" cy="2363692"/>
              </a:xfrm>
            </p:grpSpPr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9CEB619F-D44F-4745-8D41-2BEE26A5DF93}"/>
                    </a:ext>
                  </a:extLst>
                </p:cNvPr>
                <p:cNvGrpSpPr/>
                <p:nvPr/>
              </p:nvGrpSpPr>
              <p:grpSpPr>
                <a:xfrm>
                  <a:off x="0" y="41265"/>
                  <a:ext cx="3496394" cy="2363692"/>
                  <a:chOff x="0" y="42928"/>
                  <a:chExt cx="3496394" cy="2458941"/>
                </a:xfrm>
              </p:grpSpPr>
              <p:grpSp>
                <p:nvGrpSpPr>
                  <p:cNvPr id="36" name="グループ化 35">
                    <a:extLst>
                      <a:ext uri="{FF2B5EF4-FFF2-40B4-BE49-F238E27FC236}">
                        <a16:creationId xmlns:a16="http://schemas.microsoft.com/office/drawing/2014/main" id="{A6BF405A-DC49-49BD-8B11-CDA3A592845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42928"/>
                    <a:ext cx="3496394" cy="2458941"/>
                    <a:chOff x="0" y="42927"/>
                    <a:chExt cx="6447902" cy="4534676"/>
                  </a:xfrm>
                </p:grpSpPr>
                <p:grpSp>
                  <p:nvGrpSpPr>
                    <p:cNvPr id="38" name="グループ化 37">
                      <a:extLst>
                        <a:ext uri="{FF2B5EF4-FFF2-40B4-BE49-F238E27FC236}">
                          <a16:creationId xmlns:a16="http://schemas.microsoft.com/office/drawing/2014/main" id="{D40DC5E5-C24C-46B2-893E-DE97E4BDF9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2927"/>
                      <a:ext cx="6447902" cy="4534676"/>
                      <a:chOff x="0" y="42927"/>
                      <a:chExt cx="6447902" cy="4534676"/>
                    </a:xfrm>
                  </p:grpSpPr>
                  <p:sp>
                    <p:nvSpPr>
                      <p:cNvPr id="42" name="正方形/長方形 41">
                        <a:extLst>
                          <a:ext uri="{FF2B5EF4-FFF2-40B4-BE49-F238E27FC236}">
                            <a16:creationId xmlns:a16="http://schemas.microsoft.com/office/drawing/2014/main" id="{B737066B-EF59-40D2-B8A9-801DFCE477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42927"/>
                        <a:ext cx="6447902" cy="45346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43" name="テキスト ボックス 29">
                        <a:extLst>
                          <a:ext uri="{FF2B5EF4-FFF2-40B4-BE49-F238E27FC236}">
                            <a16:creationId xmlns:a16="http://schemas.microsoft.com/office/drawing/2014/main" id="{BD00C926-86EC-46D4-B095-FC92201D38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3741" y="1176204"/>
                        <a:ext cx="503853" cy="3973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en-US" altLang="ja-JP" sz="800"/>
                      </a:p>
                    </p:txBody>
                  </p:sp>
                  <p:sp>
                    <p:nvSpPr>
                      <p:cNvPr id="44" name="テキスト ボックス 26">
                        <a:extLst>
                          <a:ext uri="{FF2B5EF4-FFF2-40B4-BE49-F238E27FC236}">
                            <a16:creationId xmlns:a16="http://schemas.microsoft.com/office/drawing/2014/main" id="{31106887-5E95-4684-9E79-04326D4A0F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92938" y="131875"/>
                        <a:ext cx="503853" cy="5675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  <p:grpSp>
                  <p:nvGrpSpPr>
                    <p:cNvPr id="39" name="グループ化 38">
                      <a:extLst>
                        <a:ext uri="{FF2B5EF4-FFF2-40B4-BE49-F238E27FC236}">
                          <a16:creationId xmlns:a16="http://schemas.microsoft.com/office/drawing/2014/main" id="{EE1DBC99-7691-4C13-8B13-7DF74FBC68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948" y="1751532"/>
                      <a:ext cx="1232972" cy="1282320"/>
                      <a:chOff x="187948" y="1751532"/>
                      <a:chExt cx="1232972" cy="1282320"/>
                    </a:xfrm>
                  </p:grpSpPr>
                  <p:sp>
                    <p:nvSpPr>
                      <p:cNvPr id="40" name="正方形/長方形 39">
                        <a:extLst>
                          <a:ext uri="{FF2B5EF4-FFF2-40B4-BE49-F238E27FC236}">
                            <a16:creationId xmlns:a16="http://schemas.microsoft.com/office/drawing/2014/main" id="{9BEF5B75-9F50-487F-BF25-3BB481E73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948" y="1751532"/>
                        <a:ext cx="1232972" cy="1282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41" name="減算記号 40">
                        <a:extLst>
                          <a:ext uri="{FF2B5EF4-FFF2-40B4-BE49-F238E27FC236}">
                            <a16:creationId xmlns:a16="http://schemas.microsoft.com/office/drawing/2014/main" id="{48496B2B-86B1-4D30-89F5-EF6BB68F5B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05" y="1751532"/>
                        <a:ext cx="1023605" cy="1282320"/>
                      </a:xfrm>
                      <a:prstGeom prst="mathMinus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</p:grpSp>
              <p:cxnSp>
                <p:nvCxnSpPr>
                  <p:cNvPr id="37" name="直線矢印コネクタ 36">
                    <a:extLst>
                      <a:ext uri="{FF2B5EF4-FFF2-40B4-BE49-F238E27FC236}">
                        <a16:creationId xmlns:a16="http://schemas.microsoft.com/office/drawing/2014/main" id="{9D5E6E7B-890D-4019-9A4C-94D506D09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7433" y="1317094"/>
                    <a:ext cx="783048" cy="0"/>
                  </a:xfrm>
                  <a:prstGeom prst="straightConnector1">
                    <a:avLst/>
                  </a:prstGeom>
                  <a:ln w="76200">
                    <a:solidFill>
                      <a:srgbClr val="20386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テキスト ボックス 76">
                  <a:extLst>
                    <a:ext uri="{FF2B5EF4-FFF2-40B4-BE49-F238E27FC236}">
                      <a16:creationId xmlns:a16="http://schemas.microsoft.com/office/drawing/2014/main" id="{7A49C65C-9393-4D44-B519-4FA2E4002DCF}"/>
                    </a:ext>
                  </a:extLst>
                </p:cNvPr>
                <p:cNvSpPr txBox="1"/>
                <p:nvPr/>
              </p:nvSpPr>
              <p:spPr>
                <a:xfrm>
                  <a:off x="135255" y="713730"/>
                  <a:ext cx="281940" cy="29718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ja-JP" altLang="en-US" sz="120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５</a:t>
                  </a:r>
                </a:p>
              </p:txBody>
            </p:sp>
            <p:sp>
              <p:nvSpPr>
                <p:cNvPr id="35" name="テキスト ボックス 74">
                  <a:extLst>
                    <a:ext uri="{FF2B5EF4-FFF2-40B4-BE49-F238E27FC236}">
                      <a16:creationId xmlns:a16="http://schemas.microsoft.com/office/drawing/2014/main" id="{38F1EDEE-13F3-4F30-8509-8CCC5C5F6D04}"/>
                    </a:ext>
                  </a:extLst>
                </p:cNvPr>
                <p:cNvSpPr txBox="1"/>
                <p:nvPr/>
              </p:nvSpPr>
              <p:spPr>
                <a:xfrm>
                  <a:off x="896406" y="713730"/>
                  <a:ext cx="281940" cy="29718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 sz="1200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01D3BBDC-7043-40AC-8F1F-5E456C32E018}"/>
                  </a:ext>
                </a:extLst>
              </p:cNvPr>
              <p:cNvSpPr/>
              <p:nvPr/>
            </p:nvSpPr>
            <p:spPr>
              <a:xfrm>
                <a:off x="5383679" y="3251979"/>
                <a:ext cx="656528" cy="65652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E8C97FA-D857-4F9B-B13E-F0ABF03B5822}"/>
                  </a:ext>
                </a:extLst>
              </p:cNvPr>
              <p:cNvSpPr txBox="1"/>
              <p:nvPr/>
            </p:nvSpPr>
            <p:spPr>
              <a:xfrm>
                <a:off x="4437168" y="3124313"/>
                <a:ext cx="888592" cy="41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引力</a:t>
                </a:r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49E18FD-6310-44CC-A7AF-3BFE04583A9B}"/>
                </a:ext>
              </a:extLst>
            </p:cNvPr>
            <p:cNvSpPr txBox="1"/>
            <p:nvPr/>
          </p:nvSpPr>
          <p:spPr>
            <a:xfrm>
              <a:off x="8025902" y="2438516"/>
              <a:ext cx="74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荷物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C0BB5201-B78B-4261-9561-9EDE153ECC63}"/>
                </a:ext>
              </a:extLst>
            </p:cNvPr>
            <p:cNvGrpSpPr/>
            <p:nvPr/>
          </p:nvGrpSpPr>
          <p:grpSpPr>
            <a:xfrm>
              <a:off x="8723432" y="2237674"/>
              <a:ext cx="888592" cy="635051"/>
              <a:chOff x="8723432" y="2237674"/>
              <a:chExt cx="888592" cy="635051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25C533D1-9AB3-4E3E-B4AD-4B405A5AA6E4}"/>
                  </a:ext>
                </a:extLst>
              </p:cNvPr>
              <p:cNvGrpSpPr/>
              <p:nvPr/>
            </p:nvGrpSpPr>
            <p:grpSpPr>
              <a:xfrm>
                <a:off x="8783781" y="2237674"/>
                <a:ext cx="768059" cy="635051"/>
                <a:chOff x="9011459" y="2259067"/>
                <a:chExt cx="250890" cy="207442"/>
              </a:xfrm>
            </p:grpSpPr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C6F6992B-AA6B-4E92-8E28-73D120C61421}"/>
                    </a:ext>
                  </a:extLst>
                </p:cNvPr>
                <p:cNvSpPr/>
                <p:nvPr/>
              </p:nvSpPr>
              <p:spPr>
                <a:xfrm>
                  <a:off x="9011459" y="2259067"/>
                  <a:ext cx="116370" cy="20744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12891599-35E0-4D82-A78D-F73407CDB543}"/>
                    </a:ext>
                  </a:extLst>
                </p:cNvPr>
                <p:cNvSpPr/>
                <p:nvPr/>
              </p:nvSpPr>
              <p:spPr>
                <a:xfrm>
                  <a:off x="9145979" y="2259067"/>
                  <a:ext cx="116370" cy="20744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F9165A-086E-46AA-ADDA-EED587B665F3}"/>
                  </a:ext>
                </a:extLst>
              </p:cNvPr>
              <p:cNvSpPr txBox="1"/>
              <p:nvPr/>
            </p:nvSpPr>
            <p:spPr>
              <a:xfrm>
                <a:off x="8723432" y="2360438"/>
                <a:ext cx="88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ゴール</a:t>
                </a:r>
              </a:p>
            </p:txBody>
          </p:sp>
        </p:grp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F48E83-F267-467A-879E-D8B151CB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003323" cy="68103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こだわりポイント</a:t>
            </a:r>
            <a:r>
              <a:rPr lang="ja-JP" altLang="en-US" sz="3200" dirty="0"/>
              <a:t>、</a:t>
            </a:r>
            <a:r>
              <a:rPr kumimoji="1" lang="ja-JP" altLang="en-US" sz="3200" dirty="0"/>
              <a:t>簡単な説明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9C5CE8-99D2-48D5-987C-4540606E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2750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こだわりポイント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・簡単操作</a:t>
            </a:r>
            <a:r>
              <a:rPr lang="ja-JP" altLang="en-US" sz="2400" dirty="0"/>
              <a:t>だ</a:t>
            </a:r>
            <a:r>
              <a:rPr kumimoji="1" lang="ja-JP" altLang="en-US" sz="2400" dirty="0"/>
              <a:t>けど奥が深い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・磁石の力で解くパズルゲーム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簡単な説明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・マウス操作で磁石ブロックを置き荷物を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移動させてゴールに導くゲーム。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3840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>
            <a:extLst>
              <a:ext uri="{FF2B5EF4-FFF2-40B4-BE49-F238E27FC236}">
                <a16:creationId xmlns:a16="http://schemas.microsoft.com/office/drawing/2014/main" id="{B4425F70-6577-493D-9B7B-B12DEB34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660" y="2013307"/>
            <a:ext cx="6068009" cy="36970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dirty="0"/>
              <a:t>・荷物はマイナス極です。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・マイナスブロックは荷物を跳ね返す。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</a:t>
            </a:r>
            <a:r>
              <a:rPr lang="ja-JP" altLang="en-US" sz="2400" dirty="0"/>
              <a:t>プラスブロックは荷物を引き付ける。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・マイナスとプラスの磁石の強さは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マイナス＜プラス</a:t>
            </a:r>
            <a:r>
              <a:rPr kumimoji="1" lang="ja-JP" altLang="en-US" sz="2400" dirty="0"/>
              <a:t>で強い</a:t>
            </a:r>
            <a:r>
              <a:rPr lang="ja-JP" altLang="en-US" sz="2400" dirty="0"/>
              <a:t>ほうが能力が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発動する。</a:t>
            </a:r>
            <a:endParaRPr kumimoji="1" lang="en-US" altLang="ja-JP" sz="2400" dirty="0"/>
          </a:p>
        </p:txBody>
      </p: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FD20DE3E-43FE-45CC-B8E1-0D5BA3F7975E}"/>
              </a:ext>
            </a:extLst>
          </p:cNvPr>
          <p:cNvGrpSpPr/>
          <p:nvPr/>
        </p:nvGrpSpPr>
        <p:grpSpPr>
          <a:xfrm>
            <a:off x="6207721" y="1327451"/>
            <a:ext cx="3496394" cy="2458942"/>
            <a:chOff x="6455370" y="2820441"/>
            <a:chExt cx="3496394" cy="2458942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DC60D206-C7BB-4858-84C4-23FCDBE60EC1}"/>
                </a:ext>
              </a:extLst>
            </p:cNvPr>
            <p:cNvGrpSpPr/>
            <p:nvPr/>
          </p:nvGrpSpPr>
          <p:grpSpPr>
            <a:xfrm>
              <a:off x="6455370" y="2820441"/>
              <a:ext cx="3496394" cy="2458942"/>
              <a:chOff x="6454638" y="2820441"/>
              <a:chExt cx="3496394" cy="245894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E4DCC1A6-D09B-4C67-8550-482668ADFF2F}"/>
                  </a:ext>
                </a:extLst>
              </p:cNvPr>
              <p:cNvGrpSpPr/>
              <p:nvPr/>
            </p:nvGrpSpPr>
            <p:grpSpPr>
              <a:xfrm>
                <a:off x="6454638" y="2820441"/>
                <a:ext cx="3496394" cy="2458942"/>
                <a:chOff x="6454638" y="2820441"/>
                <a:chExt cx="3496394" cy="2458942"/>
              </a:xfrm>
            </p:grpSpPr>
            <p:grpSp>
              <p:nvGrpSpPr>
                <p:cNvPr id="37" name="グループ化 36">
                  <a:extLst>
                    <a:ext uri="{FF2B5EF4-FFF2-40B4-BE49-F238E27FC236}">
                      <a16:creationId xmlns:a16="http://schemas.microsoft.com/office/drawing/2014/main" id="{57977C99-82AE-4C7C-98BB-E484DF190079}"/>
                    </a:ext>
                  </a:extLst>
                </p:cNvPr>
                <p:cNvGrpSpPr/>
                <p:nvPr/>
              </p:nvGrpSpPr>
              <p:grpSpPr>
                <a:xfrm>
                  <a:off x="6454638" y="2820441"/>
                  <a:ext cx="3496394" cy="2458942"/>
                  <a:chOff x="3749162" y="1231578"/>
                  <a:chExt cx="6447902" cy="4534677"/>
                </a:xfrm>
              </p:grpSpPr>
              <p:grpSp>
                <p:nvGrpSpPr>
                  <p:cNvPr id="38" name="グループ化 37">
                    <a:extLst>
                      <a:ext uri="{FF2B5EF4-FFF2-40B4-BE49-F238E27FC236}">
                        <a16:creationId xmlns:a16="http://schemas.microsoft.com/office/drawing/2014/main" id="{793EFC00-9334-4D56-9CA2-47FB2873637B}"/>
                      </a:ext>
                    </a:extLst>
                  </p:cNvPr>
                  <p:cNvGrpSpPr/>
                  <p:nvPr/>
                </p:nvGrpSpPr>
                <p:grpSpPr>
                  <a:xfrm>
                    <a:off x="3749162" y="1231578"/>
                    <a:ext cx="6447902" cy="4534677"/>
                    <a:chOff x="3749162" y="1231578"/>
                    <a:chExt cx="6447902" cy="4534677"/>
                  </a:xfrm>
                </p:grpSpPr>
                <p:grpSp>
                  <p:nvGrpSpPr>
                    <p:cNvPr id="45" name="グループ化 44">
                      <a:extLst>
                        <a:ext uri="{FF2B5EF4-FFF2-40B4-BE49-F238E27FC236}">
                          <a16:creationId xmlns:a16="http://schemas.microsoft.com/office/drawing/2014/main" id="{8B374D3D-216B-4923-A145-371C95C6B7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9162" y="1231578"/>
                      <a:ext cx="6447902" cy="4534677"/>
                      <a:chOff x="1715089" y="1595472"/>
                      <a:chExt cx="6447902" cy="4534677"/>
                    </a:xfrm>
                  </p:grpSpPr>
                  <p:sp>
                    <p:nvSpPr>
                      <p:cNvPr id="47" name="正方形/長方形 46">
                        <a:extLst>
                          <a:ext uri="{FF2B5EF4-FFF2-40B4-BE49-F238E27FC236}">
                            <a16:creationId xmlns:a16="http://schemas.microsoft.com/office/drawing/2014/main" id="{87221D78-7E19-4C8F-946C-F2E8542C0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5089" y="1595472"/>
                        <a:ext cx="6447902" cy="45346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grpSp>
                    <p:nvGrpSpPr>
                      <p:cNvPr id="48" name="グループ化 47">
                        <a:extLst>
                          <a:ext uri="{FF2B5EF4-FFF2-40B4-BE49-F238E27FC236}">
                            <a16:creationId xmlns:a16="http://schemas.microsoft.com/office/drawing/2014/main" id="{E391E939-A7C8-4B5A-8329-1DB1356774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92871" y="3109778"/>
                        <a:ext cx="4412296" cy="1005014"/>
                        <a:chOff x="2392871" y="3109778"/>
                        <a:chExt cx="4412296" cy="1005014"/>
                      </a:xfrm>
                    </p:grpSpPr>
                    <p:grpSp>
                      <p:nvGrpSpPr>
                        <p:cNvPr id="61" name="グループ化 60">
                          <a:extLst>
                            <a:ext uri="{FF2B5EF4-FFF2-40B4-BE49-F238E27FC236}">
                              <a16:creationId xmlns:a16="http://schemas.microsoft.com/office/drawing/2014/main" id="{02855BB9-9B93-47EA-B04D-D0296EE773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392871" y="3109778"/>
                          <a:ext cx="4412296" cy="1005014"/>
                          <a:chOff x="2392871" y="3109778"/>
                          <a:chExt cx="4412296" cy="1005014"/>
                        </a:xfrm>
                      </p:grpSpPr>
                      <p:sp>
                        <p:nvSpPr>
                          <p:cNvPr id="65" name="正方形/長方形 64">
                            <a:extLst>
                              <a:ext uri="{FF2B5EF4-FFF2-40B4-BE49-F238E27FC236}">
                                <a16:creationId xmlns:a16="http://schemas.microsoft.com/office/drawing/2014/main" id="{82EB9ABA-AFF8-4296-A12D-7D2C50C457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01314" y="3109778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6" name="正方形/長方形 65">
                            <a:extLst>
                              <a:ext uri="{FF2B5EF4-FFF2-40B4-BE49-F238E27FC236}">
                                <a16:creationId xmlns:a16="http://schemas.microsoft.com/office/drawing/2014/main" id="{9E12DA1F-3BCA-405A-BF74-9238083F63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72249" y="3610936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7" name="正方形/長方形 66">
                            <a:extLst>
                              <a:ext uri="{FF2B5EF4-FFF2-40B4-BE49-F238E27FC236}">
                                <a16:creationId xmlns:a16="http://schemas.microsoft.com/office/drawing/2014/main" id="{FCCA6241-1152-4FE9-A028-17E6DF3326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2871" y="3610936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68" name="正方形/長方形 67">
                            <a:extLst>
                              <a:ext uri="{FF2B5EF4-FFF2-40B4-BE49-F238E27FC236}">
                                <a16:creationId xmlns:a16="http://schemas.microsoft.com/office/drawing/2014/main" id="{C2DD2F92-A88A-483C-B4EA-972B9DC1DA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77957" y="3109779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69" name="正方形/長方形 68">
                            <a:extLst>
                              <a:ext uri="{FF2B5EF4-FFF2-40B4-BE49-F238E27FC236}">
                                <a16:creationId xmlns:a16="http://schemas.microsoft.com/office/drawing/2014/main" id="{05CF4C5A-BBD8-4268-B830-90A8E72B07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6714" y="3109778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70" name="正方形/長方形 69">
                            <a:extLst>
                              <a:ext uri="{FF2B5EF4-FFF2-40B4-BE49-F238E27FC236}">
                                <a16:creationId xmlns:a16="http://schemas.microsoft.com/office/drawing/2014/main" id="{3FF29615-FB73-4730-8A28-CAAB700624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72114" y="3109779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1" name="正方形/長方形 70">
                            <a:extLst>
                              <a:ext uri="{FF2B5EF4-FFF2-40B4-BE49-F238E27FC236}">
                                <a16:creationId xmlns:a16="http://schemas.microsoft.com/office/drawing/2014/main" id="{3AD7DE5D-187E-4192-AB75-95977EBC16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74108" y="3610938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2" name="正方形/長方形 71">
                            <a:extLst>
                              <a:ext uri="{FF2B5EF4-FFF2-40B4-BE49-F238E27FC236}">
                                <a16:creationId xmlns:a16="http://schemas.microsoft.com/office/drawing/2014/main" id="{C9605390-307C-4B97-A5DC-801A53905B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0263" y="3610938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3" name="正方形/長方形 72">
                            <a:extLst>
                              <a:ext uri="{FF2B5EF4-FFF2-40B4-BE49-F238E27FC236}">
                                <a16:creationId xmlns:a16="http://schemas.microsoft.com/office/drawing/2014/main" id="{470CBF75-52AA-41A7-9BF5-7C2BC25558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76102" y="3610939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3" name="正方形/長方形 62">
                          <a:extLst>
                            <a:ext uri="{FF2B5EF4-FFF2-40B4-BE49-F238E27FC236}">
                              <a16:creationId xmlns:a16="http://schemas.microsoft.com/office/drawing/2014/main" id="{AA52F085-B173-4C0E-81EE-31A9AD51F0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51458" y="3170424"/>
                          <a:ext cx="214604" cy="38255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64" name="正方形/長方形 63">
                          <a:extLst>
                            <a:ext uri="{FF2B5EF4-FFF2-40B4-BE49-F238E27FC236}">
                              <a16:creationId xmlns:a16="http://schemas.microsoft.com/office/drawing/2014/main" id="{E5ED5DEB-3BEB-44AB-87CC-16A4C48A1B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74628" y="3170424"/>
                          <a:ext cx="214604" cy="38255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62" name="正方形/長方形 61">
                          <a:extLst>
                            <a:ext uri="{FF2B5EF4-FFF2-40B4-BE49-F238E27FC236}">
                              <a16:creationId xmlns:a16="http://schemas.microsoft.com/office/drawing/2014/main" id="{DEBB0E9E-5F2B-4BD7-8FB9-4ECE1EA22B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47848" y="3680915"/>
                          <a:ext cx="363895" cy="363895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grpSp>
                    <p:nvGrpSpPr>
                      <p:cNvPr id="49" name="グループ化 48">
                        <a:extLst>
                          <a:ext uri="{FF2B5EF4-FFF2-40B4-BE49-F238E27FC236}">
                            <a16:creationId xmlns:a16="http://schemas.microsoft.com/office/drawing/2014/main" id="{63126062-75C3-4DD9-ABDB-45E1ED44AF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01414" y="1693261"/>
                        <a:ext cx="1374024" cy="567590"/>
                        <a:chOff x="5811759" y="1693261"/>
                        <a:chExt cx="1374024" cy="567590"/>
                      </a:xfrm>
                    </p:grpSpPr>
                    <p:grpSp>
                      <p:nvGrpSpPr>
                        <p:cNvPr id="56" name="グループ化 55">
                          <a:extLst>
                            <a:ext uri="{FF2B5EF4-FFF2-40B4-BE49-F238E27FC236}">
                              <a16:creationId xmlns:a16="http://schemas.microsoft.com/office/drawing/2014/main" id="{4134F36E-7CBA-4D59-BDBF-ABC12EE5E5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11759" y="1725128"/>
                          <a:ext cx="503853" cy="503853"/>
                          <a:chOff x="1915197" y="2732835"/>
                          <a:chExt cx="503853" cy="503853"/>
                        </a:xfrm>
                      </p:grpSpPr>
                      <p:sp>
                        <p:nvSpPr>
                          <p:cNvPr id="59" name="正方形/長方形 58">
                            <a:extLst>
                              <a:ext uri="{FF2B5EF4-FFF2-40B4-BE49-F238E27FC236}">
                                <a16:creationId xmlns:a16="http://schemas.microsoft.com/office/drawing/2014/main" id="{F6135AAA-CFA4-4EE6-9BD8-7F5F375016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15197" y="2732835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60" name="減算記号 59">
                            <a:extLst>
                              <a:ext uri="{FF2B5EF4-FFF2-40B4-BE49-F238E27FC236}">
                                <a16:creationId xmlns:a16="http://schemas.microsoft.com/office/drawing/2014/main" id="{6F904B13-E750-4857-AC4F-9BBD0C01B6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04852" y="2763004"/>
                            <a:ext cx="295945" cy="370744"/>
                          </a:xfrm>
                          <a:prstGeom prst="mathMinus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57" name="乗算記号 56">
                          <a:extLst>
                            <a:ext uri="{FF2B5EF4-FFF2-40B4-BE49-F238E27FC236}">
                              <a16:creationId xmlns:a16="http://schemas.microsoft.com/office/drawing/2014/main" id="{7A5268D3-25EE-42B2-A36A-CDCD6E2773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2578" y="1823987"/>
                          <a:ext cx="233363" cy="233363"/>
                        </a:xfrm>
                        <a:prstGeom prst="mathMultiply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8" name="テキスト ボックス 57">
                          <a:extLst>
                            <a:ext uri="{FF2B5EF4-FFF2-40B4-BE49-F238E27FC236}">
                              <a16:creationId xmlns:a16="http://schemas.microsoft.com/office/drawing/2014/main" id="{47ADC29A-B4B3-4B6F-84FA-A15927EC31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81930" y="1693261"/>
                          <a:ext cx="503853" cy="5675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0</a:t>
                          </a:r>
                        </a:p>
                      </p:txBody>
                    </p:sp>
                  </p:grpSp>
                  <p:grpSp>
                    <p:nvGrpSpPr>
                      <p:cNvPr id="50" name="グループ化 49">
                        <a:extLst>
                          <a:ext uri="{FF2B5EF4-FFF2-40B4-BE49-F238E27FC236}">
                            <a16:creationId xmlns:a16="http://schemas.microsoft.com/office/drawing/2014/main" id="{F20C0E90-27AD-4B0C-B85F-EAE5AD1AC6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01314" y="1688743"/>
                        <a:ext cx="1388322" cy="572107"/>
                        <a:chOff x="6301314" y="1688743"/>
                        <a:chExt cx="1388322" cy="572107"/>
                      </a:xfrm>
                    </p:grpSpPr>
                    <p:grpSp>
                      <p:nvGrpSpPr>
                        <p:cNvPr id="51" name="グループ化 50">
                          <a:extLst>
                            <a:ext uri="{FF2B5EF4-FFF2-40B4-BE49-F238E27FC236}">
                              <a16:creationId xmlns:a16="http://schemas.microsoft.com/office/drawing/2014/main" id="{BFB1CD0A-5510-426D-8626-34242A97BD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01314" y="1688743"/>
                          <a:ext cx="1388322" cy="572107"/>
                          <a:chOff x="5797461" y="1688743"/>
                          <a:chExt cx="1388322" cy="572107"/>
                        </a:xfrm>
                      </p:grpSpPr>
                      <p:sp>
                        <p:nvSpPr>
                          <p:cNvPr id="53" name="正方形/長方形 52">
                            <a:extLst>
                              <a:ext uri="{FF2B5EF4-FFF2-40B4-BE49-F238E27FC236}">
                                <a16:creationId xmlns:a16="http://schemas.microsoft.com/office/drawing/2014/main" id="{76410DE0-081C-433F-B88E-C5EC7C8EE3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97461" y="1688743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4" name="乗算記号 53">
                            <a:extLst>
                              <a:ext uri="{FF2B5EF4-FFF2-40B4-BE49-F238E27FC236}">
                                <a16:creationId xmlns:a16="http://schemas.microsoft.com/office/drawing/2014/main" id="{57AD504D-E4DD-43AE-9713-5BA4A8893E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02578" y="1823987"/>
                            <a:ext cx="233363" cy="233363"/>
                          </a:xfrm>
                          <a:prstGeom prst="mathMultiply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5" name="テキスト ボックス 54">
                            <a:extLst>
                              <a:ext uri="{FF2B5EF4-FFF2-40B4-BE49-F238E27FC236}">
                                <a16:creationId xmlns:a16="http://schemas.microsoft.com/office/drawing/2014/main" id="{A13B7740-40A7-4DF3-B641-41AF9658770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81930" y="1693261"/>
                            <a:ext cx="503853" cy="56758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ja-JP" sz="1400" dirty="0"/>
                              <a:t>0</a:t>
                            </a:r>
                            <a:endParaRPr kumimoji="1" lang="ja-JP" altLang="en-US" sz="1400" dirty="0"/>
                          </a:p>
                        </p:txBody>
                      </p:sp>
                    </p:grpSp>
                    <p:sp>
                      <p:nvSpPr>
                        <p:cNvPr id="52" name="加算記号 51">
                          <a:extLst>
                            <a:ext uri="{FF2B5EF4-FFF2-40B4-BE49-F238E27FC236}">
                              <a16:creationId xmlns:a16="http://schemas.microsoft.com/office/drawing/2014/main" id="{FE342415-EDE3-4AF1-9FF7-9C94F01908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87729" y="1775432"/>
                          <a:ext cx="330472" cy="330472"/>
                        </a:xfrm>
                        <a:prstGeom prst="mathPlus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2D4F1809-B41D-4404-A1A8-7F687472F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8181" y="2743138"/>
                      <a:ext cx="503853" cy="50385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2D773656-B0D9-4C6D-9886-F436B0DB6597}"/>
                      </a:ext>
                    </a:extLst>
                  </p:cNvPr>
                  <p:cNvGrpSpPr/>
                  <p:nvPr/>
                </p:nvGrpSpPr>
                <p:grpSpPr>
                  <a:xfrm>
                    <a:off x="3930548" y="3246991"/>
                    <a:ext cx="503853" cy="503853"/>
                    <a:chOff x="6873589" y="1477249"/>
                    <a:chExt cx="503853" cy="503853"/>
                  </a:xfrm>
                </p:grpSpPr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4EF18A6F-BBF5-4064-B6FC-65D778F60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3589" y="1477249"/>
                      <a:ext cx="503853" cy="50385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4" name="減算記号 43">
                      <a:extLst>
                        <a:ext uri="{FF2B5EF4-FFF2-40B4-BE49-F238E27FC236}">
                          <a16:creationId xmlns:a16="http://schemas.microsoft.com/office/drawing/2014/main" id="{F159351F-746D-4008-A527-5D12A81B3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77542" y="1543803"/>
                      <a:ext cx="295945" cy="370744"/>
                    </a:xfrm>
                    <a:prstGeom prst="mathMinu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0" name="グループ化 39">
                    <a:extLst>
                      <a:ext uri="{FF2B5EF4-FFF2-40B4-BE49-F238E27FC236}">
                        <a16:creationId xmlns:a16="http://schemas.microsoft.com/office/drawing/2014/main" id="{5A50E7E4-BB88-43FC-B2AC-7D8F2D1CD3A5}"/>
                      </a:ext>
                    </a:extLst>
                  </p:cNvPr>
                  <p:cNvGrpSpPr/>
                  <p:nvPr/>
                </p:nvGrpSpPr>
                <p:grpSpPr>
                  <a:xfrm>
                    <a:off x="6404383" y="2239258"/>
                    <a:ext cx="503853" cy="503853"/>
                    <a:chOff x="8487787" y="1477249"/>
                    <a:chExt cx="503853" cy="503853"/>
                  </a:xfrm>
                </p:grpSpPr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8CB6D6C9-E53A-4EED-AB9C-3DA18BBB0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787" y="1477249"/>
                      <a:ext cx="503853" cy="50385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2" name="加算記号 41">
                      <a:extLst>
                        <a:ext uri="{FF2B5EF4-FFF2-40B4-BE49-F238E27FC236}">
                          <a16:creationId xmlns:a16="http://schemas.microsoft.com/office/drawing/2014/main" id="{41834F74-4345-4D04-ACAB-C8FC441C9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4202" y="1563938"/>
                      <a:ext cx="330472" cy="330472"/>
                    </a:xfrm>
                    <a:prstGeom prst="mathPlu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7A751305-5447-4DB8-801C-996425DBA164}"/>
                    </a:ext>
                  </a:extLst>
                </p:cNvPr>
                <p:cNvSpPr/>
                <p:nvPr/>
              </p:nvSpPr>
              <p:spPr>
                <a:xfrm>
                  <a:off x="6816261" y="3914780"/>
                  <a:ext cx="1064958" cy="271741"/>
                </a:xfrm>
                <a:prstGeom prst="rect">
                  <a:avLst/>
                </a:prstGeom>
                <a:solidFill>
                  <a:srgbClr val="4472C4">
                    <a:alpha val="3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129BF1FA-5D5A-4F09-ADD7-B26D24E5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0430" y="4049912"/>
                <a:ext cx="722281" cy="0"/>
              </a:xfrm>
              <a:prstGeom prst="straightConnector1">
                <a:avLst/>
              </a:prstGeom>
              <a:ln w="38100">
                <a:solidFill>
                  <a:srgbClr val="2038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2DFC16A-9420-41EF-BC7A-135A6326EA39}"/>
                </a:ext>
              </a:extLst>
            </p:cNvPr>
            <p:cNvSpPr/>
            <p:nvPr/>
          </p:nvSpPr>
          <p:spPr>
            <a:xfrm flipH="1">
              <a:off x="7894392" y="3381480"/>
              <a:ext cx="267411" cy="80021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88C0BC82-8017-4A54-B42A-070FE2EF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8328" y="3656997"/>
              <a:ext cx="2570" cy="3929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タイトル 1">
            <a:extLst>
              <a:ext uri="{FF2B5EF4-FFF2-40B4-BE49-F238E27FC236}">
                <a16:creationId xmlns:a16="http://schemas.microsoft.com/office/drawing/2014/main" id="{6AA3AF34-E988-4255-9D0B-4A03E1D1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5265" cy="68103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ブロックの能力</a:t>
            </a:r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55582C00-6EC0-42CD-9B1D-F912ACEC4A1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92" y="3318040"/>
            <a:ext cx="266700" cy="26670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20C6A48-339A-46C8-8501-DE43B3616C30}"/>
              </a:ext>
            </a:extLst>
          </p:cNvPr>
          <p:cNvGrpSpPr/>
          <p:nvPr/>
        </p:nvGrpSpPr>
        <p:grpSpPr>
          <a:xfrm>
            <a:off x="6217699" y="4059653"/>
            <a:ext cx="3496393" cy="2458942"/>
            <a:chOff x="6217699" y="4059653"/>
            <a:chExt cx="3496393" cy="245894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7B3B5A2E-B057-4824-90E0-459F5F546927}"/>
                </a:ext>
              </a:extLst>
            </p:cNvPr>
            <p:cNvGrpSpPr/>
            <p:nvPr/>
          </p:nvGrpSpPr>
          <p:grpSpPr>
            <a:xfrm>
              <a:off x="6217699" y="4059653"/>
              <a:ext cx="3496393" cy="2458942"/>
              <a:chOff x="3596264" y="2319264"/>
              <a:chExt cx="3496394" cy="2364316"/>
            </a:xfrm>
          </p:grpSpPr>
          <p:grpSp>
            <p:nvGrpSpPr>
              <p:cNvPr id="82" name="グループ化 81">
                <a:extLst>
                  <a:ext uri="{FF2B5EF4-FFF2-40B4-BE49-F238E27FC236}">
                    <a16:creationId xmlns:a16="http://schemas.microsoft.com/office/drawing/2014/main" id="{61104217-FE9C-4B72-8DA0-BCBDBACA8705}"/>
                  </a:ext>
                </a:extLst>
              </p:cNvPr>
              <p:cNvGrpSpPr/>
              <p:nvPr/>
            </p:nvGrpSpPr>
            <p:grpSpPr>
              <a:xfrm>
                <a:off x="3596264" y="2319264"/>
                <a:ext cx="3496394" cy="2364316"/>
                <a:chOff x="-9910" y="11456"/>
                <a:chExt cx="3496394" cy="2363692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FADAD628-61FA-4E9A-AD55-2BF9728BBBB3}"/>
                    </a:ext>
                  </a:extLst>
                </p:cNvPr>
                <p:cNvGrpSpPr/>
                <p:nvPr/>
              </p:nvGrpSpPr>
              <p:grpSpPr>
                <a:xfrm>
                  <a:off x="-9910" y="11456"/>
                  <a:ext cx="3496394" cy="2363692"/>
                  <a:chOff x="-18276" y="-14260"/>
                  <a:chExt cx="6447902" cy="4534676"/>
                </a:xfrm>
              </p:grpSpPr>
              <p:grpSp>
                <p:nvGrpSpPr>
                  <p:cNvPr id="94" name="グループ化 93">
                    <a:extLst>
                      <a:ext uri="{FF2B5EF4-FFF2-40B4-BE49-F238E27FC236}">
                        <a16:creationId xmlns:a16="http://schemas.microsoft.com/office/drawing/2014/main" id="{89506289-4CD0-4FA0-B68E-A33929986ECD}"/>
                      </a:ext>
                    </a:extLst>
                  </p:cNvPr>
                  <p:cNvGrpSpPr/>
                  <p:nvPr/>
                </p:nvGrpSpPr>
                <p:grpSpPr>
                  <a:xfrm>
                    <a:off x="-18276" y="-14260"/>
                    <a:ext cx="6447902" cy="4534676"/>
                    <a:chOff x="-18276" y="-14260"/>
                    <a:chExt cx="6447902" cy="4534676"/>
                  </a:xfrm>
                </p:grpSpPr>
                <p:sp>
                  <p:nvSpPr>
                    <p:cNvPr id="99" name="正方形/長方形 98">
                      <a:extLst>
                        <a:ext uri="{FF2B5EF4-FFF2-40B4-BE49-F238E27FC236}">
                          <a16:creationId xmlns:a16="http://schemas.microsoft.com/office/drawing/2014/main" id="{A6F6A7AE-E4E7-4AB5-BB43-B17A3DF7F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276" y="-14260"/>
                      <a:ext cx="6447902" cy="45346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0" name="テキスト ボックス 29">
                      <a:extLst>
                        <a:ext uri="{FF2B5EF4-FFF2-40B4-BE49-F238E27FC236}">
                          <a16:creationId xmlns:a16="http://schemas.microsoft.com/office/drawing/2014/main" id="{97D39A36-BDF3-44FB-A9ED-9FA2548139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3741" y="1176204"/>
                      <a:ext cx="503853" cy="3973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en-US" altLang="ja-JP" sz="800"/>
                    </a:p>
                  </p:txBody>
                </p:sp>
                <p:sp>
                  <p:nvSpPr>
                    <p:cNvPr id="101" name="テキスト ボックス 26">
                      <a:extLst>
                        <a:ext uri="{FF2B5EF4-FFF2-40B4-BE49-F238E27FC236}">
                          <a16:creationId xmlns:a16="http://schemas.microsoft.com/office/drawing/2014/main" id="{6C7A31BF-F505-416F-B8D7-485FECC9E6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2938" y="131875"/>
                      <a:ext cx="503853" cy="5675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 sz="1400"/>
                    </a:p>
                  </p:txBody>
                </p:sp>
              </p:grpSp>
              <p:grpSp>
                <p:nvGrpSpPr>
                  <p:cNvPr id="95" name="グループ化 94">
                    <a:extLst>
                      <a:ext uri="{FF2B5EF4-FFF2-40B4-BE49-F238E27FC236}">
                        <a16:creationId xmlns:a16="http://schemas.microsoft.com/office/drawing/2014/main" id="{5592BBCC-12BA-4A8D-A1F8-61D3B6FA2AC7}"/>
                      </a:ext>
                    </a:extLst>
                  </p:cNvPr>
                  <p:cNvGrpSpPr/>
                  <p:nvPr/>
                </p:nvGrpSpPr>
                <p:grpSpPr>
                  <a:xfrm>
                    <a:off x="615909" y="1510370"/>
                    <a:ext cx="1522326" cy="1625485"/>
                    <a:chOff x="615909" y="1510370"/>
                    <a:chExt cx="1522326" cy="1625485"/>
                  </a:xfrm>
                </p:grpSpPr>
                <p:sp>
                  <p:nvSpPr>
                    <p:cNvPr id="97" name="正方形/長方形 96">
                      <a:extLst>
                        <a:ext uri="{FF2B5EF4-FFF2-40B4-BE49-F238E27FC236}">
                          <a16:creationId xmlns:a16="http://schemas.microsoft.com/office/drawing/2014/main" id="{5F60C4D8-AFEA-4FDD-ADB9-46260A505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909" y="1531487"/>
                      <a:ext cx="1522326" cy="158325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98" name="減算記号 97">
                      <a:extLst>
                        <a:ext uri="{FF2B5EF4-FFF2-40B4-BE49-F238E27FC236}">
                          <a16:creationId xmlns:a16="http://schemas.microsoft.com/office/drawing/2014/main" id="{E8C34D99-79DA-41D4-BB98-8D1D3AA02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944" y="1510370"/>
                      <a:ext cx="1297534" cy="1625485"/>
                    </a:xfrm>
                    <a:prstGeom prst="mathMinu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89" name="テキスト ボックス 76">
                  <a:extLst>
                    <a:ext uri="{FF2B5EF4-FFF2-40B4-BE49-F238E27FC236}">
                      <a16:creationId xmlns:a16="http://schemas.microsoft.com/office/drawing/2014/main" id="{460B77C5-A8EA-4259-AE65-EBE936AF1B36}"/>
                    </a:ext>
                  </a:extLst>
                </p:cNvPr>
                <p:cNvSpPr txBox="1"/>
                <p:nvPr/>
              </p:nvSpPr>
              <p:spPr>
                <a:xfrm>
                  <a:off x="135255" y="713730"/>
                  <a:ext cx="281940" cy="29718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ja-JP" altLang="en-US" sz="120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５</a:t>
                  </a:r>
                </a:p>
              </p:txBody>
            </p:sp>
            <p:sp>
              <p:nvSpPr>
                <p:cNvPr id="90" name="テキスト ボックス 74">
                  <a:extLst>
                    <a:ext uri="{FF2B5EF4-FFF2-40B4-BE49-F238E27FC236}">
                      <a16:creationId xmlns:a16="http://schemas.microsoft.com/office/drawing/2014/main" id="{E5495D79-C423-4793-B89C-282E5CAEF0C6}"/>
                    </a:ext>
                  </a:extLst>
                </p:cNvPr>
                <p:cNvSpPr txBox="1"/>
                <p:nvPr/>
              </p:nvSpPr>
              <p:spPr>
                <a:xfrm>
                  <a:off x="896406" y="713730"/>
                  <a:ext cx="281940" cy="29718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 sz="1200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8189E68-0408-49FD-A0D5-47BCD1AE4243}"/>
                  </a:ext>
                </a:extLst>
              </p:cNvPr>
              <p:cNvSpPr txBox="1"/>
              <p:nvPr/>
            </p:nvSpPr>
            <p:spPr>
              <a:xfrm>
                <a:off x="4968346" y="3043532"/>
                <a:ext cx="888592" cy="355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強さ</a:t>
                </a:r>
              </a:p>
            </p:txBody>
          </p:sp>
        </p:grp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77679A4-31A5-4679-BDD4-BD3803BAC168}"/>
                </a:ext>
              </a:extLst>
            </p:cNvPr>
            <p:cNvSpPr/>
            <p:nvPr/>
          </p:nvSpPr>
          <p:spPr>
            <a:xfrm>
              <a:off x="8705989" y="4897839"/>
              <a:ext cx="825486" cy="858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03" name="加算記号 102">
              <a:extLst>
                <a:ext uri="{FF2B5EF4-FFF2-40B4-BE49-F238E27FC236}">
                  <a16:creationId xmlns:a16="http://schemas.microsoft.com/office/drawing/2014/main" id="{F3AAE758-07D8-423C-B70A-9EAFDD3369B0}"/>
                </a:ext>
              </a:extLst>
            </p:cNvPr>
            <p:cNvSpPr/>
            <p:nvPr/>
          </p:nvSpPr>
          <p:spPr>
            <a:xfrm>
              <a:off x="8784420" y="4994255"/>
              <a:ext cx="653244" cy="66569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CEFE6E-933C-42E8-823B-8591FD1EA7BC}"/>
                </a:ext>
              </a:extLst>
            </p:cNvPr>
            <p:cNvSpPr txBox="1"/>
            <p:nvPr/>
          </p:nvSpPr>
          <p:spPr>
            <a:xfrm>
              <a:off x="7512003" y="5044744"/>
              <a:ext cx="9517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/>
                <a:t>＜</a:t>
              </a:r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797E49F-1F8A-43E1-82FC-DF0EF437CE13}"/>
              </a:ext>
            </a:extLst>
          </p:cNvPr>
          <p:cNvSpPr/>
          <p:nvPr/>
        </p:nvSpPr>
        <p:spPr>
          <a:xfrm>
            <a:off x="7382508" y="2158535"/>
            <a:ext cx="273216" cy="273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減算記号 76">
            <a:extLst>
              <a:ext uri="{FF2B5EF4-FFF2-40B4-BE49-F238E27FC236}">
                <a16:creationId xmlns:a16="http://schemas.microsoft.com/office/drawing/2014/main" id="{94FAED94-28E3-495B-8277-6258F0A662AA}"/>
              </a:ext>
            </a:extLst>
          </p:cNvPr>
          <p:cNvSpPr/>
          <p:nvPr/>
        </p:nvSpPr>
        <p:spPr>
          <a:xfrm>
            <a:off x="7435435" y="2194624"/>
            <a:ext cx="160477" cy="20103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111FC57E-1E81-44FA-9200-C366002C2763}"/>
              </a:ext>
            </a:extLst>
          </p:cNvPr>
          <p:cNvSpPr/>
          <p:nvPr/>
        </p:nvSpPr>
        <p:spPr>
          <a:xfrm>
            <a:off x="7655724" y="2158534"/>
            <a:ext cx="1312107" cy="26476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53691A8-0A29-4408-B6E0-E7DF9324D3E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767883" y="2285196"/>
            <a:ext cx="948017" cy="2246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乗算記号 84">
            <a:extLst>
              <a:ext uri="{FF2B5EF4-FFF2-40B4-BE49-F238E27FC236}">
                <a16:creationId xmlns:a16="http://schemas.microsoft.com/office/drawing/2014/main" id="{B9471A5F-D296-4BBB-AE6E-FC85DFFCE994}"/>
              </a:ext>
            </a:extLst>
          </p:cNvPr>
          <p:cNvSpPr/>
          <p:nvPr/>
        </p:nvSpPr>
        <p:spPr>
          <a:xfrm>
            <a:off x="7514195" y="2176581"/>
            <a:ext cx="71422" cy="7142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9F6DA11-7AD0-4C87-8217-5A4059E09ED9}"/>
              </a:ext>
            </a:extLst>
          </p:cNvPr>
          <p:cNvSpPr txBox="1"/>
          <p:nvPr/>
        </p:nvSpPr>
        <p:spPr>
          <a:xfrm>
            <a:off x="7476900" y="2096384"/>
            <a:ext cx="273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7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3AC54782-3E01-43E6-A0FB-3D187FB6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660" y="2013307"/>
            <a:ext cx="6404789" cy="316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・ブロックを重ねることで能力を強くする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ことができ強さも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  <a:r>
              <a:rPr kumimoji="1" lang="ja-JP" altLang="en-US" b="1" dirty="0">
                <a:solidFill>
                  <a:srgbClr val="FF0000"/>
                </a:solidFill>
              </a:rPr>
              <a:t>マイナス</a:t>
            </a:r>
            <a:r>
              <a:rPr kumimoji="1" lang="en-US" altLang="ja-JP" b="1" dirty="0">
                <a:solidFill>
                  <a:srgbClr val="FF0000"/>
                </a:solidFill>
              </a:rPr>
              <a:t>×</a:t>
            </a:r>
            <a:r>
              <a:rPr kumimoji="1" lang="ja-JP" altLang="en-US" b="1" dirty="0">
                <a:solidFill>
                  <a:srgbClr val="FF0000"/>
                </a:solidFill>
              </a:rPr>
              <a:t>２＞プラス</a:t>
            </a:r>
            <a:r>
              <a:rPr kumimoji="1" lang="ja-JP" altLang="en-US" sz="2400" dirty="0"/>
              <a:t>　になります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ですが</a:t>
            </a:r>
            <a:r>
              <a:rPr lang="ja-JP" altLang="en-US" sz="2400" b="1" dirty="0"/>
              <a:t>プラス</a:t>
            </a:r>
            <a:r>
              <a:rPr lang="ja-JP" altLang="en-US" sz="2400" dirty="0"/>
              <a:t>にも重ねることができるので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lang="ja-JP" altLang="en-US" b="1" dirty="0">
                <a:solidFill>
                  <a:srgbClr val="FF0000"/>
                </a:solidFill>
              </a:rPr>
              <a:t>マイナス</a:t>
            </a:r>
            <a:r>
              <a:rPr lang="en-US" altLang="ja-JP" b="1" dirty="0">
                <a:solidFill>
                  <a:srgbClr val="FF0000"/>
                </a:solidFill>
              </a:rPr>
              <a:t>×</a:t>
            </a:r>
            <a:r>
              <a:rPr lang="ja-JP" altLang="en-US" b="1" dirty="0">
                <a:solidFill>
                  <a:srgbClr val="FF0000"/>
                </a:solidFill>
              </a:rPr>
              <a:t>２＜プラス</a:t>
            </a:r>
            <a:r>
              <a:rPr lang="en-US" altLang="ja-JP" b="1" dirty="0">
                <a:solidFill>
                  <a:srgbClr val="FF0000"/>
                </a:solidFill>
              </a:rPr>
              <a:t>×</a:t>
            </a:r>
            <a:r>
              <a:rPr lang="ja-JP" altLang="en-US" b="1" dirty="0">
                <a:solidFill>
                  <a:srgbClr val="FF0000"/>
                </a:solidFill>
              </a:rPr>
              <a:t>２</a:t>
            </a:r>
            <a:r>
              <a:rPr lang="ja-JP" altLang="en-US" sz="2400" dirty="0"/>
              <a:t>ができる。</a:t>
            </a:r>
            <a:endParaRPr lang="en-US" altLang="ja-JP" sz="2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5C404A9-7E42-4C4E-85BC-90EA39C0D978}"/>
              </a:ext>
            </a:extLst>
          </p:cNvPr>
          <p:cNvSpPr txBox="1"/>
          <p:nvPr/>
        </p:nvSpPr>
        <p:spPr>
          <a:xfrm>
            <a:off x="6722457" y="3068923"/>
            <a:ext cx="273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/>
              <a:t>2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EADA453-47AC-48CF-A08E-F17FA2BF4FEB}"/>
              </a:ext>
            </a:extLst>
          </p:cNvPr>
          <p:cNvSpPr/>
          <p:nvPr/>
        </p:nvSpPr>
        <p:spPr>
          <a:xfrm>
            <a:off x="8292813" y="2432289"/>
            <a:ext cx="197323" cy="1973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タイトル 1">
            <a:extLst>
              <a:ext uri="{FF2B5EF4-FFF2-40B4-BE49-F238E27FC236}">
                <a16:creationId xmlns:a16="http://schemas.microsoft.com/office/drawing/2014/main" id="{0FBAF4AB-BB3A-4264-9835-A70BA8D4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5265" cy="68103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ブロックの能力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537814E-978C-48F6-89F1-281B538C567C}"/>
              </a:ext>
            </a:extLst>
          </p:cNvPr>
          <p:cNvGrpSpPr/>
          <p:nvPr/>
        </p:nvGrpSpPr>
        <p:grpSpPr>
          <a:xfrm>
            <a:off x="6217699" y="4059653"/>
            <a:ext cx="3496393" cy="2458942"/>
            <a:chOff x="6217699" y="4059653"/>
            <a:chExt cx="3496393" cy="2458942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4D3A83E9-F8A0-4B85-B2F9-ABA0A5ED2B9F}"/>
                </a:ext>
              </a:extLst>
            </p:cNvPr>
            <p:cNvGrpSpPr/>
            <p:nvPr/>
          </p:nvGrpSpPr>
          <p:grpSpPr>
            <a:xfrm>
              <a:off x="6217699" y="4059653"/>
              <a:ext cx="3496393" cy="2458942"/>
              <a:chOff x="6217699" y="4059653"/>
              <a:chExt cx="3496393" cy="2458942"/>
            </a:xfrm>
          </p:grpSpPr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76863A53-DE20-476D-AE7C-E868ADFF6D5E}"/>
                  </a:ext>
                </a:extLst>
              </p:cNvPr>
              <p:cNvGrpSpPr/>
              <p:nvPr/>
            </p:nvGrpSpPr>
            <p:grpSpPr>
              <a:xfrm>
                <a:off x="6217699" y="4059653"/>
                <a:ext cx="3496393" cy="2458942"/>
                <a:chOff x="3596264" y="2319264"/>
                <a:chExt cx="3496394" cy="2364316"/>
              </a:xfrm>
            </p:grpSpPr>
            <p:grpSp>
              <p:nvGrpSpPr>
                <p:cNvPr id="101" name="グループ化 100">
                  <a:extLst>
                    <a:ext uri="{FF2B5EF4-FFF2-40B4-BE49-F238E27FC236}">
                      <a16:creationId xmlns:a16="http://schemas.microsoft.com/office/drawing/2014/main" id="{AE682D9E-15EE-491C-9A9D-7A528E5A9C02}"/>
                    </a:ext>
                  </a:extLst>
                </p:cNvPr>
                <p:cNvGrpSpPr/>
                <p:nvPr/>
              </p:nvGrpSpPr>
              <p:grpSpPr>
                <a:xfrm>
                  <a:off x="3596264" y="2319264"/>
                  <a:ext cx="3496394" cy="2364316"/>
                  <a:chOff x="-9910" y="11456"/>
                  <a:chExt cx="3496394" cy="2363692"/>
                </a:xfrm>
              </p:grpSpPr>
              <p:grpSp>
                <p:nvGrpSpPr>
                  <p:cNvPr id="103" name="グループ化 102">
                    <a:extLst>
                      <a:ext uri="{FF2B5EF4-FFF2-40B4-BE49-F238E27FC236}">
                        <a16:creationId xmlns:a16="http://schemas.microsoft.com/office/drawing/2014/main" id="{BE218928-1385-427E-A6B1-8A16F3396243}"/>
                      </a:ext>
                    </a:extLst>
                  </p:cNvPr>
                  <p:cNvGrpSpPr/>
                  <p:nvPr/>
                </p:nvGrpSpPr>
                <p:grpSpPr>
                  <a:xfrm>
                    <a:off x="-9910" y="11456"/>
                    <a:ext cx="3496394" cy="2363692"/>
                    <a:chOff x="-18276" y="-14260"/>
                    <a:chExt cx="6447902" cy="4534676"/>
                  </a:xfrm>
                </p:grpSpPr>
                <p:grpSp>
                  <p:nvGrpSpPr>
                    <p:cNvPr id="106" name="グループ化 105">
                      <a:extLst>
                        <a:ext uri="{FF2B5EF4-FFF2-40B4-BE49-F238E27FC236}">
                          <a16:creationId xmlns:a16="http://schemas.microsoft.com/office/drawing/2014/main" id="{8C68854C-737C-4DF6-AA8F-5D06805E33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276" y="-14260"/>
                      <a:ext cx="6447902" cy="4534676"/>
                      <a:chOff x="-18276" y="-14260"/>
                      <a:chExt cx="6447902" cy="4534676"/>
                    </a:xfrm>
                  </p:grpSpPr>
                  <p:sp>
                    <p:nvSpPr>
                      <p:cNvPr id="110" name="正方形/長方形 109">
                        <a:extLst>
                          <a:ext uri="{FF2B5EF4-FFF2-40B4-BE49-F238E27FC236}">
                            <a16:creationId xmlns:a16="http://schemas.microsoft.com/office/drawing/2014/main" id="{181B90B8-5F71-4EE4-BACB-7CBCC30102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276" y="-14260"/>
                        <a:ext cx="6447902" cy="45346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1" name="テキスト ボックス 29">
                        <a:extLst>
                          <a:ext uri="{FF2B5EF4-FFF2-40B4-BE49-F238E27FC236}">
                            <a16:creationId xmlns:a16="http://schemas.microsoft.com/office/drawing/2014/main" id="{2D304D84-51D0-490A-8787-D99B93B914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3741" y="1176204"/>
                        <a:ext cx="503853" cy="3973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en-US" altLang="ja-JP" sz="800"/>
                      </a:p>
                    </p:txBody>
                  </p:sp>
                  <p:sp>
                    <p:nvSpPr>
                      <p:cNvPr id="112" name="テキスト ボックス 26">
                        <a:extLst>
                          <a:ext uri="{FF2B5EF4-FFF2-40B4-BE49-F238E27FC236}">
                            <a16:creationId xmlns:a16="http://schemas.microsoft.com/office/drawing/2014/main" id="{3E20997A-6091-4A96-AC88-C3B74D4641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92938" y="131875"/>
                        <a:ext cx="503853" cy="5675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  <p:grpSp>
                  <p:nvGrpSpPr>
                    <p:cNvPr id="107" name="グループ化 106">
                      <a:extLst>
                        <a:ext uri="{FF2B5EF4-FFF2-40B4-BE49-F238E27FC236}">
                          <a16:creationId xmlns:a16="http://schemas.microsoft.com/office/drawing/2014/main" id="{34659FBC-2641-4B4E-827C-49C5A97E76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09" y="1510370"/>
                      <a:ext cx="1522326" cy="1625485"/>
                      <a:chOff x="615909" y="1510370"/>
                      <a:chExt cx="1522326" cy="1625485"/>
                    </a:xfrm>
                  </p:grpSpPr>
                  <p:sp>
                    <p:nvSpPr>
                      <p:cNvPr id="108" name="正方形/長方形 107">
                        <a:extLst>
                          <a:ext uri="{FF2B5EF4-FFF2-40B4-BE49-F238E27FC236}">
                            <a16:creationId xmlns:a16="http://schemas.microsoft.com/office/drawing/2014/main" id="{1CACEA8E-E41D-418D-8BC9-D1D0843AC7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909" y="1531487"/>
                        <a:ext cx="1522326" cy="15832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09" name="減算記号 108">
                        <a:extLst>
                          <a:ext uri="{FF2B5EF4-FFF2-40B4-BE49-F238E27FC236}">
                            <a16:creationId xmlns:a16="http://schemas.microsoft.com/office/drawing/2014/main" id="{C83BD8A3-29EF-4286-9373-8F615E7B7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6944" y="1510370"/>
                        <a:ext cx="1297534" cy="1625485"/>
                      </a:xfrm>
                      <a:prstGeom prst="mathMinus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104" name="テキスト ボックス 76">
                    <a:extLst>
                      <a:ext uri="{FF2B5EF4-FFF2-40B4-BE49-F238E27FC236}">
                        <a16:creationId xmlns:a16="http://schemas.microsoft.com/office/drawing/2014/main" id="{B00D250F-0993-4D9E-81F2-417708350123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55" y="713730"/>
                    <a:ext cx="281940" cy="297181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kumimoji="1" lang="ja-JP" altLang="en-US" sz="120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５</a:t>
                    </a:r>
                  </a:p>
                </p:txBody>
              </p:sp>
              <p:sp>
                <p:nvSpPr>
                  <p:cNvPr id="105" name="テキスト ボックス 74">
                    <a:extLst>
                      <a:ext uri="{FF2B5EF4-FFF2-40B4-BE49-F238E27FC236}">
                        <a16:creationId xmlns:a16="http://schemas.microsoft.com/office/drawing/2014/main" id="{82C4BC9E-25EB-414F-BA8D-B1A3786EEE10}"/>
                      </a:ext>
                    </a:extLst>
                  </p:cNvPr>
                  <p:cNvSpPr txBox="1"/>
                  <p:nvPr/>
                </p:nvSpPr>
                <p:spPr>
                  <a:xfrm>
                    <a:off x="896406" y="713730"/>
                    <a:ext cx="281940" cy="297181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 sz="1200" dirty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8B0CF239-DCA8-4F43-9CE3-F64646BFA272}"/>
                    </a:ext>
                  </a:extLst>
                </p:cNvPr>
                <p:cNvSpPr txBox="1"/>
                <p:nvPr/>
              </p:nvSpPr>
              <p:spPr>
                <a:xfrm>
                  <a:off x="4968346" y="3043532"/>
                  <a:ext cx="888592" cy="355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強さ</a:t>
                  </a:r>
                </a:p>
              </p:txBody>
            </p:sp>
          </p:grp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B9A4EDD7-97AF-4789-A5B2-E60ACBB3B810}"/>
                  </a:ext>
                </a:extLst>
              </p:cNvPr>
              <p:cNvSpPr/>
              <p:nvPr/>
            </p:nvSpPr>
            <p:spPr>
              <a:xfrm>
                <a:off x="8705989" y="4897839"/>
                <a:ext cx="825486" cy="858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sp>
            <p:nvSpPr>
              <p:cNvPr id="99" name="加算記号 98">
                <a:extLst>
                  <a:ext uri="{FF2B5EF4-FFF2-40B4-BE49-F238E27FC236}">
                    <a16:creationId xmlns:a16="http://schemas.microsoft.com/office/drawing/2014/main" id="{367A2562-0CC9-4840-BEB0-76B29042746B}"/>
                  </a:ext>
                </a:extLst>
              </p:cNvPr>
              <p:cNvSpPr/>
              <p:nvPr/>
            </p:nvSpPr>
            <p:spPr>
              <a:xfrm>
                <a:off x="8784420" y="4994255"/>
                <a:ext cx="653244" cy="66569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C02E3305-E086-41BB-87B9-99B31F78BDDC}"/>
                  </a:ext>
                </a:extLst>
              </p:cNvPr>
              <p:cNvSpPr txBox="1"/>
              <p:nvPr/>
            </p:nvSpPr>
            <p:spPr>
              <a:xfrm>
                <a:off x="7512003" y="5044744"/>
                <a:ext cx="9517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4800" dirty="0"/>
                  <a:t>＜</a:t>
                </a:r>
                <a:endParaRPr kumimoji="1" lang="en-US" altLang="ja-JP" sz="4800" dirty="0"/>
              </a:p>
            </p:txBody>
          </p:sp>
        </p:grpSp>
        <p:sp>
          <p:nvSpPr>
            <p:cNvPr id="113" name="乗算記号 112">
              <a:extLst>
                <a:ext uri="{FF2B5EF4-FFF2-40B4-BE49-F238E27FC236}">
                  <a16:creationId xmlns:a16="http://schemas.microsoft.com/office/drawing/2014/main" id="{95EE4761-103E-4774-8CB9-958A494D0197}"/>
                </a:ext>
              </a:extLst>
            </p:cNvPr>
            <p:cNvSpPr/>
            <p:nvPr/>
          </p:nvSpPr>
          <p:spPr>
            <a:xfrm>
              <a:off x="6958087" y="4911151"/>
              <a:ext cx="290874" cy="290874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E1595A26-4640-4B2A-A775-1B8E6D7EFF13}"/>
                </a:ext>
              </a:extLst>
            </p:cNvPr>
            <p:cNvSpPr txBox="1"/>
            <p:nvPr/>
          </p:nvSpPr>
          <p:spPr>
            <a:xfrm>
              <a:off x="7166650" y="4838899"/>
              <a:ext cx="273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2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3615A52-7861-4BEC-8657-07E97ADF91F3}"/>
              </a:ext>
            </a:extLst>
          </p:cNvPr>
          <p:cNvGrpSpPr/>
          <p:nvPr/>
        </p:nvGrpSpPr>
        <p:grpSpPr>
          <a:xfrm>
            <a:off x="6285880" y="1304356"/>
            <a:ext cx="3496394" cy="2458942"/>
            <a:chOff x="6294185" y="1290367"/>
            <a:chExt cx="3496394" cy="2458942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F4CF92EB-2751-4A8D-AEF6-79AE644AA75B}"/>
                </a:ext>
              </a:extLst>
            </p:cNvPr>
            <p:cNvGrpSpPr/>
            <p:nvPr/>
          </p:nvGrpSpPr>
          <p:grpSpPr>
            <a:xfrm>
              <a:off x="6294185" y="1290367"/>
              <a:ext cx="3496394" cy="2458942"/>
              <a:chOff x="6294185" y="1290367"/>
              <a:chExt cx="3496394" cy="2458942"/>
            </a:xfrm>
          </p:grpSpPr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E34B02CF-E9A1-4CBA-B742-9BD2DF209BEE}"/>
                  </a:ext>
                </a:extLst>
              </p:cNvPr>
              <p:cNvGrpSpPr/>
              <p:nvPr/>
            </p:nvGrpSpPr>
            <p:grpSpPr>
              <a:xfrm>
                <a:off x="6294185" y="1290367"/>
                <a:ext cx="3496394" cy="2458942"/>
                <a:chOff x="6353157" y="2013308"/>
                <a:chExt cx="3496394" cy="2458942"/>
              </a:xfrm>
            </p:grpSpPr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1BC3AF6F-A99E-4530-926C-A0C88FAD774B}"/>
                    </a:ext>
                  </a:extLst>
                </p:cNvPr>
                <p:cNvGrpSpPr/>
                <p:nvPr/>
              </p:nvGrpSpPr>
              <p:grpSpPr>
                <a:xfrm>
                  <a:off x="6353157" y="2013308"/>
                  <a:ext cx="3496394" cy="2458942"/>
                  <a:chOff x="6300876" y="2013308"/>
                  <a:chExt cx="3496394" cy="2458942"/>
                </a:xfrm>
              </p:grpSpPr>
              <p:grpSp>
                <p:nvGrpSpPr>
                  <p:cNvPr id="134" name="グループ化 133">
                    <a:extLst>
                      <a:ext uri="{FF2B5EF4-FFF2-40B4-BE49-F238E27FC236}">
                        <a16:creationId xmlns:a16="http://schemas.microsoft.com/office/drawing/2014/main" id="{27B89FB8-C70B-4E1D-88C4-91F590344C7B}"/>
                      </a:ext>
                    </a:extLst>
                  </p:cNvPr>
                  <p:cNvGrpSpPr/>
                  <p:nvPr/>
                </p:nvGrpSpPr>
                <p:grpSpPr>
                  <a:xfrm>
                    <a:off x="6300876" y="2013308"/>
                    <a:ext cx="3496394" cy="2458942"/>
                    <a:chOff x="6235646" y="2862180"/>
                    <a:chExt cx="3496394" cy="2458942"/>
                  </a:xfrm>
                </p:grpSpPr>
                <p:grpSp>
                  <p:nvGrpSpPr>
                    <p:cNvPr id="137" name="グループ化 136">
                      <a:extLst>
                        <a:ext uri="{FF2B5EF4-FFF2-40B4-BE49-F238E27FC236}">
                          <a16:creationId xmlns:a16="http://schemas.microsoft.com/office/drawing/2014/main" id="{DD590A84-572F-4FE1-AA54-C41B7F93B4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5646" y="2862180"/>
                      <a:ext cx="3496394" cy="2458942"/>
                      <a:chOff x="6225678" y="2825235"/>
                      <a:chExt cx="3496394" cy="2458942"/>
                    </a:xfrm>
                  </p:grpSpPr>
                  <p:grpSp>
                    <p:nvGrpSpPr>
                      <p:cNvPr id="143" name="グループ化 142">
                        <a:extLst>
                          <a:ext uri="{FF2B5EF4-FFF2-40B4-BE49-F238E27FC236}">
                            <a16:creationId xmlns:a16="http://schemas.microsoft.com/office/drawing/2014/main" id="{CE41CB52-94EB-41A1-A3C2-BDC56EF1E3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5678" y="2825235"/>
                        <a:ext cx="3496394" cy="2458942"/>
                        <a:chOff x="3326924" y="1240419"/>
                        <a:chExt cx="6447902" cy="4534677"/>
                      </a:xfrm>
                    </p:grpSpPr>
                    <p:grpSp>
                      <p:nvGrpSpPr>
                        <p:cNvPr id="146" name="グループ化 145">
                          <a:extLst>
                            <a:ext uri="{FF2B5EF4-FFF2-40B4-BE49-F238E27FC236}">
                              <a16:creationId xmlns:a16="http://schemas.microsoft.com/office/drawing/2014/main" id="{7C22EDCD-EE15-4CFF-9CA3-C3DD4A1AFC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26924" y="1240419"/>
                          <a:ext cx="6447902" cy="4534677"/>
                          <a:chOff x="3326924" y="1240419"/>
                          <a:chExt cx="6447902" cy="4534677"/>
                        </a:xfrm>
                      </p:grpSpPr>
                      <p:grpSp>
                        <p:nvGrpSpPr>
                          <p:cNvPr id="192" name="グループ化 191">
                            <a:extLst>
                              <a:ext uri="{FF2B5EF4-FFF2-40B4-BE49-F238E27FC236}">
                                <a16:creationId xmlns:a16="http://schemas.microsoft.com/office/drawing/2014/main" id="{ED441377-B9FE-4112-9E6B-79376AEA750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26924" y="1240419"/>
                            <a:ext cx="6447902" cy="4534677"/>
                            <a:chOff x="1292851" y="1604313"/>
                            <a:chExt cx="6447902" cy="4534677"/>
                          </a:xfrm>
                        </p:grpSpPr>
                        <p:sp>
                          <p:nvSpPr>
                            <p:cNvPr id="194" name="正方形/長方形 193">
                              <a:extLst>
                                <a:ext uri="{FF2B5EF4-FFF2-40B4-BE49-F238E27FC236}">
                                  <a16:creationId xmlns:a16="http://schemas.microsoft.com/office/drawing/2014/main" id="{08D8CD4D-CDE9-4B9C-9537-CF77CA0D2E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2851" y="1604313"/>
                              <a:ext cx="6447902" cy="453467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95" name="グループ化 194">
                              <a:extLst>
                                <a:ext uri="{FF2B5EF4-FFF2-40B4-BE49-F238E27FC236}">
                                  <a16:creationId xmlns:a16="http://schemas.microsoft.com/office/drawing/2014/main" id="{19AABA51-23AB-4F2D-B690-5C59CF2123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392871" y="3610936"/>
                              <a:ext cx="2906824" cy="503856"/>
                              <a:chOff x="2392871" y="3610936"/>
                              <a:chExt cx="2906824" cy="503856"/>
                            </a:xfrm>
                          </p:grpSpPr>
                          <p:grpSp>
                            <p:nvGrpSpPr>
                              <p:cNvPr id="198" name="グループ化 197">
                                <a:extLst>
                                  <a:ext uri="{FF2B5EF4-FFF2-40B4-BE49-F238E27FC236}">
                                    <a16:creationId xmlns:a16="http://schemas.microsoft.com/office/drawing/2014/main" id="{44D4B839-7284-4C51-9CB0-AB45426FB9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392871" y="3610936"/>
                                <a:ext cx="2485090" cy="503856"/>
                                <a:chOff x="2392871" y="3610936"/>
                                <a:chExt cx="2485090" cy="503856"/>
                              </a:xfrm>
                            </p:grpSpPr>
                            <p:sp>
                              <p:nvSpPr>
                                <p:cNvPr id="200" name="正方形/長方形 199">
                                  <a:extLst>
                                    <a:ext uri="{FF2B5EF4-FFF2-40B4-BE49-F238E27FC236}">
                                      <a16:creationId xmlns:a16="http://schemas.microsoft.com/office/drawing/2014/main" id="{48318144-FFF3-4230-9E53-BC6FC3B55F1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872249" y="3610936"/>
                                  <a:ext cx="503853" cy="50385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/>
                                </a:p>
                              </p:txBody>
                            </p:sp>
                            <p:sp>
                              <p:nvSpPr>
                                <p:cNvPr id="201" name="正方形/長方形 200">
                                  <a:extLst>
                                    <a:ext uri="{FF2B5EF4-FFF2-40B4-BE49-F238E27FC236}">
                                      <a16:creationId xmlns:a16="http://schemas.microsoft.com/office/drawing/2014/main" id="{F38A58B7-8CDB-4F0E-96AB-23ACA13FCD2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392871" y="3610936"/>
                                  <a:ext cx="503853" cy="50385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/>
                                </a:p>
                              </p:txBody>
                            </p:sp>
                            <p:sp>
                              <p:nvSpPr>
                                <p:cNvPr id="202" name="正方形/長方形 201">
                                  <a:extLst>
                                    <a:ext uri="{FF2B5EF4-FFF2-40B4-BE49-F238E27FC236}">
                                      <a16:creationId xmlns:a16="http://schemas.microsoft.com/office/drawing/2014/main" id="{5B66D771-29EC-4DF4-9333-5E70A8936EC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374108" y="3610938"/>
                                  <a:ext cx="503853" cy="50385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/>
                                </a:p>
                              </p:txBody>
                            </p:sp>
                            <p:sp>
                              <p:nvSpPr>
                                <p:cNvPr id="203" name="正方形/長方形 202">
                                  <a:extLst>
                                    <a:ext uri="{FF2B5EF4-FFF2-40B4-BE49-F238E27FC236}">
                                      <a16:creationId xmlns:a16="http://schemas.microsoft.com/office/drawing/2014/main" id="{BFC7B7EC-7258-4FAA-B516-4F112852DA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870263" y="3610938"/>
                                  <a:ext cx="503853" cy="50385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/>
                                </a:p>
                              </p:txBody>
                            </p:sp>
                            <p:sp>
                              <p:nvSpPr>
                                <p:cNvPr id="204" name="正方形/長方形 203">
                                  <a:extLst>
                                    <a:ext uri="{FF2B5EF4-FFF2-40B4-BE49-F238E27FC236}">
                                      <a16:creationId xmlns:a16="http://schemas.microsoft.com/office/drawing/2014/main" id="{B80BF5DF-FA1A-417D-88C6-9FE3712D7C4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376102" y="3610939"/>
                                  <a:ext cx="503853" cy="50385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99" name="正方形/長方形 198">
                                <a:extLst>
                                  <a:ext uri="{FF2B5EF4-FFF2-40B4-BE49-F238E27FC236}">
                                    <a16:creationId xmlns:a16="http://schemas.microsoft.com/office/drawing/2014/main" id="{C815B7B4-A4FE-4C33-A7F4-ED611095BF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35800" y="3680915"/>
                                <a:ext cx="363895" cy="36389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</p:grpSp>
                        <p:sp>
                          <p:nvSpPr>
                            <p:cNvPr id="196" name="テキスト ボックス 195">
                              <a:extLst>
                                <a:ext uri="{FF2B5EF4-FFF2-40B4-BE49-F238E27FC236}">
                                  <a16:creationId xmlns:a16="http://schemas.microsoft.com/office/drawing/2014/main" id="{ECBF0581-5C64-434F-9801-C5CC62E2701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176592" y="2737589"/>
                              <a:ext cx="503853" cy="397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endParaRPr kumimoji="1" lang="en-US" altLang="ja-JP" sz="800" dirty="0"/>
                            </a:p>
                          </p:txBody>
                        </p:sp>
                        <p:sp>
                          <p:nvSpPr>
                            <p:cNvPr id="197" name="テキスト ボックス 196">
                              <a:extLst>
                                <a:ext uri="{FF2B5EF4-FFF2-40B4-BE49-F238E27FC236}">
                                  <a16:creationId xmlns:a16="http://schemas.microsoft.com/office/drawing/2014/main" id="{2D4B9759-1B4E-43BA-B612-A53B08BC588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85789" y="1693260"/>
                              <a:ext cx="503853" cy="56758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endParaRPr kumimoji="1" lang="ja-JP" altLang="en-US" sz="1400" dirty="0"/>
                            </a:p>
                          </p:txBody>
                        </p:sp>
                      </p:grpSp>
                      <p:sp>
                        <p:nvSpPr>
                          <p:cNvPr id="193" name="正方形/長方形 192">
                            <a:extLst>
                              <a:ext uri="{FF2B5EF4-FFF2-40B4-BE49-F238E27FC236}">
                                <a16:creationId xmlns:a16="http://schemas.microsoft.com/office/drawing/2014/main" id="{919A664C-3F67-4082-A57B-76F029B15D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08181" y="2743138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86" name="グループ化 185">
                          <a:extLst>
                            <a:ext uri="{FF2B5EF4-FFF2-40B4-BE49-F238E27FC236}">
                              <a16:creationId xmlns:a16="http://schemas.microsoft.com/office/drawing/2014/main" id="{A46E0099-B79D-4729-820E-809C97B6AD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30548" y="3246991"/>
                          <a:ext cx="503853" cy="503853"/>
                          <a:chOff x="6873589" y="1477249"/>
                          <a:chExt cx="503853" cy="503853"/>
                        </a:xfrm>
                      </p:grpSpPr>
                      <p:sp>
                        <p:nvSpPr>
                          <p:cNvPr id="190" name="正方形/長方形 189">
                            <a:extLst>
                              <a:ext uri="{FF2B5EF4-FFF2-40B4-BE49-F238E27FC236}">
                                <a16:creationId xmlns:a16="http://schemas.microsoft.com/office/drawing/2014/main" id="{BFD9472E-F88D-4FF5-AB6E-337F68F7FF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873589" y="1477249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91" name="減算記号 190">
                            <a:extLst>
                              <a:ext uri="{FF2B5EF4-FFF2-40B4-BE49-F238E27FC236}">
                                <a16:creationId xmlns:a16="http://schemas.microsoft.com/office/drawing/2014/main" id="{E9812C82-0913-4D87-A193-302D7DA14F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77542" y="1543803"/>
                            <a:ext cx="295945" cy="370744"/>
                          </a:xfrm>
                          <a:prstGeom prst="mathMinus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87" name="グループ化 186">
                          <a:extLst>
                            <a:ext uri="{FF2B5EF4-FFF2-40B4-BE49-F238E27FC236}">
                              <a16:creationId xmlns:a16="http://schemas.microsoft.com/office/drawing/2014/main" id="{D490D50A-312F-4392-AB9A-E3D5D40953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404383" y="2239258"/>
                          <a:ext cx="503853" cy="503853"/>
                          <a:chOff x="8487787" y="1477249"/>
                          <a:chExt cx="503853" cy="503853"/>
                        </a:xfrm>
                      </p:grpSpPr>
                      <p:sp>
                        <p:nvSpPr>
                          <p:cNvPr id="188" name="正方形/長方形 187">
                            <a:extLst>
                              <a:ext uri="{FF2B5EF4-FFF2-40B4-BE49-F238E27FC236}">
                                <a16:creationId xmlns:a16="http://schemas.microsoft.com/office/drawing/2014/main" id="{A99B0D73-EA70-4949-9A68-CD7182BA91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7787" y="1477249"/>
                            <a:ext cx="503853" cy="50385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89" name="加算記号 188">
                            <a:extLst>
                              <a:ext uri="{FF2B5EF4-FFF2-40B4-BE49-F238E27FC236}">
                                <a16:creationId xmlns:a16="http://schemas.microsoft.com/office/drawing/2014/main" id="{AC3E1205-F396-4A43-94AC-393F497463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74202" y="1563938"/>
                            <a:ext cx="330472" cy="330472"/>
                          </a:xfrm>
                          <a:prstGeom prst="mathPlus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50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</p:grpSp>
                  <p:cxnSp>
                    <p:nvCxnSpPr>
                      <p:cNvPr id="144" name="直線矢印コネクタ 143">
                        <a:extLst>
                          <a:ext uri="{FF2B5EF4-FFF2-40B4-BE49-F238E27FC236}">
                            <a16:creationId xmlns:a16="http://schemas.microsoft.com/office/drawing/2014/main" id="{4D9BEBEB-7BC2-47F4-92FB-3B95E1065A06}"/>
                          </a:ext>
                        </a:extLst>
                      </p:cNvPr>
                      <p:cNvCxnSpPr>
                        <a:cxnSpLocks/>
                        <a:endCxn id="202" idx="3"/>
                      </p:cNvCxnSpPr>
                      <p:nvPr/>
                    </p:nvCxnSpPr>
                    <p:spPr>
                      <a:xfrm>
                        <a:off x="6870430" y="4049912"/>
                        <a:ext cx="1299284" cy="29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203864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9" name="正方形/長方形 138">
                      <a:extLst>
                        <a:ext uri="{FF2B5EF4-FFF2-40B4-BE49-F238E27FC236}">
                          <a16:creationId xmlns:a16="http://schemas.microsoft.com/office/drawing/2014/main" id="{37DAA028-929A-4C8B-8E40-8B47D0E65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690" y="4216626"/>
                      <a:ext cx="273216" cy="2732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40" name="正方形/長方形 139">
                      <a:extLst>
                        <a:ext uri="{FF2B5EF4-FFF2-40B4-BE49-F238E27FC236}">
                          <a16:creationId xmlns:a16="http://schemas.microsoft.com/office/drawing/2014/main" id="{16F91807-D6D0-4867-9CD4-ECCB6C1E7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6411" y="4488594"/>
                      <a:ext cx="273216" cy="2732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41" name="正方形/長方形 140">
                      <a:extLst>
                        <a:ext uri="{FF2B5EF4-FFF2-40B4-BE49-F238E27FC236}">
                          <a16:creationId xmlns:a16="http://schemas.microsoft.com/office/drawing/2014/main" id="{3EB14853-3DCE-4D98-9093-0143D006C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3155" y="3952197"/>
                      <a:ext cx="273216" cy="2732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42" name="正方形/長方形 141">
                      <a:extLst>
                        <a:ext uri="{FF2B5EF4-FFF2-40B4-BE49-F238E27FC236}">
                          <a16:creationId xmlns:a16="http://schemas.microsoft.com/office/drawing/2014/main" id="{731DBD63-8D8C-4C3E-9787-4A13D611BE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853" y="3950249"/>
                      <a:ext cx="273216" cy="2732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36" name="正方形/長方形 135">
                    <a:extLst>
                      <a:ext uri="{FF2B5EF4-FFF2-40B4-BE49-F238E27FC236}">
                        <a16:creationId xmlns:a16="http://schemas.microsoft.com/office/drawing/2014/main" id="{2C4D0F1E-EA7C-4400-A791-7DB274D45D54}"/>
                      </a:ext>
                    </a:extLst>
                  </p:cNvPr>
                  <p:cNvSpPr/>
                  <p:nvPr/>
                </p:nvSpPr>
                <p:spPr>
                  <a:xfrm>
                    <a:off x="7968915" y="2832884"/>
                    <a:ext cx="273216" cy="273216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cxnSp>
              <p:nvCxnSpPr>
                <p:cNvPr id="133" name="直線矢印コネクタ 132">
                  <a:extLst>
                    <a:ext uri="{FF2B5EF4-FFF2-40B4-BE49-F238E27FC236}">
                      <a16:creationId xmlns:a16="http://schemas.microsoft.com/office/drawing/2014/main" id="{9F82F424-6212-4C4D-AE97-DB77E9508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57804" y="2844871"/>
                  <a:ext cx="0" cy="25650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FBAA5109-C139-467E-A646-1952649C0168}"/>
                  </a:ext>
                </a:extLst>
              </p:cNvPr>
              <p:cNvSpPr/>
              <p:nvPr/>
            </p:nvSpPr>
            <p:spPr>
              <a:xfrm>
                <a:off x="6884768" y="2392302"/>
                <a:ext cx="1901840" cy="267838"/>
              </a:xfrm>
              <a:prstGeom prst="rect">
                <a:avLst/>
              </a:prstGeom>
              <a:solidFill>
                <a:srgbClr val="4472C4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173CA4B8-EDA6-4DFB-80D1-80E8DAF188FE}"/>
                </a:ext>
              </a:extLst>
            </p:cNvPr>
            <p:cNvGrpSpPr/>
            <p:nvPr/>
          </p:nvGrpSpPr>
          <p:grpSpPr>
            <a:xfrm>
              <a:off x="6704522" y="2309129"/>
              <a:ext cx="224995" cy="261610"/>
              <a:chOff x="6768176" y="1588530"/>
              <a:chExt cx="310009" cy="360460"/>
            </a:xfrm>
          </p:grpSpPr>
          <p:sp>
            <p:nvSpPr>
              <p:cNvPr id="128" name="乗算記号 127">
                <a:extLst>
                  <a:ext uri="{FF2B5EF4-FFF2-40B4-BE49-F238E27FC236}">
                    <a16:creationId xmlns:a16="http://schemas.microsoft.com/office/drawing/2014/main" id="{8A51BAA8-1E18-463B-8A7E-E18737949171}"/>
                  </a:ext>
                </a:extLst>
              </p:cNvPr>
              <p:cNvSpPr/>
              <p:nvPr/>
            </p:nvSpPr>
            <p:spPr>
              <a:xfrm>
                <a:off x="6768176" y="1693037"/>
                <a:ext cx="126542" cy="126542"/>
              </a:xfrm>
              <a:prstGeom prst="mathMultiply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DBC3E10C-58DB-42E5-B335-9366377749E7}"/>
                  </a:ext>
                </a:extLst>
              </p:cNvPr>
              <p:cNvSpPr txBox="1"/>
              <p:nvPr/>
            </p:nvSpPr>
            <p:spPr>
              <a:xfrm>
                <a:off x="6804969" y="1588530"/>
                <a:ext cx="273216" cy="360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/>
                  <a:t>2</a:t>
                </a:r>
              </a:p>
            </p:txBody>
          </p:sp>
        </p:grp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D5C0AEB5-CA26-47C0-9E79-81AE5F795A26}"/>
                </a:ext>
              </a:extLst>
            </p:cNvPr>
            <p:cNvSpPr/>
            <p:nvPr/>
          </p:nvSpPr>
          <p:spPr>
            <a:xfrm>
              <a:off x="8146723" y="1333240"/>
              <a:ext cx="273216" cy="27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減算記号 120">
              <a:extLst>
                <a:ext uri="{FF2B5EF4-FFF2-40B4-BE49-F238E27FC236}">
                  <a16:creationId xmlns:a16="http://schemas.microsoft.com/office/drawing/2014/main" id="{DC96812F-1F8C-426C-A780-9311EA83DA2C}"/>
                </a:ext>
              </a:extLst>
            </p:cNvPr>
            <p:cNvSpPr/>
            <p:nvPr/>
          </p:nvSpPr>
          <p:spPr>
            <a:xfrm>
              <a:off x="8203092" y="1369329"/>
              <a:ext cx="160477" cy="201037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乗算記号 121">
              <a:extLst>
                <a:ext uri="{FF2B5EF4-FFF2-40B4-BE49-F238E27FC236}">
                  <a16:creationId xmlns:a16="http://schemas.microsoft.com/office/drawing/2014/main" id="{8A28DAA6-1414-4530-AE73-42ADE2EF75A3}"/>
                </a:ext>
              </a:extLst>
            </p:cNvPr>
            <p:cNvSpPr/>
            <p:nvPr/>
          </p:nvSpPr>
          <p:spPr>
            <a:xfrm>
              <a:off x="8474850" y="1406576"/>
              <a:ext cx="126542" cy="126542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043089BC-6F15-4CB6-8A24-CC7D7911FA7C}"/>
                </a:ext>
              </a:extLst>
            </p:cNvPr>
            <p:cNvSpPr txBox="1"/>
            <p:nvPr/>
          </p:nvSpPr>
          <p:spPr>
            <a:xfrm>
              <a:off x="8626329" y="1335690"/>
              <a:ext cx="273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C429C33D-4DA0-4A03-A848-29B0BB6F4F5A}"/>
                </a:ext>
              </a:extLst>
            </p:cNvPr>
            <p:cNvSpPr/>
            <p:nvPr/>
          </p:nvSpPr>
          <p:spPr>
            <a:xfrm>
              <a:off x="9022027" y="1333240"/>
              <a:ext cx="273216" cy="27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乗算記号 124">
              <a:extLst>
                <a:ext uri="{FF2B5EF4-FFF2-40B4-BE49-F238E27FC236}">
                  <a16:creationId xmlns:a16="http://schemas.microsoft.com/office/drawing/2014/main" id="{7C14B706-5C7E-42C3-86C9-DA2C58E6E859}"/>
                </a:ext>
              </a:extLst>
            </p:cNvPr>
            <p:cNvSpPr/>
            <p:nvPr/>
          </p:nvSpPr>
          <p:spPr>
            <a:xfrm>
              <a:off x="9350154" y="1406577"/>
              <a:ext cx="126542" cy="126542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9039BEA2-6BA2-49E9-8476-4B85A8DA772F}"/>
                </a:ext>
              </a:extLst>
            </p:cNvPr>
            <p:cNvSpPr txBox="1"/>
            <p:nvPr/>
          </p:nvSpPr>
          <p:spPr>
            <a:xfrm>
              <a:off x="9501633" y="1335690"/>
              <a:ext cx="273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0</a:t>
              </a:r>
              <a:endParaRPr kumimoji="1" lang="ja-JP" altLang="en-US" sz="1400" dirty="0"/>
            </a:p>
          </p:txBody>
        </p:sp>
        <p:sp>
          <p:nvSpPr>
            <p:cNvPr id="127" name="加算記号 126">
              <a:extLst>
                <a:ext uri="{FF2B5EF4-FFF2-40B4-BE49-F238E27FC236}">
                  <a16:creationId xmlns:a16="http://schemas.microsoft.com/office/drawing/2014/main" id="{78C5FD98-25DA-4D1D-A1A1-D74C8B208464}"/>
                </a:ext>
              </a:extLst>
            </p:cNvPr>
            <p:cNvSpPr/>
            <p:nvPr/>
          </p:nvSpPr>
          <p:spPr>
            <a:xfrm>
              <a:off x="9068886" y="1380247"/>
              <a:ext cx="179199" cy="17920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16D150B-2C80-4760-AFDA-A928BB9DAB80}"/>
              </a:ext>
            </a:extLst>
          </p:cNvPr>
          <p:cNvGrpSpPr/>
          <p:nvPr/>
        </p:nvGrpSpPr>
        <p:grpSpPr>
          <a:xfrm>
            <a:off x="9105232" y="4812908"/>
            <a:ext cx="481779" cy="400110"/>
            <a:chOff x="4839288" y="5587693"/>
            <a:chExt cx="481779" cy="400110"/>
          </a:xfrm>
        </p:grpSpPr>
        <p:sp>
          <p:nvSpPr>
            <p:cNvPr id="72" name="乗算記号 71">
              <a:extLst>
                <a:ext uri="{FF2B5EF4-FFF2-40B4-BE49-F238E27FC236}">
                  <a16:creationId xmlns:a16="http://schemas.microsoft.com/office/drawing/2014/main" id="{1AB969C7-C6D8-47FA-A586-F97695C5FE57}"/>
                </a:ext>
              </a:extLst>
            </p:cNvPr>
            <p:cNvSpPr/>
            <p:nvPr/>
          </p:nvSpPr>
          <p:spPr>
            <a:xfrm>
              <a:off x="4839288" y="5659945"/>
              <a:ext cx="290874" cy="290874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CC898126-AAC8-4F87-8B59-A57269324904}"/>
                </a:ext>
              </a:extLst>
            </p:cNvPr>
            <p:cNvSpPr txBox="1"/>
            <p:nvPr/>
          </p:nvSpPr>
          <p:spPr>
            <a:xfrm>
              <a:off x="5047851" y="5587693"/>
              <a:ext cx="273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2</a:t>
              </a: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B3539164-A8C8-45A9-9984-DD1E1A6C3A46}"/>
              </a:ext>
            </a:extLst>
          </p:cNvPr>
          <p:cNvGrpSpPr/>
          <p:nvPr/>
        </p:nvGrpSpPr>
        <p:grpSpPr>
          <a:xfrm>
            <a:off x="6285881" y="1322848"/>
            <a:ext cx="3496393" cy="2458942"/>
            <a:chOff x="6217699" y="4059653"/>
            <a:chExt cx="3496393" cy="2458942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2B6BC01C-DA20-4D02-A9D4-D8627A46876B}"/>
                </a:ext>
              </a:extLst>
            </p:cNvPr>
            <p:cNvGrpSpPr/>
            <p:nvPr/>
          </p:nvGrpSpPr>
          <p:grpSpPr>
            <a:xfrm>
              <a:off x="6217699" y="4059653"/>
              <a:ext cx="3496393" cy="2458942"/>
              <a:chOff x="6217699" y="4059653"/>
              <a:chExt cx="3496393" cy="245894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5525AC7E-8F0E-46D5-9BEB-1411E337F6B1}"/>
                  </a:ext>
                </a:extLst>
              </p:cNvPr>
              <p:cNvGrpSpPr/>
              <p:nvPr/>
            </p:nvGrpSpPr>
            <p:grpSpPr>
              <a:xfrm>
                <a:off x="6217699" y="4059653"/>
                <a:ext cx="3496393" cy="2458942"/>
                <a:chOff x="3596264" y="2319264"/>
                <a:chExt cx="3496394" cy="2364316"/>
              </a:xfrm>
            </p:grpSpPr>
            <p:grpSp>
              <p:nvGrpSpPr>
                <p:cNvPr id="83" name="グループ化 82">
                  <a:extLst>
                    <a:ext uri="{FF2B5EF4-FFF2-40B4-BE49-F238E27FC236}">
                      <a16:creationId xmlns:a16="http://schemas.microsoft.com/office/drawing/2014/main" id="{8867A6CD-B164-4EBC-BBEE-46344270C456}"/>
                    </a:ext>
                  </a:extLst>
                </p:cNvPr>
                <p:cNvGrpSpPr/>
                <p:nvPr/>
              </p:nvGrpSpPr>
              <p:grpSpPr>
                <a:xfrm>
                  <a:off x="3596264" y="2319264"/>
                  <a:ext cx="3496394" cy="2364316"/>
                  <a:chOff x="-9910" y="11456"/>
                  <a:chExt cx="3496394" cy="2363692"/>
                </a:xfrm>
              </p:grpSpPr>
              <p:grpSp>
                <p:nvGrpSpPr>
                  <p:cNvPr id="85" name="グループ化 84">
                    <a:extLst>
                      <a:ext uri="{FF2B5EF4-FFF2-40B4-BE49-F238E27FC236}">
                        <a16:creationId xmlns:a16="http://schemas.microsoft.com/office/drawing/2014/main" id="{43DA4798-02F7-4D4C-A11B-0ACAEC1F5F2F}"/>
                      </a:ext>
                    </a:extLst>
                  </p:cNvPr>
                  <p:cNvGrpSpPr/>
                  <p:nvPr/>
                </p:nvGrpSpPr>
                <p:grpSpPr>
                  <a:xfrm>
                    <a:off x="-9910" y="11456"/>
                    <a:ext cx="3496394" cy="2363692"/>
                    <a:chOff x="-18276" y="-14260"/>
                    <a:chExt cx="6447902" cy="4534676"/>
                  </a:xfrm>
                </p:grpSpPr>
                <p:grpSp>
                  <p:nvGrpSpPr>
                    <p:cNvPr id="88" name="グループ化 87">
                      <a:extLst>
                        <a:ext uri="{FF2B5EF4-FFF2-40B4-BE49-F238E27FC236}">
                          <a16:creationId xmlns:a16="http://schemas.microsoft.com/office/drawing/2014/main" id="{2071E3FC-BE47-4868-B99D-0CED4904C8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276" y="-14260"/>
                      <a:ext cx="6447902" cy="4534676"/>
                      <a:chOff x="-18276" y="-14260"/>
                      <a:chExt cx="6447902" cy="4534676"/>
                    </a:xfrm>
                  </p:grpSpPr>
                  <p:sp>
                    <p:nvSpPr>
                      <p:cNvPr id="92" name="正方形/長方形 91">
                        <a:extLst>
                          <a:ext uri="{FF2B5EF4-FFF2-40B4-BE49-F238E27FC236}">
                            <a16:creationId xmlns:a16="http://schemas.microsoft.com/office/drawing/2014/main" id="{9C8C42E2-26CC-49B7-8FE9-B04C636823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276" y="-14260"/>
                        <a:ext cx="6447902" cy="45346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テキスト ボックス 29">
                        <a:extLst>
                          <a:ext uri="{FF2B5EF4-FFF2-40B4-BE49-F238E27FC236}">
                            <a16:creationId xmlns:a16="http://schemas.microsoft.com/office/drawing/2014/main" id="{948C01F4-ECFF-4075-A535-80AB92EF2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3741" y="1176204"/>
                        <a:ext cx="503853" cy="3973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en-US" altLang="ja-JP" sz="800"/>
                      </a:p>
                    </p:txBody>
                  </p:sp>
                  <p:sp>
                    <p:nvSpPr>
                      <p:cNvPr id="94" name="テキスト ボックス 26">
                        <a:extLst>
                          <a:ext uri="{FF2B5EF4-FFF2-40B4-BE49-F238E27FC236}">
                            <a16:creationId xmlns:a16="http://schemas.microsoft.com/office/drawing/2014/main" id="{10A0C210-20B0-4B9B-8AC7-8CEBBE2DA4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92938" y="131875"/>
                        <a:ext cx="503853" cy="5675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  <p:grpSp>
                  <p:nvGrpSpPr>
                    <p:cNvPr id="89" name="グループ化 88">
                      <a:extLst>
                        <a:ext uri="{FF2B5EF4-FFF2-40B4-BE49-F238E27FC236}">
                          <a16:creationId xmlns:a16="http://schemas.microsoft.com/office/drawing/2014/main" id="{12BCB2BE-F2DC-4D51-B693-D27F10F748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09" y="1510370"/>
                      <a:ext cx="1522326" cy="1625485"/>
                      <a:chOff x="615909" y="1510370"/>
                      <a:chExt cx="1522326" cy="1625485"/>
                    </a:xfrm>
                  </p:grpSpPr>
                  <p:sp>
                    <p:nvSpPr>
                      <p:cNvPr id="90" name="正方形/長方形 89">
                        <a:extLst>
                          <a:ext uri="{FF2B5EF4-FFF2-40B4-BE49-F238E27FC236}">
                            <a16:creationId xmlns:a16="http://schemas.microsoft.com/office/drawing/2014/main" id="{7A80C6AC-4C27-44D6-9241-0636229486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909" y="1531487"/>
                        <a:ext cx="1522326" cy="15832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91" name="減算記号 90">
                        <a:extLst>
                          <a:ext uri="{FF2B5EF4-FFF2-40B4-BE49-F238E27FC236}">
                            <a16:creationId xmlns:a16="http://schemas.microsoft.com/office/drawing/2014/main" id="{D8A22073-803F-4966-A743-F6C8AEFB9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6944" y="1510370"/>
                        <a:ext cx="1297534" cy="1625485"/>
                      </a:xfrm>
                      <a:prstGeom prst="mathMinus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86" name="テキスト ボックス 76">
                    <a:extLst>
                      <a:ext uri="{FF2B5EF4-FFF2-40B4-BE49-F238E27FC236}">
                        <a16:creationId xmlns:a16="http://schemas.microsoft.com/office/drawing/2014/main" id="{490F1D13-1D6A-4860-AA51-7F0EEE8765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55" y="713730"/>
                    <a:ext cx="281940" cy="297181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kumimoji="1" lang="ja-JP" altLang="en-US" sz="120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５</a:t>
                    </a:r>
                  </a:p>
                </p:txBody>
              </p:sp>
              <p:sp>
                <p:nvSpPr>
                  <p:cNvPr id="87" name="テキスト ボックス 74">
                    <a:extLst>
                      <a:ext uri="{FF2B5EF4-FFF2-40B4-BE49-F238E27FC236}">
                        <a16:creationId xmlns:a16="http://schemas.microsoft.com/office/drawing/2014/main" id="{7B9EAEED-E6F2-4B5F-8966-5214809C2408}"/>
                      </a:ext>
                    </a:extLst>
                  </p:cNvPr>
                  <p:cNvSpPr txBox="1"/>
                  <p:nvPr/>
                </p:nvSpPr>
                <p:spPr>
                  <a:xfrm>
                    <a:off x="896406" y="713730"/>
                    <a:ext cx="281940" cy="297181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 sz="1200" dirty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56A0C01-73C5-4D42-A95E-0BD4277CB86D}"/>
                    </a:ext>
                  </a:extLst>
                </p:cNvPr>
                <p:cNvSpPr txBox="1"/>
                <p:nvPr/>
              </p:nvSpPr>
              <p:spPr>
                <a:xfrm>
                  <a:off x="4968346" y="3043532"/>
                  <a:ext cx="888592" cy="355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強さ</a:t>
                  </a:r>
                </a:p>
              </p:txBody>
            </p:sp>
          </p:grp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7F899AF7-DA2C-4D28-92BA-46BEFEBB8648}"/>
                  </a:ext>
                </a:extLst>
              </p:cNvPr>
              <p:cNvSpPr/>
              <p:nvPr/>
            </p:nvSpPr>
            <p:spPr>
              <a:xfrm>
                <a:off x="8705989" y="4897839"/>
                <a:ext cx="825486" cy="858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sp>
            <p:nvSpPr>
              <p:cNvPr id="81" name="加算記号 80">
                <a:extLst>
                  <a:ext uri="{FF2B5EF4-FFF2-40B4-BE49-F238E27FC236}">
                    <a16:creationId xmlns:a16="http://schemas.microsoft.com/office/drawing/2014/main" id="{623FD747-1BDE-4BC2-AD2C-124B9DF5D7CD}"/>
                  </a:ext>
                </a:extLst>
              </p:cNvPr>
              <p:cNvSpPr/>
              <p:nvPr/>
            </p:nvSpPr>
            <p:spPr>
              <a:xfrm>
                <a:off x="8784420" y="4994255"/>
                <a:ext cx="653244" cy="66569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5D4C9895-BD64-4C7F-AE16-6C9EAF03F3BC}"/>
                  </a:ext>
                </a:extLst>
              </p:cNvPr>
              <p:cNvSpPr txBox="1"/>
              <p:nvPr/>
            </p:nvSpPr>
            <p:spPr>
              <a:xfrm>
                <a:off x="7512003" y="5044744"/>
                <a:ext cx="9517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4800" dirty="0"/>
                  <a:t>＞</a:t>
                </a:r>
                <a:endParaRPr kumimoji="1" lang="en-US" altLang="ja-JP" sz="4800" dirty="0"/>
              </a:p>
            </p:txBody>
          </p:sp>
        </p:grpSp>
        <p:sp>
          <p:nvSpPr>
            <p:cNvPr id="77" name="乗算記号 76">
              <a:extLst>
                <a:ext uri="{FF2B5EF4-FFF2-40B4-BE49-F238E27FC236}">
                  <a16:creationId xmlns:a16="http://schemas.microsoft.com/office/drawing/2014/main" id="{FAAA6893-CA81-4459-808A-0358AC2F520D}"/>
                </a:ext>
              </a:extLst>
            </p:cNvPr>
            <p:cNvSpPr/>
            <p:nvPr/>
          </p:nvSpPr>
          <p:spPr>
            <a:xfrm>
              <a:off x="6958087" y="4911151"/>
              <a:ext cx="290874" cy="290874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633111FF-08CF-49E5-BF9D-848522AA7CC1}"/>
                </a:ext>
              </a:extLst>
            </p:cNvPr>
            <p:cNvSpPr txBox="1"/>
            <p:nvPr/>
          </p:nvSpPr>
          <p:spPr>
            <a:xfrm>
              <a:off x="7166650" y="4838899"/>
              <a:ext cx="273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85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1A780ED-948D-4A86-99FD-3B52CE86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5265" cy="68103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ゲーム画面</a:t>
            </a:r>
          </a:p>
        </p:txBody>
      </p:sp>
      <p:sp>
        <p:nvSpPr>
          <p:cNvPr id="118" name="コンテンツ プレースホルダー 2">
            <a:extLst>
              <a:ext uri="{FF2B5EF4-FFF2-40B4-BE49-F238E27FC236}">
                <a16:creationId xmlns:a16="http://schemas.microsoft.com/office/drawing/2014/main" id="{609D001E-65A7-4D96-BDAD-DBFB8F93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223" y="1980464"/>
            <a:ext cx="5378844" cy="2753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・マウス操作して磁石ブロックを選ぶ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・ブロックをクリック</a:t>
            </a:r>
            <a:r>
              <a:rPr lang="ja-JP" altLang="en-US" sz="2400" dirty="0"/>
              <a:t>をすること</a:t>
            </a:r>
            <a:r>
              <a:rPr kumimoji="1" lang="ja-JP" altLang="en-US" sz="2400" dirty="0"/>
              <a:t>で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持ち上げることが出来る</a:t>
            </a:r>
            <a:r>
              <a:rPr kumimoji="1" lang="ja-JP" altLang="en-US" sz="2400" dirty="0"/>
              <a:t>。</a:t>
            </a:r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CD7B3C9-0EE9-48DA-A052-89201CAF0202}"/>
              </a:ext>
            </a:extLst>
          </p:cNvPr>
          <p:cNvGrpSpPr/>
          <p:nvPr/>
        </p:nvGrpSpPr>
        <p:grpSpPr>
          <a:xfrm>
            <a:off x="6214478" y="1266651"/>
            <a:ext cx="3496394" cy="2466068"/>
            <a:chOff x="6243139" y="2810762"/>
            <a:chExt cx="2933810" cy="2063288"/>
          </a:xfrm>
        </p:grpSpPr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F794B879-A9F5-488C-8606-9616D19039CC}"/>
                </a:ext>
              </a:extLst>
            </p:cNvPr>
            <p:cNvGrpSpPr/>
            <p:nvPr/>
          </p:nvGrpSpPr>
          <p:grpSpPr>
            <a:xfrm>
              <a:off x="6243139" y="2810762"/>
              <a:ext cx="2933810" cy="2063288"/>
              <a:chOff x="4730262" y="2227358"/>
              <a:chExt cx="5044564" cy="3547738"/>
            </a:xfrm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5930FB3F-3DB0-429B-B827-3D35AF09B375}"/>
                  </a:ext>
                </a:extLst>
              </p:cNvPr>
              <p:cNvGrpSpPr/>
              <p:nvPr/>
            </p:nvGrpSpPr>
            <p:grpSpPr>
              <a:xfrm>
                <a:off x="4730262" y="2227358"/>
                <a:ext cx="5044564" cy="3547738"/>
                <a:chOff x="3326924" y="1240419"/>
                <a:chExt cx="6447902" cy="4534677"/>
              </a:xfrm>
            </p:grpSpPr>
            <p:grpSp>
              <p:nvGrpSpPr>
                <p:cNvPr id="103" name="グループ化 102">
                  <a:extLst>
                    <a:ext uri="{FF2B5EF4-FFF2-40B4-BE49-F238E27FC236}">
                      <a16:creationId xmlns:a16="http://schemas.microsoft.com/office/drawing/2014/main" id="{05FB3BA8-4D99-41FC-AE9C-7F48FC8FA421}"/>
                    </a:ext>
                  </a:extLst>
                </p:cNvPr>
                <p:cNvGrpSpPr/>
                <p:nvPr/>
              </p:nvGrpSpPr>
              <p:grpSpPr>
                <a:xfrm>
                  <a:off x="3326924" y="1240419"/>
                  <a:ext cx="6447902" cy="4534677"/>
                  <a:chOff x="1292851" y="1604313"/>
                  <a:chExt cx="6447902" cy="4534677"/>
                </a:xfrm>
              </p:grpSpPr>
              <p:sp>
                <p:nvSpPr>
                  <p:cNvPr id="105" name="正方形/長方形 104">
                    <a:extLst>
                      <a:ext uri="{FF2B5EF4-FFF2-40B4-BE49-F238E27FC236}">
                        <a16:creationId xmlns:a16="http://schemas.microsoft.com/office/drawing/2014/main" id="{45EA5D76-D5E9-49AC-B256-0F82E0BD2CB7}"/>
                      </a:ext>
                    </a:extLst>
                  </p:cNvPr>
                  <p:cNvSpPr/>
                  <p:nvPr/>
                </p:nvSpPr>
                <p:spPr>
                  <a:xfrm>
                    <a:off x="1292851" y="1604313"/>
                    <a:ext cx="6447902" cy="45346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D236242D-B1B2-4BBC-8ABD-1DE3DE3967F5}"/>
                      </a:ext>
                    </a:extLst>
                  </p:cNvPr>
                  <p:cNvGrpSpPr/>
                  <p:nvPr/>
                </p:nvGrpSpPr>
                <p:grpSpPr>
                  <a:xfrm>
                    <a:off x="2392871" y="3109778"/>
                    <a:ext cx="4412296" cy="1005014"/>
                    <a:chOff x="2392871" y="3109778"/>
                    <a:chExt cx="4412296" cy="1005014"/>
                  </a:xfrm>
                </p:grpSpPr>
                <p:grpSp>
                  <p:nvGrpSpPr>
                    <p:cNvPr id="124" name="グループ化 123">
                      <a:extLst>
                        <a:ext uri="{FF2B5EF4-FFF2-40B4-BE49-F238E27FC236}">
                          <a16:creationId xmlns:a16="http://schemas.microsoft.com/office/drawing/2014/main" id="{77D5DCBC-1B6D-4368-BC49-5ECCC3244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2871" y="3109778"/>
                      <a:ext cx="4412296" cy="1005014"/>
                      <a:chOff x="2392871" y="3109778"/>
                      <a:chExt cx="4412296" cy="1005014"/>
                    </a:xfrm>
                  </p:grpSpPr>
                  <p:sp>
                    <p:nvSpPr>
                      <p:cNvPr id="129" name="正方形/長方形 128">
                        <a:extLst>
                          <a:ext uri="{FF2B5EF4-FFF2-40B4-BE49-F238E27FC236}">
                            <a16:creationId xmlns:a16="http://schemas.microsoft.com/office/drawing/2014/main" id="{29B00652-0A67-4080-9C21-1CEE0966D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01314" y="310977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30" name="正方形/長方形 129">
                        <a:extLst>
                          <a:ext uri="{FF2B5EF4-FFF2-40B4-BE49-F238E27FC236}">
                            <a16:creationId xmlns:a16="http://schemas.microsoft.com/office/drawing/2014/main" id="{EC618A5C-C84B-4748-BB13-D5D44F8D1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2249" y="3610936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31" name="正方形/長方形 130">
                        <a:extLst>
                          <a:ext uri="{FF2B5EF4-FFF2-40B4-BE49-F238E27FC236}">
                            <a16:creationId xmlns:a16="http://schemas.microsoft.com/office/drawing/2014/main" id="{B0BB1A16-BC3E-470C-BE60-C70E5C07F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2871" y="3610936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69" name="正方形/長方形 168">
                        <a:extLst>
                          <a:ext uri="{FF2B5EF4-FFF2-40B4-BE49-F238E27FC236}">
                            <a16:creationId xmlns:a16="http://schemas.microsoft.com/office/drawing/2014/main" id="{73678E94-1F53-48E8-8379-2160EDF24A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7957" y="3109779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71" name="正方形/長方形 170">
                        <a:extLst>
                          <a:ext uri="{FF2B5EF4-FFF2-40B4-BE49-F238E27FC236}">
                            <a16:creationId xmlns:a16="http://schemas.microsoft.com/office/drawing/2014/main" id="{F867E8FD-7579-46DD-9A91-88715C06D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6714" y="310977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83" name="正方形/長方形 182">
                        <a:extLst>
                          <a:ext uri="{FF2B5EF4-FFF2-40B4-BE49-F238E27FC236}">
                            <a16:creationId xmlns:a16="http://schemas.microsoft.com/office/drawing/2014/main" id="{4C7FA1E1-99D9-42F0-8B12-37EAD93168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2114" y="3109779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7" name="正方形/長方形 186">
                        <a:extLst>
                          <a:ext uri="{FF2B5EF4-FFF2-40B4-BE49-F238E27FC236}">
                            <a16:creationId xmlns:a16="http://schemas.microsoft.com/office/drawing/2014/main" id="{66070BBD-2571-473B-84EB-E5DBA7304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108" y="361093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93" name="正方形/長方形 192">
                        <a:extLst>
                          <a:ext uri="{FF2B5EF4-FFF2-40B4-BE49-F238E27FC236}">
                            <a16:creationId xmlns:a16="http://schemas.microsoft.com/office/drawing/2014/main" id="{BDAB41B1-62EB-4CA9-8FA3-B30978600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0263" y="361093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94" name="正方形/長方形 193">
                        <a:extLst>
                          <a:ext uri="{FF2B5EF4-FFF2-40B4-BE49-F238E27FC236}">
                            <a16:creationId xmlns:a16="http://schemas.microsoft.com/office/drawing/2014/main" id="{7B147A7E-978F-45B5-BD96-B2504EF27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102" y="3610939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25" name="正方形/長方形 124">
                      <a:extLst>
                        <a:ext uri="{FF2B5EF4-FFF2-40B4-BE49-F238E27FC236}">
                          <a16:creationId xmlns:a16="http://schemas.microsoft.com/office/drawing/2014/main" id="{4D1258A8-A4C2-436D-B8EE-9F1BF1649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8002" y="3680915"/>
                      <a:ext cx="363894" cy="363894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7" name="正方形/長方形 126">
                      <a:extLst>
                        <a:ext uri="{FF2B5EF4-FFF2-40B4-BE49-F238E27FC236}">
                          <a16:creationId xmlns:a16="http://schemas.microsoft.com/office/drawing/2014/main" id="{F06237CB-7988-4619-B263-D4D99FD3C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1458" y="3170424"/>
                      <a:ext cx="214604" cy="38255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8" name="正方形/長方形 127">
                      <a:extLst>
                        <a:ext uri="{FF2B5EF4-FFF2-40B4-BE49-F238E27FC236}">
                          <a16:creationId xmlns:a16="http://schemas.microsoft.com/office/drawing/2014/main" id="{4DE4BBDF-C650-43AD-9466-9FFDCD061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4628" y="3170424"/>
                      <a:ext cx="214604" cy="38255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A5A061DB-9A1F-427D-AE32-563C2C051312}"/>
                      </a:ext>
                    </a:extLst>
                  </p:cNvPr>
                  <p:cNvGrpSpPr/>
                  <p:nvPr/>
                </p:nvGrpSpPr>
                <p:grpSpPr>
                  <a:xfrm>
                    <a:off x="4687116" y="1688743"/>
                    <a:ext cx="1388322" cy="680949"/>
                    <a:chOff x="5797461" y="1688743"/>
                    <a:chExt cx="1388322" cy="680949"/>
                  </a:xfrm>
                </p:grpSpPr>
                <p:grpSp>
                  <p:nvGrpSpPr>
                    <p:cNvPr id="114" name="グループ化 113">
                      <a:extLst>
                        <a:ext uri="{FF2B5EF4-FFF2-40B4-BE49-F238E27FC236}">
                          <a16:creationId xmlns:a16="http://schemas.microsoft.com/office/drawing/2014/main" id="{212EE9FB-7D24-4EB9-816E-351038586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7461" y="1688743"/>
                      <a:ext cx="503853" cy="503853"/>
                      <a:chOff x="1900899" y="2696450"/>
                      <a:chExt cx="503853" cy="503853"/>
                    </a:xfrm>
                  </p:grpSpPr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6E368A5-4DF9-4275-83C4-09A2F727C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0899" y="2696450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2" name="減算記号 121">
                        <a:extLst>
                          <a:ext uri="{FF2B5EF4-FFF2-40B4-BE49-F238E27FC236}">
                            <a16:creationId xmlns:a16="http://schemas.microsoft.com/office/drawing/2014/main" id="{9FDFA1DF-2140-46C1-AD8A-C81DD51DC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852" y="2763004"/>
                        <a:ext cx="295945" cy="370744"/>
                      </a:xfrm>
                      <a:prstGeom prst="mathMinus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15" name="乗算記号 114">
                      <a:extLst>
                        <a:ext uri="{FF2B5EF4-FFF2-40B4-BE49-F238E27FC236}">
                          <a16:creationId xmlns:a16="http://schemas.microsoft.com/office/drawing/2014/main" id="{15AEDA9D-4408-4703-875A-29B05B6F7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2578" y="1823987"/>
                      <a:ext cx="233363" cy="233363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19" name="テキスト ボックス 118">
                      <a:extLst>
                        <a:ext uri="{FF2B5EF4-FFF2-40B4-BE49-F238E27FC236}">
                          <a16:creationId xmlns:a16="http://schemas.microsoft.com/office/drawing/2014/main" id="{73D39C9E-A52C-4F9B-89E9-24ECF3A73F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81931" y="1693262"/>
                      <a:ext cx="503852" cy="676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</a:p>
                  </p:txBody>
                </p:sp>
              </p:grpSp>
              <p:grpSp>
                <p:nvGrpSpPr>
                  <p:cNvPr id="108" name="グループ化 107">
                    <a:extLst>
                      <a:ext uri="{FF2B5EF4-FFF2-40B4-BE49-F238E27FC236}">
                        <a16:creationId xmlns:a16="http://schemas.microsoft.com/office/drawing/2014/main" id="{F4188892-FADE-47F6-9969-B93DFC7CE7E7}"/>
                      </a:ext>
                    </a:extLst>
                  </p:cNvPr>
                  <p:cNvGrpSpPr/>
                  <p:nvPr/>
                </p:nvGrpSpPr>
                <p:grpSpPr>
                  <a:xfrm>
                    <a:off x="6301314" y="1688743"/>
                    <a:ext cx="1388322" cy="680948"/>
                    <a:chOff x="6301314" y="1688743"/>
                    <a:chExt cx="1388322" cy="680948"/>
                  </a:xfrm>
                </p:grpSpPr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58B36463-EDD6-4078-8D9C-0070924768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01314" y="1688743"/>
                      <a:ext cx="1388322" cy="680948"/>
                      <a:chOff x="5797461" y="1688743"/>
                      <a:chExt cx="1388322" cy="680948"/>
                    </a:xfrm>
                  </p:grpSpPr>
                  <p:sp>
                    <p:nvSpPr>
                      <p:cNvPr id="111" name="正方形/長方形 110">
                        <a:extLst>
                          <a:ext uri="{FF2B5EF4-FFF2-40B4-BE49-F238E27FC236}">
                            <a16:creationId xmlns:a16="http://schemas.microsoft.com/office/drawing/2014/main" id="{177DAEAA-1EFB-4447-B5D2-AC468EB8F6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97461" y="1688743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2" name="乗算記号 111">
                        <a:extLst>
                          <a:ext uri="{FF2B5EF4-FFF2-40B4-BE49-F238E27FC236}">
                            <a16:creationId xmlns:a16="http://schemas.microsoft.com/office/drawing/2014/main" id="{D0040BDC-C6C5-4EC7-99FA-ECD044EC4D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2578" y="1823987"/>
                        <a:ext cx="233363" cy="233363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3" name="テキスト ボックス 112">
                        <a:extLst>
                          <a:ext uri="{FF2B5EF4-FFF2-40B4-BE49-F238E27FC236}">
                            <a16:creationId xmlns:a16="http://schemas.microsoft.com/office/drawing/2014/main" id="{8D2EC38F-AF98-44E7-85BF-1C5EE2843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81931" y="1693262"/>
                        <a:ext cx="503852" cy="6764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400" dirty="0"/>
                          <a:t>1</a:t>
                        </a:r>
                        <a:endParaRPr kumimoji="1" lang="ja-JP" altLang="en-US" sz="1400" dirty="0"/>
                      </a:p>
                    </p:txBody>
                  </p:sp>
                </p:grpSp>
                <p:sp>
                  <p:nvSpPr>
                    <p:cNvPr id="110" name="加算記号 109">
                      <a:extLst>
                        <a:ext uri="{FF2B5EF4-FFF2-40B4-BE49-F238E27FC236}">
                          <a16:creationId xmlns:a16="http://schemas.microsoft.com/office/drawing/2014/main" id="{ED0F6ABE-7635-4258-A9F4-CBFF5D0D3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729" y="1775432"/>
                      <a:ext cx="330472" cy="330472"/>
                    </a:xfrm>
                    <a:prstGeom prst="mathPlu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51AA927-D7DE-4964-8F48-95A6163C6409}"/>
                    </a:ext>
                  </a:extLst>
                </p:cNvPr>
                <p:cNvSpPr/>
                <p:nvPr/>
              </p:nvSpPr>
              <p:spPr>
                <a:xfrm>
                  <a:off x="6408181" y="2743138"/>
                  <a:ext cx="503853" cy="5038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95" name="矢印: 左カーブ 94">
                <a:extLst>
                  <a:ext uri="{FF2B5EF4-FFF2-40B4-BE49-F238E27FC236}">
                    <a16:creationId xmlns:a16="http://schemas.microsoft.com/office/drawing/2014/main" id="{E2F882C2-C2D8-4ECC-8EDE-537204DFAC10}"/>
                  </a:ext>
                </a:extLst>
              </p:cNvPr>
              <p:cNvSpPr/>
              <p:nvPr/>
            </p:nvSpPr>
            <p:spPr>
              <a:xfrm flipV="1">
                <a:off x="4805265" y="5193289"/>
                <a:ext cx="498231" cy="492369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48B4C3E5-5A35-405E-84FD-23F2D4D9C6A5}"/>
                  </a:ext>
                </a:extLst>
              </p:cNvPr>
              <p:cNvGrpSpPr/>
              <p:nvPr/>
            </p:nvGrpSpPr>
            <p:grpSpPr>
              <a:xfrm>
                <a:off x="4730262" y="2227358"/>
                <a:ext cx="433426" cy="394193"/>
                <a:chOff x="967154" y="2092569"/>
                <a:chExt cx="378069" cy="378069"/>
              </a:xfrm>
            </p:grpSpPr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B907138-24DC-4876-8634-EF60EAB3ABCF}"/>
                    </a:ext>
                  </a:extLst>
                </p:cNvPr>
                <p:cNvSpPr/>
                <p:nvPr/>
              </p:nvSpPr>
              <p:spPr>
                <a:xfrm>
                  <a:off x="967154" y="2092569"/>
                  <a:ext cx="378069" cy="378069"/>
                </a:xfrm>
                <a:prstGeom prst="rect">
                  <a:avLst/>
                </a:prstGeom>
                <a:solidFill>
                  <a:srgbClr val="F8F8F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8B019EF7-B731-4313-B138-C56126CA7548}"/>
                    </a:ext>
                  </a:extLst>
                </p:cNvPr>
                <p:cNvSpPr/>
                <p:nvPr/>
              </p:nvSpPr>
              <p:spPr>
                <a:xfrm>
                  <a:off x="1055297" y="2147270"/>
                  <a:ext cx="45719" cy="26866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B0A40A8C-9F24-48FE-9888-7BB3BBDA6D01}"/>
                    </a:ext>
                  </a:extLst>
                </p:cNvPr>
                <p:cNvSpPr/>
                <p:nvPr/>
              </p:nvSpPr>
              <p:spPr>
                <a:xfrm>
                  <a:off x="1214375" y="2147270"/>
                  <a:ext cx="45719" cy="26866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93" name="図 92">
              <a:extLst>
                <a:ext uri="{FF2B5EF4-FFF2-40B4-BE49-F238E27FC236}">
                  <a16:creationId xmlns:a16="http://schemas.microsoft.com/office/drawing/2014/main" id="{0F88B253-37CE-4FB4-8F1D-DBFCF168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529" y="3215606"/>
              <a:ext cx="248613" cy="248613"/>
            </a:xfrm>
            <a:prstGeom prst="rect">
              <a:avLst/>
            </a:prstGeom>
          </p:spPr>
        </p:pic>
      </p:grpSp>
      <p:grpSp>
        <p:nvGrpSpPr>
          <p:cNvPr id="241" name="グループ化 240">
            <a:extLst>
              <a:ext uri="{FF2B5EF4-FFF2-40B4-BE49-F238E27FC236}">
                <a16:creationId xmlns:a16="http://schemas.microsoft.com/office/drawing/2014/main" id="{81FC4E75-E596-4B64-8A03-F91B1513FA15}"/>
              </a:ext>
            </a:extLst>
          </p:cNvPr>
          <p:cNvGrpSpPr/>
          <p:nvPr/>
        </p:nvGrpSpPr>
        <p:grpSpPr>
          <a:xfrm>
            <a:off x="6221834" y="4059653"/>
            <a:ext cx="3492258" cy="2448628"/>
            <a:chOff x="6315477" y="4050512"/>
            <a:chExt cx="2933810" cy="2063288"/>
          </a:xfrm>
        </p:grpSpPr>
        <p:grpSp>
          <p:nvGrpSpPr>
            <p:cNvPr id="242" name="グループ化 241">
              <a:extLst>
                <a:ext uri="{FF2B5EF4-FFF2-40B4-BE49-F238E27FC236}">
                  <a16:creationId xmlns:a16="http://schemas.microsoft.com/office/drawing/2014/main" id="{DF56FC00-2633-4D31-A286-DBE62A5D908A}"/>
                </a:ext>
              </a:extLst>
            </p:cNvPr>
            <p:cNvGrpSpPr/>
            <p:nvPr/>
          </p:nvGrpSpPr>
          <p:grpSpPr>
            <a:xfrm>
              <a:off x="6315477" y="4050512"/>
              <a:ext cx="2933810" cy="2063288"/>
              <a:chOff x="3326924" y="1240419"/>
              <a:chExt cx="6447902" cy="4534677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D9008B08-DD32-46AA-9C40-4C85A4C88CFD}"/>
                  </a:ext>
                </a:extLst>
              </p:cNvPr>
              <p:cNvGrpSpPr/>
              <p:nvPr/>
            </p:nvGrpSpPr>
            <p:grpSpPr>
              <a:xfrm>
                <a:off x="3326924" y="1240419"/>
                <a:ext cx="6447902" cy="4534677"/>
                <a:chOff x="3326924" y="1240419"/>
                <a:chExt cx="6447902" cy="4534677"/>
              </a:xfrm>
            </p:grpSpPr>
            <p:grpSp>
              <p:nvGrpSpPr>
                <p:cNvPr id="256" name="グループ化 255">
                  <a:extLst>
                    <a:ext uri="{FF2B5EF4-FFF2-40B4-BE49-F238E27FC236}">
                      <a16:creationId xmlns:a16="http://schemas.microsoft.com/office/drawing/2014/main" id="{824C5F13-7C2C-4317-8C35-271D8CE284E5}"/>
                    </a:ext>
                  </a:extLst>
                </p:cNvPr>
                <p:cNvGrpSpPr/>
                <p:nvPr/>
              </p:nvGrpSpPr>
              <p:grpSpPr>
                <a:xfrm>
                  <a:off x="3326924" y="1240419"/>
                  <a:ext cx="6447902" cy="4534677"/>
                  <a:chOff x="1292851" y="1604313"/>
                  <a:chExt cx="6447902" cy="4534677"/>
                </a:xfrm>
              </p:grpSpPr>
              <p:sp>
                <p:nvSpPr>
                  <p:cNvPr id="258" name="正方形/長方形 257">
                    <a:extLst>
                      <a:ext uri="{FF2B5EF4-FFF2-40B4-BE49-F238E27FC236}">
                        <a16:creationId xmlns:a16="http://schemas.microsoft.com/office/drawing/2014/main" id="{802B2DFD-7F1A-47F6-90C6-3949D477CFF0}"/>
                      </a:ext>
                    </a:extLst>
                  </p:cNvPr>
                  <p:cNvSpPr/>
                  <p:nvPr/>
                </p:nvSpPr>
                <p:spPr>
                  <a:xfrm>
                    <a:off x="1292851" y="1604313"/>
                    <a:ext cx="6447902" cy="45346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259" name="グループ化 258">
                    <a:extLst>
                      <a:ext uri="{FF2B5EF4-FFF2-40B4-BE49-F238E27FC236}">
                        <a16:creationId xmlns:a16="http://schemas.microsoft.com/office/drawing/2014/main" id="{7BD5BE4F-7FAA-418C-B194-920D5ABE553A}"/>
                      </a:ext>
                    </a:extLst>
                  </p:cNvPr>
                  <p:cNvGrpSpPr/>
                  <p:nvPr/>
                </p:nvGrpSpPr>
                <p:grpSpPr>
                  <a:xfrm>
                    <a:off x="2392871" y="3109778"/>
                    <a:ext cx="4412296" cy="1005014"/>
                    <a:chOff x="2392871" y="3109778"/>
                    <a:chExt cx="4412296" cy="1005014"/>
                  </a:xfrm>
                </p:grpSpPr>
                <p:grpSp>
                  <p:nvGrpSpPr>
                    <p:cNvPr id="272" name="グループ化 271">
                      <a:extLst>
                        <a:ext uri="{FF2B5EF4-FFF2-40B4-BE49-F238E27FC236}">
                          <a16:creationId xmlns:a16="http://schemas.microsoft.com/office/drawing/2014/main" id="{369FA8DF-D21A-40BF-A15E-39FDEAE019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2871" y="3109778"/>
                      <a:ext cx="4412296" cy="1005014"/>
                      <a:chOff x="2392871" y="3109778"/>
                      <a:chExt cx="4412296" cy="1005014"/>
                    </a:xfrm>
                  </p:grpSpPr>
                  <p:sp>
                    <p:nvSpPr>
                      <p:cNvPr id="276" name="正方形/長方形 275">
                        <a:extLst>
                          <a:ext uri="{FF2B5EF4-FFF2-40B4-BE49-F238E27FC236}">
                            <a16:creationId xmlns:a16="http://schemas.microsoft.com/office/drawing/2014/main" id="{A5642853-7F8C-47FA-850F-81D9F8869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01314" y="310977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77" name="正方形/長方形 276">
                        <a:extLst>
                          <a:ext uri="{FF2B5EF4-FFF2-40B4-BE49-F238E27FC236}">
                            <a16:creationId xmlns:a16="http://schemas.microsoft.com/office/drawing/2014/main" id="{23117931-E9FC-4D55-AE5A-9381EB9791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2249" y="3610936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78" name="正方形/長方形 277">
                        <a:extLst>
                          <a:ext uri="{FF2B5EF4-FFF2-40B4-BE49-F238E27FC236}">
                            <a16:creationId xmlns:a16="http://schemas.microsoft.com/office/drawing/2014/main" id="{068C1747-AFD3-4F11-8C34-DA1F08DAB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2871" y="3610936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79" name="正方形/長方形 278">
                        <a:extLst>
                          <a:ext uri="{FF2B5EF4-FFF2-40B4-BE49-F238E27FC236}">
                            <a16:creationId xmlns:a16="http://schemas.microsoft.com/office/drawing/2014/main" id="{8A5F1F5B-9F00-42C4-BB12-90F54F225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7957" y="3109779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80" name="正方形/長方形 279">
                        <a:extLst>
                          <a:ext uri="{FF2B5EF4-FFF2-40B4-BE49-F238E27FC236}">
                            <a16:creationId xmlns:a16="http://schemas.microsoft.com/office/drawing/2014/main" id="{970EE208-CFD9-4613-A7FE-4FB39AEE9D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6714" y="310977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81" name="正方形/長方形 280">
                        <a:extLst>
                          <a:ext uri="{FF2B5EF4-FFF2-40B4-BE49-F238E27FC236}">
                            <a16:creationId xmlns:a16="http://schemas.microsoft.com/office/drawing/2014/main" id="{6B4B160B-E99D-4F39-8227-60B321CF5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2114" y="3109779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82" name="正方形/長方形 281">
                        <a:extLst>
                          <a:ext uri="{FF2B5EF4-FFF2-40B4-BE49-F238E27FC236}">
                            <a16:creationId xmlns:a16="http://schemas.microsoft.com/office/drawing/2014/main" id="{3EFB4A01-F85C-480E-949E-2607E7DD3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108" y="361093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83" name="正方形/長方形 282">
                        <a:extLst>
                          <a:ext uri="{FF2B5EF4-FFF2-40B4-BE49-F238E27FC236}">
                            <a16:creationId xmlns:a16="http://schemas.microsoft.com/office/drawing/2014/main" id="{D07F3FC9-BC13-469C-9463-E687208EBB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0263" y="3610938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84" name="正方形/長方形 283">
                        <a:extLst>
                          <a:ext uri="{FF2B5EF4-FFF2-40B4-BE49-F238E27FC236}">
                            <a16:creationId xmlns:a16="http://schemas.microsoft.com/office/drawing/2014/main" id="{81C51C62-EB8E-473A-BFB0-F3B96B36D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6102" y="3610939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273" name="正方形/長方形 272">
                      <a:extLst>
                        <a:ext uri="{FF2B5EF4-FFF2-40B4-BE49-F238E27FC236}">
                          <a16:creationId xmlns:a16="http://schemas.microsoft.com/office/drawing/2014/main" id="{46821CA7-7A9D-4CCD-980C-C80649749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8003" y="3684287"/>
                      <a:ext cx="363895" cy="363895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74" name="正方形/長方形 273">
                      <a:extLst>
                        <a:ext uri="{FF2B5EF4-FFF2-40B4-BE49-F238E27FC236}">
                          <a16:creationId xmlns:a16="http://schemas.microsoft.com/office/drawing/2014/main" id="{F33A7115-2D63-41A9-BA69-C444ACD26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1458" y="3170424"/>
                      <a:ext cx="214604" cy="38255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75" name="正方形/長方形 274">
                      <a:extLst>
                        <a:ext uri="{FF2B5EF4-FFF2-40B4-BE49-F238E27FC236}">
                          <a16:creationId xmlns:a16="http://schemas.microsoft.com/office/drawing/2014/main" id="{87CDC12E-3D66-417A-9CC2-DDD60B608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4628" y="3170424"/>
                      <a:ext cx="214604" cy="38255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260" name="グループ化 259">
                    <a:extLst>
                      <a:ext uri="{FF2B5EF4-FFF2-40B4-BE49-F238E27FC236}">
                        <a16:creationId xmlns:a16="http://schemas.microsoft.com/office/drawing/2014/main" id="{7527E978-D123-4036-9707-DDA685984902}"/>
                      </a:ext>
                    </a:extLst>
                  </p:cNvPr>
                  <p:cNvGrpSpPr/>
                  <p:nvPr/>
                </p:nvGrpSpPr>
                <p:grpSpPr>
                  <a:xfrm>
                    <a:off x="4687116" y="1688743"/>
                    <a:ext cx="1388322" cy="572108"/>
                    <a:chOff x="5797461" y="1688743"/>
                    <a:chExt cx="1388322" cy="572108"/>
                  </a:xfrm>
                </p:grpSpPr>
                <p:grpSp>
                  <p:nvGrpSpPr>
                    <p:cNvPr id="267" name="グループ化 266">
                      <a:extLst>
                        <a:ext uri="{FF2B5EF4-FFF2-40B4-BE49-F238E27FC236}">
                          <a16:creationId xmlns:a16="http://schemas.microsoft.com/office/drawing/2014/main" id="{46C398D6-FC85-4A71-A82E-318D03D958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7461" y="1688743"/>
                      <a:ext cx="503853" cy="503853"/>
                      <a:chOff x="1900899" y="2696450"/>
                      <a:chExt cx="503853" cy="503853"/>
                    </a:xfrm>
                  </p:grpSpPr>
                  <p:sp>
                    <p:nvSpPr>
                      <p:cNvPr id="270" name="正方形/長方形 269">
                        <a:extLst>
                          <a:ext uri="{FF2B5EF4-FFF2-40B4-BE49-F238E27FC236}">
                            <a16:creationId xmlns:a16="http://schemas.microsoft.com/office/drawing/2014/main" id="{DBDCA033-29E7-459E-B672-C4EA6A2AD5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0899" y="2696450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71" name="減算記号 270">
                        <a:extLst>
                          <a:ext uri="{FF2B5EF4-FFF2-40B4-BE49-F238E27FC236}">
                            <a16:creationId xmlns:a16="http://schemas.microsoft.com/office/drawing/2014/main" id="{C478A744-8865-46AE-AA65-86DCA5FA8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852" y="2763004"/>
                        <a:ext cx="295945" cy="370744"/>
                      </a:xfrm>
                      <a:prstGeom prst="mathMinus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268" name="乗算記号 267">
                      <a:extLst>
                        <a:ext uri="{FF2B5EF4-FFF2-40B4-BE49-F238E27FC236}">
                          <a16:creationId xmlns:a16="http://schemas.microsoft.com/office/drawing/2014/main" id="{ABC04BB4-E4F4-485E-A4FD-64F5F81D4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2578" y="1823987"/>
                      <a:ext cx="233363" cy="233363"/>
                    </a:xfrm>
                    <a:prstGeom prst="mathMultiply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9" name="テキスト ボックス 268">
                      <a:extLst>
                        <a:ext uri="{FF2B5EF4-FFF2-40B4-BE49-F238E27FC236}">
                          <a16:creationId xmlns:a16="http://schemas.microsoft.com/office/drawing/2014/main" id="{F1F50DA5-5407-4267-A8C2-7CEAC95D0F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81930" y="1693261"/>
                      <a:ext cx="503853" cy="567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</a:p>
                  </p:txBody>
                </p:sp>
              </p:grpSp>
              <p:grpSp>
                <p:nvGrpSpPr>
                  <p:cNvPr id="261" name="グループ化 260">
                    <a:extLst>
                      <a:ext uri="{FF2B5EF4-FFF2-40B4-BE49-F238E27FC236}">
                        <a16:creationId xmlns:a16="http://schemas.microsoft.com/office/drawing/2014/main" id="{8447D3E0-D845-42B7-8338-A2723E98004E}"/>
                      </a:ext>
                    </a:extLst>
                  </p:cNvPr>
                  <p:cNvGrpSpPr/>
                  <p:nvPr/>
                </p:nvGrpSpPr>
                <p:grpSpPr>
                  <a:xfrm>
                    <a:off x="6301314" y="1688743"/>
                    <a:ext cx="1388322" cy="572107"/>
                    <a:chOff x="6301314" y="1688743"/>
                    <a:chExt cx="1388322" cy="572107"/>
                  </a:xfrm>
                </p:grpSpPr>
                <p:grpSp>
                  <p:nvGrpSpPr>
                    <p:cNvPr id="262" name="グループ化 261">
                      <a:extLst>
                        <a:ext uri="{FF2B5EF4-FFF2-40B4-BE49-F238E27FC236}">
                          <a16:creationId xmlns:a16="http://schemas.microsoft.com/office/drawing/2014/main" id="{73983F94-32FA-4B00-9603-2B153D8547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01314" y="1688743"/>
                      <a:ext cx="1388322" cy="572107"/>
                      <a:chOff x="5797461" y="1688743"/>
                      <a:chExt cx="1388322" cy="572107"/>
                    </a:xfrm>
                  </p:grpSpPr>
                  <p:sp>
                    <p:nvSpPr>
                      <p:cNvPr id="264" name="正方形/長方形 263">
                        <a:extLst>
                          <a:ext uri="{FF2B5EF4-FFF2-40B4-BE49-F238E27FC236}">
                            <a16:creationId xmlns:a16="http://schemas.microsoft.com/office/drawing/2014/main" id="{E98CEB9C-D0E4-4E21-B90D-B4E823B83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97461" y="1688743"/>
                        <a:ext cx="503853" cy="503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65" name="乗算記号 264">
                        <a:extLst>
                          <a:ext uri="{FF2B5EF4-FFF2-40B4-BE49-F238E27FC236}">
                            <a16:creationId xmlns:a16="http://schemas.microsoft.com/office/drawing/2014/main" id="{435661B3-4B1B-458A-8934-A50E1DA6B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2578" y="1823987"/>
                        <a:ext cx="233363" cy="233363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66" name="テキスト ボックス 265">
                        <a:extLst>
                          <a:ext uri="{FF2B5EF4-FFF2-40B4-BE49-F238E27FC236}">
                            <a16:creationId xmlns:a16="http://schemas.microsoft.com/office/drawing/2014/main" id="{FD65B796-FF4D-4327-AF80-8FFEE458CB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81930" y="1693261"/>
                        <a:ext cx="503853" cy="5675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400" dirty="0"/>
                          <a:t>0</a:t>
                        </a:r>
                        <a:endParaRPr kumimoji="1" lang="ja-JP" altLang="en-US" sz="1400" dirty="0"/>
                      </a:p>
                    </p:txBody>
                  </p:sp>
                </p:grpSp>
                <p:sp>
                  <p:nvSpPr>
                    <p:cNvPr id="263" name="加算記号 262">
                      <a:extLst>
                        <a:ext uri="{FF2B5EF4-FFF2-40B4-BE49-F238E27FC236}">
                          <a16:creationId xmlns:a16="http://schemas.microsoft.com/office/drawing/2014/main" id="{57AA6BC4-F313-424E-93D7-BB26200C2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729" y="1775432"/>
                      <a:ext cx="330472" cy="330472"/>
                    </a:xfrm>
                    <a:prstGeom prst="mathPlus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257" name="正方形/長方形 256">
                  <a:extLst>
                    <a:ext uri="{FF2B5EF4-FFF2-40B4-BE49-F238E27FC236}">
                      <a16:creationId xmlns:a16="http://schemas.microsoft.com/office/drawing/2014/main" id="{E51D3092-C720-493C-92C9-22872C82B250}"/>
                    </a:ext>
                  </a:extLst>
                </p:cNvPr>
                <p:cNvSpPr/>
                <p:nvPr/>
              </p:nvSpPr>
              <p:spPr>
                <a:xfrm>
                  <a:off x="6408181" y="2743138"/>
                  <a:ext cx="503853" cy="5038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36840171-11CB-4419-B747-39FAB4DD5020}"/>
                  </a:ext>
                </a:extLst>
              </p:cNvPr>
              <p:cNvGrpSpPr/>
              <p:nvPr/>
            </p:nvGrpSpPr>
            <p:grpSpPr>
              <a:xfrm>
                <a:off x="3930548" y="3246991"/>
                <a:ext cx="503853" cy="503853"/>
                <a:chOff x="6873589" y="1477249"/>
                <a:chExt cx="503853" cy="503853"/>
              </a:xfrm>
            </p:grpSpPr>
            <p:sp>
              <p:nvSpPr>
                <p:cNvPr id="254" name="正方形/長方形 253">
                  <a:extLst>
                    <a:ext uri="{FF2B5EF4-FFF2-40B4-BE49-F238E27FC236}">
                      <a16:creationId xmlns:a16="http://schemas.microsoft.com/office/drawing/2014/main" id="{5B07060E-6B1E-416E-9F47-51E720A68EF4}"/>
                    </a:ext>
                  </a:extLst>
                </p:cNvPr>
                <p:cNvSpPr/>
                <p:nvPr/>
              </p:nvSpPr>
              <p:spPr>
                <a:xfrm>
                  <a:off x="6873589" y="1477249"/>
                  <a:ext cx="503853" cy="5038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55" name="減算記号 254">
                  <a:extLst>
                    <a:ext uri="{FF2B5EF4-FFF2-40B4-BE49-F238E27FC236}">
                      <a16:creationId xmlns:a16="http://schemas.microsoft.com/office/drawing/2014/main" id="{E130BE62-8F6A-4A02-936F-C8E750EABC10}"/>
                    </a:ext>
                  </a:extLst>
                </p:cNvPr>
                <p:cNvSpPr/>
                <p:nvPr/>
              </p:nvSpPr>
              <p:spPr>
                <a:xfrm>
                  <a:off x="6977542" y="1543803"/>
                  <a:ext cx="295945" cy="370744"/>
                </a:xfrm>
                <a:prstGeom prst="mathMin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560D091D-6207-4610-99CE-22835B84589C}"/>
                  </a:ext>
                </a:extLst>
              </p:cNvPr>
              <p:cNvGrpSpPr/>
              <p:nvPr/>
            </p:nvGrpSpPr>
            <p:grpSpPr>
              <a:xfrm>
                <a:off x="6027026" y="1776972"/>
                <a:ext cx="503853" cy="503853"/>
                <a:chOff x="8110430" y="1014963"/>
                <a:chExt cx="503853" cy="503853"/>
              </a:xfrm>
            </p:grpSpPr>
            <p:sp>
              <p:nvSpPr>
                <p:cNvPr id="252" name="正方形/長方形 251">
                  <a:extLst>
                    <a:ext uri="{FF2B5EF4-FFF2-40B4-BE49-F238E27FC236}">
                      <a16:creationId xmlns:a16="http://schemas.microsoft.com/office/drawing/2014/main" id="{5542D977-103C-4D92-910F-3373888EFEBA}"/>
                    </a:ext>
                  </a:extLst>
                </p:cNvPr>
                <p:cNvSpPr/>
                <p:nvPr/>
              </p:nvSpPr>
              <p:spPr>
                <a:xfrm>
                  <a:off x="8110430" y="1014963"/>
                  <a:ext cx="503853" cy="5038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加算記号 252">
                  <a:extLst>
                    <a:ext uri="{FF2B5EF4-FFF2-40B4-BE49-F238E27FC236}">
                      <a16:creationId xmlns:a16="http://schemas.microsoft.com/office/drawing/2014/main" id="{14889210-F835-4AC5-9589-D9048008B250}"/>
                    </a:ext>
                  </a:extLst>
                </p:cNvPr>
                <p:cNvSpPr/>
                <p:nvPr/>
              </p:nvSpPr>
              <p:spPr>
                <a:xfrm>
                  <a:off x="8187500" y="1101653"/>
                  <a:ext cx="330473" cy="330471"/>
                </a:xfrm>
                <a:prstGeom prst="mathPl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43" name="矢印: 左カーブ 242">
              <a:extLst>
                <a:ext uri="{FF2B5EF4-FFF2-40B4-BE49-F238E27FC236}">
                  <a16:creationId xmlns:a16="http://schemas.microsoft.com/office/drawing/2014/main" id="{9D254826-2DE8-47FA-AD88-6620975E9566}"/>
                </a:ext>
              </a:extLst>
            </p:cNvPr>
            <p:cNvSpPr/>
            <p:nvPr/>
          </p:nvSpPr>
          <p:spPr>
            <a:xfrm flipV="1">
              <a:off x="6359097" y="5721513"/>
              <a:ext cx="289760" cy="28635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244" name="図 243">
              <a:extLst>
                <a:ext uri="{FF2B5EF4-FFF2-40B4-BE49-F238E27FC236}">
                  <a16:creationId xmlns:a16="http://schemas.microsoft.com/office/drawing/2014/main" id="{7A58DBF1-3D50-482C-BF66-B13412761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273" y="4428850"/>
              <a:ext cx="248613" cy="248613"/>
            </a:xfrm>
            <a:prstGeom prst="rect">
              <a:avLst/>
            </a:prstGeom>
          </p:spPr>
        </p:pic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ABBAA1AC-0DAD-4AB9-AB05-45C67A01D624}"/>
                </a:ext>
              </a:extLst>
            </p:cNvPr>
            <p:cNvSpPr/>
            <p:nvPr/>
          </p:nvSpPr>
          <p:spPr>
            <a:xfrm>
              <a:off x="7434182" y="4173569"/>
              <a:ext cx="489270" cy="58424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85" name="グループ化 284">
            <a:extLst>
              <a:ext uri="{FF2B5EF4-FFF2-40B4-BE49-F238E27FC236}">
                <a16:creationId xmlns:a16="http://schemas.microsoft.com/office/drawing/2014/main" id="{557C8FCB-FEC6-4471-A9DC-080971C3CCD9}"/>
              </a:ext>
            </a:extLst>
          </p:cNvPr>
          <p:cNvGrpSpPr/>
          <p:nvPr/>
        </p:nvGrpSpPr>
        <p:grpSpPr>
          <a:xfrm>
            <a:off x="9414143" y="3458712"/>
            <a:ext cx="300408" cy="274007"/>
            <a:chOff x="9626210" y="3611112"/>
            <a:chExt cx="300408" cy="274007"/>
          </a:xfrm>
        </p:grpSpPr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588CE0A8-BBA5-46D7-9BB1-4352C1291E68}"/>
                </a:ext>
              </a:extLst>
            </p:cNvPr>
            <p:cNvSpPr/>
            <p:nvPr/>
          </p:nvSpPr>
          <p:spPr>
            <a:xfrm>
              <a:off x="9626210" y="3611112"/>
              <a:ext cx="300408" cy="274007"/>
            </a:xfrm>
            <a:prstGeom prst="rect">
              <a:avLst/>
            </a:prstGeom>
            <a:solidFill>
              <a:srgbClr val="F8F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7" name="二等辺三角形 286">
              <a:extLst>
                <a:ext uri="{FF2B5EF4-FFF2-40B4-BE49-F238E27FC236}">
                  <a16:creationId xmlns:a16="http://schemas.microsoft.com/office/drawing/2014/main" id="{15EAE4F8-2566-4934-B95D-E14F8667498C}"/>
                </a:ext>
              </a:extLst>
            </p:cNvPr>
            <p:cNvSpPr/>
            <p:nvPr/>
          </p:nvSpPr>
          <p:spPr>
            <a:xfrm rot="5400000">
              <a:off x="9686365" y="3689401"/>
              <a:ext cx="220018" cy="11742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8CD16F68-59BE-4918-B618-D770F3D421EA}"/>
              </a:ext>
            </a:extLst>
          </p:cNvPr>
          <p:cNvGrpSpPr/>
          <p:nvPr/>
        </p:nvGrpSpPr>
        <p:grpSpPr>
          <a:xfrm>
            <a:off x="9413684" y="6244588"/>
            <a:ext cx="300408" cy="274007"/>
            <a:chOff x="9626210" y="3611112"/>
            <a:chExt cx="300408" cy="274007"/>
          </a:xfrm>
        </p:grpSpPr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9EC065BD-1E05-41B8-B64C-FA5AB445300D}"/>
                </a:ext>
              </a:extLst>
            </p:cNvPr>
            <p:cNvSpPr/>
            <p:nvPr/>
          </p:nvSpPr>
          <p:spPr>
            <a:xfrm>
              <a:off x="9626210" y="3611112"/>
              <a:ext cx="300408" cy="274007"/>
            </a:xfrm>
            <a:prstGeom prst="rect">
              <a:avLst/>
            </a:prstGeom>
            <a:solidFill>
              <a:srgbClr val="F8F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0" name="二等辺三角形 289">
              <a:extLst>
                <a:ext uri="{FF2B5EF4-FFF2-40B4-BE49-F238E27FC236}">
                  <a16:creationId xmlns:a16="http://schemas.microsoft.com/office/drawing/2014/main" id="{ABA0652E-A60A-400E-ADE3-FC545C646D99}"/>
                </a:ext>
              </a:extLst>
            </p:cNvPr>
            <p:cNvSpPr/>
            <p:nvPr/>
          </p:nvSpPr>
          <p:spPr>
            <a:xfrm rot="5400000">
              <a:off x="9686365" y="3689401"/>
              <a:ext cx="220018" cy="11742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833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タイトル 1">
            <a:extLst>
              <a:ext uri="{FF2B5EF4-FFF2-40B4-BE49-F238E27FC236}">
                <a16:creationId xmlns:a16="http://schemas.microsoft.com/office/drawing/2014/main" id="{E9A4C090-0F17-47EC-9F3E-EE1F44B4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5265" cy="68103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ゲーム画面</a:t>
            </a:r>
          </a:p>
        </p:txBody>
      </p:sp>
      <p:sp>
        <p:nvSpPr>
          <p:cNvPr id="83" name="コンテンツ プレースホルダー 2">
            <a:extLst>
              <a:ext uri="{FF2B5EF4-FFF2-40B4-BE49-F238E27FC236}">
                <a16:creationId xmlns:a16="http://schemas.microsoft.com/office/drawing/2014/main" id="{EF38A65C-FAE8-4AB8-B4F7-A7ACBFAF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660" y="2013308"/>
            <a:ext cx="6068009" cy="2980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・もう一度クリック</a:t>
            </a:r>
            <a:r>
              <a:rPr lang="ja-JP" altLang="en-US" sz="2400" dirty="0"/>
              <a:t>をすると磁石ブロック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を配置させることが出来る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・右下</a:t>
            </a:r>
            <a:r>
              <a:rPr lang="ja-JP" altLang="en-US" sz="2400" dirty="0"/>
              <a:t>のボタンを押すと磁石ブロック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が作動し荷物が動く。</a:t>
            </a:r>
            <a:endParaRPr kumimoji="1" lang="ja-JP" altLang="en-US" sz="2400" dirty="0"/>
          </a:p>
        </p:txBody>
      </p: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6DAA54B7-1999-4185-9BE2-C46550668E2E}"/>
              </a:ext>
            </a:extLst>
          </p:cNvPr>
          <p:cNvGrpSpPr/>
          <p:nvPr/>
        </p:nvGrpSpPr>
        <p:grpSpPr>
          <a:xfrm>
            <a:off x="6221834" y="4056090"/>
            <a:ext cx="3540038" cy="2462505"/>
            <a:chOff x="6291610" y="1270214"/>
            <a:chExt cx="3540038" cy="2462505"/>
          </a:xfrm>
        </p:grpSpPr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FD3D9834-8913-4301-9130-AD09BEEA659B}"/>
                </a:ext>
              </a:extLst>
            </p:cNvPr>
            <p:cNvGrpSpPr/>
            <p:nvPr/>
          </p:nvGrpSpPr>
          <p:grpSpPr>
            <a:xfrm>
              <a:off x="6291610" y="1270214"/>
              <a:ext cx="3540038" cy="2462505"/>
              <a:chOff x="6291610" y="1270214"/>
              <a:chExt cx="3540038" cy="2462505"/>
            </a:xfrm>
          </p:grpSpPr>
          <p:grpSp>
            <p:nvGrpSpPr>
              <p:cNvPr id="254" name="グループ化 253">
                <a:extLst>
                  <a:ext uri="{FF2B5EF4-FFF2-40B4-BE49-F238E27FC236}">
                    <a16:creationId xmlns:a16="http://schemas.microsoft.com/office/drawing/2014/main" id="{5E19E3DE-6B04-4182-9609-28424003559B}"/>
                  </a:ext>
                </a:extLst>
              </p:cNvPr>
              <p:cNvGrpSpPr/>
              <p:nvPr/>
            </p:nvGrpSpPr>
            <p:grpSpPr>
              <a:xfrm>
                <a:off x="6291610" y="1270214"/>
                <a:ext cx="3496394" cy="2458942"/>
                <a:chOff x="3326924" y="1240419"/>
                <a:chExt cx="6447902" cy="4534677"/>
              </a:xfrm>
            </p:grpSpPr>
            <p:grpSp>
              <p:nvGrpSpPr>
                <p:cNvPr id="259" name="グループ化 258">
                  <a:extLst>
                    <a:ext uri="{FF2B5EF4-FFF2-40B4-BE49-F238E27FC236}">
                      <a16:creationId xmlns:a16="http://schemas.microsoft.com/office/drawing/2014/main" id="{E80752DA-917C-4658-8286-538B8022B8EB}"/>
                    </a:ext>
                  </a:extLst>
                </p:cNvPr>
                <p:cNvGrpSpPr/>
                <p:nvPr/>
              </p:nvGrpSpPr>
              <p:grpSpPr>
                <a:xfrm>
                  <a:off x="3326924" y="1240419"/>
                  <a:ext cx="6447902" cy="4534677"/>
                  <a:chOff x="3326924" y="1240419"/>
                  <a:chExt cx="6447902" cy="4534677"/>
                </a:xfrm>
              </p:grpSpPr>
              <p:grpSp>
                <p:nvGrpSpPr>
                  <p:cNvPr id="266" name="グループ化 265">
                    <a:extLst>
                      <a:ext uri="{FF2B5EF4-FFF2-40B4-BE49-F238E27FC236}">
                        <a16:creationId xmlns:a16="http://schemas.microsoft.com/office/drawing/2014/main" id="{1BC21552-9774-40EB-8A60-B34FE27BF176}"/>
                      </a:ext>
                    </a:extLst>
                  </p:cNvPr>
                  <p:cNvGrpSpPr/>
                  <p:nvPr/>
                </p:nvGrpSpPr>
                <p:grpSpPr>
                  <a:xfrm>
                    <a:off x="3326924" y="1240419"/>
                    <a:ext cx="6447902" cy="4534677"/>
                    <a:chOff x="1292851" y="1604313"/>
                    <a:chExt cx="6447902" cy="4534677"/>
                  </a:xfrm>
                </p:grpSpPr>
                <p:sp>
                  <p:nvSpPr>
                    <p:cNvPr id="268" name="正方形/長方形 267">
                      <a:extLst>
                        <a:ext uri="{FF2B5EF4-FFF2-40B4-BE49-F238E27FC236}">
                          <a16:creationId xmlns:a16="http://schemas.microsoft.com/office/drawing/2014/main" id="{5130A1FA-E31E-453A-9F35-BBE3CF18B6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2851" y="1604313"/>
                      <a:ext cx="6447902" cy="45346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269" name="グループ化 268">
                      <a:extLst>
                        <a:ext uri="{FF2B5EF4-FFF2-40B4-BE49-F238E27FC236}">
                          <a16:creationId xmlns:a16="http://schemas.microsoft.com/office/drawing/2014/main" id="{210A69DF-226F-45A7-95F0-307C9639E4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2871" y="3109778"/>
                      <a:ext cx="4412296" cy="1005014"/>
                      <a:chOff x="2392871" y="3109778"/>
                      <a:chExt cx="4412296" cy="1005014"/>
                    </a:xfrm>
                  </p:grpSpPr>
                  <p:grpSp>
                    <p:nvGrpSpPr>
                      <p:cNvPr id="282" name="グループ化 281">
                        <a:extLst>
                          <a:ext uri="{FF2B5EF4-FFF2-40B4-BE49-F238E27FC236}">
                            <a16:creationId xmlns:a16="http://schemas.microsoft.com/office/drawing/2014/main" id="{D879A91B-65A8-4C19-9C7F-BF58FC6DE0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92871" y="3109778"/>
                        <a:ext cx="4412296" cy="1005014"/>
                        <a:chOff x="2392871" y="3109778"/>
                        <a:chExt cx="4412296" cy="1005014"/>
                      </a:xfrm>
                    </p:grpSpPr>
                    <p:sp>
                      <p:nvSpPr>
                        <p:cNvPr id="286" name="正方形/長方形 285">
                          <a:extLst>
                            <a:ext uri="{FF2B5EF4-FFF2-40B4-BE49-F238E27FC236}">
                              <a16:creationId xmlns:a16="http://schemas.microsoft.com/office/drawing/2014/main" id="{365CD538-179B-45DD-AAE5-0CD78953CE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1314" y="3109778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87" name="正方形/長方形 286">
                          <a:extLst>
                            <a:ext uri="{FF2B5EF4-FFF2-40B4-BE49-F238E27FC236}">
                              <a16:creationId xmlns:a16="http://schemas.microsoft.com/office/drawing/2014/main" id="{C4A29714-D01F-47AE-B8A3-78D215E42F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2249" y="3610936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88" name="正方形/長方形 287">
                          <a:extLst>
                            <a:ext uri="{FF2B5EF4-FFF2-40B4-BE49-F238E27FC236}">
                              <a16:creationId xmlns:a16="http://schemas.microsoft.com/office/drawing/2014/main" id="{62189D60-278F-4BAD-B4C0-F43D604C39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92871" y="3610936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289" name="正方形/長方形 288">
                          <a:extLst>
                            <a:ext uri="{FF2B5EF4-FFF2-40B4-BE49-F238E27FC236}">
                              <a16:creationId xmlns:a16="http://schemas.microsoft.com/office/drawing/2014/main" id="{E50CF097-8AF5-4C3F-816A-86D275925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7957" y="3109779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290" name="正方形/長方形 289">
                          <a:extLst>
                            <a:ext uri="{FF2B5EF4-FFF2-40B4-BE49-F238E27FC236}">
                              <a16:creationId xmlns:a16="http://schemas.microsoft.com/office/drawing/2014/main" id="{8914B112-720B-4146-8B91-78C0DB4BFF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6714" y="3109778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291" name="正方形/長方形 290">
                          <a:extLst>
                            <a:ext uri="{FF2B5EF4-FFF2-40B4-BE49-F238E27FC236}">
                              <a16:creationId xmlns:a16="http://schemas.microsoft.com/office/drawing/2014/main" id="{E033DB85-B9AD-4648-95AF-04CA4FB6B9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2114" y="3109779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92" name="正方形/長方形 291">
                          <a:extLst>
                            <a:ext uri="{FF2B5EF4-FFF2-40B4-BE49-F238E27FC236}">
                              <a16:creationId xmlns:a16="http://schemas.microsoft.com/office/drawing/2014/main" id="{C26A3111-DCEA-407F-951D-759680B672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74108" y="3610938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93" name="正方形/長方形 292">
                          <a:extLst>
                            <a:ext uri="{FF2B5EF4-FFF2-40B4-BE49-F238E27FC236}">
                              <a16:creationId xmlns:a16="http://schemas.microsoft.com/office/drawing/2014/main" id="{23D482DE-D4E5-4E78-BA27-092D3923E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0263" y="3610938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94" name="正方形/長方形 293">
                          <a:extLst>
                            <a:ext uri="{FF2B5EF4-FFF2-40B4-BE49-F238E27FC236}">
                              <a16:creationId xmlns:a16="http://schemas.microsoft.com/office/drawing/2014/main" id="{F35D2C15-BEFA-44FA-A7D0-3F6B45792A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76102" y="3610939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283" name="正方形/長方形 282">
                        <a:extLst>
                          <a:ext uri="{FF2B5EF4-FFF2-40B4-BE49-F238E27FC236}">
                            <a16:creationId xmlns:a16="http://schemas.microsoft.com/office/drawing/2014/main" id="{FE23A7CE-DC0E-4FD0-8D5A-92E043911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39244" y="3668515"/>
                        <a:ext cx="363895" cy="36389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84" name="正方形/長方形 283">
                        <a:extLst>
                          <a:ext uri="{FF2B5EF4-FFF2-40B4-BE49-F238E27FC236}">
                            <a16:creationId xmlns:a16="http://schemas.microsoft.com/office/drawing/2014/main" id="{5D6C00C6-8621-4B73-970C-C1AC2A0073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1458" y="3170424"/>
                        <a:ext cx="214604" cy="38255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85" name="正方形/長方形 284">
                        <a:extLst>
                          <a:ext uri="{FF2B5EF4-FFF2-40B4-BE49-F238E27FC236}">
                            <a16:creationId xmlns:a16="http://schemas.microsoft.com/office/drawing/2014/main" id="{7775EC81-2F02-4592-965F-27C67CBC3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4628" y="3170424"/>
                        <a:ext cx="214604" cy="38255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270" name="グループ化 269">
                      <a:extLst>
                        <a:ext uri="{FF2B5EF4-FFF2-40B4-BE49-F238E27FC236}">
                          <a16:creationId xmlns:a16="http://schemas.microsoft.com/office/drawing/2014/main" id="{5957CEAE-4EB8-48FB-8F52-2CA46BBF5C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87116" y="1688743"/>
                      <a:ext cx="1388322" cy="572108"/>
                      <a:chOff x="5797461" y="1688743"/>
                      <a:chExt cx="1388322" cy="572108"/>
                    </a:xfrm>
                  </p:grpSpPr>
                  <p:grpSp>
                    <p:nvGrpSpPr>
                      <p:cNvPr id="277" name="グループ化 276">
                        <a:extLst>
                          <a:ext uri="{FF2B5EF4-FFF2-40B4-BE49-F238E27FC236}">
                            <a16:creationId xmlns:a16="http://schemas.microsoft.com/office/drawing/2014/main" id="{9255DF6A-60AA-4983-B487-CEEFD5CB9E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7461" y="1688743"/>
                        <a:ext cx="503853" cy="503853"/>
                        <a:chOff x="1900899" y="2696450"/>
                        <a:chExt cx="503853" cy="503853"/>
                      </a:xfrm>
                    </p:grpSpPr>
                    <p:sp>
                      <p:nvSpPr>
                        <p:cNvPr id="280" name="正方形/長方形 279">
                          <a:extLst>
                            <a:ext uri="{FF2B5EF4-FFF2-40B4-BE49-F238E27FC236}">
                              <a16:creationId xmlns:a16="http://schemas.microsoft.com/office/drawing/2014/main" id="{1DCA7122-942E-4C9E-AA73-5D986B7AEB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0899" y="2696450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281" name="減算記号 280">
                          <a:extLst>
                            <a:ext uri="{FF2B5EF4-FFF2-40B4-BE49-F238E27FC236}">
                              <a16:creationId xmlns:a16="http://schemas.microsoft.com/office/drawing/2014/main" id="{31F84330-3418-4E25-8342-12B24F0ADD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4852" y="2763004"/>
                          <a:ext cx="295945" cy="370744"/>
                        </a:xfrm>
                        <a:prstGeom prst="mathMinus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278" name="乗算記号 277">
                        <a:extLst>
                          <a:ext uri="{FF2B5EF4-FFF2-40B4-BE49-F238E27FC236}">
                            <a16:creationId xmlns:a16="http://schemas.microsoft.com/office/drawing/2014/main" id="{04C26E2D-6797-4073-B7DE-2B6AF2B76D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2578" y="1823987"/>
                        <a:ext cx="233363" cy="233363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79" name="テキスト ボックス 278">
                        <a:extLst>
                          <a:ext uri="{FF2B5EF4-FFF2-40B4-BE49-F238E27FC236}">
                            <a16:creationId xmlns:a16="http://schemas.microsoft.com/office/drawing/2014/main" id="{9FC4B83A-E8CB-415E-85D7-77B834FCEB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81930" y="1693261"/>
                        <a:ext cx="503853" cy="567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400" dirty="0"/>
                          <a:t>2</a:t>
                        </a:r>
                      </a:p>
                    </p:txBody>
                  </p:sp>
                </p:grpSp>
                <p:grpSp>
                  <p:nvGrpSpPr>
                    <p:cNvPr id="271" name="グループ化 270">
                      <a:extLst>
                        <a:ext uri="{FF2B5EF4-FFF2-40B4-BE49-F238E27FC236}">
                          <a16:creationId xmlns:a16="http://schemas.microsoft.com/office/drawing/2014/main" id="{D0075526-1806-4DA4-976D-3298357BD3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01314" y="1688743"/>
                      <a:ext cx="1388322" cy="572107"/>
                      <a:chOff x="6301314" y="1688743"/>
                      <a:chExt cx="1388322" cy="572107"/>
                    </a:xfrm>
                  </p:grpSpPr>
                  <p:grpSp>
                    <p:nvGrpSpPr>
                      <p:cNvPr id="272" name="グループ化 271">
                        <a:extLst>
                          <a:ext uri="{FF2B5EF4-FFF2-40B4-BE49-F238E27FC236}">
                            <a16:creationId xmlns:a16="http://schemas.microsoft.com/office/drawing/2014/main" id="{079B4206-E3FF-4D0B-8AD7-409C96CAF4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01314" y="1688743"/>
                        <a:ext cx="1388322" cy="572107"/>
                        <a:chOff x="5797461" y="1688743"/>
                        <a:chExt cx="1388322" cy="572107"/>
                      </a:xfrm>
                    </p:grpSpPr>
                    <p:sp>
                      <p:nvSpPr>
                        <p:cNvPr id="274" name="正方形/長方形 273">
                          <a:extLst>
                            <a:ext uri="{FF2B5EF4-FFF2-40B4-BE49-F238E27FC236}">
                              <a16:creationId xmlns:a16="http://schemas.microsoft.com/office/drawing/2014/main" id="{F81DC8BC-5F37-41FF-AFE5-0DFA0431F6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97461" y="1688743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75" name="乗算記号 274">
                          <a:extLst>
                            <a:ext uri="{FF2B5EF4-FFF2-40B4-BE49-F238E27FC236}">
                              <a16:creationId xmlns:a16="http://schemas.microsoft.com/office/drawing/2014/main" id="{BDEF4900-BE9F-472C-8D2E-C85CF09B55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2578" y="1823987"/>
                          <a:ext cx="233363" cy="233363"/>
                        </a:xfrm>
                        <a:prstGeom prst="mathMultiply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76" name="テキスト ボックス 275">
                          <a:extLst>
                            <a:ext uri="{FF2B5EF4-FFF2-40B4-BE49-F238E27FC236}">
                              <a16:creationId xmlns:a16="http://schemas.microsoft.com/office/drawing/2014/main" id="{34014323-72A3-4111-9F2D-6C60D4E1E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81930" y="1693261"/>
                          <a:ext cx="503853" cy="56758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p:txBody>
                    </p:sp>
                  </p:grpSp>
                  <p:sp>
                    <p:nvSpPr>
                      <p:cNvPr id="273" name="加算記号 272">
                        <a:extLst>
                          <a:ext uri="{FF2B5EF4-FFF2-40B4-BE49-F238E27FC236}">
                            <a16:creationId xmlns:a16="http://schemas.microsoft.com/office/drawing/2014/main" id="{1A05E29F-39F2-4DD8-B079-692F94C78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7729" y="1775432"/>
                        <a:ext cx="330472" cy="330472"/>
                      </a:xfrm>
                      <a:prstGeom prst="mathPlus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267" name="正方形/長方形 266">
                    <a:extLst>
                      <a:ext uri="{FF2B5EF4-FFF2-40B4-BE49-F238E27FC236}">
                        <a16:creationId xmlns:a16="http://schemas.microsoft.com/office/drawing/2014/main" id="{1A845155-94D1-4D2C-9C40-C060903128AB}"/>
                      </a:ext>
                    </a:extLst>
                  </p:cNvPr>
                  <p:cNvSpPr/>
                  <p:nvPr/>
                </p:nvSpPr>
                <p:spPr>
                  <a:xfrm>
                    <a:off x="6408181" y="2743138"/>
                    <a:ext cx="503853" cy="5038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60" name="グループ化 259">
                  <a:extLst>
                    <a:ext uri="{FF2B5EF4-FFF2-40B4-BE49-F238E27FC236}">
                      <a16:creationId xmlns:a16="http://schemas.microsoft.com/office/drawing/2014/main" id="{73779389-7583-49EE-AB34-577DDE4C5FAC}"/>
                    </a:ext>
                  </a:extLst>
                </p:cNvPr>
                <p:cNvGrpSpPr/>
                <p:nvPr/>
              </p:nvGrpSpPr>
              <p:grpSpPr>
                <a:xfrm>
                  <a:off x="3930548" y="3246991"/>
                  <a:ext cx="503853" cy="503853"/>
                  <a:chOff x="6873589" y="1477249"/>
                  <a:chExt cx="503853" cy="503853"/>
                </a:xfrm>
              </p:grpSpPr>
              <p:sp>
                <p:nvSpPr>
                  <p:cNvPr id="264" name="正方形/長方形 263">
                    <a:extLst>
                      <a:ext uri="{FF2B5EF4-FFF2-40B4-BE49-F238E27FC236}">
                        <a16:creationId xmlns:a16="http://schemas.microsoft.com/office/drawing/2014/main" id="{9D64B13C-0729-4E98-9709-17FF43E2EE34}"/>
                      </a:ext>
                    </a:extLst>
                  </p:cNvPr>
                  <p:cNvSpPr/>
                  <p:nvPr/>
                </p:nvSpPr>
                <p:spPr>
                  <a:xfrm>
                    <a:off x="6873589" y="1477249"/>
                    <a:ext cx="503853" cy="5038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5" name="減算記号 264">
                    <a:extLst>
                      <a:ext uri="{FF2B5EF4-FFF2-40B4-BE49-F238E27FC236}">
                        <a16:creationId xmlns:a16="http://schemas.microsoft.com/office/drawing/2014/main" id="{9442CF87-5849-4A20-AE1C-A648A2C4D18A}"/>
                      </a:ext>
                    </a:extLst>
                  </p:cNvPr>
                  <p:cNvSpPr/>
                  <p:nvPr/>
                </p:nvSpPr>
                <p:spPr>
                  <a:xfrm>
                    <a:off x="6977542" y="1543803"/>
                    <a:ext cx="295945" cy="370744"/>
                  </a:xfrm>
                  <a:prstGeom prst="mathMinus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61" name="グループ化 260">
                  <a:extLst>
                    <a:ext uri="{FF2B5EF4-FFF2-40B4-BE49-F238E27FC236}">
                      <a16:creationId xmlns:a16="http://schemas.microsoft.com/office/drawing/2014/main" id="{02F24541-BE80-4539-85CE-261750A6E31B}"/>
                    </a:ext>
                  </a:extLst>
                </p:cNvPr>
                <p:cNvGrpSpPr/>
                <p:nvPr/>
              </p:nvGrpSpPr>
              <p:grpSpPr>
                <a:xfrm>
                  <a:off x="6404383" y="2239258"/>
                  <a:ext cx="503853" cy="503853"/>
                  <a:chOff x="8487787" y="1477249"/>
                  <a:chExt cx="503853" cy="503853"/>
                </a:xfrm>
              </p:grpSpPr>
              <p:sp>
                <p:nvSpPr>
                  <p:cNvPr id="262" name="正方形/長方形 261">
                    <a:extLst>
                      <a:ext uri="{FF2B5EF4-FFF2-40B4-BE49-F238E27FC236}">
                        <a16:creationId xmlns:a16="http://schemas.microsoft.com/office/drawing/2014/main" id="{03099489-EA98-43F3-B89B-1DEB9FBBECB2}"/>
                      </a:ext>
                    </a:extLst>
                  </p:cNvPr>
                  <p:cNvSpPr/>
                  <p:nvPr/>
                </p:nvSpPr>
                <p:spPr>
                  <a:xfrm>
                    <a:off x="8487787" y="1477249"/>
                    <a:ext cx="503853" cy="5038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3" name="加算記号 262">
                    <a:extLst>
                      <a:ext uri="{FF2B5EF4-FFF2-40B4-BE49-F238E27FC236}">
                        <a16:creationId xmlns:a16="http://schemas.microsoft.com/office/drawing/2014/main" id="{E0A66617-0A61-48E7-A4FC-EAA41F277538}"/>
                      </a:ext>
                    </a:extLst>
                  </p:cNvPr>
                  <p:cNvSpPr/>
                  <p:nvPr/>
                </p:nvSpPr>
                <p:spPr>
                  <a:xfrm>
                    <a:off x="8574202" y="1563938"/>
                    <a:ext cx="330472" cy="330472"/>
                  </a:xfrm>
                  <a:prstGeom prst="mathPlus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55" name="グループ化 254">
                <a:extLst>
                  <a:ext uri="{FF2B5EF4-FFF2-40B4-BE49-F238E27FC236}">
                    <a16:creationId xmlns:a16="http://schemas.microsoft.com/office/drawing/2014/main" id="{56C24FB6-C602-4DF8-87E7-CA42DD547921}"/>
                  </a:ext>
                </a:extLst>
              </p:cNvPr>
              <p:cNvGrpSpPr/>
              <p:nvPr/>
            </p:nvGrpSpPr>
            <p:grpSpPr>
              <a:xfrm>
                <a:off x="9479459" y="3458712"/>
                <a:ext cx="300408" cy="274007"/>
                <a:chOff x="9626210" y="3611112"/>
                <a:chExt cx="300408" cy="274007"/>
              </a:xfrm>
            </p:grpSpPr>
            <p:sp>
              <p:nvSpPr>
                <p:cNvPr id="257" name="正方形/長方形 256">
                  <a:extLst>
                    <a:ext uri="{FF2B5EF4-FFF2-40B4-BE49-F238E27FC236}">
                      <a16:creationId xmlns:a16="http://schemas.microsoft.com/office/drawing/2014/main" id="{4147F114-89C4-49F1-9627-EFD7830EC003}"/>
                    </a:ext>
                  </a:extLst>
                </p:cNvPr>
                <p:cNvSpPr/>
                <p:nvPr/>
              </p:nvSpPr>
              <p:spPr>
                <a:xfrm>
                  <a:off x="9626210" y="3611112"/>
                  <a:ext cx="300408" cy="274007"/>
                </a:xfrm>
                <a:prstGeom prst="rect">
                  <a:avLst/>
                </a:prstGeom>
                <a:solidFill>
                  <a:srgbClr val="F8F8F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58" name="二等辺三角形 257">
                  <a:extLst>
                    <a:ext uri="{FF2B5EF4-FFF2-40B4-BE49-F238E27FC236}">
                      <a16:creationId xmlns:a16="http://schemas.microsoft.com/office/drawing/2014/main" id="{424146BD-F4B6-414A-97DE-C8F89193E6B6}"/>
                    </a:ext>
                  </a:extLst>
                </p:cNvPr>
                <p:cNvSpPr/>
                <p:nvPr/>
              </p:nvSpPr>
              <p:spPr>
                <a:xfrm rot="5400000">
                  <a:off x="9686365" y="3689401"/>
                  <a:ext cx="220018" cy="117429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256" name="図 255">
                <a:extLst>
                  <a:ext uri="{FF2B5EF4-FFF2-40B4-BE49-F238E27FC236}">
                    <a16:creationId xmlns:a16="http://schemas.microsoft.com/office/drawing/2014/main" id="{495C1EC7-3065-4786-BB48-9F9861904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4948" y="3326406"/>
                <a:ext cx="266700" cy="266700"/>
              </a:xfrm>
              <a:prstGeom prst="rect">
                <a:avLst/>
              </a:prstGeom>
            </p:spPr>
          </p:pic>
        </p:grpSp>
        <p:sp>
          <p:nvSpPr>
            <p:cNvPr id="253" name="矢印: 左カーブ 252">
              <a:extLst>
                <a:ext uri="{FF2B5EF4-FFF2-40B4-BE49-F238E27FC236}">
                  <a16:creationId xmlns:a16="http://schemas.microsoft.com/office/drawing/2014/main" id="{B0646037-BAF0-4319-B998-24D3DCB10294}"/>
                </a:ext>
              </a:extLst>
            </p:cNvPr>
            <p:cNvSpPr/>
            <p:nvPr/>
          </p:nvSpPr>
          <p:spPr>
            <a:xfrm flipV="1">
              <a:off x="6341107" y="3328299"/>
              <a:ext cx="345325" cy="34225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5" name="グループ化 294">
            <a:extLst>
              <a:ext uri="{FF2B5EF4-FFF2-40B4-BE49-F238E27FC236}">
                <a16:creationId xmlns:a16="http://schemas.microsoft.com/office/drawing/2014/main" id="{E0E0204F-A18E-427B-B5C2-9514051D2590}"/>
              </a:ext>
            </a:extLst>
          </p:cNvPr>
          <p:cNvGrpSpPr/>
          <p:nvPr/>
        </p:nvGrpSpPr>
        <p:grpSpPr>
          <a:xfrm>
            <a:off x="6221834" y="1266622"/>
            <a:ext cx="3496394" cy="2462505"/>
            <a:chOff x="6291610" y="1270214"/>
            <a:chExt cx="3496394" cy="2462505"/>
          </a:xfrm>
        </p:grpSpPr>
        <p:grpSp>
          <p:nvGrpSpPr>
            <p:cNvPr id="296" name="グループ化 295">
              <a:extLst>
                <a:ext uri="{FF2B5EF4-FFF2-40B4-BE49-F238E27FC236}">
                  <a16:creationId xmlns:a16="http://schemas.microsoft.com/office/drawing/2014/main" id="{0125939B-09EF-43CF-B5E2-1CE1B4F13AA3}"/>
                </a:ext>
              </a:extLst>
            </p:cNvPr>
            <p:cNvGrpSpPr/>
            <p:nvPr/>
          </p:nvGrpSpPr>
          <p:grpSpPr>
            <a:xfrm>
              <a:off x="6291610" y="1270214"/>
              <a:ext cx="3496394" cy="2462505"/>
              <a:chOff x="6291610" y="1270214"/>
              <a:chExt cx="3496394" cy="2462505"/>
            </a:xfrm>
          </p:grpSpPr>
          <p:grpSp>
            <p:nvGrpSpPr>
              <p:cNvPr id="298" name="グループ化 297">
                <a:extLst>
                  <a:ext uri="{FF2B5EF4-FFF2-40B4-BE49-F238E27FC236}">
                    <a16:creationId xmlns:a16="http://schemas.microsoft.com/office/drawing/2014/main" id="{F3C808A9-8952-439D-BFC9-0772B65747AC}"/>
                  </a:ext>
                </a:extLst>
              </p:cNvPr>
              <p:cNvGrpSpPr/>
              <p:nvPr/>
            </p:nvGrpSpPr>
            <p:grpSpPr>
              <a:xfrm>
                <a:off x="6291610" y="1270214"/>
                <a:ext cx="3496394" cy="2458942"/>
                <a:chOff x="3326924" y="1240419"/>
                <a:chExt cx="6447902" cy="4534677"/>
              </a:xfrm>
            </p:grpSpPr>
            <p:grpSp>
              <p:nvGrpSpPr>
                <p:cNvPr id="303" name="グループ化 302">
                  <a:extLst>
                    <a:ext uri="{FF2B5EF4-FFF2-40B4-BE49-F238E27FC236}">
                      <a16:creationId xmlns:a16="http://schemas.microsoft.com/office/drawing/2014/main" id="{FB445DE6-BD20-421C-9107-2965690AA39A}"/>
                    </a:ext>
                  </a:extLst>
                </p:cNvPr>
                <p:cNvGrpSpPr/>
                <p:nvPr/>
              </p:nvGrpSpPr>
              <p:grpSpPr>
                <a:xfrm>
                  <a:off x="3326924" y="1240419"/>
                  <a:ext cx="6447902" cy="4534677"/>
                  <a:chOff x="3326924" y="1240419"/>
                  <a:chExt cx="6447902" cy="4534677"/>
                </a:xfrm>
              </p:grpSpPr>
              <p:grpSp>
                <p:nvGrpSpPr>
                  <p:cNvPr id="310" name="グループ化 309">
                    <a:extLst>
                      <a:ext uri="{FF2B5EF4-FFF2-40B4-BE49-F238E27FC236}">
                        <a16:creationId xmlns:a16="http://schemas.microsoft.com/office/drawing/2014/main" id="{A8C397D7-D8BB-49BA-9A97-C224F683F03C}"/>
                      </a:ext>
                    </a:extLst>
                  </p:cNvPr>
                  <p:cNvGrpSpPr/>
                  <p:nvPr/>
                </p:nvGrpSpPr>
                <p:grpSpPr>
                  <a:xfrm>
                    <a:off x="3326924" y="1240419"/>
                    <a:ext cx="6447902" cy="4534677"/>
                    <a:chOff x="1292851" y="1604313"/>
                    <a:chExt cx="6447902" cy="4534677"/>
                  </a:xfrm>
                </p:grpSpPr>
                <p:sp>
                  <p:nvSpPr>
                    <p:cNvPr id="312" name="正方形/長方形 311">
                      <a:extLst>
                        <a:ext uri="{FF2B5EF4-FFF2-40B4-BE49-F238E27FC236}">
                          <a16:creationId xmlns:a16="http://schemas.microsoft.com/office/drawing/2014/main" id="{93D57F29-4FD0-48C1-8754-FE7671CE8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2851" y="1604313"/>
                      <a:ext cx="6447902" cy="45346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313" name="グループ化 312">
                      <a:extLst>
                        <a:ext uri="{FF2B5EF4-FFF2-40B4-BE49-F238E27FC236}">
                          <a16:creationId xmlns:a16="http://schemas.microsoft.com/office/drawing/2014/main" id="{94301AD2-9653-408C-B9B0-682F9143CC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2871" y="3109778"/>
                      <a:ext cx="4412296" cy="1005014"/>
                      <a:chOff x="2392871" y="3109778"/>
                      <a:chExt cx="4412296" cy="1005014"/>
                    </a:xfrm>
                  </p:grpSpPr>
                  <p:grpSp>
                    <p:nvGrpSpPr>
                      <p:cNvPr id="326" name="グループ化 325">
                        <a:extLst>
                          <a:ext uri="{FF2B5EF4-FFF2-40B4-BE49-F238E27FC236}">
                            <a16:creationId xmlns:a16="http://schemas.microsoft.com/office/drawing/2014/main" id="{1A974147-3D8B-4C24-951A-D06468DA79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92871" y="3109778"/>
                        <a:ext cx="4412296" cy="1005014"/>
                        <a:chOff x="2392871" y="3109778"/>
                        <a:chExt cx="4412296" cy="1005014"/>
                      </a:xfrm>
                    </p:grpSpPr>
                    <p:sp>
                      <p:nvSpPr>
                        <p:cNvPr id="330" name="正方形/長方形 329">
                          <a:extLst>
                            <a:ext uri="{FF2B5EF4-FFF2-40B4-BE49-F238E27FC236}">
                              <a16:creationId xmlns:a16="http://schemas.microsoft.com/office/drawing/2014/main" id="{E8649053-8502-40B3-9344-365A78035C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1314" y="3109778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1" name="正方形/長方形 330">
                          <a:extLst>
                            <a:ext uri="{FF2B5EF4-FFF2-40B4-BE49-F238E27FC236}">
                              <a16:creationId xmlns:a16="http://schemas.microsoft.com/office/drawing/2014/main" id="{454BF178-1B6A-4019-95BC-46AB554871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2249" y="3610936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2" name="正方形/長方形 331">
                          <a:extLst>
                            <a:ext uri="{FF2B5EF4-FFF2-40B4-BE49-F238E27FC236}">
                              <a16:creationId xmlns:a16="http://schemas.microsoft.com/office/drawing/2014/main" id="{CD7830FB-3FDA-4612-9B40-A57E151709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92871" y="3610936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33" name="正方形/長方形 332">
                          <a:extLst>
                            <a:ext uri="{FF2B5EF4-FFF2-40B4-BE49-F238E27FC236}">
                              <a16:creationId xmlns:a16="http://schemas.microsoft.com/office/drawing/2014/main" id="{2296C01C-8613-4E2F-96A3-F553806225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7957" y="3109779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34" name="正方形/長方形 333">
                          <a:extLst>
                            <a:ext uri="{FF2B5EF4-FFF2-40B4-BE49-F238E27FC236}">
                              <a16:creationId xmlns:a16="http://schemas.microsoft.com/office/drawing/2014/main" id="{5F68CCCF-8068-40B0-B507-AA5DF0689F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6714" y="3109778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35" name="正方形/長方形 334">
                          <a:extLst>
                            <a:ext uri="{FF2B5EF4-FFF2-40B4-BE49-F238E27FC236}">
                              <a16:creationId xmlns:a16="http://schemas.microsoft.com/office/drawing/2014/main" id="{BB25F329-4D16-4684-8B59-ECC8F14411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2114" y="3109779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6" name="正方形/長方形 335">
                          <a:extLst>
                            <a:ext uri="{FF2B5EF4-FFF2-40B4-BE49-F238E27FC236}">
                              <a16:creationId xmlns:a16="http://schemas.microsoft.com/office/drawing/2014/main" id="{0B9A05EB-6AA5-450C-B1F5-14D767D264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74108" y="3610938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7" name="正方形/長方形 336">
                          <a:extLst>
                            <a:ext uri="{FF2B5EF4-FFF2-40B4-BE49-F238E27FC236}">
                              <a16:creationId xmlns:a16="http://schemas.microsoft.com/office/drawing/2014/main" id="{5F18EC73-C4CC-462E-9582-769A598940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0263" y="3610938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8" name="正方形/長方形 337">
                          <a:extLst>
                            <a:ext uri="{FF2B5EF4-FFF2-40B4-BE49-F238E27FC236}">
                              <a16:creationId xmlns:a16="http://schemas.microsoft.com/office/drawing/2014/main" id="{404C3D0E-6572-46F9-B072-12CC8D90AD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76102" y="3610939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27" name="正方形/長方形 326">
                        <a:extLst>
                          <a:ext uri="{FF2B5EF4-FFF2-40B4-BE49-F238E27FC236}">
                            <a16:creationId xmlns:a16="http://schemas.microsoft.com/office/drawing/2014/main" id="{4A798CC2-E6D6-4FA2-82AB-4425E7D5F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39244" y="3668515"/>
                        <a:ext cx="363895" cy="36389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28" name="正方形/長方形 327">
                        <a:extLst>
                          <a:ext uri="{FF2B5EF4-FFF2-40B4-BE49-F238E27FC236}">
                            <a16:creationId xmlns:a16="http://schemas.microsoft.com/office/drawing/2014/main" id="{F1384FDD-0135-47F7-A540-B9EC599A78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1458" y="3170424"/>
                        <a:ext cx="214604" cy="38255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29" name="正方形/長方形 328">
                        <a:extLst>
                          <a:ext uri="{FF2B5EF4-FFF2-40B4-BE49-F238E27FC236}">
                            <a16:creationId xmlns:a16="http://schemas.microsoft.com/office/drawing/2014/main" id="{05FED8A6-36E7-4DA1-A3BC-84C6C574A9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4628" y="3170424"/>
                        <a:ext cx="214604" cy="38255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314" name="グループ化 313">
                      <a:extLst>
                        <a:ext uri="{FF2B5EF4-FFF2-40B4-BE49-F238E27FC236}">
                          <a16:creationId xmlns:a16="http://schemas.microsoft.com/office/drawing/2014/main" id="{C9227876-9B9C-42FA-8B9E-B2D9122254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87116" y="1688743"/>
                      <a:ext cx="1388322" cy="572108"/>
                      <a:chOff x="5797461" y="1688743"/>
                      <a:chExt cx="1388322" cy="572108"/>
                    </a:xfrm>
                  </p:grpSpPr>
                  <p:grpSp>
                    <p:nvGrpSpPr>
                      <p:cNvPr id="321" name="グループ化 320">
                        <a:extLst>
                          <a:ext uri="{FF2B5EF4-FFF2-40B4-BE49-F238E27FC236}">
                            <a16:creationId xmlns:a16="http://schemas.microsoft.com/office/drawing/2014/main" id="{93BB61C5-F65B-47C4-8460-EC6E8D1D2A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7461" y="1688743"/>
                        <a:ext cx="503853" cy="503853"/>
                        <a:chOff x="1900899" y="2696450"/>
                        <a:chExt cx="503853" cy="503853"/>
                      </a:xfrm>
                    </p:grpSpPr>
                    <p:sp>
                      <p:nvSpPr>
                        <p:cNvPr id="324" name="正方形/長方形 323">
                          <a:extLst>
                            <a:ext uri="{FF2B5EF4-FFF2-40B4-BE49-F238E27FC236}">
                              <a16:creationId xmlns:a16="http://schemas.microsoft.com/office/drawing/2014/main" id="{0CD3BAA9-E3D4-4428-A421-87331A061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0899" y="2696450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5" name="減算記号 324">
                          <a:extLst>
                            <a:ext uri="{FF2B5EF4-FFF2-40B4-BE49-F238E27FC236}">
                              <a16:creationId xmlns:a16="http://schemas.microsoft.com/office/drawing/2014/main" id="{43F2E914-985A-467A-BAE6-58CD79C74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4852" y="2763004"/>
                          <a:ext cx="295945" cy="370744"/>
                        </a:xfrm>
                        <a:prstGeom prst="mathMinus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22" name="乗算記号 321">
                        <a:extLst>
                          <a:ext uri="{FF2B5EF4-FFF2-40B4-BE49-F238E27FC236}">
                            <a16:creationId xmlns:a16="http://schemas.microsoft.com/office/drawing/2014/main" id="{F84C845D-9813-4102-AD9E-E9ABB9C779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2578" y="1823987"/>
                        <a:ext cx="233363" cy="233363"/>
                      </a:xfrm>
                      <a:prstGeom prst="mathMultiply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23" name="テキスト ボックス 322">
                        <a:extLst>
                          <a:ext uri="{FF2B5EF4-FFF2-40B4-BE49-F238E27FC236}">
                            <a16:creationId xmlns:a16="http://schemas.microsoft.com/office/drawing/2014/main" id="{FB6E7914-D58C-400C-A290-BCF017180D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81930" y="1693261"/>
                        <a:ext cx="503853" cy="5675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400" dirty="0"/>
                          <a:t>2</a:t>
                        </a:r>
                      </a:p>
                    </p:txBody>
                  </p:sp>
                </p:grpSp>
                <p:grpSp>
                  <p:nvGrpSpPr>
                    <p:cNvPr id="315" name="グループ化 314">
                      <a:extLst>
                        <a:ext uri="{FF2B5EF4-FFF2-40B4-BE49-F238E27FC236}">
                          <a16:creationId xmlns:a16="http://schemas.microsoft.com/office/drawing/2014/main" id="{3294188C-8B2D-434A-8DDE-FF8ECDF89F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01314" y="1688743"/>
                      <a:ext cx="1388322" cy="572107"/>
                      <a:chOff x="6301314" y="1688743"/>
                      <a:chExt cx="1388322" cy="572107"/>
                    </a:xfrm>
                  </p:grpSpPr>
                  <p:grpSp>
                    <p:nvGrpSpPr>
                      <p:cNvPr id="316" name="グループ化 315">
                        <a:extLst>
                          <a:ext uri="{FF2B5EF4-FFF2-40B4-BE49-F238E27FC236}">
                            <a16:creationId xmlns:a16="http://schemas.microsoft.com/office/drawing/2014/main" id="{6C1B3D50-1B89-424D-80A1-7C697E0F70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01314" y="1688743"/>
                        <a:ext cx="1388322" cy="572107"/>
                        <a:chOff x="5797461" y="1688743"/>
                        <a:chExt cx="1388322" cy="572107"/>
                      </a:xfrm>
                    </p:grpSpPr>
                    <p:sp>
                      <p:nvSpPr>
                        <p:cNvPr id="318" name="正方形/長方形 317">
                          <a:extLst>
                            <a:ext uri="{FF2B5EF4-FFF2-40B4-BE49-F238E27FC236}">
                              <a16:creationId xmlns:a16="http://schemas.microsoft.com/office/drawing/2014/main" id="{C8CFFFA2-7CAA-4769-B797-C2504B15A2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97461" y="1688743"/>
                          <a:ext cx="503853" cy="5038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19" name="乗算記号 318">
                          <a:extLst>
                            <a:ext uri="{FF2B5EF4-FFF2-40B4-BE49-F238E27FC236}">
                              <a16:creationId xmlns:a16="http://schemas.microsoft.com/office/drawing/2014/main" id="{0582E4C9-E47B-497B-B69B-FD2D1BE1F1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2578" y="1823987"/>
                          <a:ext cx="233363" cy="233363"/>
                        </a:xfrm>
                        <a:prstGeom prst="mathMultiply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20" name="テキスト ボックス 319">
                          <a:extLst>
                            <a:ext uri="{FF2B5EF4-FFF2-40B4-BE49-F238E27FC236}">
                              <a16:creationId xmlns:a16="http://schemas.microsoft.com/office/drawing/2014/main" id="{961ADDCB-92AC-4053-BC15-A4EB2D6D01F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81930" y="1693261"/>
                          <a:ext cx="503853" cy="56758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p:txBody>
                    </p:sp>
                  </p:grpSp>
                  <p:sp>
                    <p:nvSpPr>
                      <p:cNvPr id="317" name="加算記号 316">
                        <a:extLst>
                          <a:ext uri="{FF2B5EF4-FFF2-40B4-BE49-F238E27FC236}">
                            <a16:creationId xmlns:a16="http://schemas.microsoft.com/office/drawing/2014/main" id="{9EB08B41-2CC0-43A1-A47E-610DE23232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7729" y="1775432"/>
                        <a:ext cx="330472" cy="330472"/>
                      </a:xfrm>
                      <a:prstGeom prst="mathPlus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311" name="正方形/長方形 310">
                    <a:extLst>
                      <a:ext uri="{FF2B5EF4-FFF2-40B4-BE49-F238E27FC236}">
                        <a16:creationId xmlns:a16="http://schemas.microsoft.com/office/drawing/2014/main" id="{DE81BEE3-6EC2-44A0-9F21-3AFA5205EC6C}"/>
                      </a:ext>
                    </a:extLst>
                  </p:cNvPr>
                  <p:cNvSpPr/>
                  <p:nvPr/>
                </p:nvSpPr>
                <p:spPr>
                  <a:xfrm>
                    <a:off x="6408181" y="2743138"/>
                    <a:ext cx="503853" cy="5038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04" name="グループ化 303">
                  <a:extLst>
                    <a:ext uri="{FF2B5EF4-FFF2-40B4-BE49-F238E27FC236}">
                      <a16:creationId xmlns:a16="http://schemas.microsoft.com/office/drawing/2014/main" id="{DFA0CEF3-CA25-479B-8F2A-189ADC2DBBD8}"/>
                    </a:ext>
                  </a:extLst>
                </p:cNvPr>
                <p:cNvGrpSpPr/>
                <p:nvPr/>
              </p:nvGrpSpPr>
              <p:grpSpPr>
                <a:xfrm>
                  <a:off x="3930548" y="3246991"/>
                  <a:ext cx="503853" cy="503853"/>
                  <a:chOff x="6873589" y="1477249"/>
                  <a:chExt cx="503853" cy="503853"/>
                </a:xfrm>
              </p:grpSpPr>
              <p:sp>
                <p:nvSpPr>
                  <p:cNvPr id="308" name="正方形/長方形 307">
                    <a:extLst>
                      <a:ext uri="{FF2B5EF4-FFF2-40B4-BE49-F238E27FC236}">
                        <a16:creationId xmlns:a16="http://schemas.microsoft.com/office/drawing/2014/main" id="{D88583CC-57E0-4C22-AA59-15C38BE214DD}"/>
                      </a:ext>
                    </a:extLst>
                  </p:cNvPr>
                  <p:cNvSpPr/>
                  <p:nvPr/>
                </p:nvSpPr>
                <p:spPr>
                  <a:xfrm>
                    <a:off x="6873589" y="1477249"/>
                    <a:ext cx="503853" cy="5038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9" name="減算記号 308">
                    <a:extLst>
                      <a:ext uri="{FF2B5EF4-FFF2-40B4-BE49-F238E27FC236}">
                        <a16:creationId xmlns:a16="http://schemas.microsoft.com/office/drawing/2014/main" id="{A0908C2D-D739-4E16-86C8-5F501ED9EE59}"/>
                      </a:ext>
                    </a:extLst>
                  </p:cNvPr>
                  <p:cNvSpPr/>
                  <p:nvPr/>
                </p:nvSpPr>
                <p:spPr>
                  <a:xfrm>
                    <a:off x="6977542" y="1543803"/>
                    <a:ext cx="295945" cy="370744"/>
                  </a:xfrm>
                  <a:prstGeom prst="mathMinus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05" name="グループ化 304">
                  <a:extLst>
                    <a:ext uri="{FF2B5EF4-FFF2-40B4-BE49-F238E27FC236}">
                      <a16:creationId xmlns:a16="http://schemas.microsoft.com/office/drawing/2014/main" id="{88C27C38-4B42-49A1-99A6-9F02532F43B3}"/>
                    </a:ext>
                  </a:extLst>
                </p:cNvPr>
                <p:cNvGrpSpPr/>
                <p:nvPr/>
              </p:nvGrpSpPr>
              <p:grpSpPr>
                <a:xfrm>
                  <a:off x="6404383" y="2239258"/>
                  <a:ext cx="503853" cy="503853"/>
                  <a:chOff x="8487787" y="1477249"/>
                  <a:chExt cx="503853" cy="503853"/>
                </a:xfrm>
              </p:grpSpPr>
              <p:sp>
                <p:nvSpPr>
                  <p:cNvPr id="306" name="正方形/長方形 305">
                    <a:extLst>
                      <a:ext uri="{FF2B5EF4-FFF2-40B4-BE49-F238E27FC236}">
                        <a16:creationId xmlns:a16="http://schemas.microsoft.com/office/drawing/2014/main" id="{8A619255-CAF2-452D-9F16-236BECC1CBC3}"/>
                      </a:ext>
                    </a:extLst>
                  </p:cNvPr>
                  <p:cNvSpPr/>
                  <p:nvPr/>
                </p:nvSpPr>
                <p:spPr>
                  <a:xfrm>
                    <a:off x="8487787" y="1477249"/>
                    <a:ext cx="503853" cy="5038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7" name="加算記号 306">
                    <a:extLst>
                      <a:ext uri="{FF2B5EF4-FFF2-40B4-BE49-F238E27FC236}">
                        <a16:creationId xmlns:a16="http://schemas.microsoft.com/office/drawing/2014/main" id="{E7D78D42-0439-4A47-8EED-5736052B9C93}"/>
                      </a:ext>
                    </a:extLst>
                  </p:cNvPr>
                  <p:cNvSpPr/>
                  <p:nvPr/>
                </p:nvSpPr>
                <p:spPr>
                  <a:xfrm>
                    <a:off x="8574202" y="1563938"/>
                    <a:ext cx="330472" cy="330472"/>
                  </a:xfrm>
                  <a:prstGeom prst="mathPlus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AE6A66F-4238-47FB-B9C8-1AC4BEDCC78B}"/>
                  </a:ext>
                </a:extLst>
              </p:cNvPr>
              <p:cNvGrpSpPr/>
              <p:nvPr/>
            </p:nvGrpSpPr>
            <p:grpSpPr>
              <a:xfrm>
                <a:off x="9479459" y="3458712"/>
                <a:ext cx="300408" cy="274007"/>
                <a:chOff x="9626210" y="3611112"/>
                <a:chExt cx="300408" cy="274007"/>
              </a:xfrm>
            </p:grpSpPr>
            <p:sp>
              <p:nvSpPr>
                <p:cNvPr id="301" name="正方形/長方形 300">
                  <a:extLst>
                    <a:ext uri="{FF2B5EF4-FFF2-40B4-BE49-F238E27FC236}">
                      <a16:creationId xmlns:a16="http://schemas.microsoft.com/office/drawing/2014/main" id="{2BDB7D6F-4DBD-49CE-AB02-7C642F5DA999}"/>
                    </a:ext>
                  </a:extLst>
                </p:cNvPr>
                <p:cNvSpPr/>
                <p:nvPr/>
              </p:nvSpPr>
              <p:spPr>
                <a:xfrm>
                  <a:off x="9626210" y="3611112"/>
                  <a:ext cx="300408" cy="274007"/>
                </a:xfrm>
                <a:prstGeom prst="rect">
                  <a:avLst/>
                </a:prstGeom>
                <a:solidFill>
                  <a:srgbClr val="F8F8F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02" name="二等辺三角形 301">
                  <a:extLst>
                    <a:ext uri="{FF2B5EF4-FFF2-40B4-BE49-F238E27FC236}">
                      <a16:creationId xmlns:a16="http://schemas.microsoft.com/office/drawing/2014/main" id="{68C35838-1636-4F8C-898E-B65A09C9D25E}"/>
                    </a:ext>
                  </a:extLst>
                </p:cNvPr>
                <p:cNvSpPr/>
                <p:nvPr/>
              </p:nvSpPr>
              <p:spPr>
                <a:xfrm rot="5400000">
                  <a:off x="9686365" y="3689401"/>
                  <a:ext cx="220018" cy="117429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300" name="図 299">
                <a:extLst>
                  <a:ext uri="{FF2B5EF4-FFF2-40B4-BE49-F238E27FC236}">
                    <a16:creationId xmlns:a16="http://schemas.microsoft.com/office/drawing/2014/main" id="{8ED7400E-8F7E-4CED-A0B5-EDFB02E7F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9939" y="1794865"/>
                <a:ext cx="266700" cy="266700"/>
              </a:xfrm>
              <a:prstGeom prst="rect">
                <a:avLst/>
              </a:prstGeom>
            </p:spPr>
          </p:pic>
        </p:grpSp>
        <p:sp>
          <p:nvSpPr>
            <p:cNvPr id="297" name="矢印: 左カーブ 296">
              <a:extLst>
                <a:ext uri="{FF2B5EF4-FFF2-40B4-BE49-F238E27FC236}">
                  <a16:creationId xmlns:a16="http://schemas.microsoft.com/office/drawing/2014/main" id="{77157690-DC92-480E-B5D5-6A8CF40DF9FF}"/>
                </a:ext>
              </a:extLst>
            </p:cNvPr>
            <p:cNvSpPr/>
            <p:nvPr/>
          </p:nvSpPr>
          <p:spPr>
            <a:xfrm flipV="1">
              <a:off x="6341107" y="3328299"/>
              <a:ext cx="345325" cy="34225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9" name="楕円 338">
            <a:extLst>
              <a:ext uri="{FF2B5EF4-FFF2-40B4-BE49-F238E27FC236}">
                <a16:creationId xmlns:a16="http://schemas.microsoft.com/office/drawing/2014/main" id="{97951EDB-2E16-4198-80E8-3F2BFFE429EB}"/>
              </a:ext>
            </a:extLst>
          </p:cNvPr>
          <p:cNvSpPr/>
          <p:nvPr/>
        </p:nvSpPr>
        <p:spPr>
          <a:xfrm>
            <a:off x="7780724" y="1620790"/>
            <a:ext cx="582402" cy="6933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0" name="楕円 339">
            <a:extLst>
              <a:ext uri="{FF2B5EF4-FFF2-40B4-BE49-F238E27FC236}">
                <a16:creationId xmlns:a16="http://schemas.microsoft.com/office/drawing/2014/main" id="{3F4439B4-57AE-42EE-AAFB-13052F2E8026}"/>
              </a:ext>
            </a:extLst>
          </p:cNvPr>
          <p:cNvSpPr/>
          <p:nvPr/>
        </p:nvSpPr>
        <p:spPr>
          <a:xfrm>
            <a:off x="9288646" y="5943406"/>
            <a:ext cx="582402" cy="6933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88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F73596E-8536-441A-A06E-BAD9D979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5265" cy="68103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クリア画面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4B52C5A-99D4-4F3C-96D4-117B089E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660" y="2013308"/>
            <a:ext cx="6311841" cy="2980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・クリア時にクリアした時間と評価が反映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される。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・選択で次のステージに行く、ステージ選択　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に戻る、</a:t>
            </a:r>
            <a:r>
              <a:rPr lang="ja-JP" altLang="en-US" sz="2400" dirty="0"/>
              <a:t>スタート画面に戻る、のどれかを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選択できる。</a:t>
            </a:r>
            <a:endParaRPr kumimoji="1" lang="en-US" altLang="ja-JP" sz="24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80BBDBC-1791-4CE1-8CB7-1EB86DEE2847}"/>
              </a:ext>
            </a:extLst>
          </p:cNvPr>
          <p:cNvGrpSpPr/>
          <p:nvPr/>
        </p:nvGrpSpPr>
        <p:grpSpPr>
          <a:xfrm>
            <a:off x="6294185" y="1290367"/>
            <a:ext cx="3496394" cy="2458942"/>
            <a:chOff x="6294185" y="1290367"/>
            <a:chExt cx="3496394" cy="245894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325D8FD-32EC-437A-94AE-0D28E6C0B8AD}"/>
                </a:ext>
              </a:extLst>
            </p:cNvPr>
            <p:cNvSpPr/>
            <p:nvPr/>
          </p:nvSpPr>
          <p:spPr>
            <a:xfrm>
              <a:off x="6294185" y="1290367"/>
              <a:ext cx="3496394" cy="245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タイトル 1">
              <a:extLst>
                <a:ext uri="{FF2B5EF4-FFF2-40B4-BE49-F238E27FC236}">
                  <a16:creationId xmlns:a16="http://schemas.microsoft.com/office/drawing/2014/main" id="{B7AE1549-ED46-44EB-8B32-6C13859FBEED}"/>
                </a:ext>
              </a:extLst>
            </p:cNvPr>
            <p:cNvSpPr txBox="1">
              <a:spLocks/>
            </p:cNvSpPr>
            <p:nvPr/>
          </p:nvSpPr>
          <p:spPr>
            <a:xfrm>
              <a:off x="7398145" y="1290367"/>
              <a:ext cx="1288473" cy="6810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dirty="0"/>
                <a:t>クリア</a:t>
              </a:r>
            </a:p>
          </p:txBody>
        </p:sp>
        <p:sp>
          <p:nvSpPr>
            <p:cNvPr id="8" name="星: 5 pt 7">
              <a:extLst>
                <a:ext uri="{FF2B5EF4-FFF2-40B4-BE49-F238E27FC236}">
                  <a16:creationId xmlns:a16="http://schemas.microsoft.com/office/drawing/2014/main" id="{7899BB57-0419-48A9-9371-782889245451}"/>
                </a:ext>
              </a:extLst>
            </p:cNvPr>
            <p:cNvSpPr/>
            <p:nvPr/>
          </p:nvSpPr>
          <p:spPr>
            <a:xfrm>
              <a:off x="7176471" y="2076493"/>
              <a:ext cx="443345" cy="443345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星: 5 pt 8">
              <a:extLst>
                <a:ext uri="{FF2B5EF4-FFF2-40B4-BE49-F238E27FC236}">
                  <a16:creationId xmlns:a16="http://schemas.microsoft.com/office/drawing/2014/main" id="{F3B76C9F-D1BF-47D9-B625-DED8B05F2B38}"/>
                </a:ext>
              </a:extLst>
            </p:cNvPr>
            <p:cNvSpPr/>
            <p:nvPr/>
          </p:nvSpPr>
          <p:spPr>
            <a:xfrm>
              <a:off x="7820708" y="2076493"/>
              <a:ext cx="443345" cy="443345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星: 5 pt 9">
              <a:extLst>
                <a:ext uri="{FF2B5EF4-FFF2-40B4-BE49-F238E27FC236}">
                  <a16:creationId xmlns:a16="http://schemas.microsoft.com/office/drawing/2014/main" id="{E28A2C0B-3510-4E53-A9F9-D2BD541B9887}"/>
                </a:ext>
              </a:extLst>
            </p:cNvPr>
            <p:cNvSpPr/>
            <p:nvPr/>
          </p:nvSpPr>
          <p:spPr>
            <a:xfrm>
              <a:off x="8464945" y="2076493"/>
              <a:ext cx="443345" cy="443345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5C6FCB-61EC-44CD-93FE-69DA4D9BEC83}"/>
                </a:ext>
              </a:extLst>
            </p:cNvPr>
            <p:cNvSpPr/>
            <p:nvPr/>
          </p:nvSpPr>
          <p:spPr>
            <a:xfrm>
              <a:off x="6437561" y="2961391"/>
              <a:ext cx="960582" cy="4433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</a:rPr>
                <a:t>次のステージに行く</a:t>
              </a:r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8EF91AC0-E924-4A7B-B5DE-DDA8F47764A4}"/>
                </a:ext>
              </a:extLst>
            </p:cNvPr>
            <p:cNvSpPr/>
            <p:nvPr/>
          </p:nvSpPr>
          <p:spPr>
            <a:xfrm>
              <a:off x="7562089" y="2961390"/>
              <a:ext cx="960582" cy="4433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</a:rPr>
                <a:t>ステージ選択に戻る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88B5E8C1-E7F5-4E7E-B9AB-2B647CD08DD0}"/>
                </a:ext>
              </a:extLst>
            </p:cNvPr>
            <p:cNvSpPr/>
            <p:nvPr/>
          </p:nvSpPr>
          <p:spPr>
            <a:xfrm>
              <a:off x="8666047" y="2966048"/>
              <a:ext cx="960582" cy="4433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</a:rPr>
                <a:t>スタート画面に戻る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31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350</Words>
  <Application>Microsoft Office PowerPoint</Application>
  <PresentationFormat>A4 210 x 297 mm</PresentationFormat>
  <Paragraphs>103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メイリオ</vt:lpstr>
      <vt:lpstr>Arial</vt:lpstr>
      <vt:lpstr>Calibri</vt:lpstr>
      <vt:lpstr>Office テーマ</vt:lpstr>
      <vt:lpstr>引力工場</vt:lpstr>
      <vt:lpstr>コンセプト</vt:lpstr>
      <vt:lpstr>イメージ画面</vt:lpstr>
      <vt:lpstr>こだわりポイント、簡単な説明</vt:lpstr>
      <vt:lpstr>ブロックの能力</vt:lpstr>
      <vt:lpstr>ブロックの能力</vt:lpstr>
      <vt:lpstr>ゲーム画面</vt:lpstr>
      <vt:lpstr>ゲーム画面</vt:lpstr>
      <vt:lpstr>クリア画面</vt:lpstr>
      <vt:lpstr>全体のフロー</vt:lpstr>
      <vt:lpstr>仕様書の進展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91</cp:revision>
  <dcterms:created xsi:type="dcterms:W3CDTF">2020-07-29T04:45:35Z</dcterms:created>
  <dcterms:modified xsi:type="dcterms:W3CDTF">2020-10-28T05:47:40Z</dcterms:modified>
</cp:coreProperties>
</file>