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1" r:id="rId9"/>
    <p:sldId id="269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4" autoAdjust="0"/>
    <p:restoredTop sz="9466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Pove</a:t>
            </a:r>
            <a:r>
              <a:rPr lang="hr-HR" b="1" dirty="0" smtClean="0"/>
              <a:t>ć</a:t>
            </a:r>
            <a:r>
              <a:rPr lang="it-IT" b="1" dirty="0" smtClean="0"/>
              <a:t>anje brzine unosa teksta na</a:t>
            </a:r>
            <a:br>
              <a:rPr lang="it-IT" b="1" dirty="0" smtClean="0"/>
            </a:br>
            <a:r>
              <a:rPr lang="hr-HR" b="1" dirty="0" smtClean="0"/>
              <a:t>zaslonu osjetljivom na dodir</a:t>
            </a:r>
            <a:br>
              <a:rPr lang="hr-HR" b="1" dirty="0" smtClean="0"/>
            </a:br>
            <a:r>
              <a:rPr lang="hr-HR" b="1" dirty="0" smtClean="0"/>
              <a:t>prediktivnim vizualnim isticanjem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257800" cy="1752600"/>
          </a:xfrm>
        </p:spPr>
        <p:txBody>
          <a:bodyPr/>
          <a:lstStyle/>
          <a:p>
            <a:r>
              <a:rPr lang="hr-HR" dirty="0" smtClean="0"/>
              <a:t>Autor: Mihael Marović</a:t>
            </a:r>
          </a:p>
          <a:p>
            <a:r>
              <a:rPr lang="hr-HR" dirty="0" smtClean="0"/>
              <a:t>Mentor: prof. dr. sc. Vlado Glavinić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Vrednovanje mehanizama prediktivnog vizualnog isticanja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Prikaz i analiza rezultata</a:t>
            </a:r>
          </a:p>
          <a:p>
            <a:pPr lvl="1"/>
            <a:r>
              <a:rPr lang="hr-HR" sz="2000" dirty="0" smtClean="0"/>
              <a:t>Usporedba rezultata triju grupa</a:t>
            </a:r>
          </a:p>
          <a:p>
            <a:pPr lvl="1"/>
            <a:r>
              <a:rPr lang="hr-HR" sz="2000" dirty="0" smtClean="0"/>
              <a:t>Mane i prednosti testiranih mehanizma predikcije</a:t>
            </a:r>
          </a:p>
          <a:p>
            <a:pPr lvl="1"/>
            <a:r>
              <a:rPr lang="hr-HR" sz="2000" dirty="0" smtClean="0"/>
              <a:t>Analiza varijance</a:t>
            </a:r>
          </a:p>
          <a:p>
            <a:pPr lvl="1"/>
            <a:r>
              <a:rPr lang="hr-HR" sz="2000" dirty="0" smtClean="0"/>
              <a:t>Analiza rezultata </a:t>
            </a:r>
          </a:p>
          <a:p>
            <a:pPr lvl="1">
              <a:buNone/>
            </a:pPr>
            <a:r>
              <a:rPr lang="hr-HR" sz="2000" dirty="0" smtClean="0"/>
              <a:t>    ankete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50" y="3581400"/>
            <a:ext cx="5795950" cy="292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Tehnička znanja</a:t>
            </a:r>
          </a:p>
          <a:p>
            <a:r>
              <a:rPr lang="hr-HR" dirty="0" smtClean="0"/>
              <a:t>Alterantivni </a:t>
            </a:r>
            <a:r>
              <a:rPr lang="hr-HR" dirty="0" smtClean="0"/>
              <a:t>mehanizam predviđa veći ukupan broj riječi</a:t>
            </a:r>
          </a:p>
          <a:p>
            <a:r>
              <a:rPr lang="hr-HR" dirty="0" smtClean="0"/>
              <a:t>Veću brzinu postigao standardni mehanizam</a:t>
            </a:r>
          </a:p>
          <a:p>
            <a:r>
              <a:rPr lang="hr-HR" dirty="0" smtClean="0"/>
              <a:t>Dorade alterantivnog mehanizma predikcije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Zasloni osjetljivi na dodir</a:t>
            </a:r>
          </a:p>
          <a:p>
            <a:r>
              <a:rPr lang="hr-HR" dirty="0" smtClean="0"/>
              <a:t>Unos teksta</a:t>
            </a:r>
          </a:p>
          <a:p>
            <a:r>
              <a:rPr lang="hr-HR" dirty="0" smtClean="0"/>
              <a:t>Mehanizmi predikcije</a:t>
            </a:r>
          </a:p>
          <a:p>
            <a:r>
              <a:rPr lang="hr-HR" dirty="0" smtClean="0"/>
              <a:t>Usporedba mehanizama kroz vrednovanje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Unos teksta (povijesni pregled)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7010400" cy="4075176"/>
          </a:xfrm>
        </p:spPr>
        <p:txBody>
          <a:bodyPr>
            <a:normAutofit/>
          </a:bodyPr>
          <a:lstStyle/>
          <a:p>
            <a:r>
              <a:rPr lang="hr-HR" dirty="0" smtClean="0"/>
              <a:t>Povijest zapisa i unosa teksta je dugačka</a:t>
            </a:r>
          </a:p>
          <a:p>
            <a:r>
              <a:rPr lang="hr-HR" dirty="0" smtClean="0"/>
              <a:t>Christopher Latham Sholes – QWERTY</a:t>
            </a:r>
          </a:p>
          <a:p>
            <a:r>
              <a:rPr lang="hr-HR" dirty="0" smtClean="0"/>
              <a:t>QWERTZ</a:t>
            </a:r>
          </a:p>
          <a:p>
            <a:r>
              <a:rPr lang="hr-HR" dirty="0" smtClean="0"/>
              <a:t>Telephone Keypad</a:t>
            </a:r>
          </a:p>
          <a:p>
            <a:r>
              <a:rPr lang="hr-HR" dirty="0" smtClean="0"/>
              <a:t>Zasloni osjetljivi na dodir - QWERTY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572000"/>
            <a:ext cx="21246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Algoritam za prediktivno vizualno isticanje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724400" cy="4151376"/>
          </a:xfrm>
        </p:spPr>
        <p:txBody>
          <a:bodyPr/>
          <a:lstStyle/>
          <a:p>
            <a:r>
              <a:rPr lang="hr-HR" dirty="0" smtClean="0"/>
              <a:t>Razne varijacije algoritma (T9)</a:t>
            </a:r>
          </a:p>
          <a:p>
            <a:r>
              <a:rPr lang="hr-HR" dirty="0" smtClean="0"/>
              <a:t>Relativne frekvencije između riječi jezika</a:t>
            </a:r>
          </a:p>
          <a:p>
            <a:r>
              <a:rPr lang="hr-HR" dirty="0" smtClean="0"/>
              <a:t>Trie</a:t>
            </a:r>
          </a:p>
          <a:p>
            <a:r>
              <a:rPr lang="hr-HR" dirty="0" smtClean="0"/>
              <a:t>Implementacija binarnom pretragom</a:t>
            </a:r>
            <a:endParaRPr lang="hr-H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1" y="2057401"/>
            <a:ext cx="2362200" cy="36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Predikcija za zaslone osjetljive na dodir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smtClean="0"/>
              <a:t>Radijalni izbornici</a:t>
            </a:r>
          </a:p>
          <a:p>
            <a:r>
              <a:rPr lang="hr-HR" sz="2600" dirty="0" smtClean="0"/>
              <a:t>Broj iskočnih tipaka: 3 – 12</a:t>
            </a:r>
          </a:p>
          <a:p>
            <a:r>
              <a:rPr lang="hr-HR" sz="2600" dirty="0" smtClean="0"/>
              <a:t>Poika Isokoski</a:t>
            </a:r>
          </a:p>
          <a:p>
            <a:r>
              <a:rPr lang="hr-HR" sz="2600" dirty="0" smtClean="0"/>
              <a:t>Pitanje dimenzija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676400"/>
            <a:ext cx="2133600" cy="209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267200"/>
            <a:ext cx="4301133" cy="23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267200"/>
            <a:ext cx="3962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Predikcija za zaslone osjetljive na dodir</a:t>
            </a:r>
            <a:endParaRPr lang="hr-H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362200"/>
            <a:ext cx="2743200" cy="39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362200"/>
            <a:ext cx="272860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Predikcija za zaslone osjetljive na dodir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59936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438400"/>
            <a:ext cx="256127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250860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438400"/>
            <a:ext cx="2514600" cy="358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Vrednovanje mehanizama prediktivnog vizualnog isticanja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Oblikovanje eksperimenta</a:t>
            </a:r>
          </a:p>
          <a:p>
            <a:pPr lvl="1"/>
            <a:r>
              <a:rPr lang="hr-HR" dirty="0" smtClean="0"/>
              <a:t>Oblikovanje eksperimenta unutar i između sudionika</a:t>
            </a:r>
          </a:p>
          <a:p>
            <a:pPr lvl="1"/>
            <a:r>
              <a:rPr lang="hr-HR" dirty="0" smtClean="0"/>
              <a:t>Učinak poretka, suprotstavljanje, latinski kvadrati</a:t>
            </a:r>
          </a:p>
          <a:p>
            <a:pPr lvl="1"/>
            <a:r>
              <a:rPr lang="hr-HR" dirty="0" smtClean="0"/>
              <a:t>Upitnik</a:t>
            </a:r>
          </a:p>
          <a:p>
            <a:pPr lvl="1"/>
            <a:endParaRPr lang="hr-H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343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Vrednovanje mehanizama prediktivnog vizualnog isticanja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Provođenje eksperimenta</a:t>
            </a:r>
          </a:p>
          <a:p>
            <a:pPr lvl="1"/>
            <a:r>
              <a:rPr lang="hr-HR" dirty="0" smtClean="0"/>
              <a:t>Varijable eksperimenta</a:t>
            </a:r>
          </a:p>
          <a:p>
            <a:pPr lvl="1"/>
            <a:r>
              <a:rPr lang="hr-HR" dirty="0" smtClean="0"/>
              <a:t>Grupiranje sudionika</a:t>
            </a:r>
          </a:p>
          <a:p>
            <a:pPr lvl="1"/>
            <a:endParaRPr lang="hr-H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657600"/>
          <a:ext cx="3145790" cy="2175510"/>
        </p:xfrm>
        <a:graphic>
          <a:graphicData uri="http://schemas.openxmlformats.org/drawingml/2006/table">
            <a:tbl>
              <a:tblPr/>
              <a:tblGrid>
                <a:gridCol w="786130"/>
                <a:gridCol w="786130"/>
                <a:gridCol w="786765"/>
                <a:gridCol w="786765"/>
              </a:tblGrid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A + h</a:t>
                      </a: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+ h</a:t>
                      </a: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h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h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h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h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h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A + h</a:t>
                      </a: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4191000"/>
          <a:ext cx="1614805" cy="1299845"/>
        </p:xfrm>
        <a:graphic>
          <a:graphicData uri="http://schemas.openxmlformats.org/drawingml/2006/table">
            <a:tbl>
              <a:tblPr/>
              <a:tblGrid>
                <a:gridCol w="799465"/>
                <a:gridCol w="815340"/>
              </a:tblGrid>
              <a:tr h="6229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00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+ v</a:t>
                      </a:r>
                      <a:endParaRPr lang="hr-H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A + v</a:t>
                      </a:r>
                      <a:endParaRPr lang="hr-H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0075A2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459</TotalTime>
  <Words>248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Povećanje brzine unosa teksta na zaslonu osjetljivom na dodir prediktivnim vizualnim isticanjem</vt:lpstr>
      <vt:lpstr>Uvod</vt:lpstr>
      <vt:lpstr>Unos teksta (povijesni pregled)</vt:lpstr>
      <vt:lpstr>Algoritam za prediktivno vizualno isticanje</vt:lpstr>
      <vt:lpstr>Predikcija za zaslone osjetljive na dodir</vt:lpstr>
      <vt:lpstr>Predikcija za zaslone osjetljive na dodir</vt:lpstr>
      <vt:lpstr>Predikcija za zaslone osjetljive na dodir</vt:lpstr>
      <vt:lpstr>Vrednovanje mehanizama prediktivnog vizualnog isticanja</vt:lpstr>
      <vt:lpstr>Vrednovanje mehanizama prediktivnog vizualnog isticanja</vt:lpstr>
      <vt:lpstr>Vrednovanje mehanizama prediktivnog vizualnog isticanja</vt:lpstr>
      <vt:lpstr>Zaključak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Povećanje brzine unosa teksta na zaslonu osjetljivom na dodir prediktivnim vizualnim isticanjem</dc:title>
  <dc:creator>Mihael Marović</dc:creator>
  <cp:lastModifiedBy>Mihael Marović</cp:lastModifiedBy>
  <cp:revision>49</cp:revision>
  <dcterms:created xsi:type="dcterms:W3CDTF">2006-08-16T00:00:00Z</dcterms:created>
  <dcterms:modified xsi:type="dcterms:W3CDTF">2016-07-06T07:26:06Z</dcterms:modified>
</cp:coreProperties>
</file>