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10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6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B74C-AC2A-A240-93C9-8E2EECC53731}" type="datetimeFigureOut">
              <a:rPr lang="en-US" smtClean="0"/>
              <a:t>12/07/15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C700-0E8C-9C44-BCF9-65802BBB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curity-camera-855285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3822700"/>
            <a:ext cx="1219200" cy="1219200"/>
          </a:xfrm>
          <a:prstGeom prst="rect">
            <a:avLst/>
          </a:prstGeom>
        </p:spPr>
      </p:pic>
      <p:pic>
        <p:nvPicPr>
          <p:cNvPr id="9" name="Picture 8" descr="queu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6" y="4864100"/>
            <a:ext cx="5092574" cy="1143000"/>
          </a:xfrm>
          <a:prstGeom prst="rect">
            <a:avLst/>
          </a:prstGeom>
        </p:spPr>
      </p:pic>
      <p:pic>
        <p:nvPicPr>
          <p:cNvPr id="11" name="Picture 10" descr="IoT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01" y="901700"/>
            <a:ext cx="3308799" cy="2921000"/>
          </a:xfrm>
          <a:prstGeom prst="rect">
            <a:avLst/>
          </a:prstGeom>
        </p:spPr>
      </p:pic>
      <p:pic>
        <p:nvPicPr>
          <p:cNvPr id="13" name="Picture 12" descr="happy-cloud-clipart-1384559312860560375happy-cloud-h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3105150"/>
            <a:ext cx="1686537" cy="1225550"/>
          </a:xfrm>
          <a:prstGeom prst="rect">
            <a:avLst/>
          </a:prstGeom>
        </p:spPr>
      </p:pic>
      <p:pic>
        <p:nvPicPr>
          <p:cNvPr id="14" name="Picture 13" descr="phone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63" y="5370709"/>
            <a:ext cx="1193799" cy="14872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80325" y="5514975"/>
            <a:ext cx="527050" cy="619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4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 Apetroaie-Cristea</dc:creator>
  <cp:lastModifiedBy>Mihaela Apetroaie-Cristea</cp:lastModifiedBy>
  <cp:revision>3</cp:revision>
  <dcterms:created xsi:type="dcterms:W3CDTF">2015-07-12T17:24:54Z</dcterms:created>
  <dcterms:modified xsi:type="dcterms:W3CDTF">2015-07-12T18:09:07Z</dcterms:modified>
</cp:coreProperties>
</file>