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660"/>
  </p:normalViewPr>
  <p:slideViewPr>
    <p:cSldViewPr>
      <p:cViewPr varScale="1">
        <p:scale>
          <a:sx n="78" d="100"/>
          <a:sy n="78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5-4168-BB85-DB0C662D1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0449167"/>
        <c:axId val="2036777039"/>
      </c:barChart>
      <c:catAx>
        <c:axId val="210044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777039"/>
        <c:crosses val="autoZero"/>
        <c:auto val="1"/>
        <c:lblAlgn val="ctr"/>
        <c:lblOffset val="100"/>
        <c:noMultiLvlLbl val="0"/>
      </c:catAx>
      <c:valAx>
        <c:axId val="203677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449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AE-48BC-AAD3-366E60279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951071"/>
        <c:axId val="74342719"/>
      </c:lineChart>
      <c:catAx>
        <c:axId val="7795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42719"/>
        <c:crosses val="autoZero"/>
        <c:auto val="1"/>
        <c:lblAlgn val="ctr"/>
        <c:lblOffset val="100"/>
        <c:noMultiLvlLbl val="0"/>
      </c:catAx>
      <c:valAx>
        <c:axId val="7434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8-4CD2-8E8E-968DE30CD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951487"/>
        <c:axId val="74362159"/>
      </c:barChart>
      <c:catAx>
        <c:axId val="7795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62159"/>
        <c:crosses val="autoZero"/>
        <c:auto val="1"/>
        <c:lblAlgn val="ctr"/>
        <c:lblOffset val="100"/>
        <c:noMultiLvlLbl val="0"/>
      </c:catAx>
      <c:valAx>
        <c:axId val="74362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51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6D4BF-1E5F-4FA3-917D-DEF5C2DA3341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7ABE-EB92-413D-AA38-2DFAF35B87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977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-1"/>
            <a:ext cx="9144000" cy="10033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154" y="1303436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Founder: ……………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45483-45F7-4405-9806-C72BCEEED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" y="254371"/>
            <a:ext cx="476250" cy="4762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E5826-6E01-457B-BAC5-7ADD3B190457}"/>
              </a:ext>
            </a:extLst>
          </p:cNvPr>
          <p:cNvSpPr/>
          <p:nvPr/>
        </p:nvSpPr>
        <p:spPr>
          <a:xfrm>
            <a:off x="739534" y="404336"/>
            <a:ext cx="1593978" cy="306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95A7A82-5130-4D58-9CA9-93BDA858A2FE}"/>
              </a:ext>
            </a:extLst>
          </p:cNvPr>
          <p:cNvSpPr/>
          <p:nvPr/>
        </p:nvSpPr>
        <p:spPr>
          <a:xfrm>
            <a:off x="2521816" y="408579"/>
            <a:ext cx="1593978" cy="3063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E10EE-BBEE-4D56-B673-18E245F5544E}"/>
              </a:ext>
            </a:extLst>
          </p:cNvPr>
          <p:cNvSpPr txBox="1"/>
          <p:nvPr/>
        </p:nvSpPr>
        <p:spPr>
          <a:xfrm>
            <a:off x="685800" y="119563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Founder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5F46D4-32E7-4CDD-A385-607EEBDBC0FB}"/>
              </a:ext>
            </a:extLst>
          </p:cNvPr>
          <p:cNvSpPr txBox="1"/>
          <p:nvPr/>
        </p:nvSpPr>
        <p:spPr>
          <a:xfrm>
            <a:off x="2468835" y="107332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98FCC0-1EF0-47AA-B8DE-CE2BE8792470}"/>
              </a:ext>
            </a:extLst>
          </p:cNvPr>
          <p:cNvSpPr txBox="1"/>
          <p:nvPr/>
        </p:nvSpPr>
        <p:spPr>
          <a:xfrm>
            <a:off x="4929168" y="96559"/>
            <a:ext cx="154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Selections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96CC0-5985-419E-BF37-742CF08B16E0}"/>
              </a:ext>
            </a:extLst>
          </p:cNvPr>
          <p:cNvSpPr txBox="1"/>
          <p:nvPr/>
        </p:nvSpPr>
        <p:spPr>
          <a:xfrm>
            <a:off x="5898076" y="175736"/>
            <a:ext cx="3916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Industry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Founded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595209-41B7-405C-BE85-DEFD57B951B8}"/>
              </a:ext>
            </a:extLst>
          </p:cNvPr>
          <p:cNvSpPr txBox="1"/>
          <p:nvPr/>
        </p:nvSpPr>
        <p:spPr>
          <a:xfrm>
            <a:off x="3124200" y="1304925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Company: ……………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B3791E-E981-4084-9CE9-A54346EF40E1}"/>
              </a:ext>
            </a:extLst>
          </p:cNvPr>
          <p:cNvSpPr txBox="1"/>
          <p:nvPr/>
        </p:nvSpPr>
        <p:spPr>
          <a:xfrm>
            <a:off x="6294165" y="1303436"/>
            <a:ext cx="2667000" cy="381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B0FA2-2DE6-4679-A691-61AC9C015215}"/>
              </a:ext>
            </a:extLst>
          </p:cNvPr>
          <p:cNvCxnSpPr/>
          <p:nvPr/>
        </p:nvCxnSpPr>
        <p:spPr>
          <a:xfrm>
            <a:off x="2971800" y="1685925"/>
            <a:ext cx="0" cy="50196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ED5839-B810-42C2-AE29-1FC2DCE67D3C}"/>
              </a:ext>
            </a:extLst>
          </p:cNvPr>
          <p:cNvCxnSpPr/>
          <p:nvPr/>
        </p:nvCxnSpPr>
        <p:spPr>
          <a:xfrm>
            <a:off x="6019800" y="1684436"/>
            <a:ext cx="0" cy="50196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826A22-1DE9-42B4-8186-3DDC5695AC87}"/>
              </a:ext>
            </a:extLst>
          </p:cNvPr>
          <p:cNvSpPr txBox="1"/>
          <p:nvPr/>
        </p:nvSpPr>
        <p:spPr>
          <a:xfrm>
            <a:off x="279481" y="2584608"/>
            <a:ext cx="207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/>
              <a:t>Location: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Gender: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Birth date: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Birth place:</a:t>
            </a:r>
          </a:p>
          <a:p>
            <a:pPr>
              <a:lnSpc>
                <a:spcPct val="200000"/>
              </a:lnSpc>
            </a:pPr>
            <a:r>
              <a:rPr lang="en-US" b="1" i="1" dirty="0" err="1"/>
              <a:t>Ocupation</a:t>
            </a:r>
            <a:r>
              <a:rPr lang="en-US" b="1" i="1" dirty="0"/>
              <a:t>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Title: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Website: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A7239-D590-43BB-AE4E-15198FAB7374}"/>
              </a:ext>
            </a:extLst>
          </p:cNvPr>
          <p:cNvSpPr/>
          <p:nvPr/>
        </p:nvSpPr>
        <p:spPr>
          <a:xfrm>
            <a:off x="4115794" y="1751111"/>
            <a:ext cx="6858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4DBD57-EEAA-4D00-83B0-C82488E25C5E}"/>
              </a:ext>
            </a:extLst>
          </p:cNvPr>
          <p:cNvSpPr/>
          <p:nvPr/>
        </p:nvSpPr>
        <p:spPr>
          <a:xfrm>
            <a:off x="982070" y="1751111"/>
            <a:ext cx="685800" cy="533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DBBFBD-E16A-4C2A-962F-3E25B1935A74}"/>
              </a:ext>
            </a:extLst>
          </p:cNvPr>
          <p:cNvSpPr txBox="1"/>
          <p:nvPr/>
        </p:nvSpPr>
        <p:spPr>
          <a:xfrm>
            <a:off x="3229879" y="2584608"/>
            <a:ext cx="207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/>
              <a:t>Industry: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Founded: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Headquarters: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Services: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Revenue: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Employees:</a:t>
            </a:r>
          </a:p>
          <a:p>
            <a:pPr>
              <a:lnSpc>
                <a:spcPct val="200000"/>
              </a:lnSpc>
            </a:pPr>
            <a:r>
              <a:rPr lang="en-US" b="1" i="1" dirty="0"/>
              <a:t>Website: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0B415-599A-4911-B681-4FDDC46B016C}"/>
              </a:ext>
            </a:extLst>
          </p:cNvPr>
          <p:cNvSpPr txBox="1"/>
          <p:nvPr/>
        </p:nvSpPr>
        <p:spPr>
          <a:xfrm>
            <a:off x="6191251" y="206286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Revenue</a:t>
            </a:r>
            <a:endParaRPr lang="en-US" b="1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E0E6A8-766E-4326-8760-EAFF362C51E6}"/>
              </a:ext>
            </a:extLst>
          </p:cNvPr>
          <p:cNvSpPr txBox="1"/>
          <p:nvPr/>
        </p:nvSpPr>
        <p:spPr>
          <a:xfrm>
            <a:off x="6191251" y="367389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Net income</a:t>
            </a:r>
            <a:endParaRPr lang="en-US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AAF18D-DD3F-4BBF-9DB8-08F4AEB29A51}"/>
              </a:ext>
            </a:extLst>
          </p:cNvPr>
          <p:cNvSpPr txBox="1"/>
          <p:nvPr/>
        </p:nvSpPr>
        <p:spPr>
          <a:xfrm>
            <a:off x="6208212" y="5275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Employees</a:t>
            </a:r>
            <a:endParaRPr lang="en-US" b="1" u="sng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D0F34A-CD38-4CA5-BA74-0E36D4A9A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829691"/>
              </p:ext>
            </p:extLst>
          </p:nvPr>
        </p:nvGraphicFramePr>
        <p:xfrm>
          <a:off x="6199782" y="2406104"/>
          <a:ext cx="2414797" cy="140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40DE20-8580-4DFB-8902-C1B1D129099A}"/>
              </a:ext>
            </a:extLst>
          </p:cNvPr>
          <p:cNvSpPr txBox="1"/>
          <p:nvPr/>
        </p:nvSpPr>
        <p:spPr>
          <a:xfrm>
            <a:off x="8502643" y="2814608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+10%</a:t>
            </a: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83309D5D-EEEF-4A40-AD8D-871078112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524879"/>
              </p:ext>
            </p:extLst>
          </p:nvPr>
        </p:nvGraphicFramePr>
        <p:xfrm>
          <a:off x="6210300" y="4032195"/>
          <a:ext cx="2302861" cy="130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780524A8-C660-4194-9A5C-95CA89395731}"/>
              </a:ext>
            </a:extLst>
          </p:cNvPr>
          <p:cNvSpPr txBox="1"/>
          <p:nvPr/>
        </p:nvSpPr>
        <p:spPr>
          <a:xfrm>
            <a:off x="8472280" y="4283334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+15%</a:t>
            </a:r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EC0FDAB3-3EDB-4197-8631-C494E3A4D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440945"/>
              </p:ext>
            </p:extLst>
          </p:nvPr>
        </p:nvGraphicFramePr>
        <p:xfrm>
          <a:off x="6231469" y="5433483"/>
          <a:ext cx="2205564" cy="141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806D25C7-BC2A-45D7-A656-0591D9A86EE1}"/>
              </a:ext>
            </a:extLst>
          </p:cNvPr>
          <p:cNvSpPr txBox="1"/>
          <p:nvPr/>
        </p:nvSpPr>
        <p:spPr>
          <a:xfrm>
            <a:off x="8460290" y="5786256"/>
            <a:ext cx="808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+20%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E56E31-BCB1-4935-9671-C10FDB30E022}"/>
              </a:ext>
            </a:extLst>
          </p:cNvPr>
          <p:cNvSpPr txBox="1"/>
          <p:nvPr/>
        </p:nvSpPr>
        <p:spPr>
          <a:xfrm>
            <a:off x="981605" y="1778913"/>
            <a:ext cx="686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Founder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807704-BE74-4E24-BCB8-4BA8E6CFCC58}"/>
              </a:ext>
            </a:extLst>
          </p:cNvPr>
          <p:cNvSpPr txBox="1"/>
          <p:nvPr/>
        </p:nvSpPr>
        <p:spPr>
          <a:xfrm>
            <a:off x="4114800" y="1778913"/>
            <a:ext cx="804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Company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EED39-AAC8-42EE-A534-2A081C99EBDE}"/>
              </a:ext>
            </a:extLst>
          </p:cNvPr>
          <p:cNvSpPr txBox="1"/>
          <p:nvPr/>
        </p:nvSpPr>
        <p:spPr>
          <a:xfrm>
            <a:off x="228600" y="6096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Manager pentru oranizatii si fondatori integrata cu Crunchbase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70B9E-4D9A-464A-A1A3-2F4B401BB3CB}"/>
              </a:ext>
            </a:extLst>
          </p:cNvPr>
          <p:cNvSpPr txBox="1"/>
          <p:nvPr/>
        </p:nvSpPr>
        <p:spPr>
          <a:xfrm>
            <a:off x="228600" y="914400"/>
            <a:ext cx="876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A43B5-A1E1-4A64-B68C-85C7C26CE254}"/>
              </a:ext>
            </a:extLst>
          </p:cNvPr>
          <p:cNvSpPr txBox="1"/>
          <p:nvPr/>
        </p:nvSpPr>
        <p:spPr>
          <a:xfrm>
            <a:off x="228600" y="156448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Aplicatia se adreseaza persoanelor interesate de marile companii ale lumii, cat si</a:t>
            </a:r>
          </a:p>
          <a:p>
            <a:pPr marL="0" lvl="1"/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fondatorii acestora. In partea de sus, aplicatia contine 2 controale de cautare (Founder, Company), astfel incat utilizatorul poate cauta informatii despre o anumita companie, sau un anumit fondator. Cautarea poate avea anumite filtre: industrie, nr de angajati, anul infiintarii etc.</a:t>
            </a:r>
          </a:p>
          <a:p>
            <a:endParaRPr lang="ro-RO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>
                <a:latin typeface="Times New Roman" panose="02020603050405020304" pitchFamily="18" charset="0"/>
                <a:cs typeface="Times New Roman" panose="02020603050405020304" pitchFamily="18" charset="0"/>
              </a:rPr>
              <a:t>	Spatiul ramas liber va fi impartit in 3 parti. In primele 2 vor fi implementate ListView-uri cu informatii atat despre companie cat si despre fondator. Informatiile respective vor fi preluate dintr-o baza de date. In cea de-a treia parte, vor fi afisate 3 grafice care vor indica evolutia si performanta firmei respective (Key Performance Indicators).</a:t>
            </a:r>
          </a:p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346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133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VALENTINA PLESTIU</dc:creator>
  <cp:lastModifiedBy>mihaela_plestiu@yahoo.com</cp:lastModifiedBy>
  <cp:revision>150</cp:revision>
  <dcterms:created xsi:type="dcterms:W3CDTF">2006-08-16T00:00:00Z</dcterms:created>
  <dcterms:modified xsi:type="dcterms:W3CDTF">2018-01-12T17:09:48Z</dcterms:modified>
</cp:coreProperties>
</file>