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 autoAdjust="0"/>
    <p:restoredTop sz="94660"/>
  </p:normalViewPr>
  <p:slideViewPr>
    <p:cSldViewPr>
      <p:cViewPr varScale="1">
        <p:scale>
          <a:sx n="78" d="100"/>
          <a:sy n="78" d="100"/>
        </p:scale>
        <p:origin x="1790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95-4168-BB85-DB0C662D19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0449167"/>
        <c:axId val="2036777039"/>
      </c:barChart>
      <c:catAx>
        <c:axId val="2100449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6777039"/>
        <c:crosses val="autoZero"/>
        <c:auto val="1"/>
        <c:lblAlgn val="ctr"/>
        <c:lblOffset val="100"/>
        <c:noMultiLvlLbl val="0"/>
      </c:catAx>
      <c:valAx>
        <c:axId val="2036777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04491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AE-48BC-AAD3-366E602793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7951071"/>
        <c:axId val="74342719"/>
      </c:lineChart>
      <c:catAx>
        <c:axId val="77951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342719"/>
        <c:crosses val="autoZero"/>
        <c:auto val="1"/>
        <c:lblAlgn val="ctr"/>
        <c:lblOffset val="100"/>
        <c:noMultiLvlLbl val="0"/>
      </c:catAx>
      <c:valAx>
        <c:axId val="743427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9510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B8-4CD2-8E8E-968DE30CDA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7951487"/>
        <c:axId val="74362159"/>
      </c:barChart>
      <c:catAx>
        <c:axId val="779514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362159"/>
        <c:crosses val="autoZero"/>
        <c:auto val="1"/>
        <c:lblAlgn val="ctr"/>
        <c:lblOffset val="100"/>
        <c:noMultiLvlLbl val="0"/>
      </c:catAx>
      <c:valAx>
        <c:axId val="743621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9514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6D4BF-1E5F-4FA3-917D-DEF5C2DA3341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E7ABE-EB92-413D-AA38-2DFAF35B87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11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977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-1"/>
            <a:ext cx="9144000" cy="100333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    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1154" y="1303436"/>
            <a:ext cx="2667000" cy="381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Founder: ……………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E45483-45F7-4405-9806-C72BCEEEDB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84" y="254371"/>
            <a:ext cx="476250" cy="47625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B5E5826-6E01-457B-BAC5-7ADD3B190457}"/>
              </a:ext>
            </a:extLst>
          </p:cNvPr>
          <p:cNvSpPr/>
          <p:nvPr/>
        </p:nvSpPr>
        <p:spPr>
          <a:xfrm>
            <a:off x="739534" y="404336"/>
            <a:ext cx="1593978" cy="30638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495A7A82-5130-4D58-9CA9-93BDA858A2FE}"/>
              </a:ext>
            </a:extLst>
          </p:cNvPr>
          <p:cNvSpPr/>
          <p:nvPr/>
        </p:nvSpPr>
        <p:spPr>
          <a:xfrm>
            <a:off x="2521816" y="408579"/>
            <a:ext cx="1593978" cy="30638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9E10EE-BBEE-4D56-B673-18E245F5544E}"/>
              </a:ext>
            </a:extLst>
          </p:cNvPr>
          <p:cNvSpPr txBox="1"/>
          <p:nvPr/>
        </p:nvSpPr>
        <p:spPr>
          <a:xfrm>
            <a:off x="685800" y="119563"/>
            <a:ext cx="1547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Founder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15F46D4-32E7-4CDD-A385-607EEBDBC0FB}"/>
              </a:ext>
            </a:extLst>
          </p:cNvPr>
          <p:cNvSpPr txBox="1"/>
          <p:nvPr/>
        </p:nvSpPr>
        <p:spPr>
          <a:xfrm>
            <a:off x="2468835" y="107332"/>
            <a:ext cx="1547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Company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298FCC0-1EF0-47AA-B8DE-CE2BE8792470}"/>
              </a:ext>
            </a:extLst>
          </p:cNvPr>
          <p:cNvSpPr txBox="1"/>
          <p:nvPr/>
        </p:nvSpPr>
        <p:spPr>
          <a:xfrm>
            <a:off x="4929168" y="96559"/>
            <a:ext cx="1547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Selections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996CC0-5985-419E-BF37-742CF08B16E0}"/>
              </a:ext>
            </a:extLst>
          </p:cNvPr>
          <p:cNvSpPr txBox="1"/>
          <p:nvPr/>
        </p:nvSpPr>
        <p:spPr>
          <a:xfrm>
            <a:off x="5898076" y="175736"/>
            <a:ext cx="39166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bg1"/>
                </a:solidFill>
              </a:rPr>
              <a:t>Industry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bg1"/>
                </a:solidFill>
              </a:rPr>
              <a:t>Founded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bg1"/>
                </a:solidFill>
              </a:rPr>
              <a:t>Employees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E595209-41B7-405C-BE85-DEFD57B951B8}"/>
              </a:ext>
            </a:extLst>
          </p:cNvPr>
          <p:cNvSpPr txBox="1"/>
          <p:nvPr/>
        </p:nvSpPr>
        <p:spPr>
          <a:xfrm>
            <a:off x="3124200" y="1304925"/>
            <a:ext cx="2667000" cy="381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Company: ……………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3B3791E-E981-4084-9CE9-A54346EF40E1}"/>
              </a:ext>
            </a:extLst>
          </p:cNvPr>
          <p:cNvSpPr txBox="1"/>
          <p:nvPr/>
        </p:nvSpPr>
        <p:spPr>
          <a:xfrm>
            <a:off x="6294165" y="1303436"/>
            <a:ext cx="2667000" cy="381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KPIs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CB0FA2-2DE6-4679-A691-61AC9C015215}"/>
              </a:ext>
            </a:extLst>
          </p:cNvPr>
          <p:cNvCxnSpPr/>
          <p:nvPr/>
        </p:nvCxnSpPr>
        <p:spPr>
          <a:xfrm>
            <a:off x="2971800" y="1685925"/>
            <a:ext cx="0" cy="50196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CED5839-B810-42C2-AE29-1FC2DCE67D3C}"/>
              </a:ext>
            </a:extLst>
          </p:cNvPr>
          <p:cNvCxnSpPr/>
          <p:nvPr/>
        </p:nvCxnSpPr>
        <p:spPr>
          <a:xfrm>
            <a:off x="6019800" y="1684436"/>
            <a:ext cx="0" cy="50196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826A22-1DE9-42B4-8186-3DDC5695AC87}"/>
              </a:ext>
            </a:extLst>
          </p:cNvPr>
          <p:cNvSpPr txBox="1"/>
          <p:nvPr/>
        </p:nvSpPr>
        <p:spPr>
          <a:xfrm>
            <a:off x="279481" y="2584608"/>
            <a:ext cx="20702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i="1" dirty="0"/>
              <a:t>Location:</a:t>
            </a:r>
          </a:p>
          <a:p>
            <a:pPr>
              <a:lnSpc>
                <a:spcPct val="200000"/>
              </a:lnSpc>
            </a:pPr>
            <a:r>
              <a:rPr lang="en-US" b="1" i="1" dirty="0"/>
              <a:t>Gender:</a:t>
            </a:r>
          </a:p>
          <a:p>
            <a:pPr>
              <a:lnSpc>
                <a:spcPct val="200000"/>
              </a:lnSpc>
            </a:pPr>
            <a:r>
              <a:rPr lang="en-US" b="1" i="1" dirty="0"/>
              <a:t>Birth date:</a:t>
            </a:r>
          </a:p>
          <a:p>
            <a:pPr>
              <a:lnSpc>
                <a:spcPct val="200000"/>
              </a:lnSpc>
            </a:pPr>
            <a:r>
              <a:rPr lang="en-US" b="1" i="1" dirty="0"/>
              <a:t>Birth place:</a:t>
            </a:r>
          </a:p>
          <a:p>
            <a:pPr>
              <a:lnSpc>
                <a:spcPct val="200000"/>
              </a:lnSpc>
            </a:pPr>
            <a:r>
              <a:rPr lang="en-US" b="1" i="1" dirty="0" err="1"/>
              <a:t>Ocupation</a:t>
            </a:r>
            <a:r>
              <a:rPr lang="en-US" b="1" i="1" dirty="0"/>
              <a:t>:</a:t>
            </a:r>
          </a:p>
          <a:p>
            <a:pPr>
              <a:lnSpc>
                <a:spcPct val="200000"/>
              </a:lnSpc>
            </a:pPr>
            <a:r>
              <a:rPr lang="en-US" b="1" i="1" dirty="0"/>
              <a:t>Title:</a:t>
            </a:r>
          </a:p>
          <a:p>
            <a:pPr>
              <a:lnSpc>
                <a:spcPct val="200000"/>
              </a:lnSpc>
            </a:pPr>
            <a:r>
              <a:rPr lang="en-US" b="1" i="1" dirty="0"/>
              <a:t>Website: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CA7239-D590-43BB-AE4E-15198FAB7374}"/>
              </a:ext>
            </a:extLst>
          </p:cNvPr>
          <p:cNvSpPr/>
          <p:nvPr/>
        </p:nvSpPr>
        <p:spPr>
          <a:xfrm>
            <a:off x="4115794" y="1751111"/>
            <a:ext cx="685800" cy="5334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C4DBD57-EEAA-4D00-83B0-C82488E25C5E}"/>
              </a:ext>
            </a:extLst>
          </p:cNvPr>
          <p:cNvSpPr/>
          <p:nvPr/>
        </p:nvSpPr>
        <p:spPr>
          <a:xfrm>
            <a:off x="982070" y="1751111"/>
            <a:ext cx="685800" cy="5334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EDBBFBD-E16A-4C2A-962F-3E25B1935A74}"/>
              </a:ext>
            </a:extLst>
          </p:cNvPr>
          <p:cNvSpPr txBox="1"/>
          <p:nvPr/>
        </p:nvSpPr>
        <p:spPr>
          <a:xfrm>
            <a:off x="3229879" y="2584608"/>
            <a:ext cx="20702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i="1" dirty="0"/>
              <a:t>Industry:</a:t>
            </a:r>
          </a:p>
          <a:p>
            <a:pPr>
              <a:lnSpc>
                <a:spcPct val="200000"/>
              </a:lnSpc>
            </a:pPr>
            <a:r>
              <a:rPr lang="en-US" b="1" i="1" dirty="0"/>
              <a:t>Founded:</a:t>
            </a:r>
          </a:p>
          <a:p>
            <a:pPr>
              <a:lnSpc>
                <a:spcPct val="200000"/>
              </a:lnSpc>
            </a:pPr>
            <a:r>
              <a:rPr lang="en-US" b="1" i="1" dirty="0"/>
              <a:t>Headquarters:</a:t>
            </a:r>
          </a:p>
          <a:p>
            <a:pPr>
              <a:lnSpc>
                <a:spcPct val="200000"/>
              </a:lnSpc>
            </a:pPr>
            <a:r>
              <a:rPr lang="en-US" b="1" i="1" dirty="0"/>
              <a:t>Services:</a:t>
            </a:r>
          </a:p>
          <a:p>
            <a:pPr>
              <a:lnSpc>
                <a:spcPct val="200000"/>
              </a:lnSpc>
            </a:pPr>
            <a:r>
              <a:rPr lang="en-US" b="1" i="1" dirty="0"/>
              <a:t>Revenue:</a:t>
            </a:r>
          </a:p>
          <a:p>
            <a:pPr>
              <a:lnSpc>
                <a:spcPct val="200000"/>
              </a:lnSpc>
            </a:pPr>
            <a:r>
              <a:rPr lang="en-US" b="1" i="1" dirty="0"/>
              <a:t>Employees:</a:t>
            </a:r>
          </a:p>
          <a:p>
            <a:pPr>
              <a:lnSpc>
                <a:spcPct val="200000"/>
              </a:lnSpc>
            </a:pPr>
            <a:r>
              <a:rPr lang="en-US" b="1" i="1" dirty="0"/>
              <a:t>Website: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20B415-599A-4911-B681-4FDDC46B016C}"/>
              </a:ext>
            </a:extLst>
          </p:cNvPr>
          <p:cNvSpPr txBox="1"/>
          <p:nvPr/>
        </p:nvSpPr>
        <p:spPr>
          <a:xfrm>
            <a:off x="6191251" y="206286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Revenue</a:t>
            </a:r>
            <a:endParaRPr lang="en-US" b="1" u="sng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5E0E6A8-766E-4326-8760-EAFF362C51E6}"/>
              </a:ext>
            </a:extLst>
          </p:cNvPr>
          <p:cNvSpPr txBox="1"/>
          <p:nvPr/>
        </p:nvSpPr>
        <p:spPr>
          <a:xfrm>
            <a:off x="6191251" y="3673894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Net income</a:t>
            </a:r>
            <a:endParaRPr lang="en-US" b="1" u="sng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6AAF18D-DD3F-4BBF-9DB8-08F4AEB29A51}"/>
              </a:ext>
            </a:extLst>
          </p:cNvPr>
          <p:cNvSpPr txBox="1"/>
          <p:nvPr/>
        </p:nvSpPr>
        <p:spPr>
          <a:xfrm>
            <a:off x="6208212" y="527540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Employees</a:t>
            </a:r>
            <a:endParaRPr lang="en-US" b="1" u="sng" dirty="0"/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F7D0F34A-CD38-4CA5-BA74-0E36D4A9A6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7829691"/>
              </p:ext>
            </p:extLst>
          </p:nvPr>
        </p:nvGraphicFramePr>
        <p:xfrm>
          <a:off x="6199782" y="2406104"/>
          <a:ext cx="2414797" cy="1403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B40DE20-8580-4DFB-8902-C1B1D129099A}"/>
              </a:ext>
            </a:extLst>
          </p:cNvPr>
          <p:cNvSpPr txBox="1"/>
          <p:nvPr/>
        </p:nvSpPr>
        <p:spPr>
          <a:xfrm>
            <a:off x="8502643" y="2814608"/>
            <a:ext cx="808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highlight>
                  <a:srgbClr val="FFFF00"/>
                </a:highlight>
              </a:rPr>
              <a:t>+10%</a:t>
            </a:r>
          </a:p>
        </p:txBody>
      </p:sp>
      <p:graphicFrame>
        <p:nvGraphicFramePr>
          <p:cNvPr id="69" name="Chart 68">
            <a:extLst>
              <a:ext uri="{FF2B5EF4-FFF2-40B4-BE49-F238E27FC236}">
                <a16:creationId xmlns:a16="http://schemas.microsoft.com/office/drawing/2014/main" id="{83309D5D-EEEF-4A40-AD8D-8710781123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9524879"/>
              </p:ext>
            </p:extLst>
          </p:nvPr>
        </p:nvGraphicFramePr>
        <p:xfrm>
          <a:off x="6210300" y="4032195"/>
          <a:ext cx="2302861" cy="130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780524A8-C660-4194-9A5C-95CA89395731}"/>
              </a:ext>
            </a:extLst>
          </p:cNvPr>
          <p:cNvSpPr txBox="1"/>
          <p:nvPr/>
        </p:nvSpPr>
        <p:spPr>
          <a:xfrm>
            <a:off x="8472280" y="4283334"/>
            <a:ext cx="808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highlight>
                  <a:srgbClr val="FFFF00"/>
                </a:highlight>
              </a:rPr>
              <a:t>+15%</a:t>
            </a:r>
          </a:p>
        </p:txBody>
      </p:sp>
      <p:graphicFrame>
        <p:nvGraphicFramePr>
          <p:cNvPr id="73" name="Chart 72">
            <a:extLst>
              <a:ext uri="{FF2B5EF4-FFF2-40B4-BE49-F238E27FC236}">
                <a16:creationId xmlns:a16="http://schemas.microsoft.com/office/drawing/2014/main" id="{EC0FDAB3-3EDB-4197-8631-C494E3A4D6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5440945"/>
              </p:ext>
            </p:extLst>
          </p:nvPr>
        </p:nvGraphicFramePr>
        <p:xfrm>
          <a:off x="6231469" y="5433483"/>
          <a:ext cx="2205564" cy="1417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0" name="TextBox 79">
            <a:extLst>
              <a:ext uri="{FF2B5EF4-FFF2-40B4-BE49-F238E27FC236}">
                <a16:creationId xmlns:a16="http://schemas.microsoft.com/office/drawing/2014/main" id="{806D25C7-BC2A-45D7-A656-0591D9A86EE1}"/>
              </a:ext>
            </a:extLst>
          </p:cNvPr>
          <p:cNvSpPr txBox="1"/>
          <p:nvPr/>
        </p:nvSpPr>
        <p:spPr>
          <a:xfrm>
            <a:off x="8460290" y="5786256"/>
            <a:ext cx="808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highlight>
                  <a:srgbClr val="FFFF00"/>
                </a:highlight>
              </a:rPr>
              <a:t>+20%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E56E31-BCB1-4935-9671-C10FDB30E022}"/>
              </a:ext>
            </a:extLst>
          </p:cNvPr>
          <p:cNvSpPr txBox="1"/>
          <p:nvPr/>
        </p:nvSpPr>
        <p:spPr>
          <a:xfrm>
            <a:off x="981605" y="1778913"/>
            <a:ext cx="6862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Founder picture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807704-BE74-4E24-BCB8-4BA8E6CFCC58}"/>
              </a:ext>
            </a:extLst>
          </p:cNvPr>
          <p:cNvSpPr txBox="1"/>
          <p:nvPr/>
        </p:nvSpPr>
        <p:spPr>
          <a:xfrm>
            <a:off x="4114800" y="1778913"/>
            <a:ext cx="8046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Company logo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AEED39-AAC8-42EE-A534-2A081C99EBDE}"/>
              </a:ext>
            </a:extLst>
          </p:cNvPr>
          <p:cNvSpPr txBox="1"/>
          <p:nvPr/>
        </p:nvSpPr>
        <p:spPr>
          <a:xfrm>
            <a:off x="228600" y="609600"/>
            <a:ext cx="876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Manager </a:t>
            </a:r>
            <a:r>
              <a:rPr lang="en-US" sz="2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pentru</a:t>
            </a:r>
            <a:r>
              <a:rPr 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oranizatii</a:t>
            </a:r>
            <a:r>
              <a:rPr 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si</a:t>
            </a:r>
            <a:r>
              <a:rPr 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fondatori</a:t>
            </a:r>
            <a:r>
              <a:rPr 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integrata</a:t>
            </a:r>
            <a:r>
              <a:rPr 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cu </a:t>
            </a:r>
            <a:r>
              <a:rPr lang="en-US" sz="2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Crunchbase</a:t>
            </a:r>
            <a:endParaRPr lang="en-US" sz="20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670B9E-4D9A-464A-A1A3-2F4B401BB3CB}"/>
              </a:ext>
            </a:extLst>
          </p:cNvPr>
          <p:cNvSpPr txBox="1"/>
          <p:nvPr/>
        </p:nvSpPr>
        <p:spPr>
          <a:xfrm>
            <a:off x="228600" y="914400"/>
            <a:ext cx="876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9A43B5-A1E1-4A64-B68C-85C7C26CE254}"/>
              </a:ext>
            </a:extLst>
          </p:cNvPr>
          <p:cNvSpPr txBox="1"/>
          <p:nvPr/>
        </p:nvSpPr>
        <p:spPr>
          <a:xfrm>
            <a:off x="228600" y="1564481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Aplicatia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adreseaza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persoanelor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interesate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lumii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fondatorii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acestora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aplicatia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controale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cautare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(Founder, Company),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astfel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utilizatorul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cauta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despre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anumita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anumit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fondator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Cautarea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anumite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industrie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angajati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infiintari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etc.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Spatiul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impartit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ListView-uri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despre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despre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fondator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respective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preluate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date.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de-a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afisate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evolutia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firmei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respective (Key Performance Indicators).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63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134</Words>
  <Application>Microsoft Office PowerPoint</Application>
  <PresentationFormat>On-screen Show (4:3)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Times New Roman</vt:lpstr>
      <vt:lpstr>Verdana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VALENTINA PLESTIU</dc:creator>
  <cp:lastModifiedBy>mihaela_plestiu@yahoo.com</cp:lastModifiedBy>
  <cp:revision>147</cp:revision>
  <dcterms:created xsi:type="dcterms:W3CDTF">2006-08-16T00:00:00Z</dcterms:created>
  <dcterms:modified xsi:type="dcterms:W3CDTF">2017-10-31T19:32:56Z</dcterms:modified>
</cp:coreProperties>
</file>