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B22"/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9" autoAdjust="0"/>
    <p:restoredTop sz="86965" autoAdjust="0"/>
  </p:normalViewPr>
  <p:slideViewPr>
    <p:cSldViewPr>
      <p:cViewPr varScale="1">
        <p:scale>
          <a:sx n="104" d="100"/>
          <a:sy n="104" d="100"/>
        </p:scale>
        <p:origin x="-97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333497375328"/>
          <c:y val="0.0861338404259992"/>
          <c:w val="0.846499835958005"/>
          <c:h val="0.9097645481251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PostCSS</c:v>
                </c:pt>
                <c:pt idx="1">
                  <c:v>libsass</c:v>
                </c:pt>
                <c:pt idx="2">
                  <c:v>Less</c:v>
                </c:pt>
                <c:pt idx="3">
                  <c:v>Stylus</c:v>
                </c:pt>
                <c:pt idx="4">
                  <c:v>Sass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36.0</c:v>
                </c:pt>
                <c:pt idx="1">
                  <c:v>136.0</c:v>
                </c:pt>
                <c:pt idx="2">
                  <c:v>160.0</c:v>
                </c:pt>
                <c:pt idx="3">
                  <c:v>167.0</c:v>
                </c:pt>
                <c:pt idx="4">
                  <c:v>1084.0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53648936"/>
        <c:axId val="2053652600"/>
      </c:barChart>
      <c:catAx>
        <c:axId val="2053648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inhardt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053652600"/>
        <c:crosses val="autoZero"/>
        <c:auto val="1"/>
        <c:lblAlgn val="ctr"/>
        <c:lblOffset val="100"/>
        <c:noMultiLvlLbl val="0"/>
      </c:catAx>
      <c:valAx>
        <c:axId val="20536526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053648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3DFAC-2CAA-464E-91A0-2BBEFEA0B668}" type="datetimeFigureOut">
              <a:rPr lang="en-US" smtClean="0"/>
              <a:t>22/08/15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8D5DA-E8A3-4A98-9BB8-9BE5526C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Bootstrap CSS</a:t>
            </a:r>
            <a:r>
              <a:rPr lang="en-US" baseline="0" dirty="0" smtClean="0"/>
              <a:t> – 100 </a:t>
            </a:r>
            <a:r>
              <a:rPr lang="en-US" baseline="0" dirty="0" err="1" smtClean="0"/>
              <a:t>mixina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variabli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nestanja</a:t>
            </a:r>
            <a:endParaRPr lang="en-US" dirty="0" smtClean="0"/>
          </a:p>
          <a:p>
            <a:r>
              <a:rPr lang="en-US" dirty="0" smtClean="0"/>
              <a:t>-   </a:t>
            </a:r>
            <a:r>
              <a:rPr lang="en-US" dirty="0" err="1" smtClean="0"/>
              <a:t>PostCSS</a:t>
            </a:r>
            <a:r>
              <a:rPr lang="en-US" dirty="0" smtClean="0"/>
              <a:t> </a:t>
            </a:r>
            <a:r>
              <a:rPr lang="en-US" dirty="0" err="1" smtClean="0"/>
              <a:t>pisan</a:t>
            </a:r>
            <a:r>
              <a:rPr lang="en-US" dirty="0" smtClean="0"/>
              <a:t> u JS je 3 x </a:t>
            </a:r>
            <a:r>
              <a:rPr lang="en-US" dirty="0" err="1" smtClean="0"/>
              <a:t>brži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Benefit je </a:t>
            </a:r>
            <a:r>
              <a:rPr lang="en-US" dirty="0" err="1" smtClean="0"/>
              <a:t>modularnost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optimizacija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34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2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3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2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hyperlink" Target="https://github.com/postcss/benchmark%23preprocessor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Utilities/Terminal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6118448" cy="1174527"/>
          </a:xfrm>
        </p:spPr>
        <p:txBody>
          <a:bodyPr>
            <a:noAutofit/>
          </a:bodyPr>
          <a:lstStyle/>
          <a:p>
            <a:r>
              <a:rPr lang="hr-HR" sz="7200" dirty="0" err="1"/>
              <a:t>PostCSS</a:t>
            </a:r>
            <a:r>
              <a:rPr lang="hr-HR" sz="7200" dirty="0"/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792" y="1635646"/>
            <a:ext cx="6118448" cy="1174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in </a:t>
            </a:r>
            <a:r>
              <a:rPr lang="ta-IN" sz="4000" dirty="0" smtClean="0"/>
              <a:t>a </a:t>
            </a:r>
            <a:r>
              <a:rPr lang="en-US" sz="4000" dirty="0" smtClean="0"/>
              <a:t>real</a:t>
            </a:r>
            <a:r>
              <a:rPr lang="ta-IN" sz="4000" dirty="0" smtClean="0"/>
              <a:t> life</a:t>
            </a:r>
            <a:endParaRPr lang="hr-HR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792" y="4227934"/>
            <a:ext cx="259005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200" dirty="0" smtClean="0">
                <a:latin typeface="Theinhardt" panose="020B0503020202020204" pitchFamily="34" charset="0"/>
              </a:rPr>
              <a:t>Ivan Bašić @</a:t>
            </a:r>
            <a:r>
              <a:rPr lang="en-US" sz="1200" dirty="0" err="1" smtClean="0">
                <a:latin typeface="Theinhardt" panose="020B0503020202020204" pitchFamily="34" charset="0"/>
              </a:rPr>
              <a:t>ivanronga</a:t>
            </a:r>
            <a:endParaRPr lang="en-US" sz="1200" dirty="0" smtClean="0">
              <a:latin typeface="Theinhardt" panose="020B0503020202020204" pitchFamily="34" charset="0"/>
            </a:endParaRP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200" dirty="0" smtClean="0">
                <a:latin typeface="Theinhardt" panose="020B0503020202020204" pitchFamily="34" charset="0"/>
              </a:rPr>
              <a:t>Mihael Tomić @</a:t>
            </a:r>
            <a:r>
              <a:rPr lang="en-US" sz="1200" dirty="0" err="1" smtClean="0">
                <a:latin typeface="Theinhardt" panose="020B0503020202020204" pitchFamily="34" charset="0"/>
              </a:rPr>
              <a:t>tomic_mihael</a:t>
            </a:r>
            <a:endParaRPr lang="hr-HR" sz="1200" dirty="0">
              <a:latin typeface="Theinhard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PostCSS</a:t>
            </a:r>
            <a:r>
              <a:rPr lang="en-US" dirty="0" smtClean="0"/>
              <a:t> anyway?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6552728" cy="253858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PostCSS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hr-HR" dirty="0" smtClean="0"/>
              <a:t> a</a:t>
            </a:r>
            <a:r>
              <a:rPr lang="ta-IN" dirty="0" smtClean="0"/>
              <a:t> </a:t>
            </a:r>
            <a:r>
              <a:rPr lang="en-US" dirty="0" smtClean="0"/>
              <a:t>tool to </a:t>
            </a:r>
            <a:r>
              <a:rPr lang="en-US" dirty="0"/>
              <a:t>transform styles with JS plugins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These plugins can support variables and </a:t>
            </a:r>
            <a:r>
              <a:rPr lang="en-US" dirty="0" err="1"/>
              <a:t>mixins</a:t>
            </a:r>
            <a:r>
              <a:rPr lang="en-US" dirty="0" smtClean="0"/>
              <a:t>,</a:t>
            </a:r>
            <a:r>
              <a:rPr lang="ta-IN" dirty="0" smtClean="0"/>
              <a:t> </a:t>
            </a:r>
            <a:r>
              <a:rPr lang="en-US" dirty="0" err="1" smtClean="0"/>
              <a:t>transpile</a:t>
            </a:r>
            <a:r>
              <a:rPr lang="en-US" dirty="0"/>
              <a:t> future CSS syntax, inline images, and more.</a:t>
            </a:r>
          </a:p>
        </p:txBody>
      </p:sp>
    </p:spTree>
    <p:extLst>
      <p:ext uri="{BB962C8B-B14F-4D97-AF65-F5344CB8AC3E}">
        <p14:creationId xmlns:p14="http://schemas.microsoft.com/office/powerpoint/2010/main" val="252756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a-IN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225055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(node package manager)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Gulp.js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27546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PostCSS</a:t>
            </a:r>
            <a:r>
              <a:rPr lang="en-US" dirty="0"/>
              <a:t> to your build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plugins </a:t>
            </a:r>
            <a:r>
              <a:rPr lang="en-US" dirty="0" smtClean="0"/>
              <a:t>and </a:t>
            </a:r>
            <a:r>
              <a:rPr lang="en-US" dirty="0"/>
              <a:t>add them to your </a:t>
            </a:r>
            <a:r>
              <a:rPr lang="en-US" dirty="0" err="1"/>
              <a:t>PostCSS</a:t>
            </a:r>
            <a:r>
              <a:rPr lang="en-US" dirty="0"/>
              <a:t>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There are plugins for Grunt, Gulp, </a:t>
            </a:r>
            <a:r>
              <a:rPr lang="en-US" dirty="0" err="1" smtClean="0"/>
              <a:t>webpack</a:t>
            </a:r>
            <a:r>
              <a:rPr lang="en-US" dirty="0" smtClean="0"/>
              <a:t>, Broccoli, Brunch and ENB.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563638"/>
            <a:ext cx="6192688" cy="338437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Mixins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 err="1"/>
              <a:t>-mixins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Variables – </a:t>
            </a:r>
            <a:r>
              <a:rPr lang="en-US" dirty="0" err="1"/>
              <a:t>postcss</a:t>
            </a:r>
            <a:r>
              <a:rPr lang="en-US" dirty="0"/>
              <a:t>-simple-</a:t>
            </a:r>
            <a:r>
              <a:rPr lang="en-US" dirty="0" err="1"/>
              <a:t>vars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Nesting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/>
              <a:t>-nested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C</a:t>
            </a:r>
            <a:r>
              <a:rPr lang="en-US" dirty="0" err="1"/>
              <a:t>ustom</a:t>
            </a:r>
            <a:r>
              <a:rPr lang="ta-IN" dirty="0"/>
              <a:t> </a:t>
            </a:r>
            <a:r>
              <a:rPr lang="en-US" dirty="0"/>
              <a:t>Media</a:t>
            </a:r>
            <a:r>
              <a:rPr lang="ta-IN" dirty="0"/>
              <a:t> </a:t>
            </a:r>
            <a:r>
              <a:rPr lang="ta-IN" dirty="0" smtClean="0"/>
              <a:t>Queries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/>
              <a:t>-custom-media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Minification – </a:t>
            </a:r>
            <a:r>
              <a:rPr lang="en-US" dirty="0" err="1"/>
              <a:t>cssnano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Pixels to </a:t>
            </a:r>
            <a:r>
              <a:rPr lang="ta-IN" dirty="0" smtClean="0"/>
              <a:t>REM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 err="1"/>
              <a:t>-pxtorem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A</a:t>
            </a:r>
            <a:r>
              <a:rPr lang="en-US" dirty="0" err="1" smtClean="0"/>
              <a:t>utoprefixer</a:t>
            </a:r>
            <a:r>
              <a:rPr lang="ta-IN" dirty="0"/>
              <a:t> – </a:t>
            </a:r>
            <a:r>
              <a:rPr lang="en-US" dirty="0" err="1" smtClean="0"/>
              <a:t>autoprefixer</a:t>
            </a:r>
            <a:r>
              <a:rPr lang="en-US" dirty="0"/>
              <a:t>-core</a:t>
            </a:r>
          </a:p>
        </p:txBody>
      </p:sp>
    </p:spTree>
    <p:extLst>
      <p:ext uri="{BB962C8B-B14F-4D97-AF65-F5344CB8AC3E}">
        <p14:creationId xmlns:p14="http://schemas.microsoft.com/office/powerpoint/2010/main" val="326703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6910536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31849556"/>
              </p:ext>
            </p:extLst>
          </p:nvPr>
        </p:nvGraphicFramePr>
        <p:xfrm>
          <a:off x="672231" y="1131590"/>
          <a:ext cx="518457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6998" y="1534020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36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045" y="209163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136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1054" y="265783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160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3062" y="32154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167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4759" y="379588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1084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770" y="4304142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Source</a:t>
            </a:r>
            <a:r>
              <a:rPr lang="en-US" sz="1400" dirty="0" smtClean="0">
                <a:noFill/>
              </a:rPr>
              <a:t>: </a:t>
            </a:r>
            <a:r>
              <a:rPr lang="en-US" sz="1400" dirty="0" smtClean="0">
                <a:noFill/>
                <a:hlinkClick r:id="rId4"/>
              </a:rPr>
              <a:t>Preprocessors benchmark</a:t>
            </a:r>
            <a:endParaRPr lang="en-US" sz="14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634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program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143"/>
            <a:ext cx="5830416" cy="1102519"/>
          </a:xfrm>
        </p:spPr>
        <p:txBody>
          <a:bodyPr>
            <a:normAutofit/>
          </a:bodyPr>
          <a:lstStyle/>
          <a:p>
            <a:r>
              <a:rPr lang="ta-IN" dirty="0" smtClean="0">
                <a:solidFill>
                  <a:srgbClr val="63DB22"/>
                </a:solidFill>
                <a:latin typeface="Source Code Pro"/>
                <a:cs typeface="Source Code Pro"/>
              </a:rPr>
              <a:t>Let’s code...</a:t>
            </a:r>
            <a:endParaRPr lang="en-US" dirty="0">
              <a:solidFill>
                <a:srgbClr val="63DB22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2060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C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169</Words>
  <Application>Microsoft Macintosh PowerPoint</Application>
  <PresentationFormat>On-screen Show (16:9)</PresentationFormat>
  <Paragraphs>36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PostCSS </vt:lpstr>
      <vt:lpstr>What is PostCSS anyway?</vt:lpstr>
      <vt:lpstr>Tools</vt:lpstr>
      <vt:lpstr>Usage</vt:lpstr>
      <vt:lpstr>Plugins</vt:lpstr>
      <vt:lpstr>Performance</vt:lpstr>
      <vt:lpstr>Let’s code...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Mono</cp:lastModifiedBy>
  <cp:revision>39</cp:revision>
  <dcterms:created xsi:type="dcterms:W3CDTF">2014-12-03T10:13:02Z</dcterms:created>
  <dcterms:modified xsi:type="dcterms:W3CDTF">2015-08-22T16:37:29Z</dcterms:modified>
</cp:coreProperties>
</file>