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 Condensed Medium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8d2bba2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8d2bba2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28d2bba2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28d2bba2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28d2bba2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28d2bba2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8d2bba2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28d2bba2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CallToMicrosoftIndiaCallCenter" TargetMode="External"/><Relationship Id="rId7" Type="http://schemas.openxmlformats.org/officeDocument/2006/relationships/hyperlink" Target="https://sla.talkbank.org/TBB/ca/CallHome/e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nGbQWejYtJw&amp;list=PLgDwGY7k9zPGlVioGP02rSu6qCn1JE542&amp;index=4" TargetMode="External"/><Relationship Id="rId5" Type="http://schemas.openxmlformats.org/officeDocument/2006/relationships/hyperlink" Target="https://www.youtube.com/watch?v=_6PF-sGBmu8&amp;list=PL-h8WShBTzeJj1RZh9n5uIegbP7BaFBWS&amp;index=2" TargetMode="External"/><Relationship Id="rId4" Type="http://schemas.openxmlformats.org/officeDocument/2006/relationships/hyperlink" Target="https://www.youtube.com/watch?v=60EChndQZeU&amp;list=PLPRnEVRV4d978hbZublYDSkKlTKB-iAmb&amp;index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56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Call </a:t>
            </a:r>
            <a:r>
              <a:rPr lang="en-GB" dirty="0" err="1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center</a:t>
            </a: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 insight extraction and summarization</a:t>
            </a:r>
            <a:endParaRPr dirty="0">
              <a:solidFill>
                <a:srgbClr val="B7B7B7"/>
              </a:solidFill>
              <a:latin typeface="+mj-lt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413" y="2409525"/>
            <a:ext cx="2429175" cy="24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473875" y="401675"/>
            <a:ext cx="336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Automatic Transcription</a:t>
            </a:r>
            <a:endParaRPr dirty="0">
              <a:solidFill>
                <a:srgbClr val="B7B7B7"/>
              </a:solidFill>
              <a:latin typeface="+mj-lt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443475"/>
            <a:ext cx="85206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Code snippet: https://github.com/mihaescurazvan/AIDaysHackathon/blob/master/CallCenterInsights/openaiWhisper.py</a:t>
            </a:r>
            <a:endParaRPr sz="1200"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25" y="1922275"/>
            <a:ext cx="1573300" cy="1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575" y="1912150"/>
            <a:ext cx="1573301" cy="1573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stCxn id="62" idx="3"/>
            <a:endCxn id="63" idx="1"/>
          </p:cNvCxnSpPr>
          <p:nvPr/>
        </p:nvCxnSpPr>
        <p:spPr>
          <a:xfrm rot="10800000" flipH="1">
            <a:off x="2405826" y="2698726"/>
            <a:ext cx="1494600" cy="10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3624025" y="3495575"/>
            <a:ext cx="21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Whisper</a:t>
            </a:r>
            <a:endParaRPr sz="1800"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0375" y="1900600"/>
            <a:ext cx="1573300" cy="159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endCxn id="66" idx="1"/>
          </p:cNvCxnSpPr>
          <p:nvPr/>
        </p:nvCxnSpPr>
        <p:spPr>
          <a:xfrm>
            <a:off x="5517375" y="2674275"/>
            <a:ext cx="1473000" cy="231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4"/>
          <p:cNvSpPr txBox="1"/>
          <p:nvPr/>
        </p:nvSpPr>
        <p:spPr>
          <a:xfrm>
            <a:off x="555975" y="3495575"/>
            <a:ext cx="21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Audio file</a:t>
            </a:r>
            <a:endParaRPr sz="1800"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713825" y="3404300"/>
            <a:ext cx="212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Condensed Medium"/>
                <a:ea typeface="Roboto Condensed Medium"/>
                <a:cs typeface="Roboto Condensed Medium"/>
                <a:sym typeface="Roboto Condensed Medium"/>
              </a:rPr>
              <a:t>Text file</a:t>
            </a:r>
            <a:endParaRPr sz="1800">
              <a:latin typeface="Roboto Condensed Medium"/>
              <a:ea typeface="Roboto Condensed Medium"/>
              <a:cs typeface="Roboto Condensed Medium"/>
              <a:sym typeface="Roboto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557655" y="146950"/>
            <a:ext cx="1274645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R</a:t>
            </a:r>
            <a:r>
              <a:rPr lang="ro-RO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A</a:t>
            </a: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G</a:t>
            </a:r>
            <a:endParaRPr dirty="0">
              <a:solidFill>
                <a:srgbClr val="B7B7B7"/>
              </a:solidFill>
              <a:latin typeface="+mj-lt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00" y="628650"/>
            <a:ext cx="714375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385" y="1020950"/>
            <a:ext cx="464064" cy="4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630863" y="1405125"/>
            <a:ext cx="677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GRAG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1007199"/>
            <a:ext cx="464075" cy="4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374437" y="1405125"/>
            <a:ext cx="131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Inv. Search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973450" y="628650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13" y="152400"/>
            <a:ext cx="841718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5776500" y="290925"/>
            <a:ext cx="336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B7B7B7"/>
                </a:solidFill>
                <a:latin typeface="+mj-lt"/>
                <a:ea typeface="Roboto Condensed SemiBold"/>
                <a:cs typeface="Roboto Condensed SemiBold"/>
                <a:sym typeface="Roboto Condensed SemiBold"/>
              </a:rPr>
              <a:t>Datasets</a:t>
            </a:r>
            <a:endParaRPr dirty="0">
              <a:solidFill>
                <a:srgbClr val="B7B7B7"/>
              </a:solidFill>
              <a:latin typeface="+mj-lt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212025" y="1007175"/>
            <a:ext cx="8827800" cy="3654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Aggregate from multiple sources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https://archive.org/details/CallToMicrosoftIndiaCallCenter</a:t>
            </a:r>
            <a:r>
              <a:rPr lang="en-GB" dirty="0"/>
              <a:t>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Angry customers? (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https://www.youtube.com/watch?v=60EChndQZeU&amp;list=PLPRnEVRV4d978hbZublYDSkKlTKB-iAmb&amp;index=1</a:t>
            </a:r>
            <a:r>
              <a:rPr lang="en-GB" dirty="0"/>
              <a:t>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 Scams/Pranks (	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https://www.youtube.com/watch?v=_6PF-sGBmu8&amp;list=PL-h8WShBTzeJj1RZh9n5uIegbP7BaFBWS&amp;index=2</a:t>
            </a:r>
            <a:r>
              <a:rPr lang="en-GB" dirty="0"/>
              <a:t>, </a:t>
            </a:r>
            <a:r>
              <a:rPr lang="en-GB" u="sng" dirty="0">
                <a:solidFill>
                  <a:schemeClr val="hlink"/>
                </a:solidFill>
                <a:hlinkClick r:id="rId6"/>
              </a:rPr>
              <a:t>https://www.youtube.com/watch?v=nGbQWejYtJw&amp;list=PLgDwGY7k9zPGlVioGP02rSu6qCn1JE542&amp;index=4</a:t>
            </a:r>
            <a:r>
              <a:rPr lang="en-GB" dirty="0"/>
              <a:t>)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Others: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7"/>
              </a:rPr>
              <a:t>https://sla.talkbank.org/TBB/ca/CallHome/eng</a:t>
            </a:r>
            <a:r>
              <a:rPr lang="en-GB" dirty="0"/>
              <a:t> (account needed)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4922A-F203-59A6-971C-55F74DE8B691}"/>
              </a:ext>
            </a:extLst>
          </p:cNvPr>
          <p:cNvSpPr txBox="1"/>
          <p:nvPr/>
        </p:nvSpPr>
        <p:spPr>
          <a:xfrm>
            <a:off x="212025" y="4601636"/>
            <a:ext cx="8544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snippet: https://github.com/mihaescurazvan/AIDaysHackathon/blob/master/CallCenterInsights/downloadYtb.py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Expunere pe ecran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Roboto Condensed Medium</vt:lpstr>
      <vt:lpstr>Times New Roman</vt:lpstr>
      <vt:lpstr>Simple Dark</vt:lpstr>
      <vt:lpstr>Call center insight extraction and summarization</vt:lpstr>
      <vt:lpstr>Automatic Transcription</vt:lpstr>
      <vt:lpstr>RAG</vt:lpstr>
      <vt:lpstr>Prezentare PowerPoint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Răzvan Mihăescu</cp:lastModifiedBy>
  <cp:revision>5</cp:revision>
  <dcterms:modified xsi:type="dcterms:W3CDTF">2024-11-07T15:04:49Z</dcterms:modified>
</cp:coreProperties>
</file>