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66" d="100"/>
          <a:sy n="66" d="100"/>
        </p:scale>
        <p:origin x="1301" y="31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60AA8519-63E5-4ACA-AE43-BF224B5B67C5}" type="datetimeFigureOut">
              <a:rPr lang="en-US" smtClean="0"/>
              <a:t>11/7/2024</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19C0D7CB-8C02-42D4-9ACF-B856FDAFFA91}" type="slidenum">
              <a:rPr lang="en-US" smtClean="0"/>
              <a:t>‹#›</a:t>
            </a:fld>
            <a:endParaRPr lang="en-US"/>
          </a:p>
        </p:txBody>
      </p:sp>
    </p:spTree>
    <p:extLst>
      <p:ext uri="{BB962C8B-B14F-4D97-AF65-F5344CB8AC3E}">
        <p14:creationId xmlns:p14="http://schemas.microsoft.com/office/powerpoint/2010/main" val="6431917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0AA8519-63E5-4ACA-AE43-BF224B5B67C5}" type="datetimeFigureOut">
              <a:rPr lang="en-US" smtClean="0"/>
              <a:t>11/7/2024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C0D7CB-8C02-42D4-9ACF-B856FDAFFA91}" type="slidenum">
              <a:rPr lang="en-US" smtClean="0"/>
              <a:t>‹#›</a:t>
            </a:fld>
            <a:endParaRPr lang="en-US"/>
          </a:p>
        </p:txBody>
      </p:sp>
    </p:spTree>
    <p:extLst>
      <p:ext uri="{BB962C8B-B14F-4D97-AF65-F5344CB8AC3E}">
        <p14:creationId xmlns:p14="http://schemas.microsoft.com/office/powerpoint/2010/main" val="36945710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0AA8519-63E5-4ACA-AE43-BF224B5B67C5}" type="datetimeFigureOut">
              <a:rPr lang="en-US" smtClean="0"/>
              <a:t>11/7/2024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C0D7CB-8C02-42D4-9ACF-B856FDAFFA91}" type="slidenum">
              <a:rPr lang="en-US" smtClean="0"/>
              <a:t>‹#›</a:t>
            </a:fld>
            <a:endParaRPr lang="en-US"/>
          </a:p>
        </p:txBody>
      </p:sp>
    </p:spTree>
    <p:extLst>
      <p:ext uri="{BB962C8B-B14F-4D97-AF65-F5344CB8AC3E}">
        <p14:creationId xmlns:p14="http://schemas.microsoft.com/office/powerpoint/2010/main" val="194955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0AA8519-63E5-4ACA-AE43-BF224B5B67C5}" type="datetimeFigureOut">
              <a:rPr lang="en-US" smtClean="0"/>
              <a:t>11/7/2024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C0D7CB-8C02-42D4-9ACF-B856FDAFFA91}"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2365666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0AA8519-63E5-4ACA-AE43-BF224B5B67C5}" type="datetimeFigureOut">
              <a:rPr lang="en-US" smtClean="0"/>
              <a:t>11/7/2024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C0D7CB-8C02-42D4-9ACF-B856FDAFFA91}" type="slidenum">
              <a:rPr lang="en-US" smtClean="0"/>
              <a:t>‹#›</a:t>
            </a:fld>
            <a:endParaRPr lang="en-US"/>
          </a:p>
        </p:txBody>
      </p:sp>
    </p:spTree>
    <p:extLst>
      <p:ext uri="{BB962C8B-B14F-4D97-AF65-F5344CB8AC3E}">
        <p14:creationId xmlns:p14="http://schemas.microsoft.com/office/powerpoint/2010/main" val="11440349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0AA8519-63E5-4ACA-AE43-BF224B5B67C5}" type="datetimeFigureOut">
              <a:rPr lang="en-US" smtClean="0"/>
              <a:t>11/7/2024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9C0D7CB-8C02-42D4-9ACF-B856FDAFFA91}" type="slidenum">
              <a:rPr lang="en-US" smtClean="0"/>
              <a:t>‹#›</a:t>
            </a:fld>
            <a:endParaRPr lang="en-US"/>
          </a:p>
        </p:txBody>
      </p:sp>
    </p:spTree>
    <p:extLst>
      <p:ext uri="{BB962C8B-B14F-4D97-AF65-F5344CB8AC3E}">
        <p14:creationId xmlns:p14="http://schemas.microsoft.com/office/powerpoint/2010/main" val="21585026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0AA8519-63E5-4ACA-AE43-BF224B5B67C5}" type="datetimeFigureOut">
              <a:rPr lang="en-US" smtClean="0"/>
              <a:t>11/7/2024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9C0D7CB-8C02-42D4-9ACF-B856FDAFFA91}" type="slidenum">
              <a:rPr lang="en-US" smtClean="0"/>
              <a:t>‹#›</a:t>
            </a:fld>
            <a:endParaRPr lang="en-US"/>
          </a:p>
        </p:txBody>
      </p:sp>
    </p:spTree>
    <p:extLst>
      <p:ext uri="{BB962C8B-B14F-4D97-AF65-F5344CB8AC3E}">
        <p14:creationId xmlns:p14="http://schemas.microsoft.com/office/powerpoint/2010/main" val="38483850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AA8519-63E5-4ACA-AE43-BF224B5B67C5}" type="datetimeFigureOut">
              <a:rPr lang="en-US" smtClean="0"/>
              <a:t>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C0D7CB-8C02-42D4-9ACF-B856FDAFFA91}" type="slidenum">
              <a:rPr lang="en-US" smtClean="0"/>
              <a:t>‹#›</a:t>
            </a:fld>
            <a:endParaRPr lang="en-US"/>
          </a:p>
        </p:txBody>
      </p:sp>
    </p:spTree>
    <p:extLst>
      <p:ext uri="{BB962C8B-B14F-4D97-AF65-F5344CB8AC3E}">
        <p14:creationId xmlns:p14="http://schemas.microsoft.com/office/powerpoint/2010/main" val="30141421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AA8519-63E5-4ACA-AE43-BF224B5B67C5}" type="datetimeFigureOut">
              <a:rPr lang="en-US" smtClean="0"/>
              <a:t>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C0D7CB-8C02-42D4-9ACF-B856FDAFFA91}" type="slidenum">
              <a:rPr lang="en-US" smtClean="0"/>
              <a:t>‹#›</a:t>
            </a:fld>
            <a:endParaRPr lang="en-US"/>
          </a:p>
        </p:txBody>
      </p:sp>
    </p:spTree>
    <p:extLst>
      <p:ext uri="{BB962C8B-B14F-4D97-AF65-F5344CB8AC3E}">
        <p14:creationId xmlns:p14="http://schemas.microsoft.com/office/powerpoint/2010/main" val="19919597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AA8519-63E5-4ACA-AE43-BF224B5B67C5}" type="datetimeFigureOut">
              <a:rPr lang="en-US" smtClean="0"/>
              <a:t>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C0D7CB-8C02-42D4-9ACF-B856FDAFFA91}" type="slidenum">
              <a:rPr lang="en-US" smtClean="0"/>
              <a:t>‹#›</a:t>
            </a:fld>
            <a:endParaRPr lang="en-US"/>
          </a:p>
        </p:txBody>
      </p:sp>
    </p:spTree>
    <p:extLst>
      <p:ext uri="{BB962C8B-B14F-4D97-AF65-F5344CB8AC3E}">
        <p14:creationId xmlns:p14="http://schemas.microsoft.com/office/powerpoint/2010/main" val="20471013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0AA8519-63E5-4ACA-AE43-BF224B5B67C5}" type="datetimeFigureOut">
              <a:rPr lang="en-US" smtClean="0"/>
              <a:t>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C0D7CB-8C02-42D4-9ACF-B856FDAFFA91}" type="slidenum">
              <a:rPr lang="en-US" smtClean="0"/>
              <a:t>‹#›</a:t>
            </a:fld>
            <a:endParaRPr lang="en-US"/>
          </a:p>
        </p:txBody>
      </p:sp>
    </p:spTree>
    <p:extLst>
      <p:ext uri="{BB962C8B-B14F-4D97-AF65-F5344CB8AC3E}">
        <p14:creationId xmlns:p14="http://schemas.microsoft.com/office/powerpoint/2010/main" val="40192736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0AA8519-63E5-4ACA-AE43-BF224B5B67C5}" type="datetimeFigureOut">
              <a:rPr lang="en-US" smtClean="0"/>
              <a:t>11/7/2024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C0D7CB-8C02-42D4-9ACF-B856FDAFFA91}" type="slidenum">
              <a:rPr lang="en-US" smtClean="0"/>
              <a:t>‹#›</a:t>
            </a:fld>
            <a:endParaRPr lang="en-US"/>
          </a:p>
        </p:txBody>
      </p:sp>
    </p:spTree>
    <p:extLst>
      <p:ext uri="{BB962C8B-B14F-4D97-AF65-F5344CB8AC3E}">
        <p14:creationId xmlns:p14="http://schemas.microsoft.com/office/powerpoint/2010/main" val="37840946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0AA8519-63E5-4ACA-AE43-BF224B5B67C5}" type="datetimeFigureOut">
              <a:rPr lang="en-US" smtClean="0"/>
              <a:t>11/7/2024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9C0D7CB-8C02-42D4-9ACF-B856FDAFFA91}" type="slidenum">
              <a:rPr lang="en-US" smtClean="0"/>
              <a:t>‹#›</a:t>
            </a:fld>
            <a:endParaRPr lang="en-US"/>
          </a:p>
        </p:txBody>
      </p:sp>
    </p:spTree>
    <p:extLst>
      <p:ext uri="{BB962C8B-B14F-4D97-AF65-F5344CB8AC3E}">
        <p14:creationId xmlns:p14="http://schemas.microsoft.com/office/powerpoint/2010/main" val="19411498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0AA8519-63E5-4ACA-AE43-BF224B5B67C5}" type="datetimeFigureOut">
              <a:rPr lang="en-US" smtClean="0"/>
              <a:t>11/7/2024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9C0D7CB-8C02-42D4-9ACF-B856FDAFFA91}" type="slidenum">
              <a:rPr lang="en-US" smtClean="0"/>
              <a:t>‹#›</a:t>
            </a:fld>
            <a:endParaRPr lang="en-US"/>
          </a:p>
        </p:txBody>
      </p:sp>
    </p:spTree>
    <p:extLst>
      <p:ext uri="{BB962C8B-B14F-4D97-AF65-F5344CB8AC3E}">
        <p14:creationId xmlns:p14="http://schemas.microsoft.com/office/powerpoint/2010/main" val="42793753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AA8519-63E5-4ACA-AE43-BF224B5B67C5}" type="datetimeFigureOut">
              <a:rPr lang="en-US" smtClean="0"/>
              <a:t>11/7/2024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9C0D7CB-8C02-42D4-9ACF-B856FDAFFA91}" type="slidenum">
              <a:rPr lang="en-US" smtClean="0"/>
              <a:t>‹#›</a:t>
            </a:fld>
            <a:endParaRPr lang="en-US"/>
          </a:p>
        </p:txBody>
      </p:sp>
    </p:spTree>
    <p:extLst>
      <p:ext uri="{BB962C8B-B14F-4D97-AF65-F5344CB8AC3E}">
        <p14:creationId xmlns:p14="http://schemas.microsoft.com/office/powerpoint/2010/main" val="3833080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0AA8519-63E5-4ACA-AE43-BF224B5B67C5}" type="datetimeFigureOut">
              <a:rPr lang="en-US" smtClean="0"/>
              <a:t>11/7/2024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C0D7CB-8C02-42D4-9ACF-B856FDAFFA91}" type="slidenum">
              <a:rPr lang="en-US" smtClean="0"/>
              <a:t>‹#›</a:t>
            </a:fld>
            <a:endParaRPr lang="en-US"/>
          </a:p>
        </p:txBody>
      </p:sp>
    </p:spTree>
    <p:extLst>
      <p:ext uri="{BB962C8B-B14F-4D97-AF65-F5344CB8AC3E}">
        <p14:creationId xmlns:p14="http://schemas.microsoft.com/office/powerpoint/2010/main" val="34873839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0AA8519-63E5-4ACA-AE43-BF224B5B67C5}" type="datetimeFigureOut">
              <a:rPr lang="en-US" smtClean="0"/>
              <a:t>11/7/2024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C0D7CB-8C02-42D4-9ACF-B856FDAFFA91}" type="slidenum">
              <a:rPr lang="en-US" smtClean="0"/>
              <a:t>‹#›</a:t>
            </a:fld>
            <a:endParaRPr lang="en-US"/>
          </a:p>
        </p:txBody>
      </p:sp>
    </p:spTree>
    <p:extLst>
      <p:ext uri="{BB962C8B-B14F-4D97-AF65-F5344CB8AC3E}">
        <p14:creationId xmlns:p14="http://schemas.microsoft.com/office/powerpoint/2010/main" val="26558856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0AA8519-63E5-4ACA-AE43-BF224B5B67C5}" type="datetimeFigureOut">
              <a:rPr lang="en-US" smtClean="0"/>
              <a:t>11/7/2024</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9C0D7CB-8C02-42D4-9ACF-B856FDAFFA91}" type="slidenum">
              <a:rPr lang="en-US" smtClean="0"/>
              <a:t>‹#›</a:t>
            </a:fld>
            <a:endParaRPr lang="en-US"/>
          </a:p>
        </p:txBody>
      </p:sp>
    </p:spTree>
    <p:extLst>
      <p:ext uri="{BB962C8B-B14F-4D97-AF65-F5344CB8AC3E}">
        <p14:creationId xmlns:p14="http://schemas.microsoft.com/office/powerpoint/2010/main" val="3447928942"/>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raiffeisen.ro/ro/persoane-fizice.html" TargetMode="Externa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208B3-9140-3A17-911B-100983409E53}"/>
              </a:ext>
            </a:extLst>
          </p:cNvPr>
          <p:cNvSpPr>
            <a:spLocks noGrp="1"/>
          </p:cNvSpPr>
          <p:nvPr>
            <p:ph type="ctrTitle"/>
          </p:nvPr>
        </p:nvSpPr>
        <p:spPr/>
        <p:txBody>
          <a:bodyPr/>
          <a:lstStyle/>
          <a:p>
            <a:pPr algn="ctr"/>
            <a:r>
              <a:rPr lang="en-US" dirty="0">
                <a:solidFill>
                  <a:schemeClr val="bg1"/>
                </a:solidFill>
              </a:rPr>
              <a:t>Customer service enhancement Using AGENTS</a:t>
            </a:r>
          </a:p>
        </p:txBody>
      </p:sp>
    </p:spTree>
    <p:extLst>
      <p:ext uri="{BB962C8B-B14F-4D97-AF65-F5344CB8AC3E}">
        <p14:creationId xmlns:p14="http://schemas.microsoft.com/office/powerpoint/2010/main" val="9752052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D296A-235B-B222-6A74-0F280F882D3A}"/>
              </a:ext>
            </a:extLst>
          </p:cNvPr>
          <p:cNvSpPr>
            <a:spLocks noGrp="1"/>
          </p:cNvSpPr>
          <p:nvPr>
            <p:ph type="title"/>
          </p:nvPr>
        </p:nvSpPr>
        <p:spPr/>
        <p:txBody>
          <a:bodyPr/>
          <a:lstStyle/>
          <a:p>
            <a:pPr algn="ctr"/>
            <a:r>
              <a:rPr lang="en-US" dirty="0">
                <a:solidFill>
                  <a:schemeClr val="bg1"/>
                </a:solidFill>
              </a:rPr>
              <a:t>Main task</a:t>
            </a:r>
          </a:p>
        </p:txBody>
      </p:sp>
      <p:sp>
        <p:nvSpPr>
          <p:cNvPr id="3" name="Content Placeholder 2">
            <a:extLst>
              <a:ext uri="{FF2B5EF4-FFF2-40B4-BE49-F238E27FC236}">
                <a16:creationId xmlns:a16="http://schemas.microsoft.com/office/drawing/2014/main" id="{DB7F250E-CD9B-F024-063F-46A812884537}"/>
              </a:ext>
            </a:extLst>
          </p:cNvPr>
          <p:cNvSpPr>
            <a:spLocks noGrp="1"/>
          </p:cNvSpPr>
          <p:nvPr>
            <p:ph idx="1"/>
          </p:nvPr>
        </p:nvSpPr>
        <p:spPr/>
        <p:txBody>
          <a:bodyPr/>
          <a:lstStyle/>
          <a:p>
            <a:r>
              <a:rPr lang="en-US" dirty="0">
                <a:solidFill>
                  <a:schemeClr val="bg1"/>
                </a:solidFill>
              </a:rPr>
              <a:t>Design a multi-agent system to improve customer service by addressing inquiries, solving problems and providing instant support through AI-driven chatbots and virtual assistants.</a:t>
            </a:r>
          </a:p>
          <a:p>
            <a:pPr marL="0" indent="0">
              <a:buNone/>
            </a:pPr>
            <a:endParaRPr lang="en-US" dirty="0"/>
          </a:p>
        </p:txBody>
      </p:sp>
    </p:spTree>
    <p:extLst>
      <p:ext uri="{BB962C8B-B14F-4D97-AF65-F5344CB8AC3E}">
        <p14:creationId xmlns:p14="http://schemas.microsoft.com/office/powerpoint/2010/main" val="916480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0C325-B1E0-ADB7-1ACB-D1BAB6E436C1}"/>
              </a:ext>
            </a:extLst>
          </p:cNvPr>
          <p:cNvSpPr>
            <a:spLocks noGrp="1"/>
          </p:cNvSpPr>
          <p:nvPr>
            <p:ph type="title"/>
          </p:nvPr>
        </p:nvSpPr>
        <p:spPr>
          <a:xfrm>
            <a:off x="1141412" y="382543"/>
            <a:ext cx="9905998" cy="787495"/>
          </a:xfrm>
        </p:spPr>
        <p:txBody>
          <a:bodyPr/>
          <a:lstStyle/>
          <a:p>
            <a:r>
              <a:rPr lang="en-US" dirty="0"/>
              <a:t>What are agents?</a:t>
            </a:r>
          </a:p>
        </p:txBody>
      </p:sp>
      <p:sp>
        <p:nvSpPr>
          <p:cNvPr id="3" name="Content Placeholder 2">
            <a:extLst>
              <a:ext uri="{FF2B5EF4-FFF2-40B4-BE49-F238E27FC236}">
                <a16:creationId xmlns:a16="http://schemas.microsoft.com/office/drawing/2014/main" id="{9800623F-49EA-FB3D-0C5F-64B5D40B48E3}"/>
              </a:ext>
            </a:extLst>
          </p:cNvPr>
          <p:cNvSpPr>
            <a:spLocks noGrp="1"/>
          </p:cNvSpPr>
          <p:nvPr>
            <p:ph idx="1"/>
          </p:nvPr>
        </p:nvSpPr>
        <p:spPr>
          <a:xfrm>
            <a:off x="1141412" y="1170038"/>
            <a:ext cx="9905999" cy="1988216"/>
          </a:xfrm>
        </p:spPr>
        <p:txBody>
          <a:bodyPr/>
          <a:lstStyle/>
          <a:p>
            <a:r>
              <a:rPr lang="en-US" b="0" i="0" dirty="0">
                <a:solidFill>
                  <a:srgbClr val="000000"/>
                </a:solidFill>
                <a:effectLst/>
                <a:latin typeface="Roboto" panose="02000000000000000000" pitchFamily="2" charset="0"/>
              </a:rPr>
              <a:t>AI agents are software entities that use artificial intelligence to perform tasks autonomously. They perceive their environment, make decisions, and take actions to achieve specific goals, often learning and adapting over time.</a:t>
            </a:r>
            <a:endParaRPr lang="en-US" dirty="0"/>
          </a:p>
        </p:txBody>
      </p:sp>
      <p:pic>
        <p:nvPicPr>
          <p:cNvPr id="5" name="Picture 4">
            <a:extLst>
              <a:ext uri="{FF2B5EF4-FFF2-40B4-BE49-F238E27FC236}">
                <a16:creationId xmlns:a16="http://schemas.microsoft.com/office/drawing/2014/main" id="{172E3E91-6C7B-6505-1638-C74EFAF39B1D}"/>
              </a:ext>
            </a:extLst>
          </p:cNvPr>
          <p:cNvPicPr>
            <a:picLocks noChangeAspect="1"/>
          </p:cNvPicPr>
          <p:nvPr/>
        </p:nvPicPr>
        <p:blipFill>
          <a:blip r:embed="rId2"/>
          <a:stretch>
            <a:fillRect/>
          </a:stretch>
        </p:blipFill>
        <p:spPr>
          <a:xfrm>
            <a:off x="4417776" y="3026926"/>
            <a:ext cx="3516855" cy="3616765"/>
          </a:xfrm>
          <a:prstGeom prst="rect">
            <a:avLst/>
          </a:prstGeom>
        </p:spPr>
      </p:pic>
    </p:spTree>
    <p:extLst>
      <p:ext uri="{BB962C8B-B14F-4D97-AF65-F5344CB8AC3E}">
        <p14:creationId xmlns:p14="http://schemas.microsoft.com/office/powerpoint/2010/main" val="34805493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FCA40-BD64-A0C4-4B2F-86087894543A}"/>
              </a:ext>
            </a:extLst>
          </p:cNvPr>
          <p:cNvSpPr>
            <a:spLocks noGrp="1"/>
          </p:cNvSpPr>
          <p:nvPr>
            <p:ph type="title"/>
          </p:nvPr>
        </p:nvSpPr>
        <p:spPr/>
        <p:txBody>
          <a:bodyPr/>
          <a:lstStyle/>
          <a:p>
            <a:r>
              <a:rPr lang="en-US" dirty="0"/>
              <a:t>Customer service platform</a:t>
            </a:r>
          </a:p>
        </p:txBody>
      </p:sp>
      <p:pic>
        <p:nvPicPr>
          <p:cNvPr id="5" name="Content Placeholder 4">
            <a:extLst>
              <a:ext uri="{FF2B5EF4-FFF2-40B4-BE49-F238E27FC236}">
                <a16:creationId xmlns:a16="http://schemas.microsoft.com/office/drawing/2014/main" id="{62A372BA-E10A-A651-4D97-AC89CB18F627}"/>
              </a:ext>
            </a:extLst>
          </p:cNvPr>
          <p:cNvPicPr>
            <a:picLocks noGrp="1" noChangeAspect="1"/>
          </p:cNvPicPr>
          <p:nvPr>
            <p:ph idx="1"/>
          </p:nvPr>
        </p:nvPicPr>
        <p:blipFill>
          <a:blip r:embed="rId2"/>
          <a:stretch>
            <a:fillRect/>
          </a:stretch>
        </p:blipFill>
        <p:spPr>
          <a:xfrm>
            <a:off x="1959757" y="2249488"/>
            <a:ext cx="8269312" cy="3541712"/>
          </a:xfrm>
        </p:spPr>
      </p:pic>
      <p:sp>
        <p:nvSpPr>
          <p:cNvPr id="3" name="Google Shape;61;p14">
            <a:extLst>
              <a:ext uri="{FF2B5EF4-FFF2-40B4-BE49-F238E27FC236}">
                <a16:creationId xmlns:a16="http://schemas.microsoft.com/office/drawing/2014/main" id="{AAF64A62-C610-42A4-A36F-928F2A378542}"/>
              </a:ext>
            </a:extLst>
          </p:cNvPr>
          <p:cNvSpPr txBox="1">
            <a:spLocks/>
          </p:cNvSpPr>
          <p:nvPr/>
        </p:nvSpPr>
        <p:spPr>
          <a:xfrm>
            <a:off x="1295548" y="6012532"/>
            <a:ext cx="8520600" cy="453900"/>
          </a:xfrm>
          <a:prstGeom prst="rect">
            <a:avLst/>
          </a:prstGeom>
        </p:spPr>
        <p:txBody>
          <a:bodyPr spcFirstLastPara="1" vert="horz" wrap="square" lIns="91425" tIns="91425" rIns="91425" bIns="91425" rtlCol="0" anchor="t" anchorCtr="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spcBef>
                <a:spcPts val="0"/>
              </a:spcBef>
              <a:spcAft>
                <a:spcPts val="1200"/>
              </a:spcAft>
              <a:buFont typeface="Arial" panose="020B0604020202020204" pitchFamily="34" charset="0"/>
              <a:buNone/>
            </a:pPr>
            <a:r>
              <a:rPr lang="en-US" dirty="0"/>
              <a:t>Link to website: </a:t>
            </a:r>
            <a:r>
              <a:rPr lang="en-US" dirty="0" err="1">
                <a:hlinkClick r:id="rId3"/>
              </a:rPr>
              <a:t>Persoane</a:t>
            </a:r>
            <a:r>
              <a:rPr lang="en-US" dirty="0">
                <a:hlinkClick r:id="rId3"/>
              </a:rPr>
              <a:t> </a:t>
            </a:r>
            <a:r>
              <a:rPr lang="en-US" dirty="0" err="1">
                <a:hlinkClick r:id="rId3"/>
              </a:rPr>
              <a:t>fizice</a:t>
            </a:r>
            <a:r>
              <a:rPr lang="en-US" dirty="0"/>
              <a:t> </a:t>
            </a:r>
          </a:p>
        </p:txBody>
      </p:sp>
    </p:spTree>
    <p:extLst>
      <p:ext uri="{BB962C8B-B14F-4D97-AF65-F5344CB8AC3E}">
        <p14:creationId xmlns:p14="http://schemas.microsoft.com/office/powerpoint/2010/main" val="20263982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E2946-A7E9-8CA0-F5A4-2175B909BF70}"/>
              </a:ext>
            </a:extLst>
          </p:cNvPr>
          <p:cNvSpPr>
            <a:spLocks noGrp="1"/>
          </p:cNvSpPr>
          <p:nvPr>
            <p:ph type="title"/>
          </p:nvPr>
        </p:nvSpPr>
        <p:spPr/>
        <p:txBody>
          <a:bodyPr/>
          <a:lstStyle/>
          <a:p>
            <a:r>
              <a:rPr lang="en-US" dirty="0"/>
              <a:t>Data parser agent</a:t>
            </a:r>
          </a:p>
        </p:txBody>
      </p:sp>
      <p:sp>
        <p:nvSpPr>
          <p:cNvPr id="3" name="Content Placeholder 2">
            <a:extLst>
              <a:ext uri="{FF2B5EF4-FFF2-40B4-BE49-F238E27FC236}">
                <a16:creationId xmlns:a16="http://schemas.microsoft.com/office/drawing/2014/main" id="{836132AE-E7A8-D956-6083-FB148C86BEA6}"/>
              </a:ext>
            </a:extLst>
          </p:cNvPr>
          <p:cNvSpPr>
            <a:spLocks noGrp="1"/>
          </p:cNvSpPr>
          <p:nvPr>
            <p:ph idx="1"/>
          </p:nvPr>
        </p:nvSpPr>
        <p:spPr>
          <a:xfrm>
            <a:off x="1143000" y="5749771"/>
            <a:ext cx="9905999" cy="592036"/>
          </a:xfrm>
        </p:spPr>
        <p:txBody>
          <a:bodyPr/>
          <a:lstStyle/>
          <a:p>
            <a:pPr algn="ctr"/>
            <a:r>
              <a:rPr lang="en-US" dirty="0"/>
              <a:t>Extract information from our website.</a:t>
            </a:r>
          </a:p>
        </p:txBody>
      </p:sp>
      <p:pic>
        <p:nvPicPr>
          <p:cNvPr id="5" name="Picture 4">
            <a:extLst>
              <a:ext uri="{FF2B5EF4-FFF2-40B4-BE49-F238E27FC236}">
                <a16:creationId xmlns:a16="http://schemas.microsoft.com/office/drawing/2014/main" id="{2B950BCB-F103-9DF1-3838-BA6DAA0EECBC}"/>
              </a:ext>
            </a:extLst>
          </p:cNvPr>
          <p:cNvPicPr>
            <a:picLocks noChangeAspect="1"/>
          </p:cNvPicPr>
          <p:nvPr/>
        </p:nvPicPr>
        <p:blipFill>
          <a:blip r:embed="rId2"/>
          <a:stretch>
            <a:fillRect/>
          </a:stretch>
        </p:blipFill>
        <p:spPr>
          <a:xfrm>
            <a:off x="1522412" y="2006709"/>
            <a:ext cx="9144000" cy="3175490"/>
          </a:xfrm>
          <a:prstGeom prst="rect">
            <a:avLst/>
          </a:prstGeom>
        </p:spPr>
      </p:pic>
    </p:spTree>
    <p:extLst>
      <p:ext uri="{BB962C8B-B14F-4D97-AF65-F5344CB8AC3E}">
        <p14:creationId xmlns:p14="http://schemas.microsoft.com/office/powerpoint/2010/main" val="13169833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822D5-A36C-C0E0-D995-DE28627727A0}"/>
              </a:ext>
            </a:extLst>
          </p:cNvPr>
          <p:cNvSpPr>
            <a:spLocks noGrp="1"/>
          </p:cNvSpPr>
          <p:nvPr>
            <p:ph type="title"/>
          </p:nvPr>
        </p:nvSpPr>
        <p:spPr/>
        <p:txBody>
          <a:bodyPr/>
          <a:lstStyle/>
          <a:p>
            <a:r>
              <a:rPr lang="en-US" dirty="0"/>
              <a:t>Topic selection agent</a:t>
            </a:r>
          </a:p>
        </p:txBody>
      </p:sp>
      <p:sp>
        <p:nvSpPr>
          <p:cNvPr id="3" name="Content Placeholder 2">
            <a:extLst>
              <a:ext uri="{FF2B5EF4-FFF2-40B4-BE49-F238E27FC236}">
                <a16:creationId xmlns:a16="http://schemas.microsoft.com/office/drawing/2014/main" id="{4BA7EC72-3B5F-5C05-F760-458F821A62F6}"/>
              </a:ext>
            </a:extLst>
          </p:cNvPr>
          <p:cNvSpPr>
            <a:spLocks noGrp="1"/>
          </p:cNvSpPr>
          <p:nvPr>
            <p:ph idx="1"/>
          </p:nvPr>
        </p:nvSpPr>
        <p:spPr>
          <a:xfrm>
            <a:off x="1143000" y="5848093"/>
            <a:ext cx="9905999" cy="631365"/>
          </a:xfrm>
        </p:spPr>
        <p:txBody>
          <a:bodyPr/>
          <a:lstStyle/>
          <a:p>
            <a:pPr algn="ctr"/>
            <a:r>
              <a:rPr lang="en-US" dirty="0"/>
              <a:t>Based on user question, select the relevant topic knowledge base</a:t>
            </a:r>
          </a:p>
        </p:txBody>
      </p:sp>
      <p:pic>
        <p:nvPicPr>
          <p:cNvPr id="8" name="Picture 7" descr="A diagram of a person&#10;&#10;Description automatically generated">
            <a:extLst>
              <a:ext uri="{FF2B5EF4-FFF2-40B4-BE49-F238E27FC236}">
                <a16:creationId xmlns:a16="http://schemas.microsoft.com/office/drawing/2014/main" id="{E48E797C-18A5-3EE4-1EF5-FAA4B5039D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4770" y="1666754"/>
            <a:ext cx="8059284" cy="4100316"/>
          </a:xfrm>
          <a:prstGeom prst="rect">
            <a:avLst/>
          </a:prstGeom>
        </p:spPr>
      </p:pic>
    </p:spTree>
    <p:extLst>
      <p:ext uri="{BB962C8B-B14F-4D97-AF65-F5344CB8AC3E}">
        <p14:creationId xmlns:p14="http://schemas.microsoft.com/office/powerpoint/2010/main" val="28489791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8C7C1-E9F3-E724-3645-BCA1F58E4874}"/>
              </a:ext>
            </a:extLst>
          </p:cNvPr>
          <p:cNvSpPr>
            <a:spLocks noGrp="1"/>
          </p:cNvSpPr>
          <p:nvPr>
            <p:ph type="title"/>
          </p:nvPr>
        </p:nvSpPr>
        <p:spPr>
          <a:xfrm>
            <a:off x="1143001" y="655850"/>
            <a:ext cx="9905998" cy="816992"/>
          </a:xfrm>
        </p:spPr>
        <p:txBody>
          <a:bodyPr/>
          <a:lstStyle/>
          <a:p>
            <a:r>
              <a:rPr lang="en-US" dirty="0"/>
              <a:t>Informational retrieval agent</a:t>
            </a:r>
          </a:p>
        </p:txBody>
      </p:sp>
      <p:sp>
        <p:nvSpPr>
          <p:cNvPr id="3" name="Content Placeholder 2">
            <a:extLst>
              <a:ext uri="{FF2B5EF4-FFF2-40B4-BE49-F238E27FC236}">
                <a16:creationId xmlns:a16="http://schemas.microsoft.com/office/drawing/2014/main" id="{DDA1A7D2-1308-A426-9734-F7680E8A907A}"/>
              </a:ext>
            </a:extLst>
          </p:cNvPr>
          <p:cNvSpPr>
            <a:spLocks noGrp="1"/>
          </p:cNvSpPr>
          <p:nvPr>
            <p:ph idx="1"/>
          </p:nvPr>
        </p:nvSpPr>
        <p:spPr>
          <a:xfrm>
            <a:off x="1141411" y="5690777"/>
            <a:ext cx="9905999" cy="670694"/>
          </a:xfrm>
        </p:spPr>
        <p:txBody>
          <a:bodyPr/>
          <a:lstStyle/>
          <a:p>
            <a:pPr algn="ctr"/>
            <a:r>
              <a:rPr lang="en-US" dirty="0"/>
              <a:t>Can offer a response based on user question and provided information.</a:t>
            </a:r>
          </a:p>
        </p:txBody>
      </p:sp>
      <p:pic>
        <p:nvPicPr>
          <p:cNvPr id="5" name="Picture 4">
            <a:extLst>
              <a:ext uri="{FF2B5EF4-FFF2-40B4-BE49-F238E27FC236}">
                <a16:creationId xmlns:a16="http://schemas.microsoft.com/office/drawing/2014/main" id="{82627AEC-0D0D-0199-15A2-96A60DFF3956}"/>
              </a:ext>
            </a:extLst>
          </p:cNvPr>
          <p:cNvPicPr>
            <a:picLocks noChangeAspect="1"/>
          </p:cNvPicPr>
          <p:nvPr/>
        </p:nvPicPr>
        <p:blipFill>
          <a:blip r:embed="rId2"/>
          <a:stretch>
            <a:fillRect/>
          </a:stretch>
        </p:blipFill>
        <p:spPr>
          <a:xfrm>
            <a:off x="2107837" y="1735040"/>
            <a:ext cx="7399957" cy="3955737"/>
          </a:xfrm>
          <a:prstGeom prst="rect">
            <a:avLst/>
          </a:prstGeom>
        </p:spPr>
      </p:pic>
    </p:spTree>
    <p:extLst>
      <p:ext uri="{BB962C8B-B14F-4D97-AF65-F5344CB8AC3E}">
        <p14:creationId xmlns:p14="http://schemas.microsoft.com/office/powerpoint/2010/main" val="17105663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9FB11-85FD-8DE6-7CCE-EC7628DE33CE}"/>
              </a:ext>
            </a:extLst>
          </p:cNvPr>
          <p:cNvSpPr>
            <a:spLocks noGrp="1"/>
          </p:cNvSpPr>
          <p:nvPr>
            <p:ph type="title"/>
          </p:nvPr>
        </p:nvSpPr>
        <p:spPr>
          <a:xfrm>
            <a:off x="1143001" y="2689715"/>
            <a:ext cx="9905998" cy="1478570"/>
          </a:xfrm>
        </p:spPr>
        <p:txBody>
          <a:bodyPr>
            <a:normAutofit/>
          </a:bodyPr>
          <a:lstStyle/>
          <a:p>
            <a:pPr algn="ctr"/>
            <a:r>
              <a:rPr lang="en-US" sz="7200" dirty="0"/>
              <a:t>Good LUCK!</a:t>
            </a:r>
          </a:p>
        </p:txBody>
      </p:sp>
    </p:spTree>
    <p:extLst>
      <p:ext uri="{BB962C8B-B14F-4D97-AF65-F5344CB8AC3E}">
        <p14:creationId xmlns:p14="http://schemas.microsoft.com/office/powerpoint/2010/main" val="124159150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170</TotalTime>
  <Words>123</Words>
  <Application>Microsoft Office PowerPoint</Application>
  <PresentationFormat>Widescreen</PresentationFormat>
  <Paragraphs>14</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Roboto</vt:lpstr>
      <vt:lpstr>Tw Cen MT</vt:lpstr>
      <vt:lpstr>Circuit</vt:lpstr>
      <vt:lpstr>Customer service enhancement Using AGENTS</vt:lpstr>
      <vt:lpstr>Main task</vt:lpstr>
      <vt:lpstr>What are agents?</vt:lpstr>
      <vt:lpstr>Customer service platform</vt:lpstr>
      <vt:lpstr>Data parser agent</vt:lpstr>
      <vt:lpstr>Topic selection agent</vt:lpstr>
      <vt:lpstr>Informational retrieval agent</vt:lpstr>
      <vt:lpstr>Good LUCK!</vt:lpstr>
    </vt:vector>
  </TitlesOfParts>
  <Company>RaiffeisenBank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Ionel-Gabriel Zahia</dc:creator>
  <cp:lastModifiedBy>Razvan-Andrei Mihaescu</cp:lastModifiedBy>
  <cp:revision>2</cp:revision>
  <dcterms:created xsi:type="dcterms:W3CDTF">2024-11-06T21:12:30Z</dcterms:created>
  <dcterms:modified xsi:type="dcterms:W3CDTF">2024-11-07T14:14:14Z</dcterms:modified>
</cp:coreProperties>
</file>