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8"/>
  </p:notesMasterIdLst>
  <p:sldIdLst>
    <p:sldId id="264" r:id="rId5"/>
    <p:sldId id="2147481506" r:id="rId6"/>
    <p:sldId id="21474801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DDC382-020C-9398-3E53-B6FE2F9EBFF5}" name="Erika Dinulescu" initials="ED" userId="S::erika.dinulescu@raiffeisen.ro::efbb210f-2264-4823-aded-ce1c10e49ce0" providerId="AD"/>
  <p188:author id="{FB424BEA-1ADA-9321-66F1-A9750F9B9931}" name="Luminita Nastase" initials="" userId="S::Luminita.NASTASE@raiffeisen.ro::88fb20de-13c5-4d39-bb4f-d87e9d66960e" providerId="AD"/>
  <p188:author id="{973F8EFB-2B04-69D9-3E9E-9F2301BFFC85}" name="Alexandra Buzatu" initials="AB" userId="S::Alexandra.BUZATU@raiffeisen.ro::3eb12e0b-ad34-4aa8-9f3a-05797475ae8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235D1-FC87-4ED8-93A5-04582268FF13}" v="15" dt="2024-08-23T10:34:39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35FF6-B9A8-4300-AB06-6FE329575A6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58D3-6745-4006-A456-E1BC6E7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</a:t>
            </a:r>
            <a:r>
              <a:rPr lang="en-US" baseline="0"/>
              <a:t> the background image</a:t>
            </a:r>
          </a:p>
          <a:p>
            <a:endParaRPr lang="en-US" baseline="0"/>
          </a:p>
          <a:p>
            <a:r>
              <a:rPr lang="en-US" baseline="0"/>
              <a:t>Right click the background (be careful not select an object/text box) &gt; select FORMAT BACKGROUND &gt; select PICTURE OR TEXTURE FILL and press the FILE… button under INSERT FROM: &gt; select required image &gt; 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F3E95B-C48D-478D-A824-A78C3A9484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27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458D3-6745-4006-A456-E1BC6E72D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12576" y="3004665"/>
            <a:ext cx="5019942" cy="886192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31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10242" y="4382011"/>
            <a:ext cx="5021325" cy="22185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12116" y="6197470"/>
            <a:ext cx="5211609" cy="25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50"/>
              </a:spcAft>
            </a:pPr>
            <a:r>
              <a:rPr lang="en-US" sz="800" b="0">
                <a:solidFill>
                  <a:schemeClr val="tx2"/>
                </a:solidFill>
                <a:latin typeface="Amalia Medium" pitchFamily="34" charset="0"/>
                <a:ea typeface="+mn-ea"/>
                <a:cs typeface="+mn-cs"/>
              </a:rPr>
              <a:t>Confidential and proprietary</a:t>
            </a:r>
          </a:p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use of this material without specific permission of </a:t>
            </a:r>
            <a:r>
              <a:rPr lang="en-US" sz="800" b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Raiffeisen</a:t>
            </a: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Bank is strictly prohibited.</a:t>
            </a:r>
            <a:endParaRPr lang="en-GB" sz="800" b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6289794" y="883675"/>
            <a:ext cx="3554274" cy="5078422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10667754" y="433483"/>
            <a:ext cx="1092167" cy="156050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pic>
        <p:nvPicPr>
          <p:cNvPr id="12" name="Picture 11" descr="Black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5136" y="431351"/>
            <a:ext cx="1786854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half page image">
    <p:bg>
      <p:bgPr>
        <a:blipFill dpi="0" rotWithShape="1">
          <a:blip r:embed="rId2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 userDrawn="1"/>
        </p:nvSpPr>
        <p:spPr>
          <a:xfrm>
            <a:off x="0" y="0"/>
            <a:ext cx="6096000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99824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99824 w 6097588"/>
              <a:gd name="connsiteY6" fmla="*/ 6859588 h 6861328"/>
              <a:gd name="connsiteX0" fmla="*/ 0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0 w 6097588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7588" h="6861328">
                <a:moveTo>
                  <a:pt x="0" y="6859588"/>
                </a:moveTo>
                <a:lnTo>
                  <a:pt x="5675401" y="6861328"/>
                </a:lnTo>
                <a:lnTo>
                  <a:pt x="5986856" y="6547210"/>
                </a:lnTo>
                <a:cubicBezTo>
                  <a:pt x="6053796" y="6480608"/>
                  <a:pt x="6093276" y="6394128"/>
                  <a:pt x="6093337" y="6344898"/>
                </a:cubicBezTo>
                <a:cubicBezTo>
                  <a:pt x="6091562" y="6046753"/>
                  <a:pt x="6097588" y="298145"/>
                  <a:pt x="6095813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5" y="439945"/>
            <a:ext cx="5557113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5560231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438881" y="2163391"/>
            <a:ext cx="5314630" cy="4258641"/>
          </a:xfrm>
          <a:noFill/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414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bg>
      <p:bgPr>
        <a:solidFill>
          <a:srgbClr val="FFD4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2885281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5" y="439945"/>
            <a:ext cx="5557113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5560231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6188960" y="2054040"/>
            <a:ext cx="2634018" cy="3313557"/>
          </a:xfrm>
        </p:spPr>
        <p:txBody>
          <a:bodyPr/>
          <a:lstStyle>
            <a:lvl1pPr>
              <a:lnSpc>
                <a:spcPct val="100000"/>
              </a:lnSpc>
              <a:spcAft>
                <a:spcPts val="2199"/>
              </a:spcAft>
              <a:defRPr sz="4599">
                <a:solidFill>
                  <a:schemeClr val="tx2"/>
                </a:solidFill>
                <a:latin typeface="Amalia Medium" pitchFamily="34" charset="0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chemeClr val="tx2"/>
                </a:solidFill>
              </a:defRPr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9062041" y="2054040"/>
            <a:ext cx="2634018" cy="3313557"/>
          </a:xfrm>
        </p:spPr>
        <p:txBody>
          <a:bodyPr/>
          <a:lstStyle>
            <a:lvl1pPr>
              <a:lnSpc>
                <a:spcPct val="100000"/>
              </a:lnSpc>
              <a:spcAft>
                <a:spcPts val="2199"/>
              </a:spcAft>
              <a:defRPr sz="4599">
                <a:solidFill>
                  <a:schemeClr val="tx2"/>
                </a:solidFill>
                <a:latin typeface="Amalia Medium" pitchFamily="34" charset="0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chemeClr val="tx2"/>
                </a:solidFill>
              </a:defRPr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nner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16200000">
            <a:off x="3618521" y="-1715478"/>
            <a:ext cx="4954958" cy="12191999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4956105"/>
              <a:gd name="connsiteY0" fmla="*/ 12195175 h 12195175"/>
              <a:gd name="connsiteX1" fmla="*/ 4529994 w 4956105"/>
              <a:gd name="connsiteY1" fmla="*/ 12192340 h 12195175"/>
              <a:gd name="connsiteX2" fmla="*/ 4825896 w 4956105"/>
              <a:gd name="connsiteY2" fmla="*/ 11898506 h 12195175"/>
              <a:gd name="connsiteX3" fmla="*/ 4956105 w 4956105"/>
              <a:gd name="connsiteY3" fmla="*/ 11651193 h 12195175"/>
              <a:gd name="connsiteX4" fmla="*/ 4950841 w 4956105"/>
              <a:gd name="connsiteY4" fmla="*/ 1656 h 12195175"/>
              <a:gd name="connsiteX5" fmla="*/ 2511323 w 4956105"/>
              <a:gd name="connsiteY5" fmla="*/ 0 h 12195175"/>
              <a:gd name="connsiteX6" fmla="*/ 0 w 4956105"/>
              <a:gd name="connsiteY6" fmla="*/ 12195175 h 12195175"/>
              <a:gd name="connsiteX0" fmla="*/ 0 w 4956105"/>
              <a:gd name="connsiteY0" fmla="*/ 12195174 h 12195174"/>
              <a:gd name="connsiteX1" fmla="*/ 4529994 w 4956105"/>
              <a:gd name="connsiteY1" fmla="*/ 12192339 h 12195174"/>
              <a:gd name="connsiteX2" fmla="*/ 4825896 w 4956105"/>
              <a:gd name="connsiteY2" fmla="*/ 11898505 h 12195174"/>
              <a:gd name="connsiteX3" fmla="*/ 4956105 w 4956105"/>
              <a:gd name="connsiteY3" fmla="*/ 11651192 h 12195174"/>
              <a:gd name="connsiteX4" fmla="*/ 4950841 w 4956105"/>
              <a:gd name="connsiteY4" fmla="*/ 1655 h 12195174"/>
              <a:gd name="connsiteX5" fmla="*/ 0 w 4956105"/>
              <a:gd name="connsiteY5" fmla="*/ 0 h 12195174"/>
              <a:gd name="connsiteX6" fmla="*/ 0 w 4956105"/>
              <a:gd name="connsiteY6" fmla="*/ 12195174 h 121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105" h="12195174">
                <a:moveTo>
                  <a:pt x="0" y="12195174"/>
                </a:moveTo>
                <a:lnTo>
                  <a:pt x="4529994" y="12192339"/>
                </a:lnTo>
                <a:lnTo>
                  <a:pt x="4825896" y="11898505"/>
                </a:lnTo>
                <a:cubicBezTo>
                  <a:pt x="4926486" y="11801962"/>
                  <a:pt x="4947143" y="11762947"/>
                  <a:pt x="4956105" y="11651192"/>
                </a:cubicBezTo>
                <a:cubicBezTo>
                  <a:pt x="4954330" y="11353047"/>
                  <a:pt x="4952616" y="299800"/>
                  <a:pt x="4950841" y="1655"/>
                </a:cubicBezTo>
                <a:lnTo>
                  <a:pt x="0" y="0"/>
                </a:lnTo>
                <a:lnTo>
                  <a:pt x="0" y="1219517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4" y="439945"/>
            <a:ext cx="11345217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11351583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23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11320065" cy="3695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97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Columns of content with banner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rot="16200000">
            <a:off x="3618521" y="-1715478"/>
            <a:ext cx="4954958" cy="12191999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4956105"/>
              <a:gd name="connsiteY0" fmla="*/ 12195175 h 12195175"/>
              <a:gd name="connsiteX1" fmla="*/ 4529994 w 4956105"/>
              <a:gd name="connsiteY1" fmla="*/ 12192340 h 12195175"/>
              <a:gd name="connsiteX2" fmla="*/ 4825896 w 4956105"/>
              <a:gd name="connsiteY2" fmla="*/ 11898506 h 12195175"/>
              <a:gd name="connsiteX3" fmla="*/ 4956105 w 4956105"/>
              <a:gd name="connsiteY3" fmla="*/ 11651193 h 12195175"/>
              <a:gd name="connsiteX4" fmla="*/ 4950841 w 4956105"/>
              <a:gd name="connsiteY4" fmla="*/ 1656 h 12195175"/>
              <a:gd name="connsiteX5" fmla="*/ 2511323 w 4956105"/>
              <a:gd name="connsiteY5" fmla="*/ 0 h 12195175"/>
              <a:gd name="connsiteX6" fmla="*/ 0 w 4956105"/>
              <a:gd name="connsiteY6" fmla="*/ 12195175 h 12195175"/>
              <a:gd name="connsiteX0" fmla="*/ 0 w 4956105"/>
              <a:gd name="connsiteY0" fmla="*/ 12195174 h 12195174"/>
              <a:gd name="connsiteX1" fmla="*/ 4529994 w 4956105"/>
              <a:gd name="connsiteY1" fmla="*/ 12192339 h 12195174"/>
              <a:gd name="connsiteX2" fmla="*/ 4825896 w 4956105"/>
              <a:gd name="connsiteY2" fmla="*/ 11898505 h 12195174"/>
              <a:gd name="connsiteX3" fmla="*/ 4956105 w 4956105"/>
              <a:gd name="connsiteY3" fmla="*/ 11651192 h 12195174"/>
              <a:gd name="connsiteX4" fmla="*/ 4950841 w 4956105"/>
              <a:gd name="connsiteY4" fmla="*/ 1655 h 12195174"/>
              <a:gd name="connsiteX5" fmla="*/ 0 w 4956105"/>
              <a:gd name="connsiteY5" fmla="*/ 0 h 12195174"/>
              <a:gd name="connsiteX6" fmla="*/ 0 w 4956105"/>
              <a:gd name="connsiteY6" fmla="*/ 12195174 h 121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105" h="12195174">
                <a:moveTo>
                  <a:pt x="0" y="12195174"/>
                </a:moveTo>
                <a:lnTo>
                  <a:pt x="4529994" y="12192339"/>
                </a:lnTo>
                <a:lnTo>
                  <a:pt x="4825896" y="11898505"/>
                </a:lnTo>
                <a:cubicBezTo>
                  <a:pt x="4926486" y="11801962"/>
                  <a:pt x="4947143" y="11762947"/>
                  <a:pt x="4956105" y="11651192"/>
                </a:cubicBezTo>
                <a:cubicBezTo>
                  <a:pt x="4954330" y="11353047"/>
                  <a:pt x="4952616" y="299800"/>
                  <a:pt x="4950841" y="1655"/>
                </a:cubicBezTo>
                <a:lnTo>
                  <a:pt x="0" y="0"/>
                </a:lnTo>
                <a:lnTo>
                  <a:pt x="0" y="1219517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3"/>
          </p:nvPr>
        </p:nvSpPr>
        <p:spPr>
          <a:xfrm>
            <a:off x="6199461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449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with banner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 userDrawn="1"/>
        </p:nvSpPr>
        <p:spPr>
          <a:xfrm rot="16200000">
            <a:off x="3618521" y="-1715478"/>
            <a:ext cx="4954958" cy="12191999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4956105"/>
              <a:gd name="connsiteY0" fmla="*/ 12195175 h 12195175"/>
              <a:gd name="connsiteX1" fmla="*/ 4529994 w 4956105"/>
              <a:gd name="connsiteY1" fmla="*/ 12192340 h 12195175"/>
              <a:gd name="connsiteX2" fmla="*/ 4825896 w 4956105"/>
              <a:gd name="connsiteY2" fmla="*/ 11898506 h 12195175"/>
              <a:gd name="connsiteX3" fmla="*/ 4956105 w 4956105"/>
              <a:gd name="connsiteY3" fmla="*/ 11651193 h 12195175"/>
              <a:gd name="connsiteX4" fmla="*/ 4950841 w 4956105"/>
              <a:gd name="connsiteY4" fmla="*/ 1656 h 12195175"/>
              <a:gd name="connsiteX5" fmla="*/ 2511323 w 4956105"/>
              <a:gd name="connsiteY5" fmla="*/ 0 h 12195175"/>
              <a:gd name="connsiteX6" fmla="*/ 0 w 4956105"/>
              <a:gd name="connsiteY6" fmla="*/ 12195175 h 12195175"/>
              <a:gd name="connsiteX0" fmla="*/ 0 w 4956105"/>
              <a:gd name="connsiteY0" fmla="*/ 12195174 h 12195174"/>
              <a:gd name="connsiteX1" fmla="*/ 4529994 w 4956105"/>
              <a:gd name="connsiteY1" fmla="*/ 12192339 h 12195174"/>
              <a:gd name="connsiteX2" fmla="*/ 4825896 w 4956105"/>
              <a:gd name="connsiteY2" fmla="*/ 11898505 h 12195174"/>
              <a:gd name="connsiteX3" fmla="*/ 4956105 w 4956105"/>
              <a:gd name="connsiteY3" fmla="*/ 11651192 h 12195174"/>
              <a:gd name="connsiteX4" fmla="*/ 4950841 w 4956105"/>
              <a:gd name="connsiteY4" fmla="*/ 1655 h 12195174"/>
              <a:gd name="connsiteX5" fmla="*/ 0 w 4956105"/>
              <a:gd name="connsiteY5" fmla="*/ 0 h 12195174"/>
              <a:gd name="connsiteX6" fmla="*/ 0 w 4956105"/>
              <a:gd name="connsiteY6" fmla="*/ 12195174 h 121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105" h="12195174">
                <a:moveTo>
                  <a:pt x="0" y="12195174"/>
                </a:moveTo>
                <a:lnTo>
                  <a:pt x="4529994" y="12192339"/>
                </a:lnTo>
                <a:lnTo>
                  <a:pt x="4825896" y="11898505"/>
                </a:lnTo>
                <a:cubicBezTo>
                  <a:pt x="4926486" y="11801962"/>
                  <a:pt x="4947143" y="11762947"/>
                  <a:pt x="4956105" y="11651192"/>
                </a:cubicBezTo>
                <a:cubicBezTo>
                  <a:pt x="4954330" y="11353047"/>
                  <a:pt x="4952616" y="299800"/>
                  <a:pt x="4950841" y="1655"/>
                </a:cubicBezTo>
                <a:lnTo>
                  <a:pt x="0" y="0"/>
                </a:lnTo>
                <a:lnTo>
                  <a:pt x="0" y="1219517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4" y="439945"/>
            <a:ext cx="11345217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11351583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9821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57000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396548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390882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27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4018061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quarter" idx="18"/>
          </p:nvPr>
        </p:nvSpPr>
        <p:spPr>
          <a:xfrm>
            <a:off x="6350201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2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6344535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6971714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21"/>
          </p:nvPr>
        </p:nvSpPr>
        <p:spPr>
          <a:xfrm>
            <a:off x="9314561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22" hasCustomPrompt="1"/>
          </p:nvPr>
        </p:nvSpPr>
        <p:spPr>
          <a:xfrm>
            <a:off x="9308895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36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936074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686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b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2784494" y="0"/>
            <a:ext cx="533128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665088 w 5997764"/>
              <a:gd name="connsiteY5" fmla="*/ 0 h 6861328"/>
              <a:gd name="connsiteX6" fmla="*/ 0 w 5997764"/>
              <a:gd name="connsiteY6" fmla="*/ 6859588 h 6861328"/>
              <a:gd name="connsiteX0" fmla="*/ 0 w 5332676"/>
              <a:gd name="connsiteY0" fmla="*/ 6859588 h 6861328"/>
              <a:gd name="connsiteX1" fmla="*/ 4910489 w 5332676"/>
              <a:gd name="connsiteY1" fmla="*/ 6861328 h 6861328"/>
              <a:gd name="connsiteX2" fmla="*/ 5221944 w 5332676"/>
              <a:gd name="connsiteY2" fmla="*/ 6547210 h 6861328"/>
              <a:gd name="connsiteX3" fmla="*/ 5328425 w 5332676"/>
              <a:gd name="connsiteY3" fmla="*/ 6344898 h 6861328"/>
              <a:gd name="connsiteX4" fmla="*/ 5330901 w 5332676"/>
              <a:gd name="connsiteY4" fmla="*/ 0 h 6861328"/>
              <a:gd name="connsiteX5" fmla="*/ 0 w 5332676"/>
              <a:gd name="connsiteY5" fmla="*/ 0 h 6861328"/>
              <a:gd name="connsiteX6" fmla="*/ 0 w 533267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2676" h="6861328">
                <a:moveTo>
                  <a:pt x="0" y="6859588"/>
                </a:moveTo>
                <a:lnTo>
                  <a:pt x="4910489" y="6861328"/>
                </a:lnTo>
                <a:lnTo>
                  <a:pt x="5221944" y="6547210"/>
                </a:lnTo>
                <a:cubicBezTo>
                  <a:pt x="5288884" y="6480608"/>
                  <a:pt x="5328364" y="6394128"/>
                  <a:pt x="5328425" y="6344898"/>
                </a:cubicBezTo>
                <a:cubicBezTo>
                  <a:pt x="5326650" y="6046753"/>
                  <a:pt x="5332676" y="298145"/>
                  <a:pt x="533090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rgbClr val="F8F6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1" y="0"/>
            <a:ext cx="4174853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1821823 w 5997763"/>
              <a:gd name="connsiteY0" fmla="*/ 6859588 h 6861328"/>
              <a:gd name="connsiteX1" fmla="*/ 5575576 w 5997763"/>
              <a:gd name="connsiteY1" fmla="*/ 6861328 h 6861328"/>
              <a:gd name="connsiteX2" fmla="*/ 5887031 w 5997763"/>
              <a:gd name="connsiteY2" fmla="*/ 6547210 h 6861328"/>
              <a:gd name="connsiteX3" fmla="*/ 5993512 w 5997763"/>
              <a:gd name="connsiteY3" fmla="*/ 6344898 h 6861328"/>
              <a:gd name="connsiteX4" fmla="*/ 5995988 w 5997763"/>
              <a:gd name="connsiteY4" fmla="*/ 0 h 6861328"/>
              <a:gd name="connsiteX5" fmla="*/ 0 w 5997763"/>
              <a:gd name="connsiteY5" fmla="*/ 0 h 6861328"/>
              <a:gd name="connsiteX6" fmla="*/ 1821823 w 5997763"/>
              <a:gd name="connsiteY6" fmla="*/ 6859588 h 6861328"/>
              <a:gd name="connsiteX0" fmla="*/ 0 w 4175940"/>
              <a:gd name="connsiteY0" fmla="*/ 6859588 h 6861328"/>
              <a:gd name="connsiteX1" fmla="*/ 3753753 w 4175940"/>
              <a:gd name="connsiteY1" fmla="*/ 6861328 h 6861328"/>
              <a:gd name="connsiteX2" fmla="*/ 4065208 w 4175940"/>
              <a:gd name="connsiteY2" fmla="*/ 6547210 h 6861328"/>
              <a:gd name="connsiteX3" fmla="*/ 4171689 w 4175940"/>
              <a:gd name="connsiteY3" fmla="*/ 6344898 h 6861328"/>
              <a:gd name="connsiteX4" fmla="*/ 4174165 w 4175940"/>
              <a:gd name="connsiteY4" fmla="*/ 0 h 6861328"/>
              <a:gd name="connsiteX5" fmla="*/ 0 w 4175940"/>
              <a:gd name="connsiteY5" fmla="*/ 0 h 6861328"/>
              <a:gd name="connsiteX6" fmla="*/ 0 w 4175940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5940" h="6861328">
                <a:moveTo>
                  <a:pt x="0" y="6859588"/>
                </a:moveTo>
                <a:lnTo>
                  <a:pt x="3753753" y="6861328"/>
                </a:lnTo>
                <a:lnTo>
                  <a:pt x="4065208" y="6547210"/>
                </a:lnTo>
                <a:cubicBezTo>
                  <a:pt x="4132148" y="6480608"/>
                  <a:pt x="4171628" y="6394128"/>
                  <a:pt x="4171689" y="6344898"/>
                </a:cubicBezTo>
                <a:cubicBezTo>
                  <a:pt x="4169914" y="6046753"/>
                  <a:pt x="4175940" y="298145"/>
                  <a:pt x="4174165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37315" y="439945"/>
            <a:ext cx="3714975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0"/>
          </p:nvPr>
        </p:nvSpPr>
        <p:spPr>
          <a:xfrm>
            <a:off x="435488" y="2109113"/>
            <a:ext cx="3635390" cy="24717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3634429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3"/>
          </p:nvPr>
        </p:nvSpPr>
        <p:spPr>
          <a:xfrm>
            <a:off x="435488" y="4741189"/>
            <a:ext cx="3635390" cy="1807768"/>
          </a:xfrm>
        </p:spPr>
        <p:txBody>
          <a:bodyPr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3634429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4"/>
          </p:nvPr>
        </p:nvSpPr>
        <p:spPr>
          <a:xfrm>
            <a:off x="4368109" y="2109113"/>
            <a:ext cx="3635390" cy="24717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5"/>
          </p:nvPr>
        </p:nvSpPr>
        <p:spPr>
          <a:xfrm>
            <a:off x="4368109" y="4741189"/>
            <a:ext cx="3635390" cy="1807768"/>
          </a:xfrm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16"/>
          </p:nvPr>
        </p:nvSpPr>
        <p:spPr>
          <a:xfrm>
            <a:off x="8300372" y="2109113"/>
            <a:ext cx="3635390" cy="24717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4" name="Content Placeholder 5"/>
          <p:cNvSpPr>
            <a:spLocks noGrp="1"/>
          </p:cNvSpPr>
          <p:nvPr>
            <p:ph sz="quarter" idx="17"/>
          </p:nvPr>
        </p:nvSpPr>
        <p:spPr>
          <a:xfrm>
            <a:off x="8300372" y="4741189"/>
            <a:ext cx="3635390" cy="1807768"/>
          </a:xfrm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77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and 1/4 content page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908418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1821823 w 5997763"/>
              <a:gd name="connsiteY0" fmla="*/ 6859588 h 6861328"/>
              <a:gd name="connsiteX1" fmla="*/ 5575576 w 5997763"/>
              <a:gd name="connsiteY1" fmla="*/ 6861328 h 6861328"/>
              <a:gd name="connsiteX2" fmla="*/ 5887031 w 5997763"/>
              <a:gd name="connsiteY2" fmla="*/ 6547210 h 6861328"/>
              <a:gd name="connsiteX3" fmla="*/ 5993512 w 5997763"/>
              <a:gd name="connsiteY3" fmla="*/ 6344898 h 6861328"/>
              <a:gd name="connsiteX4" fmla="*/ 5995988 w 5997763"/>
              <a:gd name="connsiteY4" fmla="*/ 0 h 6861328"/>
              <a:gd name="connsiteX5" fmla="*/ 0 w 5997763"/>
              <a:gd name="connsiteY5" fmla="*/ 0 h 6861328"/>
              <a:gd name="connsiteX6" fmla="*/ 1821823 w 5997763"/>
              <a:gd name="connsiteY6" fmla="*/ 6859588 h 6861328"/>
              <a:gd name="connsiteX0" fmla="*/ 0 w 4175940"/>
              <a:gd name="connsiteY0" fmla="*/ 6859588 h 6861328"/>
              <a:gd name="connsiteX1" fmla="*/ 3753753 w 4175940"/>
              <a:gd name="connsiteY1" fmla="*/ 6861328 h 6861328"/>
              <a:gd name="connsiteX2" fmla="*/ 4065208 w 4175940"/>
              <a:gd name="connsiteY2" fmla="*/ 6547210 h 6861328"/>
              <a:gd name="connsiteX3" fmla="*/ 4171689 w 4175940"/>
              <a:gd name="connsiteY3" fmla="*/ 6344898 h 6861328"/>
              <a:gd name="connsiteX4" fmla="*/ 4174165 w 4175940"/>
              <a:gd name="connsiteY4" fmla="*/ 0 h 6861328"/>
              <a:gd name="connsiteX5" fmla="*/ 0 w 4175940"/>
              <a:gd name="connsiteY5" fmla="*/ 0 h 6861328"/>
              <a:gd name="connsiteX6" fmla="*/ 0 w 4175940"/>
              <a:gd name="connsiteY6" fmla="*/ 6859588 h 6861328"/>
              <a:gd name="connsiteX0" fmla="*/ 4910614 w 9086554"/>
              <a:gd name="connsiteY0" fmla="*/ 6859588 h 6861328"/>
              <a:gd name="connsiteX1" fmla="*/ 8664367 w 9086554"/>
              <a:gd name="connsiteY1" fmla="*/ 6861328 h 6861328"/>
              <a:gd name="connsiteX2" fmla="*/ 8975822 w 9086554"/>
              <a:gd name="connsiteY2" fmla="*/ 6547210 h 6861328"/>
              <a:gd name="connsiteX3" fmla="*/ 9082303 w 9086554"/>
              <a:gd name="connsiteY3" fmla="*/ 6344898 h 6861328"/>
              <a:gd name="connsiteX4" fmla="*/ 9084779 w 9086554"/>
              <a:gd name="connsiteY4" fmla="*/ 0 h 6861328"/>
              <a:gd name="connsiteX5" fmla="*/ 0 w 9086554"/>
              <a:gd name="connsiteY5" fmla="*/ 0 h 6861328"/>
              <a:gd name="connsiteX6" fmla="*/ 4910614 w 9086554"/>
              <a:gd name="connsiteY6" fmla="*/ 6859588 h 6861328"/>
              <a:gd name="connsiteX0" fmla="*/ 0 w 9086554"/>
              <a:gd name="connsiteY0" fmla="*/ 6859588 h 6861328"/>
              <a:gd name="connsiteX1" fmla="*/ 8664367 w 9086554"/>
              <a:gd name="connsiteY1" fmla="*/ 6861328 h 6861328"/>
              <a:gd name="connsiteX2" fmla="*/ 8975822 w 9086554"/>
              <a:gd name="connsiteY2" fmla="*/ 6547210 h 6861328"/>
              <a:gd name="connsiteX3" fmla="*/ 9082303 w 9086554"/>
              <a:gd name="connsiteY3" fmla="*/ 6344898 h 6861328"/>
              <a:gd name="connsiteX4" fmla="*/ 9084779 w 9086554"/>
              <a:gd name="connsiteY4" fmla="*/ 0 h 6861328"/>
              <a:gd name="connsiteX5" fmla="*/ 0 w 9086554"/>
              <a:gd name="connsiteY5" fmla="*/ 0 h 6861328"/>
              <a:gd name="connsiteX6" fmla="*/ 0 w 908655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86554" h="6861328">
                <a:moveTo>
                  <a:pt x="0" y="6859588"/>
                </a:moveTo>
                <a:lnTo>
                  <a:pt x="8664367" y="6861328"/>
                </a:lnTo>
                <a:lnTo>
                  <a:pt x="8975822" y="6547210"/>
                </a:lnTo>
                <a:cubicBezTo>
                  <a:pt x="9042762" y="6480608"/>
                  <a:pt x="9082242" y="6394128"/>
                  <a:pt x="9082303" y="6344898"/>
                </a:cubicBezTo>
                <a:cubicBezTo>
                  <a:pt x="9080528" y="6046753"/>
                  <a:pt x="9086554" y="298145"/>
                  <a:pt x="9084779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37315" y="439945"/>
            <a:ext cx="8394276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8396104" cy="3911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839514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8323153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9328409" y="2065715"/>
            <a:ext cx="2454123" cy="3313557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4199">
                <a:solidFill>
                  <a:schemeClr val="tx2"/>
                </a:solidFill>
                <a:latin typeface="Amalia Medium" pitchFamily="34" charset="0"/>
              </a:defRPr>
            </a:lvl1pPr>
            <a:lvl2pPr marL="0" indent="0">
              <a:lnSpc>
                <a:spcPct val="114000"/>
              </a:lnSpc>
              <a:buFontTx/>
              <a:buNone/>
              <a:defRPr sz="1600" baseline="0">
                <a:solidFill>
                  <a:schemeClr val="tx2"/>
                </a:solidFill>
              </a:defRPr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1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108">
            <a:extLst>
              <a:ext uri="{FF2B5EF4-FFF2-40B4-BE49-F238E27FC236}">
                <a16:creationId xmlns:a16="http://schemas.microsoft.com/office/drawing/2014/main" id="{26080AC8-DEDA-4D75-5909-2EB36C6C7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4" name="Slide Number Placeholder 109">
            <a:extLst>
              <a:ext uri="{FF2B5EF4-FFF2-40B4-BE49-F238E27FC236}">
                <a16:creationId xmlns:a16="http://schemas.microsoft.com/office/drawing/2014/main" id="{CDB060A1-F635-C568-60CE-D9D269DB8C5E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CF01-5887-CDB2-6463-9EEBA0A9D988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8B6827-E22F-A8A6-4036-D3DB06BCD5CC}"/>
              </a:ext>
            </a:extLst>
          </p:cNvPr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7D2FCC-2C02-616B-D401-4E0FFF43781E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33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2F2D82-7FFC-C7FA-268D-1B434A0E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5" y="439945"/>
            <a:ext cx="11312755" cy="30777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C3BAE9-519D-E028-751C-9CD96F3F7BDA}"/>
              </a:ext>
            </a:extLst>
          </p:cNvPr>
          <p:cNvCxnSpPr>
            <a:cxnSpLocks/>
          </p:cNvCxnSpPr>
          <p:nvPr userDrawn="1"/>
        </p:nvCxnSpPr>
        <p:spPr>
          <a:xfrm>
            <a:off x="408849" y="837312"/>
            <a:ext cx="11374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108">
            <a:extLst>
              <a:ext uri="{FF2B5EF4-FFF2-40B4-BE49-F238E27FC236}">
                <a16:creationId xmlns:a16="http://schemas.microsoft.com/office/drawing/2014/main" id="{AD6BCB90-65A0-D169-7DD3-F18ACD630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10" name="Slide Number Placeholder 109">
            <a:extLst>
              <a:ext uri="{FF2B5EF4-FFF2-40B4-BE49-F238E27FC236}">
                <a16:creationId xmlns:a16="http://schemas.microsoft.com/office/drawing/2014/main" id="{0DF9FEB3-5DC4-947A-8995-D055872F2FA0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2A93E-F67A-2F3F-47F3-9240116129C6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953A85-56A8-F673-7DA0-23C4D9FFA311}"/>
              </a:ext>
            </a:extLst>
          </p:cNvPr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7F315-5868-B659-D4E7-74DBFCD3A9FF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 rot="10800000">
            <a:off x="9623473" y="909304"/>
            <a:ext cx="1367796" cy="1954330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pic>
        <p:nvPicPr>
          <p:cNvPr id="12" name="Picture 11" descr="Black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5136" y="431351"/>
            <a:ext cx="1786854" cy="449895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8420C2C-7079-404C-5E10-7DD1E3E558E4}"/>
              </a:ext>
            </a:extLst>
          </p:cNvPr>
          <p:cNvSpPr/>
          <p:nvPr userDrawn="1"/>
        </p:nvSpPr>
        <p:spPr>
          <a:xfrm>
            <a:off x="3432397" y="887267"/>
            <a:ext cx="5031902" cy="5970733"/>
          </a:xfrm>
          <a:custGeom>
            <a:avLst/>
            <a:gdLst>
              <a:gd name="connsiteX0" fmla="*/ 1138484 w 5033212"/>
              <a:gd name="connsiteY0" fmla="*/ 101 h 5972116"/>
              <a:gd name="connsiteX1" fmla="*/ 1660858 w 5033212"/>
              <a:gd name="connsiteY1" fmla="*/ 229085 h 5972116"/>
              <a:gd name="connsiteX2" fmla="*/ 5033212 w 5033212"/>
              <a:gd name="connsiteY2" fmla="*/ 3590183 h 5972116"/>
              <a:gd name="connsiteX3" fmla="*/ 2651281 w 5033212"/>
              <a:gd name="connsiteY3" fmla="*/ 5972116 h 5972116"/>
              <a:gd name="connsiteX4" fmla="*/ 460348 w 5033212"/>
              <a:gd name="connsiteY4" fmla="*/ 5972116 h 5972116"/>
              <a:gd name="connsiteX5" fmla="*/ 2825254 w 5033212"/>
              <a:gd name="connsiteY5" fmla="*/ 3596309 h 5972116"/>
              <a:gd name="connsiteX6" fmla="*/ 0 w 5033212"/>
              <a:gd name="connsiteY6" fmla="*/ 762370 h 5972116"/>
              <a:gd name="connsiteX7" fmla="*/ 558644 w 5033212"/>
              <a:gd name="connsiteY7" fmla="*/ 206931 h 5972116"/>
              <a:gd name="connsiteX8" fmla="*/ 1138484 w 5033212"/>
              <a:gd name="connsiteY8" fmla="*/ 101 h 597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3212" h="5972116">
                <a:moveTo>
                  <a:pt x="1138484" y="101"/>
                </a:moveTo>
                <a:cubicBezTo>
                  <a:pt x="1385110" y="3794"/>
                  <a:pt x="1529345" y="125301"/>
                  <a:pt x="1660858" y="229085"/>
                </a:cubicBezTo>
                <a:lnTo>
                  <a:pt x="5033212" y="3590183"/>
                </a:lnTo>
                <a:lnTo>
                  <a:pt x="2651281" y="5972116"/>
                </a:lnTo>
                <a:lnTo>
                  <a:pt x="460348" y="5972116"/>
                </a:lnTo>
                <a:lnTo>
                  <a:pt x="2825254" y="3596309"/>
                </a:lnTo>
                <a:lnTo>
                  <a:pt x="0" y="762370"/>
                </a:lnTo>
                <a:lnTo>
                  <a:pt x="558644" y="206931"/>
                </a:lnTo>
                <a:cubicBezTo>
                  <a:pt x="676826" y="94994"/>
                  <a:pt x="891858" y="-3592"/>
                  <a:pt x="1138484" y="101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12576" y="3004665"/>
            <a:ext cx="5019942" cy="886192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31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10242" y="4382011"/>
            <a:ext cx="5021325" cy="22185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12116" y="6197470"/>
            <a:ext cx="5211609" cy="25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50"/>
              </a:spcAft>
            </a:pPr>
            <a:r>
              <a:rPr lang="en-US" sz="800" b="0">
                <a:solidFill>
                  <a:schemeClr val="tx2"/>
                </a:solidFill>
                <a:latin typeface="Amalia Medium" pitchFamily="34" charset="0"/>
                <a:ea typeface="+mn-ea"/>
                <a:cs typeface="+mn-cs"/>
              </a:rPr>
              <a:t>Confidential and proprietary</a:t>
            </a:r>
          </a:p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use of this material without specific permission of </a:t>
            </a:r>
            <a:r>
              <a:rPr lang="en-US" sz="800" b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Raiffeisen</a:t>
            </a: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Bank is strictly prohibited.</a:t>
            </a:r>
            <a:endParaRPr lang="en-GB" sz="800" b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11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81309" y="3018343"/>
            <a:ext cx="4550283" cy="886192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31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78974" y="4357207"/>
            <a:ext cx="4551538" cy="246093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12116" y="6197470"/>
            <a:ext cx="5211609" cy="25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50"/>
              </a:spcAft>
            </a:pPr>
            <a:r>
              <a:rPr lang="en-US" sz="800" b="0">
                <a:solidFill>
                  <a:schemeClr val="tx2"/>
                </a:solidFill>
                <a:latin typeface="Amalia Medium" pitchFamily="34" charset="0"/>
                <a:ea typeface="+mn-ea"/>
                <a:cs typeface="+mn-cs"/>
              </a:rPr>
              <a:t>Confidential and proprietary</a:t>
            </a:r>
          </a:p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use of this material without specific permission of </a:t>
            </a:r>
            <a:r>
              <a:rPr lang="en-US" sz="800" b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Raiffeisen</a:t>
            </a: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Bank is strictly prohibited.</a:t>
            </a:r>
            <a:endParaRPr lang="en-GB" sz="800" b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835484" y="1370405"/>
            <a:ext cx="2880330" cy="411547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 userDrawn="1"/>
        </p:nvSpPr>
        <p:spPr>
          <a:xfrm flipH="1">
            <a:off x="8983206" y="4078778"/>
            <a:ext cx="1092167" cy="156050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Black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5136" y="431351"/>
            <a:ext cx="1786854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6200000">
            <a:off x="4873893" y="-460110"/>
            <a:ext cx="2444216" cy="12192003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4782" h="12195178">
                <a:moveTo>
                  <a:pt x="0" y="12195178"/>
                </a:moveTo>
                <a:lnTo>
                  <a:pt x="2018671" y="12192340"/>
                </a:lnTo>
                <a:lnTo>
                  <a:pt x="2314573" y="11898506"/>
                </a:lnTo>
                <a:cubicBezTo>
                  <a:pt x="2415163" y="11801963"/>
                  <a:pt x="2435820" y="11762948"/>
                  <a:pt x="2444782" y="11651193"/>
                </a:cubicBezTo>
                <a:cubicBezTo>
                  <a:pt x="2443007" y="11353048"/>
                  <a:pt x="2441293" y="299801"/>
                  <a:pt x="2439518" y="1656"/>
                </a:cubicBezTo>
                <a:lnTo>
                  <a:pt x="0" y="0"/>
                </a:lnTo>
                <a:lnTo>
                  <a:pt x="0" y="1219517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06464" y="5194830"/>
            <a:ext cx="6814416" cy="360016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25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6464" y="6020688"/>
            <a:ext cx="6814416" cy="190180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7172549"/>
            <a:ext cx="12192000" cy="22317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431888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10755447" y="498123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pic>
        <p:nvPicPr>
          <p:cNvPr id="10" name="Picture 9" descr="Black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5137" y="4856583"/>
            <a:ext cx="1720196" cy="4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23872" y="3032759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3872" y="3391859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1049804" y="2660231"/>
            <a:ext cx="1074978" cy="1535950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 flipH="1">
            <a:off x="8508394" y="1375261"/>
            <a:ext cx="2870741" cy="4101774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858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86266" y="3032759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86266" y="3391859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1176801" y="2203560"/>
            <a:ext cx="1714206" cy="244929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 flipH="1">
            <a:off x="9301383" y="2203560"/>
            <a:ext cx="1714206" cy="244929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032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bg>
      <p:bgPr>
        <a:solidFill>
          <a:srgbClr val="FFD4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1" y="0"/>
            <a:ext cx="10796130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4801177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4801177 w 10798941"/>
              <a:gd name="connsiteY6" fmla="*/ 6859588 h 6861328"/>
              <a:gd name="connsiteX0" fmla="*/ 1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1 w 10798941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8941" h="6861328">
                <a:moveTo>
                  <a:pt x="1" y="6859588"/>
                </a:moveTo>
                <a:lnTo>
                  <a:pt x="10376754" y="6861328"/>
                </a:lnTo>
                <a:lnTo>
                  <a:pt x="10688209" y="6547210"/>
                </a:lnTo>
                <a:cubicBezTo>
                  <a:pt x="10755149" y="6480608"/>
                  <a:pt x="10794629" y="6394128"/>
                  <a:pt x="10794690" y="6344898"/>
                </a:cubicBezTo>
                <a:cubicBezTo>
                  <a:pt x="10792915" y="6046753"/>
                  <a:pt x="10798941" y="298145"/>
                  <a:pt x="10797166" y="0"/>
                </a:cubicBezTo>
                <a:lnTo>
                  <a:pt x="0" y="0"/>
                </a:lnTo>
                <a:cubicBezTo>
                  <a:pt x="0" y="2286529"/>
                  <a:pt x="1" y="4573059"/>
                  <a:pt x="1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4" y="2100085"/>
            <a:ext cx="9486785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4" y="2459185"/>
            <a:ext cx="9486785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11131069" y="429453"/>
            <a:ext cx="632487" cy="9037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2737164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-1" y="0"/>
            <a:ext cx="10796130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4801177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4801177 w 10798941"/>
              <a:gd name="connsiteY6" fmla="*/ 6859588 h 6861328"/>
              <a:gd name="connsiteX0" fmla="*/ 1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1 w 10798941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8941" h="6861328">
                <a:moveTo>
                  <a:pt x="1" y="6859588"/>
                </a:moveTo>
                <a:lnTo>
                  <a:pt x="10376754" y="6861328"/>
                </a:lnTo>
                <a:lnTo>
                  <a:pt x="10688209" y="6547210"/>
                </a:lnTo>
                <a:cubicBezTo>
                  <a:pt x="10755149" y="6480608"/>
                  <a:pt x="10794629" y="6394128"/>
                  <a:pt x="10794690" y="6344898"/>
                </a:cubicBezTo>
                <a:cubicBezTo>
                  <a:pt x="10792915" y="6046753"/>
                  <a:pt x="10798941" y="298145"/>
                  <a:pt x="10797166" y="0"/>
                </a:cubicBezTo>
                <a:lnTo>
                  <a:pt x="0" y="0"/>
                </a:lnTo>
                <a:cubicBezTo>
                  <a:pt x="0" y="2286529"/>
                  <a:pt x="1" y="4573059"/>
                  <a:pt x="1" y="6859588"/>
                </a:cubicBez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8882435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4801177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4801177 w 10798941"/>
              <a:gd name="connsiteY6" fmla="*/ 6859588 h 6861328"/>
              <a:gd name="connsiteX0" fmla="*/ 1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1 w 10798941"/>
              <a:gd name="connsiteY6" fmla="*/ 6859588 h 6861328"/>
              <a:gd name="connsiteX0" fmla="*/ 0 w 10798940"/>
              <a:gd name="connsiteY0" fmla="*/ 6859588 h 6861328"/>
              <a:gd name="connsiteX1" fmla="*/ 10376753 w 10798940"/>
              <a:gd name="connsiteY1" fmla="*/ 6861328 h 6861328"/>
              <a:gd name="connsiteX2" fmla="*/ 10688208 w 10798940"/>
              <a:gd name="connsiteY2" fmla="*/ 6547210 h 6861328"/>
              <a:gd name="connsiteX3" fmla="*/ 10794689 w 10798940"/>
              <a:gd name="connsiteY3" fmla="*/ 6344898 h 6861328"/>
              <a:gd name="connsiteX4" fmla="*/ 10797165 w 10798940"/>
              <a:gd name="connsiteY4" fmla="*/ 0 h 6861328"/>
              <a:gd name="connsiteX5" fmla="*/ 1914193 w 10798940"/>
              <a:gd name="connsiteY5" fmla="*/ 0 h 6861328"/>
              <a:gd name="connsiteX6" fmla="*/ 0 w 10798940"/>
              <a:gd name="connsiteY6" fmla="*/ 6859588 h 6861328"/>
              <a:gd name="connsiteX0" fmla="*/ 0 w 8884748"/>
              <a:gd name="connsiteY0" fmla="*/ 6859588 h 6861328"/>
              <a:gd name="connsiteX1" fmla="*/ 8462561 w 8884748"/>
              <a:gd name="connsiteY1" fmla="*/ 6861328 h 6861328"/>
              <a:gd name="connsiteX2" fmla="*/ 8774016 w 8884748"/>
              <a:gd name="connsiteY2" fmla="*/ 6547210 h 6861328"/>
              <a:gd name="connsiteX3" fmla="*/ 8880497 w 8884748"/>
              <a:gd name="connsiteY3" fmla="*/ 6344898 h 6861328"/>
              <a:gd name="connsiteX4" fmla="*/ 8882973 w 8884748"/>
              <a:gd name="connsiteY4" fmla="*/ 0 h 6861328"/>
              <a:gd name="connsiteX5" fmla="*/ 1 w 8884748"/>
              <a:gd name="connsiteY5" fmla="*/ 0 h 6861328"/>
              <a:gd name="connsiteX6" fmla="*/ 0 w 8884748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4748" h="6861328">
                <a:moveTo>
                  <a:pt x="0" y="6859588"/>
                </a:moveTo>
                <a:lnTo>
                  <a:pt x="8462561" y="6861328"/>
                </a:lnTo>
                <a:lnTo>
                  <a:pt x="8774016" y="6547210"/>
                </a:lnTo>
                <a:cubicBezTo>
                  <a:pt x="8840956" y="6480608"/>
                  <a:pt x="8880436" y="6394128"/>
                  <a:pt x="8880497" y="6344898"/>
                </a:cubicBezTo>
                <a:cubicBezTo>
                  <a:pt x="8878722" y="6046753"/>
                  <a:pt x="8884748" y="298145"/>
                  <a:pt x="8882973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>
            <a:off x="11131069" y="429453"/>
            <a:ext cx="632487" cy="9037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2100085"/>
            <a:ext cx="7552126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5"/>
            <a:ext cx="7552126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7603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867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6">
    <p:bg>
      <p:bgPr>
        <a:blipFill dpi="0" rotWithShape="1">
          <a:blip r:embed="rId2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10755869" y="498741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7316532"/>
            <a:ext cx="12192000" cy="27810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6370341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3169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7">
    <p:bg>
      <p:bgPr>
        <a:blipFill dpi="0" rotWithShape="1">
          <a:blip r:embed="rId2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rgbClr val="F8F6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 userDrawn="1"/>
        </p:nvSpPr>
        <p:spPr>
          <a:xfrm>
            <a:off x="10755447" y="498123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043341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6">
    <p:bg>
      <p:bgPr>
        <a:blipFill dpi="0" rotWithShape="1">
          <a:blip r:embed="rId3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rot="10800000">
            <a:off x="10755869" y="498741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2997052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0" y="7316532"/>
            <a:ext cx="12192000" cy="27810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6370341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EBC3906-3CB8-2CE6-2DC0-2E7F8C4D325B}"/>
              </a:ext>
            </a:extLst>
          </p:cNvPr>
          <p:cNvSpPr/>
          <p:nvPr userDrawn="1"/>
        </p:nvSpPr>
        <p:spPr>
          <a:xfrm>
            <a:off x="408848" y="1773200"/>
            <a:ext cx="719893" cy="102859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75A7F9-DBEE-84A3-290F-B79A4B8AA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68" y="4004336"/>
            <a:ext cx="4534307" cy="2232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108">
            <a:extLst>
              <a:ext uri="{FF2B5EF4-FFF2-40B4-BE49-F238E27FC236}">
                <a16:creationId xmlns:a16="http://schemas.microsoft.com/office/drawing/2014/main" id="{B790D698-BF58-116D-B9A7-FEAA6F4E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053298-AFAE-2995-9C67-298FE3132E83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024C3E-844E-B0B8-20BC-DB916EE61456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Slide Number Placeholder 109">
            <a:extLst>
              <a:ext uri="{FF2B5EF4-FFF2-40B4-BE49-F238E27FC236}">
                <a16:creationId xmlns:a16="http://schemas.microsoft.com/office/drawing/2014/main" id="{CC0BF9CF-7969-EAF7-4D98-7CA5B40FA105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DCB27DD-2B31-89A2-6866-21483C4C0E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14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11320065" cy="32633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72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6959376" y="717384"/>
            <a:ext cx="3794724" cy="5205795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image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 flipH="1">
            <a:off x="10773753" y="431484"/>
            <a:ext cx="998907" cy="1427259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Freeform 14"/>
          <p:cNvSpPr/>
          <p:nvPr userDrawn="1"/>
        </p:nvSpPr>
        <p:spPr>
          <a:xfrm>
            <a:off x="5075276" y="3830025"/>
            <a:ext cx="1815925" cy="259463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623870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0"/>
            <a:ext cx="594315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99824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99824 w 6097588"/>
              <a:gd name="connsiteY6" fmla="*/ 6859588 h 6861328"/>
              <a:gd name="connsiteX0" fmla="*/ 0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0 w 6097588"/>
              <a:gd name="connsiteY6" fmla="*/ 6859588 h 6861328"/>
              <a:gd name="connsiteX0" fmla="*/ 0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152888 w 6097588"/>
              <a:gd name="connsiteY5" fmla="*/ 0 h 6861328"/>
              <a:gd name="connsiteX6" fmla="*/ 0 w 6097588"/>
              <a:gd name="connsiteY6" fmla="*/ 6859588 h 6861328"/>
              <a:gd name="connsiteX0" fmla="*/ 0 w 5944700"/>
              <a:gd name="connsiteY0" fmla="*/ 6859588 h 6861328"/>
              <a:gd name="connsiteX1" fmla="*/ 5522513 w 5944700"/>
              <a:gd name="connsiteY1" fmla="*/ 6861328 h 6861328"/>
              <a:gd name="connsiteX2" fmla="*/ 5833968 w 5944700"/>
              <a:gd name="connsiteY2" fmla="*/ 6547210 h 6861328"/>
              <a:gd name="connsiteX3" fmla="*/ 5940449 w 5944700"/>
              <a:gd name="connsiteY3" fmla="*/ 6344898 h 6861328"/>
              <a:gd name="connsiteX4" fmla="*/ 5942925 w 5944700"/>
              <a:gd name="connsiteY4" fmla="*/ 0 h 6861328"/>
              <a:gd name="connsiteX5" fmla="*/ 0 w 5944700"/>
              <a:gd name="connsiteY5" fmla="*/ 0 h 6861328"/>
              <a:gd name="connsiteX6" fmla="*/ 0 w 5944700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700" h="6861328">
                <a:moveTo>
                  <a:pt x="0" y="6859588"/>
                </a:moveTo>
                <a:lnTo>
                  <a:pt x="5522513" y="6861328"/>
                </a:lnTo>
                <a:lnTo>
                  <a:pt x="5833968" y="6547210"/>
                </a:lnTo>
                <a:cubicBezTo>
                  <a:pt x="5900908" y="6480608"/>
                  <a:pt x="5940388" y="6394128"/>
                  <a:pt x="5940449" y="6344898"/>
                </a:cubicBezTo>
                <a:cubicBezTo>
                  <a:pt x="5938674" y="6046753"/>
                  <a:pt x="5944700" y="298145"/>
                  <a:pt x="5942925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24770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el" userDrawn="1">
  <p:cSld name="only titel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75736" y="215900"/>
            <a:ext cx="81936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sz="2400" b="1" i="0" u="none" strike="noStrike" cap="none">
                <a:solidFill>
                  <a:schemeClr val="dk1"/>
                </a:solidFill>
                <a:latin typeface="Amalia Black" panose="020B0A04020203020204" pitchFamily="34" charset="0"/>
                <a:ea typeface="Amalia Black" panose="020B0A04020203020204" pitchFamily="34" charset="0"/>
                <a:cs typeface="Amalia Black" panose="020B0A04020203020204" pitchFamily="34" charset="0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139093" y="6508761"/>
            <a:ext cx="1911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/>
              <a:defRPr/>
            </a:pP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87868" y="6508761"/>
            <a:ext cx="4852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/>
              <a:defRPr/>
            </a:pP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051681" y="6508761"/>
            <a:ext cx="4854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fld id="{00000000-1234-1234-1234-123412341234}" type="slidenum">
              <a:rPr kumimoji="0" lang="en" sz="933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sym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tabLst/>
                <a:defRPr/>
              </a:pPr>
              <a:t>‹#›</a:t>
            </a:fld>
            <a:endParaRPr kumimoji="0" lang="en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87868" y="6423036"/>
            <a:ext cx="1161840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7459" y="306382"/>
            <a:ext cx="594411" cy="594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8D068-B33C-4D34-A97A-E3E701BED128}"/>
              </a:ext>
            </a:extLst>
          </p:cNvPr>
          <p:cNvSpPr txBox="1"/>
          <p:nvPr userDrawn="1"/>
        </p:nvSpPr>
        <p:spPr>
          <a:xfrm>
            <a:off x="575736" y="1191718"/>
            <a:ext cx="11270607" cy="5091176"/>
          </a:xfrm>
          <a:prstGeom prst="rect">
            <a:avLst/>
          </a:prstGeom>
          <a:noFill/>
          <a:ln w="9525">
            <a:noFill/>
          </a:ln>
        </p:spPr>
        <p:txBody>
          <a:bodyPr wrap="square" lIns="97955" tIns="130607" rIns="97955" bIns="0" rtlCol="0" anchor="t">
            <a:noAutofit/>
          </a:bodyPr>
          <a:lstStyle/>
          <a:p>
            <a:pPr defTabSz="903091">
              <a:spcBef>
                <a:spcPts val="907"/>
              </a:spcBef>
            </a:pPr>
            <a:endParaRPr lang="en-US" sz="14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1B3B01-5B0C-48E8-A9BA-31248A31A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735" y="1437999"/>
            <a:ext cx="5338047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8FABA3E-19B9-4FAC-B379-98B157B0F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893" y="1437999"/>
            <a:ext cx="5338047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588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11320065" cy="32633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49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791-EFFD-56BE-A03C-5DAC64D3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761E-4F47-9333-EE59-90F04AB4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48B8-FF7D-1BEA-26EE-DF5B75BB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205-D5D4-B746-9328-8372CBA3EA7A}" type="datetimeFigureOut">
              <a:rPr lang="en-RO" smtClean="0"/>
              <a:t>08/23/2024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5A8A-F421-B964-886F-F7E0CF3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8C76-17CB-A0C7-3B32-39145C7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AAF-1094-4141-A8A4-D997A6214C2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23199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1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4" y="2100085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4" y="2459185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289794" y="883675"/>
            <a:ext cx="3554274" cy="5078422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>
            <a:off x="10667754" y="433483"/>
            <a:ext cx="1092167" cy="156050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118507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F67FF8-23D6-7972-EA6C-31DD03FD8AC9}"/>
              </a:ext>
            </a:extLst>
          </p:cNvPr>
          <p:cNvSpPr/>
          <p:nvPr userDrawn="1"/>
        </p:nvSpPr>
        <p:spPr>
          <a:xfrm rot="10800000">
            <a:off x="9623473" y="909304"/>
            <a:ext cx="1367796" cy="1954330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365D88E-992F-39F3-D783-0E141FFBFE86}"/>
              </a:ext>
            </a:extLst>
          </p:cNvPr>
          <p:cNvSpPr/>
          <p:nvPr userDrawn="1"/>
        </p:nvSpPr>
        <p:spPr>
          <a:xfrm>
            <a:off x="3432397" y="887267"/>
            <a:ext cx="5031902" cy="5970733"/>
          </a:xfrm>
          <a:custGeom>
            <a:avLst/>
            <a:gdLst>
              <a:gd name="connsiteX0" fmla="*/ 1138484 w 5033212"/>
              <a:gd name="connsiteY0" fmla="*/ 101 h 5972116"/>
              <a:gd name="connsiteX1" fmla="*/ 1660858 w 5033212"/>
              <a:gd name="connsiteY1" fmla="*/ 229085 h 5972116"/>
              <a:gd name="connsiteX2" fmla="*/ 5033212 w 5033212"/>
              <a:gd name="connsiteY2" fmla="*/ 3590183 h 5972116"/>
              <a:gd name="connsiteX3" fmla="*/ 2651281 w 5033212"/>
              <a:gd name="connsiteY3" fmla="*/ 5972116 h 5972116"/>
              <a:gd name="connsiteX4" fmla="*/ 460348 w 5033212"/>
              <a:gd name="connsiteY4" fmla="*/ 5972116 h 5972116"/>
              <a:gd name="connsiteX5" fmla="*/ 2825254 w 5033212"/>
              <a:gd name="connsiteY5" fmla="*/ 3596309 h 5972116"/>
              <a:gd name="connsiteX6" fmla="*/ 0 w 5033212"/>
              <a:gd name="connsiteY6" fmla="*/ 762370 h 5972116"/>
              <a:gd name="connsiteX7" fmla="*/ 558644 w 5033212"/>
              <a:gd name="connsiteY7" fmla="*/ 206931 h 5972116"/>
              <a:gd name="connsiteX8" fmla="*/ 1138484 w 5033212"/>
              <a:gd name="connsiteY8" fmla="*/ 101 h 597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3212" h="5972116">
                <a:moveTo>
                  <a:pt x="1138484" y="101"/>
                </a:moveTo>
                <a:cubicBezTo>
                  <a:pt x="1385110" y="3794"/>
                  <a:pt x="1529345" y="125301"/>
                  <a:pt x="1660858" y="229085"/>
                </a:cubicBezTo>
                <a:lnTo>
                  <a:pt x="5033212" y="3590183"/>
                </a:lnTo>
                <a:lnTo>
                  <a:pt x="2651281" y="5972116"/>
                </a:lnTo>
                <a:lnTo>
                  <a:pt x="460348" y="5972116"/>
                </a:lnTo>
                <a:lnTo>
                  <a:pt x="2825254" y="3596309"/>
                </a:lnTo>
                <a:lnTo>
                  <a:pt x="0" y="762370"/>
                </a:lnTo>
                <a:lnTo>
                  <a:pt x="558644" y="206931"/>
                </a:lnTo>
                <a:cubicBezTo>
                  <a:pt x="676826" y="94994"/>
                  <a:pt x="891858" y="-3592"/>
                  <a:pt x="1138484" y="101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4" y="2100085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4" y="2459185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</p:spTree>
    <p:extLst>
      <p:ext uri="{BB962C8B-B14F-4D97-AF65-F5344CB8AC3E}">
        <p14:creationId xmlns:p14="http://schemas.microsoft.com/office/powerpoint/2010/main" val="17575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ntents_Yellow 2 Column">
    <p:bg>
      <p:bgPr>
        <a:solidFill>
          <a:srgbClr val="F8F6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429420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233540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925826 w 5997764"/>
              <a:gd name="connsiteY5" fmla="*/ 0 h 6861328"/>
              <a:gd name="connsiteX6" fmla="*/ 0 w 5997764"/>
              <a:gd name="connsiteY6" fmla="*/ 6859588 h 6861328"/>
              <a:gd name="connsiteX0" fmla="*/ 0 w 4071938"/>
              <a:gd name="connsiteY0" fmla="*/ 6859588 h 6861328"/>
              <a:gd name="connsiteX1" fmla="*/ 3649751 w 4071938"/>
              <a:gd name="connsiteY1" fmla="*/ 6861328 h 6861328"/>
              <a:gd name="connsiteX2" fmla="*/ 3961206 w 4071938"/>
              <a:gd name="connsiteY2" fmla="*/ 6547210 h 6861328"/>
              <a:gd name="connsiteX3" fmla="*/ 4067687 w 4071938"/>
              <a:gd name="connsiteY3" fmla="*/ 6344898 h 6861328"/>
              <a:gd name="connsiteX4" fmla="*/ 4070163 w 4071938"/>
              <a:gd name="connsiteY4" fmla="*/ 0 h 6861328"/>
              <a:gd name="connsiteX5" fmla="*/ 0 w 4071938"/>
              <a:gd name="connsiteY5" fmla="*/ 0 h 6861328"/>
              <a:gd name="connsiteX6" fmla="*/ 0 w 4071938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1938" h="6861328">
                <a:moveTo>
                  <a:pt x="0" y="6859588"/>
                </a:moveTo>
                <a:lnTo>
                  <a:pt x="3649751" y="6861328"/>
                </a:lnTo>
                <a:lnTo>
                  <a:pt x="3961206" y="6547210"/>
                </a:lnTo>
                <a:cubicBezTo>
                  <a:pt x="4028146" y="6480608"/>
                  <a:pt x="4067626" y="6394128"/>
                  <a:pt x="4067687" y="6344898"/>
                </a:cubicBezTo>
                <a:cubicBezTo>
                  <a:pt x="4065912" y="6046753"/>
                  <a:pt x="4071938" y="298145"/>
                  <a:pt x="4070163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32733" y="2099776"/>
            <a:ext cx="7330754" cy="3858320"/>
          </a:xfrm>
        </p:spPr>
        <p:txBody>
          <a:bodyPr numCol="2" spcCol="144000"/>
          <a:lstStyle>
            <a:lvl1pPr marL="406278" indent="-406278">
              <a:spcBef>
                <a:spcPts val="2099"/>
              </a:spcBef>
              <a:spcAft>
                <a:spcPts val="0"/>
              </a:spcAft>
              <a:buFont typeface="+mj-lt"/>
              <a:buAutoNum type="arabicPeriod"/>
              <a:defRPr sz="1799">
                <a:solidFill>
                  <a:schemeClr val="tx2"/>
                </a:solidFill>
              </a:defRPr>
            </a:lvl1pPr>
            <a:lvl2pPr marL="579264" indent="-179334">
              <a:spcBef>
                <a:spcPts val="4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39326" y="2144428"/>
            <a:ext cx="1943710" cy="720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99">
                <a:solidFill>
                  <a:schemeClr val="tx2"/>
                </a:solidFill>
                <a:latin typeface="+mn-lt"/>
              </a:rPr>
              <a:t>Presentation </a:t>
            </a:r>
          </a:p>
          <a:p>
            <a:pPr>
              <a:lnSpc>
                <a:spcPct val="90000"/>
              </a:lnSpc>
            </a:pPr>
            <a:r>
              <a:rPr lang="en-US" sz="2599" b="1">
                <a:solidFill>
                  <a:schemeClr val="tx2"/>
                </a:solidFill>
                <a:latin typeface="+mn-lt"/>
              </a:rPr>
              <a:t>Contents</a:t>
            </a:r>
            <a:endParaRPr lang="en-GB" sz="2599" b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5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ntents with Image">
    <p:bg>
      <p:bgPr>
        <a:blipFill dpi="0" rotWithShape="1">
          <a:blip r:embed="rId3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2784494" y="0"/>
            <a:ext cx="533128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665088 w 5997764"/>
              <a:gd name="connsiteY5" fmla="*/ 0 h 6861328"/>
              <a:gd name="connsiteX6" fmla="*/ 0 w 5997764"/>
              <a:gd name="connsiteY6" fmla="*/ 6859588 h 6861328"/>
              <a:gd name="connsiteX0" fmla="*/ 0 w 5332676"/>
              <a:gd name="connsiteY0" fmla="*/ 6859588 h 6861328"/>
              <a:gd name="connsiteX1" fmla="*/ 4910489 w 5332676"/>
              <a:gd name="connsiteY1" fmla="*/ 6861328 h 6861328"/>
              <a:gd name="connsiteX2" fmla="*/ 5221944 w 5332676"/>
              <a:gd name="connsiteY2" fmla="*/ 6547210 h 6861328"/>
              <a:gd name="connsiteX3" fmla="*/ 5328425 w 5332676"/>
              <a:gd name="connsiteY3" fmla="*/ 6344898 h 6861328"/>
              <a:gd name="connsiteX4" fmla="*/ 5330901 w 5332676"/>
              <a:gd name="connsiteY4" fmla="*/ 0 h 6861328"/>
              <a:gd name="connsiteX5" fmla="*/ 0 w 5332676"/>
              <a:gd name="connsiteY5" fmla="*/ 0 h 6861328"/>
              <a:gd name="connsiteX6" fmla="*/ 0 w 533267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2676" h="6861328">
                <a:moveTo>
                  <a:pt x="0" y="6859588"/>
                </a:moveTo>
                <a:lnTo>
                  <a:pt x="4910489" y="6861328"/>
                </a:lnTo>
                <a:lnTo>
                  <a:pt x="5221944" y="6547210"/>
                </a:lnTo>
                <a:cubicBezTo>
                  <a:pt x="5288884" y="6480608"/>
                  <a:pt x="5328364" y="6394128"/>
                  <a:pt x="5328425" y="6344898"/>
                </a:cubicBezTo>
                <a:cubicBezTo>
                  <a:pt x="5326650" y="6046753"/>
                  <a:pt x="5332676" y="298145"/>
                  <a:pt x="533090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rgbClr val="F8F6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1" y="0"/>
            <a:ext cx="4174853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1821823 w 5997763"/>
              <a:gd name="connsiteY0" fmla="*/ 6859588 h 6861328"/>
              <a:gd name="connsiteX1" fmla="*/ 5575576 w 5997763"/>
              <a:gd name="connsiteY1" fmla="*/ 6861328 h 6861328"/>
              <a:gd name="connsiteX2" fmla="*/ 5887031 w 5997763"/>
              <a:gd name="connsiteY2" fmla="*/ 6547210 h 6861328"/>
              <a:gd name="connsiteX3" fmla="*/ 5993512 w 5997763"/>
              <a:gd name="connsiteY3" fmla="*/ 6344898 h 6861328"/>
              <a:gd name="connsiteX4" fmla="*/ 5995988 w 5997763"/>
              <a:gd name="connsiteY4" fmla="*/ 0 h 6861328"/>
              <a:gd name="connsiteX5" fmla="*/ 0 w 5997763"/>
              <a:gd name="connsiteY5" fmla="*/ 0 h 6861328"/>
              <a:gd name="connsiteX6" fmla="*/ 1821823 w 5997763"/>
              <a:gd name="connsiteY6" fmla="*/ 6859588 h 6861328"/>
              <a:gd name="connsiteX0" fmla="*/ 0 w 4175940"/>
              <a:gd name="connsiteY0" fmla="*/ 6859588 h 6861328"/>
              <a:gd name="connsiteX1" fmla="*/ 3753753 w 4175940"/>
              <a:gd name="connsiteY1" fmla="*/ 6861328 h 6861328"/>
              <a:gd name="connsiteX2" fmla="*/ 4065208 w 4175940"/>
              <a:gd name="connsiteY2" fmla="*/ 6547210 h 6861328"/>
              <a:gd name="connsiteX3" fmla="*/ 4171689 w 4175940"/>
              <a:gd name="connsiteY3" fmla="*/ 6344898 h 6861328"/>
              <a:gd name="connsiteX4" fmla="*/ 4174165 w 4175940"/>
              <a:gd name="connsiteY4" fmla="*/ 0 h 6861328"/>
              <a:gd name="connsiteX5" fmla="*/ 0 w 4175940"/>
              <a:gd name="connsiteY5" fmla="*/ 0 h 6861328"/>
              <a:gd name="connsiteX6" fmla="*/ 0 w 4175940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5940" h="6861328">
                <a:moveTo>
                  <a:pt x="0" y="6859588"/>
                </a:moveTo>
                <a:lnTo>
                  <a:pt x="3753753" y="6861328"/>
                </a:lnTo>
                <a:lnTo>
                  <a:pt x="4065208" y="6547210"/>
                </a:lnTo>
                <a:cubicBezTo>
                  <a:pt x="4132148" y="6480608"/>
                  <a:pt x="4171628" y="6394128"/>
                  <a:pt x="4171689" y="6344898"/>
                </a:cubicBezTo>
                <a:cubicBezTo>
                  <a:pt x="4169914" y="6046753"/>
                  <a:pt x="4175940" y="298145"/>
                  <a:pt x="4174165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25403" y="2145053"/>
            <a:ext cx="3560818" cy="1079250"/>
          </a:xfrm>
        </p:spPr>
        <p:txBody>
          <a:bodyPr/>
          <a:lstStyle>
            <a:lvl1pPr marL="357081" marR="0" indent="-357081" algn="l" defTabSz="914126" rtl="0" eaLnBrk="1" fontAlgn="base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en-US" sz="16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9264" indent="-179334">
              <a:spcBef>
                <a:spcPts val="200"/>
              </a:spcBef>
              <a:defRPr sz="12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7244540"/>
            <a:ext cx="12192000" cy="37964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8277844" tIns="467878" rIns="575850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5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Columns of content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 userDrawn="1"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 userDrawn="1">
            <p:ph sz="quarter" idx="13"/>
          </p:nvPr>
        </p:nvSpPr>
        <p:spPr>
          <a:xfrm>
            <a:off x="6199461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9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 6">
    <p:bg>
      <p:bgPr>
        <a:blipFill dpi="0" rotWithShape="1">
          <a:blip r:embed="rId3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rot="10800000">
            <a:off x="10755869" y="498741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2997052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0" y="7316532"/>
            <a:ext cx="12192000" cy="27810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6370341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75A7F9-DBEE-84A3-290F-B79A4B8AA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68" y="4004336"/>
            <a:ext cx="4534307" cy="2232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108">
            <a:extLst>
              <a:ext uri="{FF2B5EF4-FFF2-40B4-BE49-F238E27FC236}">
                <a16:creationId xmlns:a16="http://schemas.microsoft.com/office/drawing/2014/main" id="{B790D698-BF58-116D-B9A7-FEAA6F4E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053298-AFAE-2995-9C67-298FE3132E83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024C3E-844E-B0B8-20BC-DB916EE61456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Slide Number Placeholder 109">
            <a:extLst>
              <a:ext uri="{FF2B5EF4-FFF2-40B4-BE49-F238E27FC236}">
                <a16:creationId xmlns:a16="http://schemas.microsoft.com/office/drawing/2014/main" id="{CC0BF9CF-7969-EAF7-4D98-7CA5B40FA105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62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7315" y="439945"/>
            <a:ext cx="11312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449" y="2107983"/>
            <a:ext cx="11319102" cy="325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 - First level of bullet point – 14pt</a:t>
            </a:r>
          </a:p>
          <a:p>
            <a:pPr lvl="2"/>
            <a:r>
              <a:rPr lang="en-GB"/>
              <a:t>Third level - Second level of bullet point – 12pt</a:t>
            </a:r>
          </a:p>
          <a:p>
            <a:pPr lvl="3"/>
            <a:r>
              <a:rPr lang="en-GB"/>
              <a:t>Fourth level - Third level of bullet point – 10pt</a:t>
            </a:r>
          </a:p>
          <a:p>
            <a:pPr lvl="4"/>
            <a:r>
              <a:rPr lang="en-GB"/>
              <a:t>Fifth level - hyperlinks Fifth level </a:t>
            </a: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440945" y="-543173"/>
            <a:ext cx="11308258" cy="356259"/>
            <a:chOff x="441059" y="-543299"/>
            <a:chExt cx="11311203" cy="3563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7FE574-C472-944C-85AC-16E1F8CAA9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059" y="-543299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782C39-0D18-B245-BF70-C282B0A141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38973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735312-2F3D-D74E-BD47-F2D0EC3819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3267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412662-E083-6247-AD63-E3E205B5C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71938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D7E54F-EC9E-F047-80D5-1494B1F7DD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7363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224BF4-720A-E842-B806-0D733B149B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95988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57B71B-7262-C943-8F0E-926200A1BB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99188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CAC6C4-8DFB-2740-97F7-90FF0FCEA4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8300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789A6A-CFFC-9242-ABA8-9EEF1F7FF3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185150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F9C895-C70D-684C-BE55-F2F63606D6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18275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CF3D0A-4D9E-7645-BAD2-235D94D624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62569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9C4FB6-F336-8D4E-A9F8-6C92DC15E2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52262" y="-543299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A5BD5D-C36F-B84B-AF5A-E637C8AF11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8381" y="-543299"/>
              <a:ext cx="0" cy="35634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 userDrawn="1"/>
        </p:nvGrpSpPr>
        <p:grpSpPr>
          <a:xfrm>
            <a:off x="440945" y="7038028"/>
            <a:ext cx="11308258" cy="356259"/>
            <a:chOff x="441059" y="7039657"/>
            <a:chExt cx="11311203" cy="3563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AE2D35-DB98-4C40-BAD2-670315C3F8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059" y="7039657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7F2538-274A-9842-95A0-73C36996A1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38973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E42852-FA1F-B04C-9371-8E93272E24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3267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756C35-AD97-A447-9FC0-F0FA4FA7EC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71938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223EF5-4818-B642-9A60-D1E9F13A8F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7363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B21F70-6ECA-9449-A970-BBEDE88C00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95988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C30193-7F02-F445-8AE2-CA517F7CD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99188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44B5B-0AA8-6D4D-9E46-AA378D9DE7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77592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5DAB4E-4C9B-2C46-9AC1-D2C31C3905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185150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450B0D-FE75-DB46-ACD6-992428ACC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18275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C32F0D-1C5F-2E48-A45C-8250B0BD2A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62569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C3CC1E-4EF3-D64A-AF8C-3006FAF4E5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52262" y="7039657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DCB8A8-F42F-C54E-9B1C-4AF120BB070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02150" y="7039657"/>
              <a:ext cx="0" cy="35634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-543608" y="456267"/>
            <a:ext cx="363403" cy="5871368"/>
            <a:chOff x="-543750" y="456372"/>
            <a:chExt cx="363498" cy="587272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7DB925-E068-B045-8E44-D5DE3798F68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40755" y="6329100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74D9A4-0BA8-C848-8BED-29B4392798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40755" y="3430130"/>
              <a:ext cx="360503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B21299-A197-964A-A5F0-8365B33BB0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40755" y="456372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1FFB26-7469-4843-89A4-1A9D7F3D68E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2108471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7F69AA-9375-2649-8B31-D47A2DC52D9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1345690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833C03-B7AE-9F4B-BAB4-65062ACA308F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5372066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CAA520-1BFE-314A-9F42-E25402CEA82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5372066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 userDrawn="1"/>
        </p:nvGrpSpPr>
        <p:grpSpPr>
          <a:xfrm>
            <a:off x="12374586" y="456267"/>
            <a:ext cx="363403" cy="5871368"/>
            <a:chOff x="12377808" y="456372"/>
            <a:chExt cx="363498" cy="587272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31F7EB-FA81-1F45-88A3-D55ED11542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80803" y="6329100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804969-F8D9-6640-8DB2-088B8BC2B8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80803" y="3430130"/>
              <a:ext cx="360503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80D99E-0F5E-8A41-AD4A-4232D229E5E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80803" y="456372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08334E-1AC5-D745-88BE-802F0DADA8F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2377808" y="2108471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B356B9-CC85-EC4C-AB51-D3E726783B9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2377808" y="1345690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6987DB-BB68-5542-B82F-8FF3190CB40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2377808" y="5372066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2"/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5649" y="4620839"/>
            <a:ext cx="1916216" cy="57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1" name="TextBox 110"/>
          <p:cNvSpPr txBox="1"/>
          <p:nvPr userDrawn="1"/>
        </p:nvSpPr>
        <p:spPr>
          <a:xfrm>
            <a:off x="-1980211" y="5220442"/>
            <a:ext cx="1916216" cy="1015428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rgbClr val="D22630"/>
                </a:solidFill>
                <a:latin typeface="+mn-lt"/>
              </a:rPr>
              <a:t>Note</a:t>
            </a:r>
            <a:r>
              <a:rPr lang="en-GB" sz="1000">
                <a:solidFill>
                  <a:srgbClr val="D22630"/>
                </a:solidFill>
                <a:latin typeface="+mn-lt"/>
              </a:rPr>
              <a:t>: </a:t>
            </a:r>
            <a:r>
              <a:rPr lang="en-GB" sz="1000">
                <a:latin typeface="+mn-lt"/>
              </a:rPr>
              <a:t>To change text styles, place text cursor in text and choose to promote or demote level with one of</a:t>
            </a:r>
            <a:br>
              <a:rPr lang="en-GB" sz="1000">
                <a:latin typeface="+mn-lt"/>
              </a:rPr>
            </a:br>
            <a:r>
              <a:rPr lang="en-GB" sz="1000">
                <a:latin typeface="+mn-lt"/>
              </a:rPr>
              <a:t>the indicated buttons.</a:t>
            </a:r>
          </a:p>
          <a:p>
            <a:r>
              <a:rPr lang="en-GB" sz="1000">
                <a:latin typeface="+mn-lt"/>
              </a:rPr>
              <a:t>(located on the HOME tab)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3BCD6-78BC-74FD-681E-5B0A379B7C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026775" y="6642100"/>
            <a:ext cx="1130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3012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712" r:id="rId32"/>
    <p:sldLayoutId id="2147483714" r:id="rId33"/>
    <p:sldLayoutId id="2147483715" r:id="rId34"/>
    <p:sldLayoutId id="2147483716" r:id="rId3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99" b="1" cap="none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5pPr>
      <a:lvl6pPr marL="544225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6pPr>
      <a:lvl7pPr marL="1088449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7pPr>
      <a:lvl8pPr marL="1632674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8pPr>
      <a:lvl9pPr marL="2176899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ts val="0"/>
        </a:spcBef>
        <a:spcAft>
          <a:spcPts val="1400"/>
        </a:spcAft>
        <a:defRPr sz="1400" b="0">
          <a:solidFill>
            <a:schemeClr val="tx2"/>
          </a:solidFill>
          <a:latin typeface="+mn-lt"/>
          <a:ea typeface="+mn-ea"/>
          <a:cs typeface="+mn-cs"/>
        </a:defRPr>
      </a:lvl1pPr>
      <a:lvl2pPr marL="179946" indent="-179946" algn="l" rtl="0" eaLnBrk="1" fontAlgn="base" hangingPunct="1">
        <a:lnSpc>
          <a:spcPct val="125000"/>
        </a:lnSpc>
        <a:spcBef>
          <a:spcPts val="700"/>
        </a:spcBef>
        <a:spcAft>
          <a:spcPct val="0"/>
        </a:spcAft>
        <a:buClr>
          <a:schemeClr val="accent2"/>
        </a:buClr>
        <a:buFontTx/>
        <a:buBlip>
          <a:blip r:embed="rId38"/>
        </a:buBlip>
        <a:defRPr sz="1400" b="0">
          <a:solidFill>
            <a:schemeClr val="tx2"/>
          </a:solidFill>
          <a:latin typeface="+mn-lt"/>
        </a:defRPr>
      </a:lvl2pPr>
      <a:lvl3pPr marL="360255" indent="-172986" algn="l" rtl="0" eaLnBrk="1" fontAlgn="base" hangingPunct="1">
        <a:lnSpc>
          <a:spcPct val="125000"/>
        </a:lnSpc>
        <a:spcBef>
          <a:spcPts val="200"/>
        </a:spcBef>
        <a:spcAft>
          <a:spcPct val="0"/>
        </a:spcAft>
        <a:buClrTx/>
        <a:buFont typeface="Amalia" pitchFamily="34" charset="0"/>
        <a:buChar char="•"/>
        <a:tabLst/>
        <a:defRPr sz="1200">
          <a:solidFill>
            <a:schemeClr val="tx2"/>
          </a:solidFill>
          <a:latin typeface="+mn-lt"/>
        </a:defRPr>
      </a:lvl3pPr>
      <a:lvl4pPr marL="532640" indent="-179334" algn="l" rtl="0" eaLnBrk="1" fontAlgn="base" hangingPunct="1">
        <a:lnSpc>
          <a:spcPct val="125000"/>
        </a:lnSpc>
        <a:spcBef>
          <a:spcPts val="540"/>
        </a:spcBef>
        <a:spcAft>
          <a:spcPct val="0"/>
        </a:spcAft>
        <a:buClrTx/>
        <a:buFont typeface="Nokia Pure Headline Light" pitchFamily="34" charset="0"/>
        <a:buChar char="–"/>
        <a:tabLst/>
        <a:defRPr sz="1000">
          <a:solidFill>
            <a:schemeClr val="tx2"/>
          </a:solidFill>
          <a:latin typeface="+mn-lt"/>
        </a:defRPr>
      </a:lvl4pPr>
      <a:lvl5pPr marL="0" indent="0" algn="l" rtl="0" eaLnBrk="1" fontAlgn="base" hangingPunct="1">
        <a:lnSpc>
          <a:spcPct val="125000"/>
        </a:lnSpc>
        <a:spcBef>
          <a:spcPts val="1999"/>
        </a:spcBef>
        <a:spcAft>
          <a:spcPct val="0"/>
        </a:spcAft>
        <a:buFont typeface="Calibri" panose="020F0502020204030204" pitchFamily="34" charset="0"/>
        <a:buNone/>
        <a:tabLst/>
        <a:defRPr sz="1200" b="0" u="sng" baseline="0">
          <a:solidFill>
            <a:srgbClr val="64C5C9"/>
          </a:solidFill>
          <a:latin typeface="+mn-lt"/>
        </a:defRPr>
      </a:lvl5pPr>
      <a:lvl6pPr marL="0" indent="0" algn="l" rtl="0" eaLnBrk="1" fontAlgn="base" hangingPunct="1">
        <a:spcBef>
          <a:spcPts val="2857"/>
        </a:spcBef>
        <a:spcAft>
          <a:spcPct val="0"/>
        </a:spcAft>
        <a:buFont typeface="Arial" charset="0"/>
        <a:buNone/>
        <a:defRPr sz="1400">
          <a:solidFill>
            <a:srgbClr val="FF0000"/>
          </a:solidFill>
          <a:latin typeface="+mn-lt"/>
        </a:defRPr>
      </a:lvl6pPr>
      <a:lvl7pPr marL="2687110" indent="-12471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00">
          <a:solidFill>
            <a:schemeClr val="tx1"/>
          </a:solidFill>
          <a:latin typeface="+mn-lt"/>
        </a:defRPr>
      </a:lvl7pPr>
      <a:lvl8pPr marL="3231334" indent="-12471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00">
          <a:solidFill>
            <a:schemeClr val="tx1"/>
          </a:solidFill>
          <a:latin typeface="+mn-lt"/>
        </a:defRPr>
      </a:lvl8pPr>
      <a:lvl9pPr marL="3775559" indent="-12471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238" y="2104692"/>
            <a:ext cx="9713504" cy="2117596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j-lt"/>
                <a:cs typeface="+mj-lt"/>
                <a:sym typeface="Century Gothic"/>
              </a:rPr>
              <a:t>AI </a:t>
            </a:r>
            <a:r>
              <a:rPr lang="en-US" sz="3600" kern="1200" spc="0" dirty="0">
                <a:solidFill>
                  <a:srgbClr val="262626"/>
                </a:solidFill>
                <a:latin typeface="Amalia"/>
                <a:ea typeface="+mj-lt"/>
                <a:cs typeface="+mj-lt"/>
                <a:sym typeface="Century Gothic"/>
              </a:rPr>
              <a:t>Days Hackathon</a:t>
            </a:r>
            <a:endParaRPr lang="en-US" sz="3200" dirty="0">
              <a:solidFill>
                <a:schemeClr val="tx1"/>
              </a:solidFill>
              <a:latin typeface="Amalia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A673C-4FC9-0060-9805-A25419EC1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238" y="4358358"/>
            <a:ext cx="5190783" cy="225126"/>
          </a:xfrm>
        </p:spPr>
        <p:txBody>
          <a:bodyPr/>
          <a:lstStyle/>
          <a:p>
            <a:r>
              <a:rPr lang="en-US" dirty="0">
                <a:latin typeface="Amalia"/>
              </a:rPr>
              <a:t>8-10 November 2024</a:t>
            </a:r>
            <a:endParaRPr lang="en-US" sz="1400" dirty="0">
              <a:latin typeface="Amal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73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4A27-A6D1-1935-ACFC-9E6A0ECD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95" y="1112024"/>
            <a:ext cx="7552126" cy="430787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Pre-Hackathon Learning Week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1117728-21C5-6CAE-E923-554B573F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095" y="1587791"/>
            <a:ext cx="7552126" cy="453266"/>
          </a:xfrm>
        </p:spPr>
        <p:txBody>
          <a:bodyPr wrap="square" anchor="t">
            <a:normAutofit/>
          </a:bodyPr>
          <a:lstStyle/>
          <a:p>
            <a:r>
              <a:rPr lang="en-US" sz="1800" dirty="0"/>
              <a:t>Gear Up for AI Days Hackathon!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0B4C577-314E-864C-D5C0-9A0E12A25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AI Days Hackathon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F4B6A-D567-56C6-F18D-EC31279BCF7B}"/>
              </a:ext>
            </a:extLst>
          </p:cNvPr>
          <p:cNvSpPr txBox="1"/>
          <p:nvPr/>
        </p:nvSpPr>
        <p:spPr>
          <a:xfrm>
            <a:off x="434095" y="2516824"/>
            <a:ext cx="73771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- </a:t>
            </a:r>
            <a:r>
              <a:rPr lang="en-US" sz="2000" b="1" dirty="0"/>
              <a:t>Elevate Your Skills</a:t>
            </a:r>
            <a:r>
              <a:rPr lang="en-US" sz="2000" dirty="0"/>
              <a:t>: One week before the AI Days Hackathon, we’ll release a curated list of essential courses. These courses will help you sharpen your knowledge on AI, multi-agent systems, and banking technology.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1" dirty="0"/>
              <a:t>Handpicked for Success</a:t>
            </a:r>
            <a:r>
              <a:rPr lang="en-US" sz="2000" dirty="0"/>
              <a:t>: Whether you’re new to AI or an experienced developer, these courses will equip you with the tools you need to tackle the hackathon challenges.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1" dirty="0"/>
              <a:t>Stay Tuned</a:t>
            </a:r>
            <a:r>
              <a:rPr lang="en-US" sz="2000" dirty="0"/>
              <a:t>: Keep an eye out for the course list—this is your chance to get ahead and be ready to innovate!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4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B14B-BB52-1A7A-A5F1-CAB333E9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95" y="1669298"/>
            <a:ext cx="5357105" cy="861574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Hackathon Challenge Ideas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295FE5C-6B0D-B527-02E5-80E937E30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095" y="2588210"/>
            <a:ext cx="5395206" cy="323871"/>
          </a:xfrm>
        </p:spPr>
        <p:txBody>
          <a:bodyPr/>
          <a:lstStyle/>
          <a:p>
            <a:r>
              <a:rPr lang="en-US" sz="2000" dirty="0"/>
              <a:t>Unleash the Power of AI in Banking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8E203A0-2207-B9A6-EEFB-6A4AABF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AI Days Hackathon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1B2F673-2BC4-42C9-C48D-2B318E1CF3B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051681" y="6508761"/>
            <a:ext cx="4854400" cy="349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fld id="{00000000-1234-1234-1234-123412341234}" type="slidenum">
              <a:rPr kumimoji="0" lang="en" sz="933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sym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700"/>
                <a:buFont typeface="Arial"/>
                <a:buNone/>
                <a:tabLst/>
                <a:defRPr/>
              </a:pPr>
              <a:t>3</a:t>
            </a:fld>
            <a:endParaRPr kumimoji="0" lang="en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pic>
        <p:nvPicPr>
          <p:cNvPr id="3" name="Picture 2" descr="A black and yellow circuit board brain&#10;&#10;Description automatically generated">
            <a:extLst>
              <a:ext uri="{FF2B5EF4-FFF2-40B4-BE49-F238E27FC236}">
                <a16:creationId xmlns:a16="http://schemas.microsoft.com/office/drawing/2014/main" id="{D92DCC81-106A-0718-87F4-A6CC8F16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762" y="5449399"/>
            <a:ext cx="1256324" cy="118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88487-1041-93F8-D5AF-48549D501AC5}"/>
              </a:ext>
            </a:extLst>
          </p:cNvPr>
          <p:cNvSpPr txBox="1"/>
          <p:nvPr/>
        </p:nvSpPr>
        <p:spPr>
          <a:xfrm>
            <a:off x="6269152" y="222860"/>
            <a:ext cx="5486400" cy="541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/>
              <a:t>Automated Financial Analysis Using AI Agents</a:t>
            </a:r>
            <a:br>
              <a:rPr lang="en-US" sz="1600" dirty="0"/>
            </a:br>
            <a:r>
              <a:rPr lang="en-US" sz="1600" dirty="0"/>
              <a:t>- Develop a multi-agent system that autonomously analyzes financial data, identifies trends, and provides actionable insights for users and banks.</a:t>
            </a:r>
          </a:p>
          <a:p>
            <a:pPr rtl="0"/>
            <a:r>
              <a:rPr lang="en-US" sz="1600" dirty="0"/>
              <a:t> </a:t>
            </a:r>
          </a:p>
          <a:p>
            <a:pPr rtl="0"/>
            <a:r>
              <a:rPr lang="en-US" sz="1600" b="1" dirty="0"/>
              <a:t>Customer Service Enhancement</a:t>
            </a:r>
            <a:br>
              <a:rPr lang="en-US" sz="1600" dirty="0"/>
            </a:br>
            <a:r>
              <a:rPr lang="en-US" sz="1600" dirty="0"/>
              <a:t>- Design a multi-agent system to improve customer service by addressing inquiries, solving problems, and providing instant support through AI-driven chatbots and virtual assistants.</a:t>
            </a:r>
          </a:p>
          <a:p>
            <a:pPr rtl="0"/>
            <a:r>
              <a:rPr lang="en-US" sz="1600" dirty="0"/>
              <a:t> </a:t>
            </a:r>
          </a:p>
          <a:p>
            <a:pPr rtl="0"/>
            <a:r>
              <a:rPr lang="en-US" sz="1600" b="1" dirty="0"/>
              <a:t>Web Search Tool for Compliance</a:t>
            </a:r>
            <a:br>
              <a:rPr lang="en-US" sz="1600" dirty="0"/>
            </a:br>
            <a:r>
              <a:rPr lang="en-US" sz="1600" dirty="0"/>
              <a:t>- Create an AI-powered multi-agent web search tool that assists compliance officers in quickly finding and analyzing regulatory information, ensuring that the bank adheres to legal standards.</a:t>
            </a:r>
          </a:p>
          <a:p>
            <a:pPr rtl="0"/>
            <a:r>
              <a:rPr lang="en-US" sz="1600" dirty="0"/>
              <a:t> </a:t>
            </a:r>
          </a:p>
          <a:p>
            <a:pPr rtl="0"/>
            <a:r>
              <a:rPr lang="en-US" sz="1600" b="1" dirty="0"/>
              <a:t>Call Center Insight Extraction and Summarization</a:t>
            </a:r>
            <a:br>
              <a:rPr lang="en-US" sz="1600" dirty="0"/>
            </a:br>
            <a:r>
              <a:rPr lang="en-US" sz="1600" dirty="0"/>
              <a:t>- Build a system using Whisper to transcribe call center conversations, summarize the key points, and employ Retrieval-Augmented Generation (RAG) to uncover and report the most common customer issues faced.</a:t>
            </a:r>
          </a:p>
        </p:txBody>
      </p:sp>
    </p:spTree>
    <p:extLst>
      <p:ext uri="{BB962C8B-B14F-4D97-AF65-F5344CB8AC3E}">
        <p14:creationId xmlns:p14="http://schemas.microsoft.com/office/powerpoint/2010/main" val="487609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RBI Theme">
      <a:dk1>
        <a:srgbClr val="000000"/>
      </a:dk1>
      <a:lt1>
        <a:srgbClr val="FFFFFF"/>
      </a:lt1>
      <a:dk2>
        <a:srgbClr val="2B2D34"/>
      </a:dk2>
      <a:lt2>
        <a:srgbClr val="F1EDE6"/>
      </a:lt2>
      <a:accent1>
        <a:srgbClr val="FEE600"/>
      </a:accent1>
      <a:accent2>
        <a:srgbClr val="FFD403"/>
      </a:accent2>
      <a:accent3>
        <a:srgbClr val="F9BB30"/>
      </a:accent3>
      <a:accent4>
        <a:srgbClr val="67D0AB"/>
      </a:accent4>
      <a:accent5>
        <a:srgbClr val="FF8B6B"/>
      </a:accent5>
      <a:accent6>
        <a:srgbClr val="6A4CAD"/>
      </a:accent6>
      <a:hlink>
        <a:srgbClr val="64C5C9"/>
      </a:hlink>
      <a:folHlink>
        <a:srgbClr val="2B2D34"/>
      </a:folHlink>
    </a:clrScheme>
    <a:fontScheme name="RBI">
      <a:majorFont>
        <a:latin typeface="Amalia"/>
        <a:ea typeface=""/>
        <a:cs typeface=""/>
      </a:majorFont>
      <a:minorFont>
        <a:latin typeface="Amal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F07600"/>
        </a:dk2>
        <a:lt2>
          <a:srgbClr val="636B70"/>
        </a:lt2>
        <a:accent1>
          <a:srgbClr val="ADADAD"/>
        </a:accent1>
        <a:accent2>
          <a:srgbClr val="9C3024"/>
        </a:accent2>
        <a:accent3>
          <a:srgbClr val="FFFFFF"/>
        </a:accent3>
        <a:accent4>
          <a:srgbClr val="000000"/>
        </a:accent4>
        <a:accent5>
          <a:srgbClr val="D3D3D3"/>
        </a:accent5>
        <a:accent6>
          <a:srgbClr val="8D2A20"/>
        </a:accent6>
        <a:hlink>
          <a:srgbClr val="0066CB"/>
        </a:hlink>
        <a:folHlink>
          <a:srgbClr val="99CD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95FABBED-0368-6E44-BF41-4DE66DE86FCC}" vid="{01C083BF-1C53-0246-A925-5D5570C9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3B749462BF9468CC2C38CB6637B5A" ma:contentTypeVersion="28" ma:contentTypeDescription="Create a new document." ma:contentTypeScope="" ma:versionID="bb148c7b7ac4b3152a826fea0c6d2f1d">
  <xsd:schema xmlns:xsd="http://www.w3.org/2001/XMLSchema" xmlns:xs="http://www.w3.org/2001/XMLSchema" xmlns:p="http://schemas.microsoft.com/office/2006/metadata/properties" xmlns:ns1="http://schemas.microsoft.com/sharepoint/v3" xmlns:ns2="d8cc2852-b53a-40e4-b2b5-4322f7f70780" xmlns:ns3="10791cc9-bdc1-4a1e-9a99-cf4fd399dd69" targetNamespace="http://schemas.microsoft.com/office/2006/metadata/properties" ma:root="true" ma:fieldsID="2bfd814c5e5b2e847fd4b38d7fff1021" ns1:_="" ns2:_="" ns3:_="">
    <xsd:import namespace="http://schemas.microsoft.com/sharepoint/v3"/>
    <xsd:import namespace="d8cc2852-b53a-40e4-b2b5-4322f7f70780"/>
    <xsd:import namespace="10791cc9-bdc1-4a1e-9a99-cf4fd399dd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khzi" minOccurs="0"/>
                <xsd:element ref="ns2:b7cadf8f-7129-466b-8f07-64610af2fe55CountryOrRegion" minOccurs="0"/>
                <xsd:element ref="ns2:b7cadf8f-7129-466b-8f07-64610af2fe55State" minOccurs="0"/>
                <xsd:element ref="ns2:b7cadf8f-7129-466b-8f07-64610af2fe55City" minOccurs="0"/>
                <xsd:element ref="ns2:b7cadf8f-7129-466b-8f07-64610af2fe55PostalCode" minOccurs="0"/>
                <xsd:element ref="ns2:b7cadf8f-7129-466b-8f07-64610af2fe55Street" minOccurs="0"/>
                <xsd:element ref="ns2:b7cadf8f-7129-466b-8f07-64610af2fe55GeoLoc" minOccurs="0"/>
                <xsd:element ref="ns2:b7cadf8f-7129-466b-8f07-64610af2fe55DispNa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c2852-b53a-40e4-b2b5-4322f7f70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khzi" ma:index="10" nillable="true" ma:displayName="Location" ma:internalName="khzi">
      <xsd:simpleType>
        <xsd:restriction base="dms:Unknown"/>
      </xsd:simpleType>
    </xsd:element>
    <xsd:element name="b7cadf8f-7129-466b-8f07-64610af2fe55CountryOrRegion" ma:index="11" nillable="true" ma:displayName="Location: Country/Region" ma:internalName="CountryOrRegion" ma:readOnly="true">
      <xsd:simpleType>
        <xsd:restriction base="dms:Text"/>
      </xsd:simpleType>
    </xsd:element>
    <xsd:element name="b7cadf8f-7129-466b-8f07-64610af2fe55State" ma:index="12" nillable="true" ma:displayName="Location: State" ma:internalName="State" ma:readOnly="true">
      <xsd:simpleType>
        <xsd:restriction base="dms:Text"/>
      </xsd:simpleType>
    </xsd:element>
    <xsd:element name="b7cadf8f-7129-466b-8f07-64610af2fe55City" ma:index="13" nillable="true" ma:displayName="Location: City" ma:internalName="City" ma:readOnly="true">
      <xsd:simpleType>
        <xsd:restriction base="dms:Text"/>
      </xsd:simpleType>
    </xsd:element>
    <xsd:element name="b7cadf8f-7129-466b-8f07-64610af2fe55PostalCode" ma:index="14" nillable="true" ma:displayName="Location: Postal Code" ma:internalName="PostalCode" ma:readOnly="true">
      <xsd:simpleType>
        <xsd:restriction base="dms:Text"/>
      </xsd:simpleType>
    </xsd:element>
    <xsd:element name="b7cadf8f-7129-466b-8f07-64610af2fe55Street" ma:index="15" nillable="true" ma:displayName="Location: Street" ma:internalName="Street" ma:readOnly="true">
      <xsd:simpleType>
        <xsd:restriction base="dms:Text"/>
      </xsd:simpleType>
    </xsd:element>
    <xsd:element name="b7cadf8f-7129-466b-8f07-64610af2fe55GeoLoc" ma:index="16" nillable="true" ma:displayName="Location: Coordinates" ma:internalName="GeoLoc" ma:readOnly="true">
      <xsd:simpleType>
        <xsd:restriction base="dms:Unknown"/>
      </xsd:simpleType>
    </xsd:element>
    <xsd:element name="b7cadf8f-7129-466b-8f07-64610af2fe55DispName" ma:index="17" nillable="true" ma:displayName="Location: Name" ma:internalName="DispNa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2" nillable="true" ma:taxonomy="true" ma:internalName="lcf76f155ced4ddcb4097134ff3c332f" ma:taxonomyFieldName="MediaServiceImageTags" ma:displayName="Image Tags" ma:readOnly="false" ma:fieldId="{5cf76f15-5ced-4ddc-b409-7134ff3c332f}" ma:taxonomyMulti="true" ma:sspId="1b8c0c90-bcfb-49ef-b405-3eb3828e4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91cc9-bdc1-4a1e-9a99-cf4fd399dd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3" nillable="true" ma:displayName="Taxonomy Catch All Column" ma:hidden="true" ma:list="{cc514ea3-1b80-4c88-ade8-6d9ddd30924a}" ma:internalName="TaxCatchAll" ma:showField="CatchAllData" ma:web="10791cc9-bdc1-4a1e-9a99-cf4fd399dd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10791cc9-bdc1-4a1e-9a99-cf4fd399dd69" xsi:nil="true"/>
    <lcf76f155ced4ddcb4097134ff3c332f xmlns="d8cc2852-b53a-40e4-b2b5-4322f7f70780">
      <Terms xmlns="http://schemas.microsoft.com/office/infopath/2007/PartnerControls"/>
    </lcf76f155ced4ddcb4097134ff3c332f>
    <khzi xmlns="d8cc2852-b53a-40e4-b2b5-4322f7f70780" xsi:nil="true"/>
    <SharedWithUsers xmlns="10791cc9-bdc1-4a1e-9a99-cf4fd399dd69">
      <UserInfo>
        <DisplayName>Mihaela Predica</DisplayName>
        <AccountId>1388</AccountId>
        <AccountType/>
      </UserInfo>
      <UserInfo>
        <DisplayName>Alexandra Buzatu</DisplayName>
        <AccountId>258</AccountId>
        <AccountType/>
      </UserInfo>
      <UserInfo>
        <DisplayName>Mihaela-Carmen Vacaru</DisplayName>
        <AccountId>959</AccountId>
        <AccountType/>
      </UserInfo>
      <UserInfo>
        <DisplayName>Mihai-Alin Nedelcu</DisplayName>
        <AccountId>935</AccountId>
        <AccountType/>
      </UserInfo>
      <UserInfo>
        <DisplayName>Gabriela Barbulescu</DisplayName>
        <AccountId>172</AccountId>
        <AccountType/>
      </UserInfo>
      <UserInfo>
        <DisplayName>Razvan Iacob</DisplayName>
        <AccountId>241</AccountId>
        <AccountType/>
      </UserInfo>
      <UserInfo>
        <DisplayName>Robert-Daniel Sumarocov</DisplayName>
        <AccountId>987</AccountId>
        <AccountType/>
      </UserInfo>
      <UserInfo>
        <DisplayName>Andrei Dragos Pavel</DisplayName>
        <AccountId>1631</AccountId>
        <AccountType/>
      </UserInfo>
      <UserInfo>
        <DisplayName>Raluca Ganta</DisplayName>
        <AccountId>1030</AccountId>
        <AccountType/>
      </UserInfo>
      <UserInfo>
        <DisplayName>Cora Moraru</DisplayName>
        <AccountId>101</AccountId>
        <AccountType/>
      </UserInfo>
      <UserInfo>
        <DisplayName>Gabriel-Cristian Chenescu</DisplayName>
        <AccountId>182</AccountId>
        <AccountType/>
      </UserInfo>
      <UserInfo>
        <DisplayName>Irina-Claudia Kubinschi</DisplayName>
        <AccountId>237</AccountId>
        <AccountType/>
      </UserInfo>
      <UserInfo>
        <DisplayName>Elena Bodislav</DisplayName>
        <AccountId>32</AccountId>
        <AccountType/>
      </UserInfo>
      <UserInfo>
        <DisplayName>Florin-Dumitru Dinu</DisplayName>
        <AccountId>207</AccountId>
        <AccountType/>
      </UserInfo>
      <UserInfo>
        <DisplayName>Mihai-Catalin Rauta</DisplayName>
        <AccountId>948</AccountId>
        <AccountType/>
      </UserInfo>
      <UserInfo>
        <DisplayName>Madalina-Adriana Pop</DisplayName>
        <AccountId>1639</AccountId>
        <AccountType/>
      </UserInfo>
      <UserInfo>
        <DisplayName>Bogdan Pipernea</DisplayName>
        <AccountId>53</AccountId>
        <AccountType/>
      </UserInfo>
      <UserInfo>
        <DisplayName>Iulia Cojocaru</DisplayName>
        <AccountId>1644</AccountId>
        <AccountType/>
      </UserInfo>
      <UserInfo>
        <DisplayName>Ioan-Adrian Popa</DisplayName>
        <AccountId>1090</AccountId>
        <AccountType/>
      </UserInfo>
      <UserInfo>
        <DisplayName>Costel Radu</DisplayName>
        <AccountId>245</AccountId>
        <AccountType/>
      </UserInfo>
      <UserInfo>
        <DisplayName>Elena Zimbilschi</DisplayName>
        <AccountId>264</AccountId>
        <AccountType/>
      </UserInfo>
      <UserInfo>
        <DisplayName>Sorin Sabau</DisplayName>
        <AccountId>920</AccountId>
        <AccountType/>
      </UserInfo>
      <UserInfo>
        <DisplayName>Roxana-Valentina Amzar</DisplayName>
        <AccountId>327</AccountId>
        <AccountType/>
      </UserInfo>
      <UserInfo>
        <DisplayName>Teodora-Olimpia Petre</DisplayName>
        <AccountId>197</AccountId>
        <AccountType/>
      </UserInfo>
      <UserInfo>
        <DisplayName>Valentin Costescu</DisplayName>
        <AccountId>143</AccountId>
        <AccountType/>
      </UserInfo>
      <UserInfo>
        <DisplayName>Lavinia Zanoaga</DisplayName>
        <AccountId>231</AccountId>
        <AccountType/>
      </UserInfo>
      <UserInfo>
        <DisplayName>Raluca Nicolescu</DisplayName>
        <AccountId>196</AccountId>
        <AccountType/>
      </UserInfo>
      <UserInfo>
        <DisplayName>Laura Metea</DisplayName>
        <AccountId>167</AccountId>
        <AccountType/>
      </UserInfo>
      <UserInfo>
        <DisplayName>Georgiana Ungureanu</DisplayName>
        <AccountId>1050</AccountId>
        <AccountType/>
      </UserInfo>
      <UserInfo>
        <DisplayName>Iulian Tudose</DisplayName>
        <AccountId>889</AccountId>
        <AccountType/>
      </UserInfo>
      <UserInfo>
        <DisplayName>Carmen Lavinia Dragan</DisplayName>
        <AccountId>996</AccountId>
        <AccountType/>
      </UserInfo>
      <UserInfo>
        <DisplayName>Stefana-Sabina Mihailescu</DisplayName>
        <AccountId>140</AccountId>
        <AccountType/>
      </UserInfo>
      <UserInfo>
        <DisplayName>Luminita Nastase</DisplayName>
        <AccountId>582</AccountId>
        <AccountType/>
      </UserInfo>
      <UserInfo>
        <DisplayName>Cornel Seiciu</DisplayName>
        <AccountId>63</AccountId>
        <AccountType/>
      </UserInfo>
      <UserInfo>
        <DisplayName>Andreea-Luminita Porojan</DisplayName>
        <AccountId>16</AccountId>
        <AccountType/>
      </UserInfo>
      <UserInfo>
        <DisplayName>Calin-Adrian Giurgiu</DisplayName>
        <AccountId>103</AccountId>
        <AccountType/>
      </UserInfo>
      <UserInfo>
        <DisplayName>Claudia Schiopu</DisplayName>
        <AccountId>1092</AccountId>
        <AccountType/>
      </UserInfo>
      <UserInfo>
        <DisplayName>Andreea-Cristina Kalinov</DisplayName>
        <AccountId>1507</AccountId>
        <AccountType/>
      </UserInfo>
      <UserInfo>
        <DisplayName>Dragos Dima</DisplayName>
        <AccountId>1882</AccountId>
        <AccountType/>
      </UserInfo>
      <UserInfo>
        <DisplayName>Zdenek Romanek</DisplayName>
        <AccountId>970</AccountId>
        <AccountType/>
      </UserInfo>
      <UserInfo>
        <DisplayName>Mircea Busuioceanu</DisplayName>
        <AccountId>988</AccountId>
        <AccountType/>
      </UserInfo>
      <UserInfo>
        <DisplayName>Bogdan Popa</DisplayName>
        <AccountId>910</AccountId>
        <AccountType/>
      </UserInfo>
      <UserInfo>
        <DisplayName>Alina Rus</DisplayName>
        <AccountId>310</AccountId>
        <AccountType/>
      </UserInfo>
      <UserInfo>
        <DisplayName>Oana-Raluca Tofan</DisplayName>
        <AccountId>120</AccountId>
        <AccountType/>
      </UserInfo>
      <UserInfo>
        <DisplayName>Ionut-Ciprian Grigorian</DisplayName>
        <AccountId>259</AccountId>
        <AccountType/>
      </UserInfo>
      <UserInfo>
        <DisplayName>Erika Dinulescu</DisplayName>
        <AccountId>184</AccountId>
        <AccountType/>
      </UserInfo>
      <UserInfo>
        <DisplayName>Aurelia-Paula Campanu</DisplayName>
        <AccountId>1885</AccountId>
        <AccountType/>
      </UserInfo>
      <UserInfo>
        <DisplayName>Bogdan-Adrian Panaitopulo</DisplayName>
        <AccountId>1884</AccountId>
        <AccountType/>
      </UserInfo>
      <UserInfo>
        <DisplayName>Diana Baciu</DisplayName>
        <AccountId>1785</AccountId>
        <AccountType/>
      </UserInfo>
      <UserInfo>
        <DisplayName>Florinel-Robert Vochin</DisplayName>
        <AccountId>1168</AccountId>
        <AccountType/>
      </UserInfo>
      <UserInfo>
        <DisplayName>Catalin Gavrizescu</DisplayName>
        <AccountId>39</AccountId>
        <AccountType/>
      </UserInfo>
      <UserInfo>
        <DisplayName>Alexandra Arsene</DisplayName>
        <AccountId>1248</AccountId>
        <AccountType/>
      </UserInfo>
      <UserInfo>
        <DisplayName>Roxana Barbato</DisplayName>
        <AccountId>200</AccountId>
        <AccountType/>
      </UserInfo>
      <UserInfo>
        <DisplayName>Alexandra Bacanu</DisplayName>
        <AccountId>1888</AccountId>
        <AccountType/>
      </UserInfo>
      <UserInfo>
        <DisplayName>Violeta-Marilena Matei</DisplayName>
        <AccountId>726</AccountId>
        <AccountType/>
      </UserInfo>
      <UserInfo>
        <DisplayName>Florin Daniel Craciun</DisplayName>
        <AccountId>1515</AccountId>
        <AccountType/>
      </UserInfo>
      <UserInfo>
        <DisplayName>Corina Florea</DisplayName>
        <AccountId>1874</AccountId>
        <AccountType/>
      </UserInfo>
      <UserInfo>
        <DisplayName>Alexandru Teodor Chiroiu</DisplayName>
        <AccountId>1912</AccountId>
        <AccountType/>
      </UserInfo>
      <UserInfo>
        <DisplayName>Livia-Stefania Fericean</DisplayName>
        <AccountId>1825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FBD270-E2DF-4E7A-81C4-83C4372A89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3217C-DA84-4003-A66C-0DE40A2CE7D6}">
  <ds:schemaRefs>
    <ds:schemaRef ds:uri="10791cc9-bdc1-4a1e-9a99-cf4fd399dd69"/>
    <ds:schemaRef ds:uri="d8cc2852-b53a-40e4-b2b5-4322f7f707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27A685-61F1-4EE0-9705-4334B7B3EE8B}">
  <ds:schemaRefs>
    <ds:schemaRef ds:uri="10791cc9-bdc1-4a1e-9a99-cf4fd399dd69"/>
    <ds:schemaRef ds:uri="d8cc2852-b53a-40e4-b2b5-4322f7f707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321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Amalia</vt:lpstr>
      <vt:lpstr>Amalia Black</vt:lpstr>
      <vt:lpstr>Amalia Medium</vt:lpstr>
      <vt:lpstr>Arial</vt:lpstr>
      <vt:lpstr>Calibri</vt:lpstr>
      <vt:lpstr>Century Gothic</vt:lpstr>
      <vt:lpstr>Nokia Pure Headline Light</vt:lpstr>
      <vt:lpstr>Default Design</vt:lpstr>
      <vt:lpstr>AI Days Hackathon</vt:lpstr>
      <vt:lpstr>Pre-Hackathon Learning Week</vt:lpstr>
      <vt:lpstr>Hackathon Challenge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Razvan-Andrei Mihaescu</cp:lastModifiedBy>
  <cp:revision>23</cp:revision>
  <cp:lastPrinted>2023-08-28T13:26:37Z</cp:lastPrinted>
  <dcterms:created xsi:type="dcterms:W3CDTF">2019-02-18T11:00:51Z</dcterms:created>
  <dcterms:modified xsi:type="dcterms:W3CDTF">2024-08-23T10:43:27Z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0x0101001703B749462BF9468CC2C38CB6637B5A</vt:lpwstr>
  </property>
  <property fmtid="{D5CDD505-2E9C-101B-9397-08002B2CF9AE}" pid="3" name="MediaServiceImageTags">
    <vt:lpwstr/>
  </property>
  <property fmtid="{D5CDD505-2E9C-101B-9397-08002B2CF9AE}" pid="4" name="MSIP_Label_3eef8ae9-8c1e-4a4d-9bfb-b8c852cc2d49_Enabled">
    <vt:lpwstr>true</vt:lpwstr>
  </property>
  <property fmtid="{D5CDD505-2E9C-101B-9397-08002B2CF9AE}" pid="5" name="MSIP_Label_3eef8ae9-8c1e-4a4d-9bfb-b8c852cc2d49_SetDate">
    <vt:lpwstr>2024-08-23T10:24:37Z</vt:lpwstr>
  </property>
  <property fmtid="{D5CDD505-2E9C-101B-9397-08002B2CF9AE}" pid="6" name="MSIP_Label_3eef8ae9-8c1e-4a4d-9bfb-b8c852cc2d49_Method">
    <vt:lpwstr>Privileged</vt:lpwstr>
  </property>
  <property fmtid="{D5CDD505-2E9C-101B-9397-08002B2CF9AE}" pid="7" name="MSIP_Label_3eef8ae9-8c1e-4a4d-9bfb-b8c852cc2d49_Name">
    <vt:lpwstr>Public (visual mark)</vt:lpwstr>
  </property>
  <property fmtid="{D5CDD505-2E9C-101B-9397-08002B2CF9AE}" pid="8" name="MSIP_Label_3eef8ae9-8c1e-4a4d-9bfb-b8c852cc2d49_SiteId">
    <vt:lpwstr>9b511fda-f0b1-43a5-b06e-1e720f64520a</vt:lpwstr>
  </property>
  <property fmtid="{D5CDD505-2E9C-101B-9397-08002B2CF9AE}" pid="9" name="MSIP_Label_3eef8ae9-8c1e-4a4d-9bfb-b8c852cc2d49_ActionId">
    <vt:lpwstr>f2a456a4-bee5-4cde-94a7-87a9ed400915</vt:lpwstr>
  </property>
  <property fmtid="{D5CDD505-2E9C-101B-9397-08002B2CF9AE}" pid="10" name="MSIP_Label_3eef8ae9-8c1e-4a4d-9bfb-b8c852cc2d49_ContentBits">
    <vt:lpwstr>2</vt:lpwstr>
  </property>
  <property fmtid="{D5CDD505-2E9C-101B-9397-08002B2CF9AE}" pid="11" name="ClassificationContentMarkingFooterLocations">
    <vt:lpwstr>Default Design:3</vt:lpwstr>
  </property>
  <property fmtid="{D5CDD505-2E9C-101B-9397-08002B2CF9AE}" pid="12" name="ClassificationContentMarkingFooterText">
    <vt:lpwstr>Classification: PUBLIC</vt:lpwstr>
  </property>
</Properties>
</file>