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5ce257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5ce257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5ce257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95ce257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5ce257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5ce257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8da005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8da005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8da005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8da005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9e52ef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9e52ef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8da005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98da005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8da005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8da005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8da005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8da005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8da005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98da005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5ce257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5ce257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19e62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19e62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95ce25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95ce25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5ce257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5ce257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5ce257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5ce257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5ce257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5ce257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5ce257f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5ce257f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101600" y="203550"/>
            <a:ext cx="3992700" cy="23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865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Mihai Valentin</a:t>
            </a:r>
            <a:endParaRPr sz="2865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2865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Power IT</a:t>
            </a:r>
            <a:endParaRPr sz="2865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ru" sz="28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Lead</a:t>
            </a:r>
            <a:endParaRPr b="1" sz="286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2865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Backend Developer</a:t>
            </a:r>
            <a:endParaRPr sz="2865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1620" l="34179" r="7859" t="25431"/>
          <a:stretch/>
        </p:blipFill>
        <p:spPr>
          <a:xfrm>
            <a:off x="1049700" y="203550"/>
            <a:ext cx="2904000" cy="23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67100" y="2920650"/>
            <a:ext cx="700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Email:</a:t>
            </a: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mihaivalentin373@gmail.com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GitHub: @mihai-valentin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Telegram: @mihai_valentin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0" y="2038650"/>
            <a:ext cx="91440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ESTIMATION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6642325" y="172525"/>
            <a:ext cx="23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Vision*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0" y="3857700"/>
            <a:ext cx="9144000" cy="1285800"/>
          </a:xfrm>
          <a:prstGeom prst="rect">
            <a:avLst/>
          </a:prstGeom>
          <a:solidFill>
            <a:srgbClr val="8C1E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</a:t>
            </a: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PLANNING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2571750"/>
            <a:ext cx="9144000" cy="1285800"/>
          </a:xfrm>
          <a:prstGeom prst="rect">
            <a:avLst/>
          </a:prstGeom>
          <a:solidFill>
            <a:srgbClr val="F222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DAILY SCRUM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0" y="1285800"/>
            <a:ext cx="9144000" cy="1285800"/>
          </a:xfrm>
          <a:prstGeom prst="rect">
            <a:avLst/>
          </a:prstGeom>
          <a:solidFill>
            <a:srgbClr val="FF2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REVIEW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0" y="-150"/>
            <a:ext cx="9144000" cy="1285800"/>
          </a:xfrm>
          <a:prstGeom prst="rect">
            <a:avLst/>
          </a:prstGeom>
          <a:solidFill>
            <a:srgbClr val="FF901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RETROSPECTIVE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2038650"/>
            <a:ext cx="91440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ANALYZE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0" y="1660800"/>
            <a:ext cx="91440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REPEAT</a:t>
            </a:r>
            <a:endParaRPr sz="10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ABABA"/>
            </a:gs>
            <a:gs pos="50000">
              <a:srgbClr val="7F7F7F"/>
            </a:gs>
            <a:gs pos="100000">
              <a:srgbClr val="D7D7D7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0" y="1660800"/>
            <a:ext cx="91440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BUT …</a:t>
            </a:r>
            <a:endParaRPr sz="10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192245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0" y="1968600"/>
            <a:ext cx="91440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YOU!</a:t>
            </a:r>
            <a:endParaRPr sz="7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0" y="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LEARN MORE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3400" y="1527550"/>
            <a:ext cx="2977200" cy="29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800" y="620550"/>
            <a:ext cx="3902400" cy="3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192245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WHAT’S UP?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Agile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SCRUM</a:t>
            </a:r>
            <a:endParaRPr sz="7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642325" y="172525"/>
            <a:ext cx="23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Vision*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FF3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D319"/>
              </a:gs>
              <a:gs pos="50000">
                <a:srgbClr val="FF901F"/>
              </a:gs>
              <a:gs pos="100000">
                <a:srgbClr val="FFD319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PRINCIPLES</a:t>
            </a: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0" y="0"/>
            <a:ext cx="9144000" cy="1731600"/>
          </a:xfrm>
          <a:prstGeom prst="rect">
            <a:avLst/>
          </a:prstGeom>
          <a:solidFill>
            <a:srgbClr val="8C1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TRANSPARENCY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0" y="1705950"/>
            <a:ext cx="9144000" cy="17316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INSPECTION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3437550"/>
            <a:ext cx="9144000" cy="1731600"/>
          </a:xfrm>
          <a:prstGeom prst="rect">
            <a:avLst/>
          </a:prstGeom>
          <a:solidFill>
            <a:srgbClr val="FF29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ADAPTATION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FF3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D319"/>
              </a:gs>
              <a:gs pos="50000">
                <a:srgbClr val="FF901F"/>
              </a:gs>
              <a:gs pos="100000">
                <a:srgbClr val="FFD319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0" y="-75"/>
            <a:ext cx="9144000" cy="1028700"/>
          </a:xfrm>
          <a:prstGeom prst="rect">
            <a:avLst/>
          </a:prstGeom>
          <a:solidFill>
            <a:srgbClr val="FF2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COMMITMENT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0" y="1028625"/>
            <a:ext cx="9144000" cy="1029600"/>
          </a:xfrm>
          <a:prstGeom prst="rect">
            <a:avLst/>
          </a:prstGeom>
          <a:solidFill>
            <a:srgbClr val="F222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FOCUS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0" y="3084825"/>
            <a:ext cx="9144000" cy="1029600"/>
          </a:xfrm>
          <a:prstGeom prst="rect">
            <a:avLst/>
          </a:prstGeom>
          <a:solidFill>
            <a:srgbClr val="FF901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RESPECT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4114425"/>
            <a:ext cx="9144000" cy="1029600"/>
          </a:xfrm>
          <a:prstGeom prst="rect">
            <a:avLst/>
          </a:prstGeom>
          <a:solidFill>
            <a:srgbClr val="FFD31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COURAGE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0" y="2056725"/>
            <a:ext cx="9144000" cy="1029600"/>
          </a:xfrm>
          <a:prstGeom prst="rect">
            <a:avLst/>
          </a:prstGeom>
          <a:solidFill>
            <a:srgbClr val="8C1E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OPENNESS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D319"/>
              </a:gs>
              <a:gs pos="50000">
                <a:srgbClr val="FF901F"/>
              </a:gs>
              <a:gs pos="100000">
                <a:srgbClr val="FFD319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t" bIns="91425" lIns="91425" spcFirstLastPara="1" rIns="91425" wrap="square" tIns="63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GOAL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2056050"/>
            <a:ext cx="914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>
                <a:latin typeface="Montserrat ExtraBold"/>
                <a:ea typeface="Montserrat ExtraBold"/>
                <a:cs typeface="Montserrat ExtraBold"/>
                <a:sym typeface="Montserrat ExtraBold"/>
              </a:rPr>
              <a:t>DEFINITION</a:t>
            </a:r>
            <a:r>
              <a:rPr lang="ru" sz="5500">
                <a:latin typeface="Montserrat ExtraBold"/>
                <a:ea typeface="Montserrat ExtraBold"/>
                <a:cs typeface="Montserrat ExtraBold"/>
                <a:sym typeface="Montserrat ExtraBold"/>
              </a:rPr>
              <a:t> OF DONE</a:t>
            </a:r>
            <a:endParaRPr sz="5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C1EFF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71050" y="1293975"/>
            <a:ext cx="8601900" cy="3849600"/>
          </a:xfrm>
          <a:prstGeom prst="rect">
            <a:avLst/>
          </a:prstGeom>
          <a:solidFill>
            <a:srgbClr val="F222FF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EPIC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628500" y="2501700"/>
            <a:ext cx="7887000" cy="2641800"/>
          </a:xfrm>
          <a:prstGeom prst="rect">
            <a:avLst/>
          </a:prstGeom>
          <a:solidFill>
            <a:srgbClr val="FF2975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991950" y="3660075"/>
            <a:ext cx="7160100" cy="1483500"/>
          </a:xfrm>
          <a:prstGeom prst="rect">
            <a:avLst/>
          </a:prstGeom>
          <a:solidFill>
            <a:srgbClr val="FF901F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0" y="0"/>
            <a:ext cx="91440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SCRUM TEAM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6282075" y="1351075"/>
            <a:ext cx="1706400" cy="1706400"/>
          </a:xfrm>
          <a:prstGeom prst="rect">
            <a:avLst/>
          </a:prstGeom>
          <a:solidFill>
            <a:srgbClr val="FF297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 Owner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155525" y="1351075"/>
            <a:ext cx="1706400" cy="1706400"/>
          </a:xfrm>
          <a:prstGeom prst="rect">
            <a:avLst/>
          </a:prstGeom>
          <a:solidFill>
            <a:srgbClr val="FF297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Scrum Master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43300" y="1984200"/>
            <a:ext cx="8657400" cy="3159300"/>
          </a:xfrm>
          <a:prstGeom prst="rect">
            <a:avLst/>
          </a:prstGeom>
          <a:solidFill>
            <a:srgbClr val="8C1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Developers</a:t>
            </a:r>
            <a:endParaRPr b="1" sz="5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0"/>
            <a:ext cx="9144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ARTIFACTS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357375" y="1367900"/>
            <a:ext cx="8466300" cy="3425700"/>
          </a:xfrm>
          <a:prstGeom prst="rect">
            <a:avLst/>
          </a:prstGeom>
          <a:solidFill>
            <a:srgbClr val="8C1EFF"/>
          </a:solidFill>
          <a:ln>
            <a:noFill/>
          </a:ln>
        </p:spPr>
        <p:txBody>
          <a:bodyPr anchorCtr="0" anchor="t" bIns="91425" lIns="91425" spcFirstLastPara="1" rIns="91425" wrap="square" tIns="37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 BACKLOG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548350" y="2871375"/>
            <a:ext cx="2563200" cy="12900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290400" y="2871375"/>
            <a:ext cx="2563200" cy="12900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6032450" y="2871375"/>
            <a:ext cx="2563200" cy="12900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