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legreya Medium"/>
      <p:regular r:id="rId13"/>
      <p:bold r:id="rId14"/>
      <p:italic r:id="rId15"/>
      <p:boldItalic r:id="rId16"/>
    </p:embeddedFont>
    <p:embeddedFont>
      <p:font typeface="Alegrey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egrey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legreyaMedium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egreyaMedium-italic.fntdata"/><Relationship Id="rId14" Type="http://schemas.openxmlformats.org/officeDocument/2006/relationships/font" Target="fonts/AlegreyaMedium-bold.fntdata"/><Relationship Id="rId17" Type="http://schemas.openxmlformats.org/officeDocument/2006/relationships/font" Target="fonts/Alegreya-regular.fntdata"/><Relationship Id="rId16" Type="http://schemas.openxmlformats.org/officeDocument/2006/relationships/font" Target="fonts/Alegreya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egreya-italic.fntdata"/><Relationship Id="rId6" Type="http://schemas.openxmlformats.org/officeDocument/2006/relationships/slide" Target="slides/slide1.xml"/><Relationship Id="rId18" Type="http://schemas.openxmlformats.org/officeDocument/2006/relationships/font" Target="fonts/Alegrey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0d608da1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0d608da1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0d608da1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0d608da1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0d608da1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0d608da1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0d608da1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0d608da1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0d608da1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0d608da1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d608da1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d608da1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ihai-valentin/computer_networks_vp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legreya Medium"/>
                <a:ea typeface="Alegreya Medium"/>
                <a:cs typeface="Alegreya Medium"/>
                <a:sym typeface="Alegreya Medium"/>
              </a:rPr>
              <a:t>VPN</a:t>
            </a:r>
            <a:r>
              <a:rPr lang="ru">
                <a:latin typeface="Alegreya Medium"/>
                <a:ea typeface="Alegreya Medium"/>
                <a:cs typeface="Alegreya Medium"/>
                <a:sym typeface="Alegreya Medium"/>
              </a:rPr>
              <a:t>. П</a:t>
            </a:r>
            <a:r>
              <a:rPr lang="ru">
                <a:latin typeface="Alegreya Medium"/>
                <a:ea typeface="Alegreya Medium"/>
                <a:cs typeface="Alegreya Medium"/>
                <a:sym typeface="Alegreya Medium"/>
              </a:rPr>
              <a:t>рименение в Cisco Packet Tracer.</a:t>
            </a:r>
            <a:endParaRPr>
              <a:latin typeface="Alegreya Medium"/>
              <a:ea typeface="Alegreya Medium"/>
              <a:cs typeface="Alegreya Medium"/>
              <a:sym typeface="Alegreya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legreya"/>
                <a:ea typeface="Alegreya"/>
                <a:cs typeface="Alegreya"/>
                <a:sym typeface="Alegreya"/>
              </a:rPr>
              <a:t>Автор:</a:t>
            </a:r>
            <a:endParaRPr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legreya"/>
                <a:ea typeface="Alegreya"/>
                <a:cs typeface="Alegreya"/>
                <a:sym typeface="Alegreya"/>
              </a:rPr>
              <a:t>студент группы IS31Z</a:t>
            </a:r>
            <a:endParaRPr>
              <a:latin typeface="Alegreya"/>
              <a:ea typeface="Alegreya"/>
              <a:cs typeface="Alegreya"/>
              <a:sym typeface="Alegreya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legreya"/>
                <a:ea typeface="Alegreya"/>
                <a:cs typeface="Alegreya"/>
                <a:sym typeface="Alegreya"/>
              </a:rPr>
              <a:t>Михай Валентин</a:t>
            </a:r>
            <a:endParaRPr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legreya Medium"/>
                <a:ea typeface="Alegreya Medium"/>
                <a:cs typeface="Alegreya Medium"/>
                <a:sym typeface="Alegreya Medium"/>
              </a:rPr>
              <a:t>Основные понятия</a:t>
            </a:r>
            <a:endParaRPr>
              <a:latin typeface="Alegreya Medium"/>
              <a:ea typeface="Alegreya Medium"/>
              <a:cs typeface="Alegreya Medium"/>
              <a:sym typeface="Alegreya Medium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863800" y="1152475"/>
            <a:ext cx="3416400" cy="3416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40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VPN</a:t>
            </a:r>
            <a:endParaRPr b="1" sz="5400">
              <a:solidFill>
                <a:srgbClr val="FF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255975" y="804425"/>
            <a:ext cx="1946100" cy="18468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Логическая сеть</a:t>
            </a:r>
            <a:endParaRPr b="1" sz="1800">
              <a:solidFill>
                <a:srgbClr val="FF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730750" y="2651225"/>
            <a:ext cx="2388900" cy="23889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Инкапсуляция протокола</a:t>
            </a:r>
            <a:endParaRPr b="1" sz="1800">
              <a:solidFill>
                <a:srgbClr val="FF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3814975" y="85300"/>
            <a:ext cx="2644800" cy="2644800"/>
          </a:xfrm>
          <a:prstGeom prst="ellipse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Идентификация</a:t>
            </a:r>
            <a:endParaRPr b="1" sz="1800">
              <a:solidFill>
                <a:srgbClr val="FF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923550" y="2169650"/>
            <a:ext cx="2730000" cy="27303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Аутентификация</a:t>
            </a:r>
            <a:endParaRPr b="1" sz="1800">
              <a:solidFill>
                <a:srgbClr val="FF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legreya"/>
                <a:ea typeface="Alegreya"/>
                <a:cs typeface="Alegreya"/>
                <a:sym typeface="Alegreya"/>
              </a:rPr>
              <a:t>Классификация VPN</a:t>
            </a:r>
            <a:endParaRPr b="1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486975" y="2007475"/>
            <a:ext cx="1706400" cy="17064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Alegreya Medium"/>
                <a:ea typeface="Alegreya Medium"/>
                <a:cs typeface="Alegreya Medium"/>
                <a:sym typeface="Alegreya Medium"/>
              </a:rPr>
              <a:t>Среда</a:t>
            </a:r>
            <a:endParaRPr sz="2000">
              <a:solidFill>
                <a:srgbClr val="FFFFFF"/>
              </a:solidFill>
              <a:latin typeface="Alegreya Medium"/>
              <a:ea typeface="Alegreya Medium"/>
              <a:cs typeface="Alegreya Medium"/>
              <a:sym typeface="Alegreya Medium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660250" y="2007475"/>
            <a:ext cx="1706400" cy="17064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Alegreya Medium"/>
                <a:ea typeface="Alegreya Medium"/>
                <a:cs typeface="Alegreya Medium"/>
                <a:sym typeface="Alegreya Medium"/>
              </a:rPr>
              <a:t>Реализация</a:t>
            </a:r>
            <a:endParaRPr sz="2000">
              <a:solidFill>
                <a:srgbClr val="FFFFFF"/>
              </a:solidFill>
              <a:latin typeface="Alegreya Medium"/>
              <a:ea typeface="Alegreya Medium"/>
              <a:cs typeface="Alegreya Medium"/>
              <a:sym typeface="Alegreya Medium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5833525" y="2007475"/>
            <a:ext cx="1706400" cy="17064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Alegreya Medium"/>
                <a:ea typeface="Alegreya Medium"/>
                <a:cs typeface="Alegreya Medium"/>
                <a:sym typeface="Alegreya Medium"/>
              </a:rPr>
              <a:t>Назначение</a:t>
            </a:r>
            <a:endParaRPr sz="2000">
              <a:solidFill>
                <a:srgbClr val="FFFFFF"/>
              </a:solidFill>
              <a:latin typeface="Alegreya Medium"/>
              <a:ea typeface="Alegreya Medium"/>
              <a:cs typeface="Alegreya Medium"/>
              <a:sym typeface="Alegrey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legreya"/>
                <a:ea typeface="Alegreya"/>
                <a:cs typeface="Alegreya"/>
                <a:sym typeface="Alegreya"/>
              </a:rPr>
              <a:t>Применение VPN</a:t>
            </a:r>
            <a:endParaRPr b="1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3475050" y="3671250"/>
            <a:ext cx="2193900" cy="865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legreya Medium"/>
                <a:ea typeface="Alegreya Medium"/>
                <a:cs typeface="Alegreya Medium"/>
                <a:sym typeface="Alegreya Medium"/>
              </a:rPr>
              <a:t>Site - to - Site</a:t>
            </a:r>
            <a:endParaRPr sz="1800">
              <a:solidFill>
                <a:srgbClr val="FFFFFF"/>
              </a:solidFill>
              <a:latin typeface="Alegreya Medium"/>
              <a:ea typeface="Alegreya Medium"/>
              <a:cs typeface="Alegreya Medium"/>
              <a:sym typeface="Alegreya Medium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475050" y="2427925"/>
            <a:ext cx="2193900" cy="8655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legreya Medium"/>
                <a:ea typeface="Alegreya Medium"/>
                <a:cs typeface="Alegreya Medium"/>
                <a:sym typeface="Alegreya Medium"/>
              </a:rPr>
              <a:t>Point</a:t>
            </a:r>
            <a:r>
              <a:rPr lang="ru" sz="1800">
                <a:solidFill>
                  <a:srgbClr val="FFFFFF"/>
                </a:solidFill>
                <a:latin typeface="Alegreya Medium"/>
                <a:ea typeface="Alegreya Medium"/>
                <a:cs typeface="Alegreya Medium"/>
                <a:sym typeface="Alegreya Medium"/>
              </a:rPr>
              <a:t> - to - Site</a:t>
            </a:r>
            <a:endParaRPr sz="1800">
              <a:solidFill>
                <a:srgbClr val="FFFFFF"/>
              </a:solidFill>
              <a:latin typeface="Alegreya Medium"/>
              <a:ea typeface="Alegreya Medium"/>
              <a:cs typeface="Alegreya Medium"/>
              <a:sym typeface="Alegreya Medium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3475050" y="1184600"/>
            <a:ext cx="2193900" cy="865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legreya Medium"/>
                <a:ea typeface="Alegreya Medium"/>
                <a:cs typeface="Alegreya Medium"/>
                <a:sym typeface="Alegreya Medium"/>
              </a:rPr>
              <a:t>Point - to - Point</a:t>
            </a:r>
            <a:endParaRPr sz="1800">
              <a:solidFill>
                <a:srgbClr val="FFFFFF"/>
              </a:solidFill>
              <a:latin typeface="Alegreya Medium"/>
              <a:ea typeface="Alegreya Medium"/>
              <a:cs typeface="Alegreya Medium"/>
              <a:sym typeface="Alegreya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200">
                <a:latin typeface="Alegreya"/>
                <a:ea typeface="Alegreya"/>
                <a:cs typeface="Alegreya"/>
                <a:sym typeface="Alegreya"/>
              </a:rPr>
              <a:t>Пример настройки VPN в Cisco Packet Tracer</a:t>
            </a:r>
            <a:endParaRPr b="1" sz="6200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Alegreya"/>
                <a:ea typeface="Alegreya"/>
                <a:cs typeface="Alegreya"/>
                <a:sym typeface="Alegreya"/>
              </a:rPr>
              <a:t>Спасибо за внимание</a:t>
            </a:r>
            <a:endParaRPr b="1">
              <a:latin typeface="Alegreya"/>
              <a:ea typeface="Alegreya"/>
              <a:cs typeface="Alegreya"/>
              <a:sym typeface="Alegreya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</a:rPr>
              <a:t>Материалы доступны на GitHub: </a:t>
            </a:r>
            <a:r>
              <a:rPr lang="ru" sz="2400" u="sng">
                <a:solidFill>
                  <a:srgbClr val="FFFFFF"/>
                </a:solidFill>
                <a:latin typeface="Alegreya"/>
                <a:ea typeface="Alegreya"/>
                <a:cs typeface="Alegreya"/>
                <a:sym typeface="Alegrey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mihai-valentin/computer_networks_vpn</a:t>
            </a:r>
            <a:endParaRPr sz="2400">
              <a:solidFill>
                <a:srgbClr val="FFFFFF"/>
              </a:solidFill>
              <a:latin typeface="Alegreya"/>
              <a:ea typeface="Alegreya"/>
              <a:cs typeface="Alegreya"/>
              <a:sym typeface="Alegrey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