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2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13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65" r:id="rId3"/>
    <p:sldId id="277" r:id="rId4"/>
    <p:sldId id="278" r:id="rId5"/>
    <p:sldId id="280" r:id="rId6"/>
    <p:sldId id="281" r:id="rId7"/>
    <p:sldId id="289" r:id="rId8"/>
    <p:sldId id="282" r:id="rId9"/>
    <p:sldId id="283" r:id="rId10"/>
    <p:sldId id="279" r:id="rId11"/>
    <p:sldId id="284" r:id="rId12"/>
    <p:sldId id="287" r:id="rId13"/>
    <p:sldId id="288" r:id="rId14"/>
    <p:sldId id="286" r:id="rId15"/>
    <p:sldId id="268" r:id="rId16"/>
    <p:sldId id="275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2"/>
    <a:srgbClr val="F1C232"/>
    <a:srgbClr val="434343"/>
    <a:srgbClr val="D9D9D9"/>
    <a:srgbClr val="FFE599"/>
    <a:srgbClr val="0E8BC6"/>
    <a:srgbClr val="222065"/>
    <a:srgbClr val="D1D4E0"/>
    <a:srgbClr val="5F6769"/>
    <a:srgbClr val="BCB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aseline="0" dirty="0" smtClean="0"/>
              <a:t>Quarterly </a:t>
            </a:r>
            <a:r>
              <a:rPr lang="en-US" sz="1050" baseline="0" dirty="0"/>
              <a:t>Growth of Household and NPISH final consumption expenditure</a:t>
            </a:r>
            <a:r>
              <a:rPr lang="ro-RO" sz="1050" baseline="0" dirty="0"/>
              <a:t>, Eurostat</a:t>
            </a:r>
            <a:endParaRPr lang="en-US" sz="105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Sheet1!$B$2:$B$64</c:f>
              <c:numCache>
                <c:formatCode>General</c:formatCode>
                <c:ptCount val="63"/>
                <c:pt idx="0">
                  <c:v>-1.10586256209089</c:v>
                </c:pt>
                <c:pt idx="1">
                  <c:v>-3.529113898302275</c:v>
                </c:pt>
                <c:pt idx="2">
                  <c:v>6.8152481275366297</c:v>
                </c:pt>
                <c:pt idx="3">
                  <c:v>1.3091306992270759</c:v>
                </c:pt>
                <c:pt idx="4">
                  <c:v>-2.229832228223275</c:v>
                </c:pt>
                <c:pt idx="5">
                  <c:v>1.9123753494591247</c:v>
                </c:pt>
                <c:pt idx="6">
                  <c:v>-7.8893083014029557</c:v>
                </c:pt>
                <c:pt idx="7">
                  <c:v>-2.8530014609490815</c:v>
                </c:pt>
                <c:pt idx="8">
                  <c:v>-3.2113026991074021</c:v>
                </c:pt>
                <c:pt idx="9">
                  <c:v>0.77308541335191194</c:v>
                </c:pt>
                <c:pt idx="10">
                  <c:v>2.0883087375360123</c:v>
                </c:pt>
                <c:pt idx="11">
                  <c:v>-5.9566573239313945</c:v>
                </c:pt>
                <c:pt idx="12">
                  <c:v>-1.4804535809810035</c:v>
                </c:pt>
                <c:pt idx="13">
                  <c:v>0.42600233097821161</c:v>
                </c:pt>
                <c:pt idx="14">
                  <c:v>4.6625641720323543</c:v>
                </c:pt>
                <c:pt idx="15">
                  <c:v>-1.9438166164580304</c:v>
                </c:pt>
                <c:pt idx="16">
                  <c:v>-0.87562416335905968</c:v>
                </c:pt>
                <c:pt idx="17">
                  <c:v>2.71193679345921</c:v>
                </c:pt>
                <c:pt idx="18">
                  <c:v>-1.469827977154273</c:v>
                </c:pt>
                <c:pt idx="19">
                  <c:v>1.5820576552619228</c:v>
                </c:pt>
                <c:pt idx="20">
                  <c:v>-0.47564982665026256</c:v>
                </c:pt>
                <c:pt idx="21">
                  <c:v>-1.9876636272954804</c:v>
                </c:pt>
                <c:pt idx="22">
                  <c:v>-2.755322812430697</c:v>
                </c:pt>
                <c:pt idx="23">
                  <c:v>-4.5817186003746651</c:v>
                </c:pt>
                <c:pt idx="24">
                  <c:v>0.34310863830813976</c:v>
                </c:pt>
                <c:pt idx="25">
                  <c:v>-0.42496357941201068</c:v>
                </c:pt>
                <c:pt idx="26">
                  <c:v>-0.22157942120094887</c:v>
                </c:pt>
                <c:pt idx="27">
                  <c:v>2.424322297623557</c:v>
                </c:pt>
                <c:pt idx="28">
                  <c:v>-2.2976818012229536</c:v>
                </c:pt>
                <c:pt idx="29">
                  <c:v>-0.41241501010100012</c:v>
                </c:pt>
                <c:pt idx="30">
                  <c:v>2.1210922445303062</c:v>
                </c:pt>
                <c:pt idx="31">
                  <c:v>-0.95936359744643063</c:v>
                </c:pt>
                <c:pt idx="32">
                  <c:v>1.7666358494536984</c:v>
                </c:pt>
                <c:pt idx="33">
                  <c:v>-1.2374242679657508</c:v>
                </c:pt>
                <c:pt idx="34">
                  <c:v>1.0519662165182488</c:v>
                </c:pt>
                <c:pt idx="35">
                  <c:v>-0.88791455310881806</c:v>
                </c:pt>
                <c:pt idx="36">
                  <c:v>2.1361481399463669</c:v>
                </c:pt>
                <c:pt idx="37">
                  <c:v>-0.24199803648729279</c:v>
                </c:pt>
                <c:pt idx="38">
                  <c:v>-0.39292180759279727</c:v>
                </c:pt>
                <c:pt idx="39">
                  <c:v>2.8659774457560374</c:v>
                </c:pt>
                <c:pt idx="40">
                  <c:v>4.2220848158818516</c:v>
                </c:pt>
                <c:pt idx="41">
                  <c:v>1.6334148195031064</c:v>
                </c:pt>
                <c:pt idx="42">
                  <c:v>-8.8356327197977036E-3</c:v>
                </c:pt>
                <c:pt idx="43">
                  <c:v>0.27467239221455586</c:v>
                </c:pt>
                <c:pt idx="44">
                  <c:v>0.85940929918753828</c:v>
                </c:pt>
                <c:pt idx="45">
                  <c:v>1.5887252200157933</c:v>
                </c:pt>
                <c:pt idx="46">
                  <c:v>0.39761163822241408</c:v>
                </c:pt>
                <c:pt idx="47">
                  <c:v>-1.2472761054830226</c:v>
                </c:pt>
                <c:pt idx="48">
                  <c:v>-3.3445131651522439</c:v>
                </c:pt>
                <c:pt idx="49">
                  <c:v>1.3036398779648763</c:v>
                </c:pt>
                <c:pt idx="50">
                  <c:v>2.5272995029234826</c:v>
                </c:pt>
                <c:pt idx="51">
                  <c:v>-2.1903133188939581</c:v>
                </c:pt>
                <c:pt idx="52">
                  <c:v>-11.539436391428461</c:v>
                </c:pt>
                <c:pt idx="53">
                  <c:v>4.3315825823757006</c:v>
                </c:pt>
                <c:pt idx="54">
                  <c:v>-0.85645157616194589</c:v>
                </c:pt>
                <c:pt idx="55">
                  <c:v>5.0712552793579082</c:v>
                </c:pt>
                <c:pt idx="56">
                  <c:v>-4.5815954840976918</c:v>
                </c:pt>
                <c:pt idx="57">
                  <c:v>8.6244720920508922</c:v>
                </c:pt>
                <c:pt idx="58">
                  <c:v>0.75249927214141288</c:v>
                </c:pt>
                <c:pt idx="59">
                  <c:v>-4.1542859636004819</c:v>
                </c:pt>
                <c:pt idx="60">
                  <c:v>1.1602987522208421</c:v>
                </c:pt>
                <c:pt idx="61">
                  <c:v>4.0506905224321734</c:v>
                </c:pt>
                <c:pt idx="62">
                  <c:v>5.5565092133149943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D4-47CD-8818-FF33BAC5A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677728"/>
        <c:axId val="2047670656"/>
      </c:lineChart>
      <c:catAx>
        <c:axId val="204767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0656"/>
        <c:crosses val="autoZero"/>
        <c:auto val="1"/>
        <c:lblAlgn val="ctr"/>
        <c:lblOffset val="100"/>
        <c:noMultiLvlLbl val="0"/>
      </c:catAx>
      <c:valAx>
        <c:axId val="20476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</a:t>
            </a:r>
            <a:r>
              <a:rPr lang="en-US" sz="1000" baseline="0"/>
              <a:t> Interest Rate on New Deposits by Households in lei,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33858267716535"/>
          <c:y val="0.3084027777777778"/>
          <c:w val="0.83810586176727908"/>
          <c:h val="0.4064009186351705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Sheet1!$M$2:$M$64</c:f>
              <c:numCache>
                <c:formatCode>General</c:formatCode>
                <c:ptCount val="63"/>
                <c:pt idx="0">
                  <c:v>6.6999999999999993</c:v>
                </c:pt>
                <c:pt idx="1">
                  <c:v>6.43</c:v>
                </c:pt>
                <c:pt idx="2">
                  <c:v>6.8466666666666667</c:v>
                </c:pt>
                <c:pt idx="3">
                  <c:v>7.5200000000000005</c:v>
                </c:pt>
                <c:pt idx="4">
                  <c:v>9.4666666666666668</c:v>
                </c:pt>
                <c:pt idx="5">
                  <c:v>10.719999999999999</c:v>
                </c:pt>
                <c:pt idx="6">
                  <c:v>13.753333333333332</c:v>
                </c:pt>
                <c:pt idx="7">
                  <c:v>16.193333333333332</c:v>
                </c:pt>
                <c:pt idx="8">
                  <c:v>14.773333333333333</c:v>
                </c:pt>
                <c:pt idx="9">
                  <c:v>10.949999999999998</c:v>
                </c:pt>
                <c:pt idx="10">
                  <c:v>9.8933333333333326</c:v>
                </c:pt>
                <c:pt idx="11">
                  <c:v>8.9933333333333341</c:v>
                </c:pt>
                <c:pt idx="12">
                  <c:v>7.44</c:v>
                </c:pt>
                <c:pt idx="13">
                  <c:v>7.4966666666666661</c:v>
                </c:pt>
                <c:pt idx="14">
                  <c:v>7.496666666666667</c:v>
                </c:pt>
                <c:pt idx="15">
                  <c:v>7.12</c:v>
                </c:pt>
                <c:pt idx="16">
                  <c:v>6.8070637219999997</c:v>
                </c:pt>
                <c:pt idx="17">
                  <c:v>6.623333333333334</c:v>
                </c:pt>
                <c:pt idx="18">
                  <c:v>6.5846023436666661</c:v>
                </c:pt>
                <c:pt idx="19">
                  <c:v>6.5166666666666666</c:v>
                </c:pt>
                <c:pt idx="20">
                  <c:v>5.7324123793333328</c:v>
                </c:pt>
                <c:pt idx="21">
                  <c:v>5.580000000000001</c:v>
                </c:pt>
                <c:pt idx="22">
                  <c:v>5.6533333333333333</c:v>
                </c:pt>
                <c:pt idx="23">
                  <c:v>5.5566666666666675</c:v>
                </c:pt>
                <c:pt idx="24">
                  <c:v>5.14</c:v>
                </c:pt>
                <c:pt idx="25">
                  <c:v>4.5866666666666669</c:v>
                </c:pt>
                <c:pt idx="26">
                  <c:v>4.0566666666666666</c:v>
                </c:pt>
                <c:pt idx="27">
                  <c:v>3.6033333333333335</c:v>
                </c:pt>
                <c:pt idx="28">
                  <c:v>3.2533333333333334</c:v>
                </c:pt>
                <c:pt idx="29">
                  <c:v>3.03</c:v>
                </c:pt>
                <c:pt idx="30">
                  <c:v>2.93</c:v>
                </c:pt>
                <c:pt idx="31">
                  <c:v>2.4600000000000004</c:v>
                </c:pt>
                <c:pt idx="32">
                  <c:v>1.9933333333333334</c:v>
                </c:pt>
                <c:pt idx="33">
                  <c:v>1.6566666666666665</c:v>
                </c:pt>
                <c:pt idx="34">
                  <c:v>1.5666666666666667</c:v>
                </c:pt>
                <c:pt idx="35">
                  <c:v>1.2233333333333334</c:v>
                </c:pt>
                <c:pt idx="36">
                  <c:v>1.0933333333333335</c:v>
                </c:pt>
                <c:pt idx="37">
                  <c:v>0.96666666666666667</c:v>
                </c:pt>
                <c:pt idx="38">
                  <c:v>0.91</c:v>
                </c:pt>
                <c:pt idx="39">
                  <c:v>0.87333333333333341</c:v>
                </c:pt>
                <c:pt idx="40">
                  <c:v>0.79999999999999993</c:v>
                </c:pt>
                <c:pt idx="41">
                  <c:v>0.7533333333333333</c:v>
                </c:pt>
                <c:pt idx="42">
                  <c:v>0.77</c:v>
                </c:pt>
                <c:pt idx="43">
                  <c:v>0.95000000000000007</c:v>
                </c:pt>
                <c:pt idx="44">
                  <c:v>1.0900000000000001</c:v>
                </c:pt>
                <c:pt idx="45">
                  <c:v>1.49</c:v>
                </c:pt>
                <c:pt idx="46">
                  <c:v>1.7433333333333334</c:v>
                </c:pt>
                <c:pt idx="47">
                  <c:v>1.64</c:v>
                </c:pt>
                <c:pt idx="48">
                  <c:v>1.6833333333333333</c:v>
                </c:pt>
                <c:pt idx="49">
                  <c:v>1.9066666666666665</c:v>
                </c:pt>
                <c:pt idx="50">
                  <c:v>2.0333333333333332</c:v>
                </c:pt>
                <c:pt idx="51">
                  <c:v>1.8499999999999999</c:v>
                </c:pt>
                <c:pt idx="52">
                  <c:v>1.7533333333333332</c:v>
                </c:pt>
                <c:pt idx="53">
                  <c:v>1.6566666666666665</c:v>
                </c:pt>
                <c:pt idx="54">
                  <c:v>1.5333333333333332</c:v>
                </c:pt>
                <c:pt idx="55">
                  <c:v>1.2866666666666664</c:v>
                </c:pt>
                <c:pt idx="56">
                  <c:v>1.0999999999999999</c:v>
                </c:pt>
                <c:pt idx="57">
                  <c:v>1.1566666666666665</c:v>
                </c:pt>
                <c:pt idx="58">
                  <c:v>1.3</c:v>
                </c:pt>
                <c:pt idx="59">
                  <c:v>1.6933333333333334</c:v>
                </c:pt>
                <c:pt idx="60">
                  <c:v>3.4033333333333329</c:v>
                </c:pt>
                <c:pt idx="61">
                  <c:v>6.1000000000000005</c:v>
                </c:pt>
                <c:pt idx="62">
                  <c:v>7.0633333333333335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BA-4B94-A378-5C1A188A2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4549728"/>
        <c:axId val="1934545984"/>
      </c:lineChart>
      <c:catAx>
        <c:axId val="19345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545984"/>
        <c:crosses val="autoZero"/>
        <c:auto val="1"/>
        <c:lblAlgn val="ctr"/>
        <c:lblOffset val="100"/>
        <c:noMultiLvlLbl val="0"/>
      </c:catAx>
      <c:valAx>
        <c:axId val="193454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54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Interest Rate on New Real</a:t>
            </a:r>
            <a:r>
              <a:rPr lang="en-US" sz="1000" baseline="0"/>
              <a:t> Estate Loans to Households in lei,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Sheet1!$K$2:$K$64</c:f>
              <c:numCache>
                <c:formatCode>General</c:formatCode>
                <c:ptCount val="63"/>
                <c:pt idx="0">
                  <c:v>8.1702578909542414</c:v>
                </c:pt>
                <c:pt idx="1">
                  <c:v>8.2421244115234469</c:v>
                </c:pt>
                <c:pt idx="2">
                  <c:v>8.7665139182839997</c:v>
                </c:pt>
                <c:pt idx="3">
                  <c:v>9.6730173338367127</c:v>
                </c:pt>
                <c:pt idx="4">
                  <c:v>8.9071340102615455</c:v>
                </c:pt>
                <c:pt idx="5">
                  <c:v>8.8051296867161888</c:v>
                </c:pt>
                <c:pt idx="6">
                  <c:v>9.0274650954070825</c:v>
                </c:pt>
                <c:pt idx="7">
                  <c:v>9.8216066019986332</c:v>
                </c:pt>
                <c:pt idx="8">
                  <c:v>10.811719899016637</c:v>
                </c:pt>
                <c:pt idx="9">
                  <c:v>12.187881247533745</c:v>
                </c:pt>
                <c:pt idx="10">
                  <c:v>12.388551464711057</c:v>
                </c:pt>
                <c:pt idx="11">
                  <c:v>12.123333333333333</c:v>
                </c:pt>
                <c:pt idx="12">
                  <c:v>10.371814406478961</c:v>
                </c:pt>
                <c:pt idx="13">
                  <c:v>10.327593383500856</c:v>
                </c:pt>
                <c:pt idx="14">
                  <c:v>10.369676788587279</c:v>
                </c:pt>
                <c:pt idx="15">
                  <c:v>9.7834090317137683</c:v>
                </c:pt>
                <c:pt idx="16">
                  <c:v>8.2657275150095497</c:v>
                </c:pt>
                <c:pt idx="17">
                  <c:v>8.7998909910577918</c:v>
                </c:pt>
                <c:pt idx="18">
                  <c:v>8.3279354675688975</c:v>
                </c:pt>
                <c:pt idx="19">
                  <c:v>7.5686522745935889</c:v>
                </c:pt>
                <c:pt idx="20">
                  <c:v>6.9367851007826049</c:v>
                </c:pt>
                <c:pt idx="21">
                  <c:v>7.6113029381791764</c:v>
                </c:pt>
                <c:pt idx="22">
                  <c:v>8.1358628804883057</c:v>
                </c:pt>
                <c:pt idx="23">
                  <c:v>8.3658771282491298</c:v>
                </c:pt>
                <c:pt idx="24">
                  <c:v>7.2787979884601093</c:v>
                </c:pt>
                <c:pt idx="25">
                  <c:v>6.7621591722756804</c:v>
                </c:pt>
                <c:pt idx="26">
                  <c:v>5.5866901357539618</c:v>
                </c:pt>
                <c:pt idx="27">
                  <c:v>5.1358364901893951</c:v>
                </c:pt>
                <c:pt idx="28">
                  <c:v>5.3118140772976998</c:v>
                </c:pt>
                <c:pt idx="29">
                  <c:v>4.9143360644449556</c:v>
                </c:pt>
                <c:pt idx="30">
                  <c:v>4.9523349647398325</c:v>
                </c:pt>
                <c:pt idx="31">
                  <c:v>4.1690482009463921</c:v>
                </c:pt>
                <c:pt idx="32">
                  <c:v>3.9885188935465936</c:v>
                </c:pt>
                <c:pt idx="33">
                  <c:v>3.8967240867600226</c:v>
                </c:pt>
                <c:pt idx="34">
                  <c:v>3.9000229379391413</c:v>
                </c:pt>
                <c:pt idx="35">
                  <c:v>3.6299314363865882</c:v>
                </c:pt>
                <c:pt idx="36">
                  <c:v>3.2937861628723883</c:v>
                </c:pt>
                <c:pt idx="37">
                  <c:v>3.4642392001881928</c:v>
                </c:pt>
                <c:pt idx="38">
                  <c:v>3.5016867877165225</c:v>
                </c:pt>
                <c:pt idx="39">
                  <c:v>3.6003061733150141</c:v>
                </c:pt>
                <c:pt idx="40">
                  <c:v>3.481697208362561</c:v>
                </c:pt>
                <c:pt idx="41">
                  <c:v>3.4726085967748066</c:v>
                </c:pt>
                <c:pt idx="42">
                  <c:v>4.2261479031231763</c:v>
                </c:pt>
                <c:pt idx="43">
                  <c:v>4.644725436784392</c:v>
                </c:pt>
                <c:pt idx="44">
                  <c:v>4.8390478619268729</c:v>
                </c:pt>
                <c:pt idx="45">
                  <c:v>5.62553552018883</c:v>
                </c:pt>
                <c:pt idx="46">
                  <c:v>5.792276735614645</c:v>
                </c:pt>
                <c:pt idx="47">
                  <c:v>5.7694259131426158</c:v>
                </c:pt>
                <c:pt idx="48">
                  <c:v>5.5268058194056833</c:v>
                </c:pt>
                <c:pt idx="49">
                  <c:v>5.4023090715434847</c:v>
                </c:pt>
                <c:pt idx="50">
                  <c:v>5.4473960818629008</c:v>
                </c:pt>
                <c:pt idx="51">
                  <c:v>5.29993074132127</c:v>
                </c:pt>
                <c:pt idx="52">
                  <c:v>5.1621857690289037</c:v>
                </c:pt>
                <c:pt idx="53">
                  <c:v>5.2713715394970819</c:v>
                </c:pt>
                <c:pt idx="54">
                  <c:v>4.8700274236620062</c:v>
                </c:pt>
                <c:pt idx="55">
                  <c:v>4.6361337224906114</c:v>
                </c:pt>
                <c:pt idx="56">
                  <c:v>4.3162495880749354</c:v>
                </c:pt>
                <c:pt idx="57">
                  <c:v>3.8327393131956931</c:v>
                </c:pt>
                <c:pt idx="58">
                  <c:v>3.6964566452377148</c:v>
                </c:pt>
                <c:pt idx="59">
                  <c:v>3.8219440505977746</c:v>
                </c:pt>
                <c:pt idx="60">
                  <c:v>4.4443568736313148</c:v>
                </c:pt>
                <c:pt idx="61">
                  <c:v>5.4678347907327121</c:v>
                </c:pt>
                <c:pt idx="62">
                  <c:v>6.8635005590456641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45-4B12-813F-545CC78E35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70352"/>
        <c:axId val="2126167856"/>
      </c:lineChart>
      <c:catAx>
        <c:axId val="212617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7856"/>
        <c:crosses val="autoZero"/>
        <c:auto val="1"/>
        <c:lblAlgn val="ctr"/>
        <c:lblOffset val="100"/>
        <c:noMultiLvlLbl val="0"/>
      </c:catAx>
      <c:valAx>
        <c:axId val="212616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</a:t>
            </a:r>
            <a:r>
              <a:rPr lang="en-US" sz="1000" baseline="0"/>
              <a:t> Interest Rate on New Credits to Non FInancial Companies in lei,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Sheet1!$L$2:$L$64</c:f>
              <c:numCache>
                <c:formatCode>General</c:formatCode>
                <c:ptCount val="63"/>
                <c:pt idx="0">
                  <c:v>11.969999999999999</c:v>
                </c:pt>
                <c:pt idx="1">
                  <c:v>10.660000000000002</c:v>
                </c:pt>
                <c:pt idx="2">
                  <c:v>11.42</c:v>
                </c:pt>
                <c:pt idx="3">
                  <c:v>12.636666666666665</c:v>
                </c:pt>
                <c:pt idx="4">
                  <c:v>14.19</c:v>
                </c:pt>
                <c:pt idx="5">
                  <c:v>15.173333333333332</c:v>
                </c:pt>
                <c:pt idx="6">
                  <c:v>19.866666666666667</c:v>
                </c:pt>
                <c:pt idx="7">
                  <c:v>20.816666666666666</c:v>
                </c:pt>
                <c:pt idx="8">
                  <c:v>17.986666666666668</c:v>
                </c:pt>
                <c:pt idx="9">
                  <c:v>15.526666666666666</c:v>
                </c:pt>
                <c:pt idx="10">
                  <c:v>15.783333333333333</c:v>
                </c:pt>
                <c:pt idx="11">
                  <c:v>13.056666666666667</c:v>
                </c:pt>
                <c:pt idx="12">
                  <c:v>11.253333333333332</c:v>
                </c:pt>
                <c:pt idx="13">
                  <c:v>11.153333333333334</c:v>
                </c:pt>
                <c:pt idx="14">
                  <c:v>10.003333333333332</c:v>
                </c:pt>
                <c:pt idx="15">
                  <c:v>10.066666666666666</c:v>
                </c:pt>
                <c:pt idx="16">
                  <c:v>9.3666666666666654</c:v>
                </c:pt>
                <c:pt idx="17">
                  <c:v>9.4166666666666661</c:v>
                </c:pt>
                <c:pt idx="18">
                  <c:v>10.006666666666666</c:v>
                </c:pt>
                <c:pt idx="19">
                  <c:v>9.4866666666666664</c:v>
                </c:pt>
                <c:pt idx="20">
                  <c:v>9.2299999999999986</c:v>
                </c:pt>
                <c:pt idx="21">
                  <c:v>9.8066666666666666</c:v>
                </c:pt>
                <c:pt idx="22">
                  <c:v>9.7899999999999991</c:v>
                </c:pt>
                <c:pt idx="23">
                  <c:v>9.6333333333333329</c:v>
                </c:pt>
                <c:pt idx="24">
                  <c:v>9.413333333333334</c:v>
                </c:pt>
                <c:pt idx="25">
                  <c:v>8.4233333333333338</c:v>
                </c:pt>
                <c:pt idx="26">
                  <c:v>7.376666666666666</c:v>
                </c:pt>
                <c:pt idx="27">
                  <c:v>7.1833333333333336</c:v>
                </c:pt>
                <c:pt idx="28">
                  <c:v>6.6933333333333325</c:v>
                </c:pt>
                <c:pt idx="29">
                  <c:v>6.27</c:v>
                </c:pt>
                <c:pt idx="30">
                  <c:v>5.9333333333333327</c:v>
                </c:pt>
                <c:pt idx="31">
                  <c:v>5.2333333333333334</c:v>
                </c:pt>
                <c:pt idx="32">
                  <c:v>4.8566666666666665</c:v>
                </c:pt>
                <c:pt idx="33">
                  <c:v>4.6566666666666672</c:v>
                </c:pt>
                <c:pt idx="34">
                  <c:v>4.4800000000000004</c:v>
                </c:pt>
                <c:pt idx="35">
                  <c:v>4.333333333333333</c:v>
                </c:pt>
                <c:pt idx="36">
                  <c:v>4.08</c:v>
                </c:pt>
                <c:pt idx="37">
                  <c:v>3.7266666666666666</c:v>
                </c:pt>
                <c:pt idx="38">
                  <c:v>3.6966666666666668</c:v>
                </c:pt>
                <c:pt idx="39">
                  <c:v>3.8466666666666671</c:v>
                </c:pt>
                <c:pt idx="40">
                  <c:v>3.98</c:v>
                </c:pt>
                <c:pt idx="41">
                  <c:v>3.84</c:v>
                </c:pt>
                <c:pt idx="42">
                  <c:v>4.7333333333333334</c:v>
                </c:pt>
                <c:pt idx="43">
                  <c:v>4.9766666666666666</c:v>
                </c:pt>
                <c:pt idx="44">
                  <c:v>5.3566666666666665</c:v>
                </c:pt>
                <c:pt idx="45">
                  <c:v>5.9333333333333327</c:v>
                </c:pt>
                <c:pt idx="46">
                  <c:v>6.0066666666666668</c:v>
                </c:pt>
                <c:pt idx="47">
                  <c:v>6.0766666666666671</c:v>
                </c:pt>
                <c:pt idx="48">
                  <c:v>6.2166666666666677</c:v>
                </c:pt>
                <c:pt idx="49">
                  <c:v>5.71</c:v>
                </c:pt>
                <c:pt idx="50">
                  <c:v>5.8533333333333344</c:v>
                </c:pt>
                <c:pt idx="51">
                  <c:v>5.7433333333333323</c:v>
                </c:pt>
                <c:pt idx="52">
                  <c:v>5.246666666666667</c:v>
                </c:pt>
                <c:pt idx="53">
                  <c:v>4.5766666666666671</c:v>
                </c:pt>
                <c:pt idx="54">
                  <c:v>4.5933333333333328</c:v>
                </c:pt>
                <c:pt idx="55">
                  <c:v>4.47</c:v>
                </c:pt>
                <c:pt idx="56">
                  <c:v>4.1633333333333331</c:v>
                </c:pt>
                <c:pt idx="57">
                  <c:v>3.9599999999999995</c:v>
                </c:pt>
                <c:pt idx="58">
                  <c:v>4.4666666666666668</c:v>
                </c:pt>
                <c:pt idx="59">
                  <c:v>5.5933333333333328</c:v>
                </c:pt>
                <c:pt idx="60">
                  <c:v>7.2600000000000007</c:v>
                </c:pt>
                <c:pt idx="61">
                  <c:v>9.4233333333333338</c:v>
                </c:pt>
                <c:pt idx="62">
                  <c:v>10.18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3-4984-884E-BACD6BC19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671488"/>
        <c:axId val="2047673152"/>
      </c:lineChart>
      <c:catAx>
        <c:axId val="204767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3152"/>
        <c:crosses val="autoZero"/>
        <c:auto val="1"/>
        <c:lblAlgn val="ctr"/>
        <c:lblOffset val="100"/>
        <c:noMultiLvlLbl val="0"/>
      </c:catAx>
      <c:valAx>
        <c:axId val="20476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policy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pol.mon'!$B$31:$U$31</c:f>
              <c:numCache>
                <c:formatCode>General</c:formatCode>
                <c:ptCount val="20"/>
                <c:pt idx="0">
                  <c:v>2.0064908119839102</c:v>
                </c:pt>
                <c:pt idx="1">
                  <c:v>0.84098703891346205</c:v>
                </c:pt>
                <c:pt idx="2">
                  <c:v>0.17878047205104999</c:v>
                </c:pt>
                <c:pt idx="3">
                  <c:v>-0.14772477504971701</c:v>
                </c:pt>
                <c:pt idx="4">
                  <c:v>-0.26488688640574598</c:v>
                </c:pt>
                <c:pt idx="5">
                  <c:v>-0.26544052605280299</c:v>
                </c:pt>
                <c:pt idx="6">
                  <c:v>-0.21284111362116201</c:v>
                </c:pt>
                <c:pt idx="7">
                  <c:v>-0.146320203733599</c:v>
                </c:pt>
                <c:pt idx="8">
                  <c:v>-8.67670257081299E-2</c:v>
                </c:pt>
                <c:pt idx="9">
                  <c:v>-4.2560752380307799E-2</c:v>
                </c:pt>
                <c:pt idx="10">
                  <c:v>-1.4573137458754101E-2</c:v>
                </c:pt>
                <c:pt idx="11" formatCode="0.00E+00">
                  <c:v>5.2317042019023298E-5</c:v>
                </c:pt>
                <c:pt idx="12">
                  <c:v>5.3831643647748199E-3</c:v>
                </c:pt>
                <c:pt idx="13">
                  <c:v>5.2561690441472698E-3</c:v>
                </c:pt>
                <c:pt idx="14">
                  <c:v>2.6287895007146601E-3</c:v>
                </c:pt>
                <c:pt idx="15">
                  <c:v>-5.6032827202434599E-4</c:v>
                </c:pt>
                <c:pt idx="16">
                  <c:v>-3.2568433126618501E-3</c:v>
                </c:pt>
                <c:pt idx="17">
                  <c:v>-5.0494355778174498E-3</c:v>
                </c:pt>
                <c:pt idx="18">
                  <c:v>-5.924059976532E-3</c:v>
                </c:pt>
                <c:pt idx="19">
                  <c:v>-6.0645819862785704E-3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B0-4671-B6A6-366F85DE54D1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pol.mon'!$B$45:$U$45</c:f>
              <c:numCache>
                <c:formatCode>General</c:formatCode>
                <c:ptCount val="20"/>
                <c:pt idx="0">
                  <c:v>2.0406107036496999</c:v>
                </c:pt>
                <c:pt idx="1">
                  <c:v>0.87201316615555402</c:v>
                </c:pt>
                <c:pt idx="2">
                  <c:v>0.20655548935374499</c:v>
                </c:pt>
                <c:pt idx="3">
                  <c:v>-0.12568007540224099</c:v>
                </c:pt>
                <c:pt idx="4">
                  <c:v>-0.249600450952461</c:v>
                </c:pt>
                <c:pt idx="5">
                  <c:v>-0.25626905957813001</c:v>
                </c:pt>
                <c:pt idx="6">
                  <c:v>-0.20822344034402401</c:v>
                </c:pt>
                <c:pt idx="7">
                  <c:v>-0.144528811036673</c:v>
                </c:pt>
                <c:pt idx="8">
                  <c:v>-8.6371850938155303E-2</c:v>
                </c:pt>
                <c:pt idx="9">
                  <c:v>-4.2603566561728402E-2</c:v>
                </c:pt>
                <c:pt idx="10">
                  <c:v>-1.45458432558403E-2</c:v>
                </c:pt>
                <c:pt idx="11">
                  <c:v>3.24219547102711E-4</c:v>
                </c:pt>
                <c:pt idx="12">
                  <c:v>5.8768051854931596E-3</c:v>
                </c:pt>
                <c:pt idx="13">
                  <c:v>5.8648195161286098E-3</c:v>
                </c:pt>
                <c:pt idx="14">
                  <c:v>3.23704775596623E-3</c:v>
                </c:pt>
                <c:pt idx="15" formatCode="0.00E+00">
                  <c:v>-3.8233986940472399E-5</c:v>
                </c:pt>
                <c:pt idx="16">
                  <c:v>-2.86611052532582E-3</c:v>
                </c:pt>
                <c:pt idx="17">
                  <c:v>-4.7998591021536398E-3</c:v>
                </c:pt>
                <c:pt idx="18">
                  <c:v>-5.8018963477475304E-3</c:v>
                </c:pt>
                <c:pt idx="19">
                  <c:v>-6.0448212398420704E-3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B0-4671-B6A6-366F85DE5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315871"/>
        <c:axId val="173631503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pol.mon'!$B$3:$U$3</c:f>
              <c:numCache>
                <c:formatCode>General</c:formatCode>
                <c:ptCount val="20"/>
                <c:pt idx="0">
                  <c:v>0.59975392517589898</c:v>
                </c:pt>
                <c:pt idx="1">
                  <c:v>0.36113462283084502</c:v>
                </c:pt>
                <c:pt idx="2">
                  <c:v>0.19229197394995101</c:v>
                </c:pt>
                <c:pt idx="3">
                  <c:v>7.8674665135533201E-2</c:v>
                </c:pt>
                <c:pt idx="4">
                  <c:v>6.2067696679197802E-3</c:v>
                </c:pt>
                <c:pt idx="5">
                  <c:v>-3.6795717418952802E-2</c:v>
                </c:pt>
                <c:pt idx="6">
                  <c:v>-5.9467484980483903E-2</c:v>
                </c:pt>
                <c:pt idx="7">
                  <c:v>-6.8672398092972195E-2</c:v>
                </c:pt>
                <c:pt idx="8">
                  <c:v>-6.9396965294531696E-2</c:v>
                </c:pt>
                <c:pt idx="9">
                  <c:v>-6.51480129925672E-2</c:v>
                </c:pt>
                <c:pt idx="10">
                  <c:v>-5.8308733143062098E-2</c:v>
                </c:pt>
                <c:pt idx="11">
                  <c:v>-5.0436172952331097E-2</c:v>
                </c:pt>
                <c:pt idx="12">
                  <c:v>-4.2498092635782303E-2</c:v>
                </c:pt>
                <c:pt idx="13">
                  <c:v>-3.50545483757672E-2</c:v>
                </c:pt>
                <c:pt idx="14">
                  <c:v>-2.8392686314966799E-2</c:v>
                </c:pt>
                <c:pt idx="15">
                  <c:v>-2.2623908771603599E-2</c:v>
                </c:pt>
                <c:pt idx="16">
                  <c:v>-1.7751951040327001E-2</c:v>
                </c:pt>
                <c:pt idx="17">
                  <c:v>-1.37191977416782E-2</c:v>
                </c:pt>
                <c:pt idx="18">
                  <c:v>-1.04371906937382E-2</c:v>
                </c:pt>
                <c:pt idx="19">
                  <c:v>-7.8059642753705001E-3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B0-4671-B6A6-366F85DE5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0959"/>
        <c:axId val="1910571375"/>
      </c:lineChart>
      <c:catAx>
        <c:axId val="17363158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039"/>
        <c:crosses val="autoZero"/>
        <c:auto val="1"/>
        <c:lblAlgn val="ctr"/>
        <c:lblOffset val="100"/>
        <c:noMultiLvlLbl val="0"/>
      </c:catAx>
      <c:valAx>
        <c:axId val="17363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871"/>
        <c:crosses val="autoZero"/>
        <c:crossBetween val="between"/>
      </c:valAx>
      <c:valAx>
        <c:axId val="1910571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0959"/>
        <c:crosses val="max"/>
        <c:crossBetween val="between"/>
      </c:valAx>
      <c:catAx>
        <c:axId val="1910570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71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pol.mon'!$B$32:$U$32</c:f>
              <c:numCache>
                <c:formatCode>General</c:formatCode>
                <c:ptCount val="20"/>
                <c:pt idx="0">
                  <c:v>0.81649599728502098</c:v>
                </c:pt>
                <c:pt idx="1">
                  <c:v>0.58376608587810996</c:v>
                </c:pt>
                <c:pt idx="2">
                  <c:v>0.154953277677531</c:v>
                </c:pt>
                <c:pt idx="3">
                  <c:v>-0.169741298103391</c:v>
                </c:pt>
                <c:pt idx="4">
                  <c:v>-0.33127633790953898</c:v>
                </c:pt>
                <c:pt idx="5">
                  <c:v>-0.36141318545163797</c:v>
                </c:pt>
                <c:pt idx="6">
                  <c:v>-0.313348231753805</c:v>
                </c:pt>
                <c:pt idx="7">
                  <c:v>-0.23323485323990401</c:v>
                </c:pt>
                <c:pt idx="8">
                  <c:v>-0.151802635452714</c:v>
                </c:pt>
                <c:pt idx="9">
                  <c:v>-8.5041132018067997E-2</c:v>
                </c:pt>
                <c:pt idx="10">
                  <c:v>-3.8146190232844802E-2</c:v>
                </c:pt>
                <c:pt idx="11">
                  <c:v>-9.8529455671778603E-3</c:v>
                </c:pt>
                <c:pt idx="12">
                  <c:v>4.0689523411820997E-3</c:v>
                </c:pt>
                <c:pt idx="13">
                  <c:v>8.4850015752202506E-3</c:v>
                </c:pt>
                <c:pt idx="14">
                  <c:v>7.6187003218866102E-3</c:v>
                </c:pt>
                <c:pt idx="15">
                  <c:v>4.5496322981790601E-3</c:v>
                </c:pt>
                <c:pt idx="16">
                  <c:v>1.19248221642287E-3</c:v>
                </c:pt>
                <c:pt idx="17">
                  <c:v>-1.4836358113345901E-3</c:v>
                </c:pt>
                <c:pt idx="18">
                  <c:v>-3.1612456680791801E-3</c:v>
                </c:pt>
                <c:pt idx="19">
                  <c:v>-3.9019919913556599E-3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50-4686-9511-81A09491CBBA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pol.mon'!$B$46:$U$46</c:f>
              <c:numCache>
                <c:formatCode>General</c:formatCode>
                <c:ptCount val="20"/>
                <c:pt idx="0">
                  <c:v>0.76532934296275801</c:v>
                </c:pt>
                <c:pt idx="1">
                  <c:v>0.47495953515623401</c:v>
                </c:pt>
                <c:pt idx="2">
                  <c:v>2.987600065146E-2</c:v>
                </c:pt>
                <c:pt idx="3">
                  <c:v>-0.27513565458011602</c:v>
                </c:pt>
                <c:pt idx="4">
                  <c:v>-0.39953579353998803</c:v>
                </c:pt>
                <c:pt idx="5">
                  <c:v>-0.39104569659481397</c:v>
                </c:pt>
                <c:pt idx="6">
                  <c:v>-0.31215014560304699</c:v>
                </c:pt>
                <c:pt idx="7">
                  <c:v>-0.21226755613510701</c:v>
                </c:pt>
                <c:pt idx="8">
                  <c:v>-0.12146115948049099</c:v>
                </c:pt>
                <c:pt idx="9">
                  <c:v>-5.3162868468198198E-2</c:v>
                </c:pt>
                <c:pt idx="10">
                  <c:v>-9.5822850811924098E-3</c:v>
                </c:pt>
                <c:pt idx="11">
                  <c:v>1.31297454505805E-2</c:v>
                </c:pt>
                <c:pt idx="12">
                  <c:v>2.1051604972713599E-2</c:v>
                </c:pt>
                <c:pt idx="13">
                  <c:v>2.0143066383128402E-2</c:v>
                </c:pt>
                <c:pt idx="14">
                  <c:v>1.51116868598944E-2</c:v>
                </c:pt>
                <c:pt idx="15">
                  <c:v>9.1056555265085493E-3</c:v>
                </c:pt>
                <c:pt idx="16">
                  <c:v>3.87430438259528E-3</c:v>
                </c:pt>
                <c:pt idx="17">
                  <c:v>1.26401443259816E-4</c:v>
                </c:pt>
                <c:pt idx="18">
                  <c:v>-2.0856380330345199E-3</c:v>
                </c:pt>
                <c:pt idx="19">
                  <c:v>-3.0451957659414202E-3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50-4686-9511-81A09491C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539887"/>
        <c:axId val="17365403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pol.mon'!$B$4:$U$4</c:f>
              <c:numCache>
                <c:formatCode>General</c:formatCode>
                <c:ptCount val="20"/>
                <c:pt idx="0">
                  <c:v>0.162169972639575</c:v>
                </c:pt>
                <c:pt idx="1">
                  <c:v>0.18715366716762799</c:v>
                </c:pt>
                <c:pt idx="2">
                  <c:v>0.14892932250296401</c:v>
                </c:pt>
                <c:pt idx="3">
                  <c:v>8.9745686431882604E-2</c:v>
                </c:pt>
                <c:pt idx="4">
                  <c:v>3.1775221845195198E-2</c:v>
                </c:pt>
                <c:pt idx="5">
                  <c:v>-1.4992565733979999E-2</c:v>
                </c:pt>
                <c:pt idx="6">
                  <c:v>-4.7579438839698597E-2</c:v>
                </c:pt>
                <c:pt idx="7">
                  <c:v>-6.6716229087191395E-2</c:v>
                </c:pt>
                <c:pt idx="8">
                  <c:v>-7.4808078051145102E-2</c:v>
                </c:pt>
                <c:pt idx="9">
                  <c:v>-7.4745445508712705E-2</c:v>
                </c:pt>
                <c:pt idx="10">
                  <c:v>-6.9265216464155593E-2</c:v>
                </c:pt>
                <c:pt idx="11">
                  <c:v>-6.0656478033962499E-2</c:v>
                </c:pt>
                <c:pt idx="12">
                  <c:v>-5.0671046400792001E-2</c:v>
                </c:pt>
                <c:pt idx="13">
                  <c:v>-4.0546182245693202E-2</c:v>
                </c:pt>
                <c:pt idx="14" formatCode="0.00E+00">
                  <c:v>-3.1080597006919699E-2</c:v>
                </c:pt>
                <c:pt idx="15">
                  <c:v>-2.2728184826759999E-2</c:v>
                </c:pt>
                <c:pt idx="16">
                  <c:v>-1.5689577738126698E-2</c:v>
                </c:pt>
                <c:pt idx="17">
                  <c:v>-9.9917285006734299E-3</c:v>
                </c:pt>
                <c:pt idx="18">
                  <c:v>-5.55192502144397E-3</c:v>
                </c:pt>
                <c:pt idx="19">
                  <c:v>-2.22618336538094E-3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50-4686-9511-81A09491C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3862287"/>
        <c:axId val="1733862703"/>
      </c:lineChart>
      <c:catAx>
        <c:axId val="17365398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40303"/>
        <c:crosses val="autoZero"/>
        <c:auto val="1"/>
        <c:lblAlgn val="ctr"/>
        <c:lblOffset val="100"/>
        <c:noMultiLvlLbl val="0"/>
      </c:catAx>
      <c:valAx>
        <c:axId val="173654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39887"/>
        <c:crosses val="autoZero"/>
        <c:crossBetween val="between"/>
      </c:valAx>
      <c:valAx>
        <c:axId val="17338627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862287"/>
        <c:crosses val="max"/>
        <c:crossBetween val="between"/>
      </c:valAx>
      <c:catAx>
        <c:axId val="1733862287"/>
        <c:scaling>
          <c:orientation val="minMax"/>
        </c:scaling>
        <c:delete val="1"/>
        <c:axPos val="b"/>
        <c:majorTickMark val="out"/>
        <c:minorTickMark val="none"/>
        <c:tickLblPos val="nextTo"/>
        <c:crossAx val="17338627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pol.mon'!$B$33:$U$33</c:f>
              <c:numCache>
                <c:formatCode>General</c:formatCode>
                <c:ptCount val="20"/>
                <c:pt idx="0">
                  <c:v>2.9713057621228098</c:v>
                </c:pt>
                <c:pt idx="1">
                  <c:v>0.98214085908800697</c:v>
                </c:pt>
                <c:pt idx="2">
                  <c:v>-6.29415626423038E-2</c:v>
                </c:pt>
                <c:pt idx="3">
                  <c:v>-0.50718579495190097</c:v>
                </c:pt>
                <c:pt idx="4">
                  <c:v>-0.60187172384888099</c:v>
                </c:pt>
                <c:pt idx="5">
                  <c:v>-0.52168888144555603</c:v>
                </c:pt>
                <c:pt idx="6">
                  <c:v>-0.37832636524285901</c:v>
                </c:pt>
                <c:pt idx="7">
                  <c:v>-0.234995839278239</c:v>
                </c:pt>
                <c:pt idx="8">
                  <c:v>-0.120849045387468</c:v>
                </c:pt>
                <c:pt idx="9">
                  <c:v>-4.3633210029820901E-2</c:v>
                </c:pt>
                <c:pt idx="10">
                  <c:v>4.4296614949868002E-4</c:v>
                </c:pt>
                <c:pt idx="11">
                  <c:v>1.9867673335021201E-2</c:v>
                </c:pt>
                <c:pt idx="12">
                  <c:v>2.3671538033929601E-2</c:v>
                </c:pt>
                <c:pt idx="13">
                  <c:v>1.9339301197979001E-2</c:v>
                </c:pt>
                <c:pt idx="14">
                  <c:v>1.21134016523223E-2</c:v>
                </c:pt>
                <c:pt idx="15">
                  <c:v>5.1029774477759898E-3</c:v>
                </c:pt>
                <c:pt idx="16">
                  <c:v>-2.3942884703398399E-4</c:v>
                </c:pt>
                <c:pt idx="17">
                  <c:v>-3.5568528804379401E-3</c:v>
                </c:pt>
                <c:pt idx="18">
                  <c:v>-5.0967399837746896E-3</c:v>
                </c:pt>
                <c:pt idx="19">
                  <c:v>-5.3510098082032399E-3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69-4C7F-8E14-0F0E7701E078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pol.mon'!$B$47:$U$47</c:f>
              <c:numCache>
                <c:formatCode>General</c:formatCode>
                <c:ptCount val="20"/>
                <c:pt idx="0">
                  <c:v>2.9327655165574198</c:v>
                </c:pt>
                <c:pt idx="1">
                  <c:v>0.78807095420343898</c:v>
                </c:pt>
                <c:pt idx="2">
                  <c:v>-0.26173117905853499</c:v>
                </c:pt>
                <c:pt idx="3">
                  <c:v>-0.64803886048132897</c:v>
                </c:pt>
                <c:pt idx="4">
                  <c:v>-0.672748475458946</c:v>
                </c:pt>
                <c:pt idx="5">
                  <c:v>-0.53492651073253905</c:v>
                </c:pt>
                <c:pt idx="6">
                  <c:v>-0.35414741472501998</c:v>
                </c:pt>
                <c:pt idx="7">
                  <c:v>-0.19253959201179099</c:v>
                </c:pt>
                <c:pt idx="8">
                  <c:v>-7.4370483173700194E-2</c:v>
                </c:pt>
                <c:pt idx="9">
                  <c:v>-1.81636283681108E-3</c:v>
                </c:pt>
                <c:pt idx="10">
                  <c:v>3.3603842600490097E-2</c:v>
                </c:pt>
                <c:pt idx="11">
                  <c:v>4.36415832458188E-2</c:v>
                </c:pt>
                <c:pt idx="12">
                  <c:v>3.9202702137016501E-2</c:v>
                </c:pt>
                <c:pt idx="13">
                  <c:v>2.8563864563699901E-2</c:v>
                </c:pt>
                <c:pt idx="14">
                  <c:v>1.7046144308846298E-2</c:v>
                </c:pt>
                <c:pt idx="15">
                  <c:v>7.4512666933053097E-3</c:v>
                </c:pt>
                <c:pt idx="16">
                  <c:v>7.7950052018760396E-4</c:v>
                </c:pt>
                <c:pt idx="17">
                  <c:v>-3.0582686473579201E-3</c:v>
                </c:pt>
                <c:pt idx="18">
                  <c:v>-4.6728424232576104E-3</c:v>
                </c:pt>
                <c:pt idx="19">
                  <c:v>-4.8126071648368898E-3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69-4C7F-8E14-0F0E7701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892655"/>
        <c:axId val="190489307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pol.mon'!$B$5:$U$5</c:f>
              <c:numCache>
                <c:formatCode>General</c:formatCode>
                <c:ptCount val="20"/>
                <c:pt idx="0">
                  <c:v>0.17105537010378899</c:v>
                </c:pt>
                <c:pt idx="1">
                  <c:v>0.19615824180849201</c:v>
                </c:pt>
                <c:pt idx="2">
                  <c:v>0.155032726934524</c:v>
                </c:pt>
                <c:pt idx="3">
                  <c:v>9.2597311021408196E-2</c:v>
                </c:pt>
                <c:pt idx="4">
                  <c:v>3.2068249200880999E-2</c:v>
                </c:pt>
                <c:pt idx="5">
                  <c:v>-1.6321538905533998E-2</c:v>
                </c:pt>
                <c:pt idx="6">
                  <c:v>-4.9700221779202601E-2</c:v>
                </c:pt>
                <c:pt idx="7">
                  <c:v>-6.9020939127520706E-2</c:v>
                </c:pt>
                <c:pt idx="8">
                  <c:v>-7.6915144720746995E-2</c:v>
                </c:pt>
                <c:pt idx="9">
                  <c:v>-7.6458094969631005E-2</c:v>
                </c:pt>
                <c:pt idx="10">
                  <c:v>-7.0518547394383901E-2</c:v>
                </c:pt>
                <c:pt idx="11">
                  <c:v>-6.1468965930986399E-2</c:v>
                </c:pt>
                <c:pt idx="12">
                  <c:v>-5.1106369894259103E-2</c:v>
                </c:pt>
                <c:pt idx="13">
                  <c:v>-4.0686205785634803E-2</c:v>
                </c:pt>
                <c:pt idx="14">
                  <c:v>-3.1008068895901401E-2</c:v>
                </c:pt>
                <c:pt idx="15">
                  <c:v>-2.2516949164990599E-2</c:v>
                </c:pt>
                <c:pt idx="16">
                  <c:v>-1.5400101889802001E-2</c:v>
                </c:pt>
                <c:pt idx="17">
                  <c:v>-9.6700833669611796E-3</c:v>
                </c:pt>
                <c:pt idx="18">
                  <c:v>-5.2307892171770103E-3</c:v>
                </c:pt>
                <c:pt idx="19">
                  <c:v>-1.9268571566808401E-3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69-4C7F-8E14-0F0E7701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4079"/>
        <c:axId val="1730953663"/>
      </c:lineChart>
      <c:catAx>
        <c:axId val="1904892655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3071"/>
        <c:crosses val="autoZero"/>
        <c:auto val="1"/>
        <c:lblAlgn val="ctr"/>
        <c:lblOffset val="100"/>
        <c:noMultiLvlLbl val="0"/>
      </c:catAx>
      <c:valAx>
        <c:axId val="1904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2655"/>
        <c:crosses val="autoZero"/>
        <c:crossBetween val="between"/>
      </c:valAx>
      <c:valAx>
        <c:axId val="1730953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4079"/>
        <c:crosses val="max"/>
        <c:crossBetween val="between"/>
      </c:valAx>
      <c:catAx>
        <c:axId val="173095407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3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inflation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pol.mon'!$B$34:$U$34</c:f>
              <c:numCache>
                <c:formatCode>General</c:formatCode>
                <c:ptCount val="20"/>
                <c:pt idx="0">
                  <c:v>-8.0477351447257803E-2</c:v>
                </c:pt>
                <c:pt idx="1">
                  <c:v>-0.113567222632736</c:v>
                </c:pt>
                <c:pt idx="2">
                  <c:v>-0.112883570693982</c:v>
                </c:pt>
                <c:pt idx="3">
                  <c:v>-9.3421219882091094E-2</c:v>
                </c:pt>
                <c:pt idx="4">
                  <c:v>-6.7302985231554105E-2</c:v>
                </c:pt>
                <c:pt idx="5">
                  <c:v>-4.2360592237106899E-2</c:v>
                </c:pt>
                <c:pt idx="6">
                  <c:v>-2.2517483961282201E-2</c:v>
                </c:pt>
                <c:pt idx="7">
                  <c:v>-8.8659688861167808E-3</c:v>
                </c:pt>
                <c:pt idx="8">
                  <c:v>-8.16404160991112E-4</c:v>
                </c:pt>
                <c:pt idx="9">
                  <c:v>2.97325789593661E-3</c:v>
                </c:pt>
                <c:pt idx="10">
                  <c:v>3.9738586594313804E-3</c:v>
                </c:pt>
                <c:pt idx="11">
                  <c:v>3.4426688323529698E-3</c:v>
                </c:pt>
                <c:pt idx="12">
                  <c:v>2.29121717259099E-3</c:v>
                </c:pt>
                <c:pt idx="13">
                  <c:v>1.0850822326967499E-3</c:v>
                </c:pt>
                <c:pt idx="14">
                  <c:v>1.1011739232237E-4</c:v>
                </c:pt>
                <c:pt idx="15">
                  <c:v>-5.4083021375578397E-4</c:v>
                </c:pt>
                <c:pt idx="16">
                  <c:v>-8.8771433339646295E-4</c:v>
                </c:pt>
                <c:pt idx="17">
                  <c:v>-1.0018245369684501E-3</c:v>
                </c:pt>
                <c:pt idx="18">
                  <c:v>-9.6551656006574598E-4</c:v>
                </c:pt>
                <c:pt idx="19">
                  <c:v>-8.5024458724949003E-4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56-4F22-B929-85AF8695E9A0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pol.mon'!$B$48:$U$48</c:f>
              <c:numCache>
                <c:formatCode>General</c:formatCode>
                <c:ptCount val="20"/>
                <c:pt idx="0">
                  <c:v>-7.7494297329062101E-2</c:v>
                </c:pt>
                <c:pt idx="1">
                  <c:v>-0.109547203252637</c:v>
                </c:pt>
                <c:pt idx="2">
                  <c:v>-0.109163317541785</c:v>
                </c:pt>
                <c:pt idx="3">
                  <c:v>-9.0591112308053098E-2</c:v>
                </c:pt>
                <c:pt idx="4">
                  <c:v>-6.5436938009896001E-2</c:v>
                </c:pt>
                <c:pt idx="5">
                  <c:v>-4.1271261111886101E-2</c:v>
                </c:pt>
                <c:pt idx="6">
                  <c:v>-2.1944668773314899E-2</c:v>
                </c:pt>
                <c:pt idx="7">
                  <c:v>-8.5816946735525809E-3</c:v>
                </c:pt>
                <c:pt idx="8">
                  <c:v>-6.63902671608245E-4</c:v>
                </c:pt>
                <c:pt idx="9">
                  <c:v>3.0806936120182601E-3</c:v>
                </c:pt>
                <c:pt idx="10">
                  <c:v>4.0717246530366799E-3</c:v>
                </c:pt>
                <c:pt idx="11">
                  <c:v>3.5370415671714399E-3</c:v>
                </c:pt>
                <c:pt idx="12">
                  <c:v>2.37606628886623E-3</c:v>
                </c:pt>
                <c:pt idx="13">
                  <c:v>1.1529404025453799E-3</c:v>
                </c:pt>
                <c:pt idx="14">
                  <c:v>1.5688815970898499E-4</c:v>
                </c:pt>
                <c:pt idx="15">
                  <c:v>-5.1500839417483596E-4</c:v>
                </c:pt>
                <c:pt idx="16">
                  <c:v>-8.79610275710091E-4</c:v>
                </c:pt>
                <c:pt idx="17">
                  <c:v>-1.0068247699565899E-3</c:v>
                </c:pt>
                <c:pt idx="18">
                  <c:v>-9.7907777914298501E-4</c:v>
                </c:pt>
                <c:pt idx="19">
                  <c:v>-8.6876852670044705E-4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56-4F22-B929-85AF8695E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5743"/>
        <c:axId val="17309561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pol.mon'!$B$6:$U$6</c:f>
              <c:numCache>
                <c:formatCode>General</c:formatCode>
                <c:ptCount val="20"/>
                <c:pt idx="0">
                  <c:v>-4.8723429671577299E-2</c:v>
                </c:pt>
                <c:pt idx="1">
                  <c:v>-5.0925421245797103E-2</c:v>
                </c:pt>
                <c:pt idx="2">
                  <c:v>-4.5558100129316603E-2</c:v>
                </c:pt>
                <c:pt idx="3">
                  <c:v>-3.8520627396334002E-2</c:v>
                </c:pt>
                <c:pt idx="4">
                  <c:v>-3.1473715681648501E-2</c:v>
                </c:pt>
                <c:pt idx="5">
                  <c:v>-2.50642469920122E-2</c:v>
                </c:pt>
                <c:pt idx="6">
                  <c:v>-1.9547855222326702E-2</c:v>
                </c:pt>
                <c:pt idx="7">
                  <c:v>-1.4977404064547501E-2</c:v>
                </c:pt>
                <c:pt idx="8">
                  <c:v>-1.1296777538834599E-2</c:v>
                </c:pt>
                <c:pt idx="9">
                  <c:v>-8.3977983127088603E-3</c:v>
                </c:pt>
                <c:pt idx="10">
                  <c:v>-6.1549563180168104E-3</c:v>
                </c:pt>
                <c:pt idx="11">
                  <c:v>-4.4452713562268403E-3</c:v>
                </c:pt>
                <c:pt idx="12">
                  <c:v>-3.1583849114216302E-3</c:v>
                </c:pt>
                <c:pt idx="13">
                  <c:v>-2.2005536314147599E-3</c:v>
                </c:pt>
                <c:pt idx="14">
                  <c:v>-1.49509508191578E-3</c:v>
                </c:pt>
                <c:pt idx="15">
                  <c:v>-9.8097327257758008E-4</c:v>
                </c:pt>
                <c:pt idx="16">
                  <c:v>-6.10581888067159E-4</c:v>
                </c:pt>
                <c:pt idx="17">
                  <c:v>-3.4734634595324501E-4</c:v>
                </c:pt>
                <c:pt idx="18">
                  <c:v>-1.6347685723505401E-4</c:v>
                </c:pt>
                <c:pt idx="19" formatCode="0.00E+00">
                  <c:v>-3.8023010451228402E-5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56-4F22-B929-85AF8695E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1791"/>
        <c:axId val="1910568463"/>
      </c:lineChart>
      <c:catAx>
        <c:axId val="17309557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6159"/>
        <c:crosses val="autoZero"/>
        <c:auto val="1"/>
        <c:lblAlgn val="ctr"/>
        <c:lblOffset val="100"/>
        <c:noMultiLvlLbl val="0"/>
      </c:catAx>
      <c:valAx>
        <c:axId val="17309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5743"/>
        <c:crosses val="autoZero"/>
        <c:crossBetween val="between"/>
      </c:valAx>
      <c:valAx>
        <c:axId val="19105684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1791"/>
        <c:crosses val="max"/>
        <c:crossBetween val="between"/>
      </c:valAx>
      <c:catAx>
        <c:axId val="191057179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68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pol.mon'!$B$35:$U$35</c:f>
              <c:numCache>
                <c:formatCode>General</c:formatCode>
                <c:ptCount val="20"/>
                <c:pt idx="0">
                  <c:v>-2.8623342888547199</c:v>
                </c:pt>
                <c:pt idx="1">
                  <c:v>-2.8883958700242101</c:v>
                </c:pt>
                <c:pt idx="2">
                  <c:v>-2.4748138582186701</c:v>
                </c:pt>
                <c:pt idx="3">
                  <c:v>-1.89216157186054</c:v>
                </c:pt>
                <c:pt idx="4">
                  <c:v>-1.3190291240315899</c:v>
                </c:pt>
                <c:pt idx="5">
                  <c:v>-0.84808158008331402</c:v>
                </c:pt>
                <c:pt idx="6">
                  <c:v>-0.50853427427604603</c:v>
                </c:pt>
                <c:pt idx="7">
                  <c:v>-0.29121048004268402</c:v>
                </c:pt>
                <c:pt idx="8">
                  <c:v>-0.16917269587717099</c:v>
                </c:pt>
                <c:pt idx="9">
                  <c:v>-0.111696174873281</c:v>
                </c:pt>
                <c:pt idx="10">
                  <c:v>-9.2020641690332597E-2</c:v>
                </c:pt>
                <c:pt idx="11">
                  <c:v>-9.0435716193740107E-2</c:v>
                </c:pt>
                <c:pt idx="12">
                  <c:v>-9.4435997959056606E-2</c:v>
                </c:pt>
                <c:pt idx="13">
                  <c:v>-9.7396653983372203E-2</c:v>
                </c:pt>
                <c:pt idx="14">
                  <c:v>-9.6780539554766107E-2</c:v>
                </c:pt>
                <c:pt idx="15">
                  <c:v>-9.2467379466752306E-2</c:v>
                </c:pt>
                <c:pt idx="16">
                  <c:v>-8.54710346610386E-2</c:v>
                </c:pt>
                <c:pt idx="17">
                  <c:v>-7.7098793981550201E-2</c:v>
                </c:pt>
                <c:pt idx="18">
                  <c:v>-6.8491919360122097E-2</c:v>
                </c:pt>
                <c:pt idx="19">
                  <c:v>-6.0442434270164797E-2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96-46A1-B791-A557756DC99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pol.mon'!$B$49:$U$49</c:f>
              <c:numCache>
                <c:formatCode>General</c:formatCode>
                <c:ptCount val="20"/>
                <c:pt idx="0">
                  <c:v>-2.7448095836785802</c:v>
                </c:pt>
                <c:pt idx="1">
                  <c:v>-2.6478380961633499</c:v>
                </c:pt>
                <c:pt idx="2">
                  <c:v>-2.1398990469291501</c:v>
                </c:pt>
                <c:pt idx="3">
                  <c:v>-1.5094864628409499</c:v>
                </c:pt>
                <c:pt idx="4">
                  <c:v>-0.93521965343935998</c:v>
                </c:pt>
                <c:pt idx="5">
                  <c:v>-0.49895433731794703</c:v>
                </c:pt>
                <c:pt idx="6">
                  <c:v>-0.21527014486389501</c:v>
                </c:pt>
                <c:pt idx="7">
                  <c:v>-6.1391239119400302E-2</c:v>
                </c:pt>
                <c:pt idx="8">
                  <c:v>-2.6567150541367802E-4</c:v>
                </c:pt>
                <c:pt idx="9">
                  <c:v>4.8770246835285799E-3</c:v>
                </c:pt>
                <c:pt idx="10">
                  <c:v>-1.6693180966985501E-2</c:v>
                </c:pt>
                <c:pt idx="11">
                  <c:v>-4.52837846123018E-2</c:v>
                </c:pt>
                <c:pt idx="12">
                  <c:v>-6.9884192295743802E-2</c:v>
                </c:pt>
                <c:pt idx="13">
                  <c:v>-8.5980577176350395E-2</c:v>
                </c:pt>
                <c:pt idx="14">
                  <c:v>-9.3172931656031494E-2</c:v>
                </c:pt>
                <c:pt idx="15">
                  <c:v>-9.3172238893339795E-2</c:v>
                </c:pt>
                <c:pt idx="16">
                  <c:v>-8.8386342366131701E-2</c:v>
                </c:pt>
                <c:pt idx="17">
                  <c:v>-8.1079611282856207E-2</c:v>
                </c:pt>
                <c:pt idx="18">
                  <c:v>-7.2984488845403206E-2</c:v>
                </c:pt>
                <c:pt idx="19">
                  <c:v>-6.5214587048885206E-2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96-46A1-B791-A557756DC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943"/>
        <c:axId val="18333664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pol.mon'!$B$7:$U$7</c:f>
              <c:numCache>
                <c:formatCode>General</c:formatCode>
                <c:ptCount val="20"/>
                <c:pt idx="0">
                  <c:v>-1.2599499039784401</c:v>
                </c:pt>
                <c:pt idx="1">
                  <c:v>-1.1744445582223799</c:v>
                </c:pt>
                <c:pt idx="2">
                  <c:v>-1.08006230523191</c:v>
                </c:pt>
                <c:pt idx="3">
                  <c:v>-0.98080840705397399</c:v>
                </c:pt>
                <c:pt idx="4">
                  <c:v>-0.87735208770818196</c:v>
                </c:pt>
                <c:pt idx="5">
                  <c:v>-0.771307547709009</c:v>
                </c:pt>
                <c:pt idx="6">
                  <c:v>-0.66547405815601801</c:v>
                </c:pt>
                <c:pt idx="7">
                  <c:v>-0.56309916879013699</c:v>
                </c:pt>
                <c:pt idx="8">
                  <c:v>-0.46716764341969402</c:v>
                </c:pt>
                <c:pt idx="9">
                  <c:v>-0.37996957556231897</c:v>
                </c:pt>
                <c:pt idx="10">
                  <c:v>-0.30293887478952197</c:v>
                </c:pt>
                <c:pt idx="11">
                  <c:v>-0.23668079652399501</c:v>
                </c:pt>
                <c:pt idx="12">
                  <c:v>-0.181105251680586</c:v>
                </c:pt>
                <c:pt idx="13">
                  <c:v>-0.13560241557667599</c:v>
                </c:pt>
                <c:pt idx="14">
                  <c:v>-9.9219476815314095E-2</c:v>
                </c:pt>
                <c:pt idx="15">
                  <c:v>-7.0815686669556399E-2</c:v>
                </c:pt>
                <c:pt idx="16">
                  <c:v>-4.9185848619487202E-2</c:v>
                </c:pt>
                <c:pt idx="17">
                  <c:v>-3.31506244154074E-2</c:v>
                </c:pt>
                <c:pt idx="18">
                  <c:v>-2.1616666225602502E-2</c:v>
                </c:pt>
                <c:pt idx="19">
                  <c:v>-1.3611733498953201E-2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96-46A1-B791-A557756DC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994959"/>
        <c:axId val="1730952831"/>
      </c:lineChart>
      <c:catAx>
        <c:axId val="18333689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447"/>
        <c:crosses val="autoZero"/>
        <c:auto val="1"/>
        <c:lblAlgn val="ctr"/>
        <c:lblOffset val="100"/>
        <c:noMultiLvlLbl val="0"/>
      </c:catAx>
      <c:valAx>
        <c:axId val="18333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943"/>
        <c:crosses val="autoZero"/>
        <c:crossBetween val="between"/>
      </c:valAx>
      <c:valAx>
        <c:axId val="17309528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94959"/>
        <c:crosses val="max"/>
        <c:crossBetween val="between"/>
      </c:valAx>
      <c:catAx>
        <c:axId val="1838994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2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pol.mon'!$B$36:$U$36</c:f>
              <c:numCache>
                <c:formatCode>General</c:formatCode>
                <c:ptCount val="20"/>
                <c:pt idx="0">
                  <c:v>-0.83492168234816699</c:v>
                </c:pt>
                <c:pt idx="1">
                  <c:v>-0.31743930536624998</c:v>
                </c:pt>
                <c:pt idx="2">
                  <c:v>-9.7548368931114696E-2</c:v>
                </c:pt>
                <c:pt idx="3">
                  <c:v>-4.0787288282274403E-2</c:v>
                </c:pt>
                <c:pt idx="4">
                  <c:v>-6.2975775701389097E-2</c:v>
                </c:pt>
                <c:pt idx="5">
                  <c:v>-0.113890592734947</c:v>
                </c:pt>
                <c:pt idx="6">
                  <c:v>-0.16629827728686999</c:v>
                </c:pt>
                <c:pt idx="7">
                  <c:v>-0.20790720025949799</c:v>
                </c:pt>
                <c:pt idx="8">
                  <c:v>-0.235385715911377</c:v>
                </c:pt>
                <c:pt idx="9">
                  <c:v>-0.25010178244103498</c:v>
                </c:pt>
                <c:pt idx="10">
                  <c:v>-0.25531326545588201</c:v>
                </c:pt>
                <c:pt idx="11">
                  <c:v>-0.25450947527781398</c:v>
                </c:pt>
                <c:pt idx="12">
                  <c:v>-0.25059015865474499</c:v>
                </c:pt>
                <c:pt idx="13">
                  <c:v>-0.24559271895860499</c:v>
                </c:pt>
                <c:pt idx="14">
                  <c:v>-0.24073202061701701</c:v>
                </c:pt>
                <c:pt idx="15">
                  <c:v>-0.23658207519896701</c:v>
                </c:pt>
                <c:pt idx="16">
                  <c:v>-0.23329061580358301</c:v>
                </c:pt>
                <c:pt idx="17">
                  <c:v>-0.230767572827247</c:v>
                </c:pt>
                <c:pt idx="18">
                  <c:v>-0.22882388649067301</c:v>
                </c:pt>
                <c:pt idx="19">
                  <c:v>-0.22725885182494199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37-4822-9D10-501257FE48BF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pol.mon'!$B$50:$U$50</c:f>
              <c:numCache>
                <c:formatCode>General</c:formatCode>
                <c:ptCount val="20"/>
                <c:pt idx="0">
                  <c:v>-0.76374089709474902</c:v>
                </c:pt>
                <c:pt idx="1">
                  <c:v>-0.20800552675672199</c:v>
                </c:pt>
                <c:pt idx="2">
                  <c:v>2.73289759358875E-3</c:v>
                </c:pt>
                <c:pt idx="3">
                  <c:v>3.6584695732145199E-2</c:v>
                </c:pt>
                <c:pt idx="4">
                  <c:v>-6.92794670420938E-3</c:v>
                </c:pt>
                <c:pt idx="5">
                  <c:v>-7.23658373998433E-2</c:v>
                </c:pt>
                <c:pt idx="6">
                  <c:v>-0.13230178505784801</c:v>
                </c:pt>
                <c:pt idx="7">
                  <c:v>-0.17624138976272299</c:v>
                </c:pt>
                <c:pt idx="8">
                  <c:v>-0.20300675283863301</c:v>
                </c:pt>
                <c:pt idx="9">
                  <c:v>-0.215735097255461</c:v>
                </c:pt>
                <c:pt idx="10">
                  <c:v>-0.21885006259765299</c:v>
                </c:pt>
                <c:pt idx="11">
                  <c:v>-0.216449466022368</c:v>
                </c:pt>
                <c:pt idx="12">
                  <c:v>-0.21163361433981701</c:v>
                </c:pt>
                <c:pt idx="13">
                  <c:v>-0.206394061265428</c:v>
                </c:pt>
                <c:pt idx="14">
                  <c:v>-0.20178492852535601</c:v>
                </c:pt>
                <c:pt idx="15">
                  <c:v>-0.19819361739126901</c:v>
                </c:pt>
                <c:pt idx="16">
                  <c:v>-0.19560521143652901</c:v>
                </c:pt>
                <c:pt idx="17">
                  <c:v>-0.19381133414773899</c:v>
                </c:pt>
                <c:pt idx="18">
                  <c:v>-0.19255062830154701</c:v>
                </c:pt>
                <c:pt idx="19">
                  <c:v>-0.191588062162552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37-4822-9D10-501257FE4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897983"/>
        <c:axId val="190989673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pol.mon'!$B$8:$U$8</c:f>
              <c:numCache>
                <c:formatCode>General</c:formatCode>
                <c:ptCount val="20"/>
                <c:pt idx="0">
                  <c:v>-0.19351766513858601</c:v>
                </c:pt>
                <c:pt idx="1">
                  <c:v>-0.14678602897293999</c:v>
                </c:pt>
                <c:pt idx="2">
                  <c:v>-8.7815637305936903E-2</c:v>
                </c:pt>
                <c:pt idx="3">
                  <c:v>-3.5458228008110403E-2</c:v>
                </c:pt>
                <c:pt idx="4">
                  <c:v>3.3596424970028199E-3</c:v>
                </c:pt>
                <c:pt idx="5">
                  <c:v>2.78383307434069E-2</c:v>
                </c:pt>
                <c:pt idx="6">
                  <c:v>4.0030741975371598E-2</c:v>
                </c:pt>
                <c:pt idx="7">
                  <c:v>4.2985383671833702E-2</c:v>
                </c:pt>
                <c:pt idx="8">
                  <c:v>3.97566104842468E-2</c:v>
                </c:pt>
                <c:pt idx="9">
                  <c:v>3.29423469491417E-2</c:v>
                </c:pt>
                <c:pt idx="10">
                  <c:v>2.45289122886732E-2</c:v>
                </c:pt>
                <c:pt idx="11">
                  <c:v>1.5901472486191899E-2</c:v>
                </c:pt>
                <c:pt idx="12">
                  <c:v>7.9323019316745996E-3</c:v>
                </c:pt>
                <c:pt idx="13">
                  <c:v>1.0950731377477E-3</c:v>
                </c:pt>
                <c:pt idx="14">
                  <c:v>-4.4230708331412004E-3</c:v>
                </c:pt>
                <c:pt idx="15">
                  <c:v>-8.6251167247581896E-3</c:v>
                </c:pt>
                <c:pt idx="16">
                  <c:v>-1.16280887035032E-2</c:v>
                </c:pt>
                <c:pt idx="17">
                  <c:v>-1.36070217621125E-2</c:v>
                </c:pt>
                <c:pt idx="18">
                  <c:v>-1.47563893567337E-2</c:v>
                </c:pt>
                <c:pt idx="19">
                  <c:v>-1.5265515480677999E-2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37-4822-9D10-501257FE4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231599"/>
        <c:axId val="1829232847"/>
      </c:lineChart>
      <c:catAx>
        <c:axId val="190989798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735"/>
        <c:crosses val="autoZero"/>
        <c:auto val="1"/>
        <c:lblAlgn val="ctr"/>
        <c:lblOffset val="100"/>
        <c:noMultiLvlLbl val="0"/>
      </c:catAx>
      <c:valAx>
        <c:axId val="19098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7983"/>
        <c:crosses val="autoZero"/>
        <c:crossBetween val="between"/>
      </c:valAx>
      <c:valAx>
        <c:axId val="18292328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31599"/>
        <c:crosses val="max"/>
        <c:crossBetween val="between"/>
      </c:valAx>
      <c:catAx>
        <c:axId val="1829231599"/>
        <c:scaling>
          <c:orientation val="minMax"/>
        </c:scaling>
        <c:delete val="1"/>
        <c:axPos val="b"/>
        <c:majorTickMark val="out"/>
        <c:minorTickMark val="none"/>
        <c:tickLblPos val="nextTo"/>
        <c:crossAx val="182923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Output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pol.mon'!$B$37:$U$37</c:f>
              <c:numCache>
                <c:formatCode>General</c:formatCode>
                <c:ptCount val="20"/>
                <c:pt idx="0">
                  <c:v>-1.2346682885823399</c:v>
                </c:pt>
                <c:pt idx="1">
                  <c:v>-0.90728806791373995</c:v>
                </c:pt>
                <c:pt idx="2">
                  <c:v>-0.59292691485426396</c:v>
                </c:pt>
                <c:pt idx="3">
                  <c:v>-0.34101602814630599</c:v>
                </c:pt>
                <c:pt idx="4">
                  <c:v>-0.16518096152029199</c:v>
                </c:pt>
                <c:pt idx="5">
                  <c:v>-5.8698980974966702E-2</c:v>
                </c:pt>
                <c:pt idx="6">
                  <c:v>-5.6841617498761803E-3</c:v>
                </c:pt>
                <c:pt idx="7">
                  <c:v>1.15419819257525E-2</c:v>
                </c:pt>
                <c:pt idx="8">
                  <c:v>8.3338869815676696E-3</c:v>
                </c:pt>
                <c:pt idx="9">
                  <c:v>-3.9550161787040902E-3</c:v>
                </c:pt>
                <c:pt idx="10">
                  <c:v>-1.80799907880385E-2</c:v>
                </c:pt>
                <c:pt idx="11">
                  <c:v>-3.0190554263160901E-2</c:v>
                </c:pt>
                <c:pt idx="12">
                  <c:v>-3.8834108681964401E-2</c:v>
                </c:pt>
                <c:pt idx="13">
                  <c:v>-4.4006505735151101E-2</c:v>
                </c:pt>
                <c:pt idx="14">
                  <c:v>-4.6406774266998199E-2</c:v>
                </c:pt>
                <c:pt idx="15">
                  <c:v>-4.6935863746380597E-2</c:v>
                </c:pt>
                <c:pt idx="16">
                  <c:v>-4.6412462135869303E-2</c:v>
                </c:pt>
                <c:pt idx="17">
                  <c:v>-4.5450694948382199E-2</c:v>
                </c:pt>
                <c:pt idx="18">
                  <c:v>-4.4441092065206099E-2</c:v>
                </c:pt>
                <c:pt idx="19">
                  <c:v>-4.3585857262755198E-2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FA-45D9-9193-382A27647EBE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pol.mon'!$B$51:$U$51</c:f>
              <c:numCache>
                <c:formatCode>General</c:formatCode>
                <c:ptCount val="20"/>
                <c:pt idx="0">
                  <c:v>-1.15724561394421</c:v>
                </c:pt>
                <c:pt idx="1">
                  <c:v>-0.83753803523286097</c:v>
                </c:pt>
                <c:pt idx="2">
                  <c:v>-0.53232229205244497</c:v>
                </c:pt>
                <c:pt idx="3">
                  <c:v>-0.29210312663903099</c:v>
                </c:pt>
                <c:pt idx="4">
                  <c:v>-0.12843094529327101</c:v>
                </c:pt>
                <c:pt idx="5">
                  <c:v>-3.27153727078731E-2</c:v>
                </c:pt>
                <c:pt idx="6">
                  <c:v>1.18703507529219E-2</c:v>
                </c:pt>
                <c:pt idx="7">
                  <c:v>2.3157085368008999E-2</c:v>
                </c:pt>
                <c:pt idx="8">
                  <c:v>1.6184227496353301E-2</c:v>
                </c:pt>
                <c:pt idx="9">
                  <c:v>1.79871530518128E-3</c:v>
                </c:pt>
                <c:pt idx="10">
                  <c:v>-1.3273915099734499E-2</c:v>
                </c:pt>
                <c:pt idx="11">
                  <c:v>-2.56231538142941E-2</c:v>
                </c:pt>
                <c:pt idx="12">
                  <c:v>-3.4125375779556301E-2</c:v>
                </c:pt>
                <c:pt idx="13">
                  <c:v>-3.8997530988879703E-2</c:v>
                </c:pt>
                <c:pt idx="14">
                  <c:v>-4.1071271455702899E-2</c:v>
                </c:pt>
                <c:pt idx="15">
                  <c:v>-4.1315631290743199E-2</c:v>
                </c:pt>
                <c:pt idx="16">
                  <c:v>-4.0574983445115002E-2</c:v>
                </c:pt>
                <c:pt idx="17">
                  <c:v>-3.9464384350431203E-2</c:v>
                </c:pt>
                <c:pt idx="18">
                  <c:v>-3.8363154410969699E-2</c:v>
                </c:pt>
                <c:pt idx="19">
                  <c:v>-3.7458287998116901E-2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FA-45D9-9193-382A27647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110079"/>
        <c:axId val="157511049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pol.mon'!$B$9:$U$9</c:f>
              <c:numCache>
                <c:formatCode>General</c:formatCode>
                <c:ptCount val="20"/>
                <c:pt idx="0">
                  <c:v>-0.11428562350896999</c:v>
                </c:pt>
                <c:pt idx="1">
                  <c:v>-0.13124316217818</c:v>
                </c:pt>
                <c:pt idx="2">
                  <c:v>-0.13394965955618701</c:v>
                </c:pt>
                <c:pt idx="3">
                  <c:v>-0.127030045830445</c:v>
                </c:pt>
                <c:pt idx="4">
                  <c:v>-0.11454139275266</c:v>
                </c:pt>
                <c:pt idx="5">
                  <c:v>-9.9513025621220705E-2</c:v>
                </c:pt>
                <c:pt idx="6">
                  <c:v>-8.3988879798564398E-2</c:v>
                </c:pt>
                <c:pt idx="7">
                  <c:v>-6.9225582187876E-2</c:v>
                </c:pt>
                <c:pt idx="8">
                  <c:v>-5.5908184476706403E-2</c:v>
                </c:pt>
                <c:pt idx="9">
                  <c:v>-4.4334493625960703E-2</c:v>
                </c:pt>
                <c:pt idx="10">
                  <c:v>-3.4556372658968798E-2</c:v>
                </c:pt>
                <c:pt idx="11">
                  <c:v>-2.6481011636558801E-2</c:v>
                </c:pt>
                <c:pt idx="12">
                  <c:v>-1.9939811070955198E-2</c:v>
                </c:pt>
                <c:pt idx="13">
                  <c:v>-1.47329802361078E-2</c:v>
                </c:pt>
                <c:pt idx="14">
                  <c:v>-1.0656852515261101E-2</c:v>
                </c:pt>
                <c:pt idx="15">
                  <c:v>-7.5194158801252797E-3</c:v>
                </c:pt>
                <c:pt idx="16">
                  <c:v>-5.1481275312212898E-3</c:v>
                </c:pt>
                <c:pt idx="17">
                  <c:v>-3.3928949973010001E-3</c:v>
                </c:pt>
                <c:pt idx="18">
                  <c:v>-2.1261904993146201E-3</c:v>
                </c:pt>
                <c:pt idx="19">
                  <c:v>-1.2415934715690499E-3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FA-45D9-9193-382A27647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80911"/>
        <c:axId val="1835579663"/>
      </c:lineChart>
      <c:catAx>
        <c:axId val="15751100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495"/>
        <c:crosses val="autoZero"/>
        <c:auto val="1"/>
        <c:lblAlgn val="ctr"/>
        <c:lblOffset val="100"/>
        <c:noMultiLvlLbl val="0"/>
      </c:catAx>
      <c:valAx>
        <c:axId val="157511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079"/>
        <c:crosses val="autoZero"/>
        <c:crossBetween val="between"/>
      </c:valAx>
      <c:valAx>
        <c:axId val="1835579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80911"/>
        <c:crosses val="max"/>
        <c:crossBetween val="between"/>
      </c:valAx>
      <c:catAx>
        <c:axId val="183558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579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 smtClean="0"/>
              <a:t>Quarterly </a:t>
            </a:r>
            <a:r>
              <a:rPr lang="en-US" sz="1000" dirty="0"/>
              <a:t>Growth of Gross Fixed Capital Formation</a:t>
            </a:r>
            <a:r>
              <a:rPr lang="ro-RO" sz="1000" dirty="0"/>
              <a:t>,</a:t>
            </a:r>
            <a:r>
              <a:rPr lang="ro-RO" sz="1000" baseline="0" dirty="0"/>
              <a:t> Eurostat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Sheet1!$C$2:$C$64</c:f>
              <c:numCache>
                <c:formatCode>General</c:formatCode>
                <c:ptCount val="63"/>
                <c:pt idx="0">
                  <c:v>8.0009477027432609</c:v>
                </c:pt>
                <c:pt idx="1">
                  <c:v>5.6794905152895261</c:v>
                </c:pt>
                <c:pt idx="2">
                  <c:v>5.0404026015854422</c:v>
                </c:pt>
                <c:pt idx="3">
                  <c:v>1.1358138244287721</c:v>
                </c:pt>
                <c:pt idx="4">
                  <c:v>7.5500986711424183</c:v>
                </c:pt>
                <c:pt idx="5">
                  <c:v>1.4985451221693538</c:v>
                </c:pt>
                <c:pt idx="6">
                  <c:v>-7.304637368214312</c:v>
                </c:pt>
                <c:pt idx="7">
                  <c:v>-19.394223521147076</c:v>
                </c:pt>
                <c:pt idx="8">
                  <c:v>-20.202023927670805</c:v>
                </c:pt>
                <c:pt idx="9">
                  <c:v>4.2219211825791527</c:v>
                </c:pt>
                <c:pt idx="10">
                  <c:v>-8.3857920187535289</c:v>
                </c:pt>
                <c:pt idx="11">
                  <c:v>-2.9732199153548078E-2</c:v>
                </c:pt>
                <c:pt idx="12">
                  <c:v>0.34306286054894286</c:v>
                </c:pt>
                <c:pt idx="13">
                  <c:v>-2.7350756134725649</c:v>
                </c:pt>
                <c:pt idx="14">
                  <c:v>7.8470135829482981</c:v>
                </c:pt>
                <c:pt idx="15">
                  <c:v>-4.8888690087734386</c:v>
                </c:pt>
                <c:pt idx="16">
                  <c:v>4.8857135928531417</c:v>
                </c:pt>
                <c:pt idx="17">
                  <c:v>1.6554238583622762</c:v>
                </c:pt>
                <c:pt idx="18">
                  <c:v>9.2956266024894099</c:v>
                </c:pt>
                <c:pt idx="19">
                  <c:v>-0.9864940957306555</c:v>
                </c:pt>
                <c:pt idx="20">
                  <c:v>-4.8338386501296018</c:v>
                </c:pt>
                <c:pt idx="21">
                  <c:v>1.9875319741468669</c:v>
                </c:pt>
                <c:pt idx="22">
                  <c:v>-8.1983624760580796</c:v>
                </c:pt>
                <c:pt idx="23">
                  <c:v>-6.3547214574214692</c:v>
                </c:pt>
                <c:pt idx="24">
                  <c:v>1.9389894846945701</c:v>
                </c:pt>
                <c:pt idx="25">
                  <c:v>-0.69492197657712851</c:v>
                </c:pt>
                <c:pt idx="26">
                  <c:v>-4.6935947975954733</c:v>
                </c:pt>
                <c:pt idx="27">
                  <c:v>2.7958529222855635</c:v>
                </c:pt>
                <c:pt idx="28">
                  <c:v>0.5612961543249807</c:v>
                </c:pt>
                <c:pt idx="29">
                  <c:v>4.7296898525425348</c:v>
                </c:pt>
                <c:pt idx="30">
                  <c:v>-1.660363961218053</c:v>
                </c:pt>
                <c:pt idx="31">
                  <c:v>-0.40616220099652367</c:v>
                </c:pt>
                <c:pt idx="32">
                  <c:v>1.9752721242860263</c:v>
                </c:pt>
                <c:pt idx="33">
                  <c:v>-5.0535158600741923</c:v>
                </c:pt>
                <c:pt idx="34">
                  <c:v>14.445364094036844</c:v>
                </c:pt>
                <c:pt idx="35">
                  <c:v>-8.4346589370706884</c:v>
                </c:pt>
                <c:pt idx="36">
                  <c:v>-0.58256714028692136</c:v>
                </c:pt>
                <c:pt idx="37">
                  <c:v>-7.5917489303825967</c:v>
                </c:pt>
                <c:pt idx="38">
                  <c:v>1.0500626481958877</c:v>
                </c:pt>
                <c:pt idx="39">
                  <c:v>1.8635695064697479</c:v>
                </c:pt>
                <c:pt idx="40">
                  <c:v>5.2956943884754306</c:v>
                </c:pt>
                <c:pt idx="41">
                  <c:v>0.31659275236374806</c:v>
                </c:pt>
                <c:pt idx="42">
                  <c:v>3.5560375219225895</c:v>
                </c:pt>
                <c:pt idx="43">
                  <c:v>-4.3351560651349876</c:v>
                </c:pt>
                <c:pt idx="44">
                  <c:v>-5.278022158410983</c:v>
                </c:pt>
                <c:pt idx="45">
                  <c:v>1.4246684610353002</c:v>
                </c:pt>
                <c:pt idx="46">
                  <c:v>4.4749228586447645</c:v>
                </c:pt>
                <c:pt idx="47">
                  <c:v>-3.7739788144464934</c:v>
                </c:pt>
                <c:pt idx="48">
                  <c:v>9.4614863191576362</c:v>
                </c:pt>
                <c:pt idx="49">
                  <c:v>4.6516621539427874</c:v>
                </c:pt>
                <c:pt idx="50">
                  <c:v>-3.3768252284615494</c:v>
                </c:pt>
                <c:pt idx="51">
                  <c:v>0.64047030564750596</c:v>
                </c:pt>
                <c:pt idx="52">
                  <c:v>-4.9468819549116247</c:v>
                </c:pt>
                <c:pt idx="53">
                  <c:v>1.9236054796181126</c:v>
                </c:pt>
                <c:pt idx="54">
                  <c:v>-1.653885068280597</c:v>
                </c:pt>
                <c:pt idx="55">
                  <c:v>5.662390441998383</c:v>
                </c:pt>
                <c:pt idx="56">
                  <c:v>0.90380991868143645</c:v>
                </c:pt>
                <c:pt idx="57">
                  <c:v>-1.4885528309027616</c:v>
                </c:pt>
                <c:pt idx="58">
                  <c:v>-1.7306762081900793</c:v>
                </c:pt>
                <c:pt idx="59">
                  <c:v>5.0616681007603139</c:v>
                </c:pt>
                <c:pt idx="60">
                  <c:v>0.33862247285831326</c:v>
                </c:pt>
                <c:pt idx="61">
                  <c:v>7.0821161215547992</c:v>
                </c:pt>
                <c:pt idx="62">
                  <c:v>-0.28015370531840322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A-4521-9DD6-DE8B98977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7492944"/>
        <c:axId val="2117490448"/>
      </c:lineChart>
      <c:catAx>
        <c:axId val="211749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0448"/>
        <c:crosses val="autoZero"/>
        <c:auto val="1"/>
        <c:lblAlgn val="ctr"/>
        <c:lblOffset val="100"/>
        <c:noMultiLvlLbl val="0"/>
      </c:catAx>
      <c:valAx>
        <c:axId val="211749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consumption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pol.mon'!$B$38:$U$38</c:f>
              <c:numCache>
                <c:formatCode>General</c:formatCode>
                <c:ptCount val="20"/>
                <c:pt idx="0">
                  <c:v>-0.60390430928239003</c:v>
                </c:pt>
                <c:pt idx="1">
                  <c:v>-0.50424111862876897</c:v>
                </c:pt>
                <c:pt idx="2">
                  <c:v>-0.38437569466214999</c:v>
                </c:pt>
                <c:pt idx="3">
                  <c:v>-0.26765945172519601</c:v>
                </c:pt>
                <c:pt idx="4">
                  <c:v>-0.169716388358196</c:v>
                </c:pt>
                <c:pt idx="5">
                  <c:v>-9.73470201195656E-2</c:v>
                </c:pt>
                <c:pt idx="6">
                  <c:v>-5.0336487991915001E-2</c:v>
                </c:pt>
                <c:pt idx="7">
                  <c:v>-2.43016817926094E-2</c:v>
                </c:pt>
                <c:pt idx="8">
                  <c:v>-1.3285251084379701E-2</c:v>
                </c:pt>
                <c:pt idx="9">
                  <c:v>-1.1547559355054899E-2</c:v>
                </c:pt>
                <c:pt idx="10">
                  <c:v>-1.45080976538026E-2</c:v>
                </c:pt>
                <c:pt idx="11">
                  <c:v>-1.90273421428735E-2</c:v>
                </c:pt>
                <c:pt idx="12">
                  <c:v>-2.32811716722061E-2</c:v>
                </c:pt>
                <c:pt idx="13">
                  <c:v>-2.6447147800096701E-2</c:v>
                </c:pt>
                <c:pt idx="14">
                  <c:v>-2.8354942007298999E-2</c:v>
                </c:pt>
                <c:pt idx="15">
                  <c:v>-2.9186203917536301E-2</c:v>
                </c:pt>
                <c:pt idx="16">
                  <c:v>-2.92574516690127E-2</c:v>
                </c:pt>
                <c:pt idx="17">
                  <c:v>-2.8886626229200001E-2</c:v>
                </c:pt>
                <c:pt idx="18">
                  <c:v>-2.8327253367956801E-2</c:v>
                </c:pt>
                <c:pt idx="19">
                  <c:v>-2.7748972689124698E-2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9E-4786-B01B-254CECAF43F4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pol.mon'!$B$52:$U$52</c:f>
              <c:numCache>
                <c:formatCode>General</c:formatCode>
                <c:ptCount val="20"/>
                <c:pt idx="0">
                  <c:v>-0.59007896579436703</c:v>
                </c:pt>
                <c:pt idx="1">
                  <c:v>-0.50140698232401004</c:v>
                </c:pt>
                <c:pt idx="2">
                  <c:v>-0.383258328981402</c:v>
                </c:pt>
                <c:pt idx="3">
                  <c:v>-0.26351970826646998</c:v>
                </c:pt>
                <c:pt idx="4">
                  <c:v>-0.160825524056841</c:v>
                </c:pt>
                <c:pt idx="5">
                  <c:v>-8.4032969123207096E-2</c:v>
                </c:pt>
                <c:pt idx="6">
                  <c:v>-3.4055872835484301E-2</c:v>
                </c:pt>
                <c:pt idx="7">
                  <c:v>-6.8416820090124704E-3</c:v>
                </c:pt>
                <c:pt idx="8">
                  <c:v>3.7801673777408998E-3</c:v>
                </c:pt>
                <c:pt idx="9">
                  <c:v>4.0309413269099502E-3</c:v>
                </c:pt>
                <c:pt idx="10">
                  <c:v>-9.778294649951389E-4</c:v>
                </c:pt>
                <c:pt idx="11">
                  <c:v>-7.6607607470311496E-3</c:v>
                </c:pt>
                <c:pt idx="12">
                  <c:v>-1.38897962249409E-2</c:v>
                </c:pt>
                <c:pt idx="13">
                  <c:v>-1.8682036469924099E-2</c:v>
                </c:pt>
                <c:pt idx="14">
                  <c:v>-2.18213535390515E-2</c:v>
                </c:pt>
                <c:pt idx="15">
                  <c:v>-2.35190801617868E-2</c:v>
                </c:pt>
                <c:pt idx="16">
                  <c:v>-2.4160219947120299E-2</c:v>
                </c:pt>
                <c:pt idx="17">
                  <c:v>-2.4142122008354899E-2</c:v>
                </c:pt>
                <c:pt idx="18">
                  <c:v>-2.3791084413463899E-2</c:v>
                </c:pt>
                <c:pt idx="19">
                  <c:v>-2.33343488070261E-2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9E-4786-B01B-254CECAF4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901311"/>
        <c:axId val="19098996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pol.mon'!$B$10:$U$10</c:f>
              <c:numCache>
                <c:formatCode>General</c:formatCode>
                <c:ptCount val="20"/>
                <c:pt idx="0">
                  <c:v>-9.7520897513884805E-2</c:v>
                </c:pt>
                <c:pt idx="1">
                  <c:v>-0.119650876208512</c:v>
                </c:pt>
                <c:pt idx="2">
                  <c:v>-0.12699864406428901</c:v>
                </c:pt>
                <c:pt idx="3">
                  <c:v>-0.124131683889896</c:v>
                </c:pt>
                <c:pt idx="4">
                  <c:v>-0.11504696274025999</c:v>
                </c:pt>
                <c:pt idx="5">
                  <c:v>-0.102734235807857</c:v>
                </c:pt>
                <c:pt idx="6">
                  <c:v>-8.9234753358473598E-2</c:v>
                </c:pt>
                <c:pt idx="7">
                  <c:v>-7.5842126601658705E-2</c:v>
                </c:pt>
                <c:pt idx="8">
                  <c:v>-6.3311111297204903E-2</c:v>
                </c:pt>
                <c:pt idx="9">
                  <c:v>-5.20305374479548E-2</c:v>
                </c:pt>
                <c:pt idx="10">
                  <c:v>-4.2152740243642101E-2</c:v>
                </c:pt>
                <c:pt idx="11">
                  <c:v>-3.3684774518713198E-2</c:v>
                </c:pt>
                <c:pt idx="12">
                  <c:v>-2.6549988280471799E-2</c:v>
                </c:pt>
                <c:pt idx="13">
                  <c:v>-2.0628124082129801E-2</c:v>
                </c:pt>
                <c:pt idx="14">
                  <c:v>-1.5780553948676598E-2</c:v>
                </c:pt>
                <c:pt idx="15">
                  <c:v>-1.18655674342278E-2</c:v>
                </c:pt>
                <c:pt idx="16">
                  <c:v>-8.7471915008947593E-3</c:v>
                </c:pt>
                <c:pt idx="17">
                  <c:v>-6.2999109719346098E-3</c:v>
                </c:pt>
                <c:pt idx="18">
                  <c:v>-4.4108544710414997E-3</c:v>
                </c:pt>
                <c:pt idx="19">
                  <c:v>-2.9804534724071599E-3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9E-4786-B01B-254CECAF4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401327"/>
        <c:axId val="1835398415"/>
      </c:lineChart>
      <c:catAx>
        <c:axId val="19099013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9647"/>
        <c:crosses val="autoZero"/>
        <c:auto val="1"/>
        <c:lblAlgn val="ctr"/>
        <c:lblOffset val="100"/>
        <c:noMultiLvlLbl val="0"/>
      </c:catAx>
      <c:valAx>
        <c:axId val="19098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901311"/>
        <c:crosses val="autoZero"/>
        <c:crossBetween val="between"/>
      </c:valAx>
      <c:valAx>
        <c:axId val="18353984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01327"/>
        <c:crosses val="max"/>
        <c:crossBetween val="between"/>
      </c:valAx>
      <c:catAx>
        <c:axId val="18354013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398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investment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pol.mon'!$B$39:$U$39</c:f>
              <c:numCache>
                <c:formatCode>General</c:formatCode>
                <c:ptCount val="20"/>
                <c:pt idx="0">
                  <c:v>-6.1621903708575898</c:v>
                </c:pt>
                <c:pt idx="1">
                  <c:v>-4.0558869205121404</c:v>
                </c:pt>
                <c:pt idx="2">
                  <c:v>-2.2221270189512601</c:v>
                </c:pt>
                <c:pt idx="3">
                  <c:v>-0.91407688747037197</c:v>
                </c:pt>
                <c:pt idx="4">
                  <c:v>-0.129750248039954</c:v>
                </c:pt>
                <c:pt idx="5">
                  <c:v>0.24321912795241499</c:v>
                </c:pt>
                <c:pt idx="6">
                  <c:v>0.34313937896320101</c:v>
                </c:pt>
                <c:pt idx="7">
                  <c:v>0.29155233592084101</c:v>
                </c:pt>
                <c:pt idx="8">
                  <c:v>0.177222384251706</c:v>
                </c:pt>
                <c:pt idx="9">
                  <c:v>5.5357857730228902E-2</c:v>
                </c:pt>
                <c:pt idx="10">
                  <c:v>-4.5983585078886301E-2</c:v>
                </c:pt>
                <c:pt idx="11">
                  <c:v>-0.117397458818061</c:v>
                </c:pt>
                <c:pt idx="12">
                  <c:v>-0.160333501453124</c:v>
                </c:pt>
                <c:pt idx="13">
                  <c:v>-0.181180039272789</c:v>
                </c:pt>
                <c:pt idx="14">
                  <c:v>-0.187427512422147</c:v>
                </c:pt>
                <c:pt idx="15">
                  <c:v>-0.18559603378574299</c:v>
                </c:pt>
                <c:pt idx="16">
                  <c:v>-0.18042723712153499</c:v>
                </c:pt>
                <c:pt idx="17">
                  <c:v>-0.17484903873520399</c:v>
                </c:pt>
                <c:pt idx="18">
                  <c:v>-0.17032224329415199</c:v>
                </c:pt>
                <c:pt idx="19">
                  <c:v>-0.16730344557240101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4E-42F4-989E-37F72A09F75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pol.mon'!$B$53:$U$53</c:f>
              <c:numCache>
                <c:formatCode>General</c:formatCode>
                <c:ptCount val="20"/>
                <c:pt idx="0">
                  <c:v>-5.5858611543335996</c:v>
                </c:pt>
                <c:pt idx="1">
                  <c:v>-3.4621549954417801</c:v>
                </c:pt>
                <c:pt idx="2">
                  <c:v>-1.69626058909222</c:v>
                </c:pt>
                <c:pt idx="3">
                  <c:v>-0.51529144423963702</c:v>
                </c:pt>
                <c:pt idx="4">
                  <c:v>0.12451611369266399</c:v>
                </c:pt>
                <c:pt idx="5">
                  <c:v>0.36798855830329602</c:v>
                </c:pt>
                <c:pt idx="6">
                  <c:v>0.370476747020064</c:v>
                </c:pt>
                <c:pt idx="7">
                  <c:v>0.25739689471220101</c:v>
                </c:pt>
                <c:pt idx="8">
                  <c:v>0.113039029547423</c:v>
                </c:pt>
                <c:pt idx="9">
                  <c:v>-1.5631207458312701E-2</c:v>
                </c:pt>
                <c:pt idx="10">
                  <c:v>-0.10928561844326599</c:v>
                </c:pt>
                <c:pt idx="11">
                  <c:v>-0.165879167417359</c:v>
                </c:pt>
                <c:pt idx="12">
                  <c:v>-0.19213114428035299</c:v>
                </c:pt>
                <c:pt idx="13">
                  <c:v>-0.197627300632888</c:v>
                </c:pt>
                <c:pt idx="14">
                  <c:v>-0.19138068388122101</c:v>
                </c:pt>
                <c:pt idx="15">
                  <c:v>-0.18027669879171501</c:v>
                </c:pt>
                <c:pt idx="16">
                  <c:v>-0.16874661859304799</c:v>
                </c:pt>
                <c:pt idx="17">
                  <c:v>-0.159105426917478</c:v>
                </c:pt>
                <c:pt idx="18">
                  <c:v>-0.15214645924297099</c:v>
                </c:pt>
                <c:pt idx="19">
                  <c:v>-0.147742446574057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4E-42F4-989E-37F72A09F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18479"/>
        <c:axId val="191481723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pol.mon'!$B$11:$U$11</c:f>
              <c:numCache>
                <c:formatCode>General</c:formatCode>
                <c:ptCount val="20"/>
                <c:pt idx="0">
                  <c:v>-0.24525209447600099</c:v>
                </c:pt>
                <c:pt idx="1">
                  <c:v>-0.22180240132172499</c:v>
                </c:pt>
                <c:pt idx="2">
                  <c:v>-0.18825117610080599</c:v>
                </c:pt>
                <c:pt idx="3">
                  <c:v>-0.149672129628073</c:v>
                </c:pt>
                <c:pt idx="4">
                  <c:v>-0.110591873287916</c:v>
                </c:pt>
                <c:pt idx="5">
                  <c:v>-7.4348855211752607E-2</c:v>
                </c:pt>
                <c:pt idx="6">
                  <c:v>-4.3007986914147998E-2</c:v>
                </c:pt>
                <c:pt idx="7">
                  <c:v>-1.7536973025471501E-2</c:v>
                </c:pt>
                <c:pt idx="8">
                  <c:v>1.92366471125638E-3</c:v>
                </c:pt>
                <c:pt idx="9">
                  <c:v>1.57871936325478E-2</c:v>
                </c:pt>
                <c:pt idx="10">
                  <c:v>2.4786641825642199E-2</c:v>
                </c:pt>
                <c:pt idx="11">
                  <c:v>2.97949653803187E-2</c:v>
                </c:pt>
                <c:pt idx="12">
                  <c:v>3.1699059957958298E-2</c:v>
                </c:pt>
                <c:pt idx="13">
                  <c:v>3.1320032291034798E-2</c:v>
                </c:pt>
                <c:pt idx="14">
                  <c:v>2.9369632526822901E-2</c:v>
                </c:pt>
                <c:pt idx="15">
                  <c:v>2.6432829941939E-2</c:v>
                </c:pt>
                <c:pt idx="16">
                  <c:v>2.296785125057E-2</c:v>
                </c:pt>
                <c:pt idx="17">
                  <c:v>1.9316787380319101E-2</c:v>
                </c:pt>
                <c:pt idx="18">
                  <c:v>1.5721662307129201E-2</c:v>
                </c:pt>
                <c:pt idx="19">
                  <c:v>1.2342424911849999E-2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4E-42F4-989E-37F72A09F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238815"/>
        <c:axId val="1914694255"/>
      </c:lineChart>
      <c:catAx>
        <c:axId val="19148184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7231"/>
        <c:crosses val="autoZero"/>
        <c:auto val="1"/>
        <c:lblAlgn val="ctr"/>
        <c:lblOffset val="100"/>
        <c:noMultiLvlLbl val="0"/>
      </c:catAx>
      <c:valAx>
        <c:axId val="191481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8479"/>
        <c:crosses val="autoZero"/>
        <c:crossBetween val="between"/>
      </c:valAx>
      <c:valAx>
        <c:axId val="19146942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38815"/>
        <c:crosses val="max"/>
        <c:crossBetween val="between"/>
      </c:valAx>
      <c:catAx>
        <c:axId val="1835238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6942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pol.mon'!$B$40:$U$40</c:f>
              <c:numCache>
                <c:formatCode>General</c:formatCode>
                <c:ptCount val="20"/>
                <c:pt idx="0">
                  <c:v>-1.75094029074887</c:v>
                </c:pt>
                <c:pt idx="1">
                  <c:v>-1.9358356239329599</c:v>
                </c:pt>
                <c:pt idx="2">
                  <c:v>-1.7352597314457101</c:v>
                </c:pt>
                <c:pt idx="3">
                  <c:v>-1.3676834390169901</c:v>
                </c:pt>
                <c:pt idx="4">
                  <c:v>-0.98111025906638405</c:v>
                </c:pt>
                <c:pt idx="5">
                  <c:v>-0.65518494020965101</c:v>
                </c:pt>
                <c:pt idx="6">
                  <c:v>-0.41846170906805502</c:v>
                </c:pt>
                <c:pt idx="7">
                  <c:v>-0.26813743449682198</c:v>
                </c:pt>
                <c:pt idx="8">
                  <c:v>-0.186368152116373</c:v>
                </c:pt>
                <c:pt idx="9">
                  <c:v>-0.151381725148411</c:v>
                </c:pt>
                <c:pt idx="10">
                  <c:v>-0.14373268851767301</c:v>
                </c:pt>
                <c:pt idx="11">
                  <c:v>-0.14890833873401699</c:v>
                </c:pt>
                <c:pt idx="12">
                  <c:v>-0.157627539408281</c:v>
                </c:pt>
                <c:pt idx="13">
                  <c:v>-0.16495282675069201</c:v>
                </c:pt>
                <c:pt idx="14">
                  <c:v>-0.168999767550645</c:v>
                </c:pt>
                <c:pt idx="15">
                  <c:v>-0.16970604944333401</c:v>
                </c:pt>
                <c:pt idx="16">
                  <c:v>-0.16787396628916401</c:v>
                </c:pt>
                <c:pt idx="17">
                  <c:v>-0.16453623505644499</c:v>
                </c:pt>
                <c:pt idx="18">
                  <c:v>-0.16060531686387899</c:v>
                </c:pt>
                <c:pt idx="19">
                  <c:v>-0.156730495416014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3F-43CF-A52F-50FB21D237B3}"/>
            </c:ext>
          </c:extLst>
        </c:ser>
        <c:ser>
          <c:idx val="3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pol.mon'!$B$54:$U$54</c:f>
              <c:numCache>
                <c:formatCode>General</c:formatCode>
                <c:ptCount val="20"/>
                <c:pt idx="0">
                  <c:v>-1.71256820324867</c:v>
                </c:pt>
                <c:pt idx="1">
                  <c:v>-1.81691806732401</c:v>
                </c:pt>
                <c:pt idx="2">
                  <c:v>-1.5487481137429699</c:v>
                </c:pt>
                <c:pt idx="3">
                  <c:v>-1.13864294333334</c:v>
                </c:pt>
                <c:pt idx="4">
                  <c:v>-0.73812306819918705</c:v>
                </c:pt>
                <c:pt idx="5">
                  <c:v>-0.42280937974935301</c:v>
                </c:pt>
                <c:pt idx="6">
                  <c:v>-0.21334213805666</c:v>
                </c:pt>
                <c:pt idx="7">
                  <c:v>-9.8429370684371506E-2</c:v>
                </c:pt>
                <c:pt idx="8">
                  <c:v>-5.3219571929091103E-2</c:v>
                </c:pt>
                <c:pt idx="9">
                  <c:v>-5.1239704725375597E-2</c:v>
                </c:pt>
                <c:pt idx="10">
                  <c:v>-7.0616581776448598E-2</c:v>
                </c:pt>
                <c:pt idx="11">
                  <c:v>-9.61974181349632E-2</c:v>
                </c:pt>
                <c:pt idx="12">
                  <c:v>-0.119224841690325</c:v>
                </c:pt>
                <c:pt idx="13">
                  <c:v>-0.13587928804798799</c:v>
                </c:pt>
                <c:pt idx="14">
                  <c:v>-0.14556109379742599</c:v>
                </c:pt>
                <c:pt idx="15">
                  <c:v>-0.14939169509884201</c:v>
                </c:pt>
                <c:pt idx="16">
                  <c:v>-0.14912469792885499</c:v>
                </c:pt>
                <c:pt idx="17">
                  <c:v>-0.14647812878909899</c:v>
                </c:pt>
                <c:pt idx="18">
                  <c:v>-0.14280898646670401</c:v>
                </c:pt>
                <c:pt idx="19">
                  <c:v>-0.13902269368107101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3F-43CF-A52F-50FB21D2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111"/>
        <c:axId val="1833366031"/>
      </c:lineChar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pol.mon'!$B$12:$U$12</c:f>
              <c:numCache>
                <c:formatCode>General</c:formatCode>
                <c:ptCount val="20"/>
                <c:pt idx="0">
                  <c:v>-0.651685797859059</c:v>
                </c:pt>
                <c:pt idx="1">
                  <c:v>-0.59237895760233505</c:v>
                </c:pt>
                <c:pt idx="2">
                  <c:v>-0.52661023315857902</c:v>
                </c:pt>
                <c:pt idx="3">
                  <c:v>-0.46183899294206299</c:v>
                </c:pt>
                <c:pt idx="4">
                  <c:v>-0.39868278545488101</c:v>
                </c:pt>
                <c:pt idx="5">
                  <c:v>-0.33719138455886399</c:v>
                </c:pt>
                <c:pt idx="6">
                  <c:v>-0.27812816649816302</c:v>
                </c:pt>
                <c:pt idx="7">
                  <c:v>-0.222765058854037</c:v>
                </c:pt>
                <c:pt idx="8">
                  <c:v>-0.172422056486283</c:v>
                </c:pt>
                <c:pt idx="9">
                  <c:v>-0.12812754203966401</c:v>
                </c:pt>
                <c:pt idx="10">
                  <c:v>-9.0460562768683403E-2</c:v>
                </c:pt>
                <c:pt idx="11">
                  <c:v>-5.9535580295545301E-2</c:v>
                </c:pt>
                <c:pt idx="12">
                  <c:v>-3.5072050295298099E-2</c:v>
                </c:pt>
                <c:pt idx="13">
                  <c:v>-1.6500910960616001E-2</c:v>
                </c:pt>
                <c:pt idx="14">
                  <c:v>-3.0758485741984001E-3</c:v>
                </c:pt>
                <c:pt idx="15">
                  <c:v>6.0287750318224198E-3</c:v>
                </c:pt>
                <c:pt idx="16">
                  <c:v>1.16412661561895E-2</c:v>
                </c:pt>
                <c:pt idx="17">
                  <c:v>1.4538656233270299E-2</c:v>
                </c:pt>
                <c:pt idx="18">
                  <c:v>1.54132928178967E-2</c:v>
                </c:pt>
                <c:pt idx="19">
                  <c:v>1.4856145408259599E-2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3F-43CF-A52F-50FB21D2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550911"/>
        <c:axId val="1573550495"/>
      </c:lineChart>
      <c:catAx>
        <c:axId val="18333681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031"/>
        <c:crosses val="autoZero"/>
        <c:auto val="1"/>
        <c:lblAlgn val="ctr"/>
        <c:lblOffset val="100"/>
        <c:noMultiLvlLbl val="0"/>
      </c:catAx>
      <c:valAx>
        <c:axId val="18333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111"/>
        <c:crosses val="autoZero"/>
        <c:crossBetween val="between"/>
      </c:valAx>
      <c:valAx>
        <c:axId val="15735504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550911"/>
        <c:crosses val="max"/>
        <c:crossBetween val="between"/>
      </c:valAx>
      <c:catAx>
        <c:axId val="157355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573550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pol.mon'!$B$41:$U$41</c:f>
              <c:numCache>
                <c:formatCode>General</c:formatCode>
                <c:ptCount val="20"/>
                <c:pt idx="0">
                  <c:v>0.238388222243609</c:v>
                </c:pt>
                <c:pt idx="1">
                  <c:v>0.217980341166438</c:v>
                </c:pt>
                <c:pt idx="2">
                  <c:v>0.12065889733881099</c:v>
                </c:pt>
                <c:pt idx="3">
                  <c:v>2.6752433689737599E-2</c:v>
                </c:pt>
                <c:pt idx="4">
                  <c:v>-3.6437898790326897E-2</c:v>
                </c:pt>
                <c:pt idx="5">
                  <c:v>-6.7001737002507805E-2</c:v>
                </c:pt>
                <c:pt idx="6">
                  <c:v>-7.3010059011467704E-2</c:v>
                </c:pt>
                <c:pt idx="7">
                  <c:v>-6.4490023622434806E-2</c:v>
                </c:pt>
                <c:pt idx="8">
                  <c:v>-4.9815022884204002E-2</c:v>
                </c:pt>
                <c:pt idx="9">
                  <c:v>-3.4595831951485002E-2</c:v>
                </c:pt>
                <c:pt idx="10">
                  <c:v>-2.1838868696947501E-2</c:v>
                </c:pt>
                <c:pt idx="11">
                  <c:v>-1.26110732109255E-2</c:v>
                </c:pt>
                <c:pt idx="12">
                  <c:v>-6.7832654848318796E-3</c:v>
                </c:pt>
                <c:pt idx="13">
                  <c:v>-3.6473979452753499E-3</c:v>
                </c:pt>
                <c:pt idx="14">
                  <c:v>-2.3418297582482599E-3</c:v>
                </c:pt>
                <c:pt idx="15">
                  <c:v>-2.09454435641065E-3</c:v>
                </c:pt>
                <c:pt idx="16">
                  <c:v>-2.3270800471961702E-3</c:v>
                </c:pt>
                <c:pt idx="17">
                  <c:v>-2.6685663424563799E-3</c:v>
                </c:pt>
                <c:pt idx="18">
                  <c:v>-2.9222989712671698E-3</c:v>
                </c:pt>
                <c:pt idx="19">
                  <c:v>-3.0152902042410701E-3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27-49C6-8816-714A266D49F9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pol.mon'!$B$55:$U$55</c:f>
              <c:numCache>
                <c:formatCode>General</c:formatCode>
                <c:ptCount val="20"/>
                <c:pt idx="0">
                  <c:v>0.24513494851492401</c:v>
                </c:pt>
                <c:pt idx="1">
                  <c:v>0.227823991544161</c:v>
                </c:pt>
                <c:pt idx="2">
                  <c:v>0.131276126462823</c:v>
                </c:pt>
                <c:pt idx="3">
                  <c:v>3.6544899432109403E-2</c:v>
                </c:pt>
                <c:pt idx="4">
                  <c:v>-2.83740223690052E-2</c:v>
                </c:pt>
                <c:pt idx="5">
                  <c:v>-6.0951995575919203E-2</c:v>
                </c:pt>
                <c:pt idx="6">
                  <c:v>-6.8820448128408304E-2</c:v>
                </c:pt>
                <c:pt idx="7">
                  <c:v>-6.17754888714361E-2</c:v>
                </c:pt>
                <c:pt idx="8">
                  <c:v>-4.8133014566986702E-2</c:v>
                </c:pt>
                <c:pt idx="9">
                  <c:v>-3.3556931583014697E-2</c:v>
                </c:pt>
                <c:pt idx="10">
                  <c:v>-2.1156072132892501E-2</c:v>
                </c:pt>
                <c:pt idx="11">
                  <c:v>-1.2104357344933101E-2</c:v>
                </c:pt>
                <c:pt idx="12">
                  <c:v>-6.3593208385692703E-3</c:v>
                </c:pt>
                <c:pt idx="13">
                  <c:v>-3.2709331067657401E-3</c:v>
                </c:pt>
                <c:pt idx="14">
                  <c:v>-2.0089631884774302E-3</c:v>
                </c:pt>
                <c:pt idx="15">
                  <c:v>-1.8132164845603401E-3</c:v>
                </c:pt>
                <c:pt idx="16">
                  <c:v>-2.1053853003771801E-3</c:v>
                </c:pt>
                <c:pt idx="17">
                  <c:v>-2.5096378433642199E-3</c:v>
                </c:pt>
                <c:pt idx="18">
                  <c:v>-2.8235479933238499E-3</c:v>
                </c:pt>
                <c:pt idx="19">
                  <c:v>-2.96989427847238E-3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27-49C6-8816-714A266D4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880543"/>
        <c:axId val="18318809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pol.mon'!$B$13:$U$13</c:f>
              <c:numCache>
                <c:formatCode>General</c:formatCode>
                <c:ptCount val="20"/>
                <c:pt idx="0">
                  <c:v>0.14816750511021001</c:v>
                </c:pt>
                <c:pt idx="1">
                  <c:v>0.150396977516632</c:v>
                </c:pt>
                <c:pt idx="2">
                  <c:v>0.10746771859915499</c:v>
                </c:pt>
                <c:pt idx="3">
                  <c:v>5.9584674285162002E-2</c:v>
                </c:pt>
                <c:pt idx="4">
                  <c:v>2.0530909258717599E-2</c:v>
                </c:pt>
                <c:pt idx="5">
                  <c:v>-6.8467506687235301E-3</c:v>
                </c:pt>
                <c:pt idx="6">
                  <c:v>-2.3791016332935101E-2</c:v>
                </c:pt>
                <c:pt idx="7">
                  <c:v>-3.2705661040006703E-2</c:v>
                </c:pt>
                <c:pt idx="8">
                  <c:v>-3.5982426900213103E-2</c:v>
                </c:pt>
                <c:pt idx="9">
                  <c:v>-3.5599789342225303E-2</c:v>
                </c:pt>
                <c:pt idx="10">
                  <c:v>-3.3047863723255903E-2</c:v>
                </c:pt>
                <c:pt idx="11">
                  <c:v>-2.9379007932040398E-2</c:v>
                </c:pt>
                <c:pt idx="12">
                  <c:v>-2.5295862602004299E-2</c:v>
                </c:pt>
                <c:pt idx="13">
                  <c:v>-2.12399288903291E-2</c:v>
                </c:pt>
                <c:pt idx="14">
                  <c:v>-1.7467125909621701E-2</c:v>
                </c:pt>
                <c:pt idx="15">
                  <c:v>-1.41071114144253E-2</c:v>
                </c:pt>
                <c:pt idx="16">
                  <c:v>-1.12074373900226E-2</c:v>
                </c:pt>
                <c:pt idx="17">
                  <c:v>-8.7651020771351007E-3</c:v>
                </c:pt>
                <c:pt idx="18">
                  <c:v>-6.7482950867492298E-3</c:v>
                </c:pt>
                <c:pt idx="19">
                  <c:v>-5.1108488031208496E-3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27-49C6-8816-714A266D4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152815"/>
        <c:axId val="1914151983"/>
      </c:lineChart>
      <c:catAx>
        <c:axId val="18318805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959"/>
        <c:crosses val="autoZero"/>
        <c:auto val="1"/>
        <c:lblAlgn val="ctr"/>
        <c:lblOffset val="100"/>
        <c:noMultiLvlLbl val="0"/>
      </c:catAx>
      <c:valAx>
        <c:axId val="183188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543"/>
        <c:crosses val="autoZero"/>
        <c:crossBetween val="between"/>
      </c:valAx>
      <c:valAx>
        <c:axId val="1914151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152815"/>
        <c:crosses val="max"/>
        <c:crossBetween val="between"/>
      </c:valAx>
      <c:catAx>
        <c:axId val="1914152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15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bank capital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pol.mon'!$B$42:$U$42</c:f>
              <c:numCache>
                <c:formatCode>General</c:formatCode>
                <c:ptCount val="20"/>
                <c:pt idx="0">
                  <c:v>8.0477351447257206E-2</c:v>
                </c:pt>
                <c:pt idx="1">
                  <c:v>5.4620844584520096</c:v>
                </c:pt>
                <c:pt idx="2">
                  <c:v>6.6746699000514296</c:v>
                </c:pt>
                <c:pt idx="3">
                  <c:v>5.7537627969268099</c:v>
                </c:pt>
                <c:pt idx="4">
                  <c:v>4.0493911344400901</c:v>
                </c:pt>
                <c:pt idx="5">
                  <c:v>2.33663688519627</c:v>
                </c:pt>
                <c:pt idx="6">
                  <c:v>0.97441731150408395</c:v>
                </c:pt>
                <c:pt idx="7">
                  <c:v>5.8139660245117901E-2</c:v>
                </c:pt>
                <c:pt idx="8">
                  <c:v>-0.45841815142929898</c:v>
                </c:pt>
                <c:pt idx="9">
                  <c:v>-0.67847505489396598</c:v>
                </c:pt>
                <c:pt idx="10">
                  <c:v>-0.71126439767084604</c:v>
                </c:pt>
                <c:pt idx="11">
                  <c:v>-0.64678602388779904</c:v>
                </c:pt>
                <c:pt idx="12">
                  <c:v>-0.54768114093521103</c:v>
                </c:pt>
                <c:pt idx="13">
                  <c:v>-0.45084961207692198</c:v>
                </c:pt>
                <c:pt idx="14">
                  <c:v>-0.37339715542385898</c:v>
                </c:pt>
                <c:pt idx="15">
                  <c:v>-0.31947344415982598</c:v>
                </c:pt>
                <c:pt idx="16">
                  <c:v>-0.28617359992955499</c:v>
                </c:pt>
                <c:pt idx="17">
                  <c:v>-0.26780765959986802</c:v>
                </c:pt>
                <c:pt idx="18">
                  <c:v>-0.25852570886586101</c:v>
                </c:pt>
                <c:pt idx="19">
                  <c:v>-0.25361963504533902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5B-4A34-B290-AF0828F93F3E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pol.mon'!$B$56:$U$56</c:f>
              <c:numCache>
                <c:formatCode>General</c:formatCode>
                <c:ptCount val="20"/>
                <c:pt idx="0">
                  <c:v>7.7494297329067804E-2</c:v>
                </c:pt>
                <c:pt idx="1">
                  <c:v>4.0573544682770004</c:v>
                </c:pt>
                <c:pt idx="2">
                  <c:v>4.7645773308712496</c:v>
                </c:pt>
                <c:pt idx="3">
                  <c:v>3.88120441899575</c:v>
                </c:pt>
                <c:pt idx="4">
                  <c:v>2.4889358396385899</c:v>
                </c:pt>
                <c:pt idx="5">
                  <c:v>1.1804002631539701</c:v>
                </c:pt>
                <c:pt idx="6">
                  <c:v>0.205817389332665</c:v>
                </c:pt>
                <c:pt idx="7">
                  <c:v>-0.39224657729589302</c:v>
                </c:pt>
                <c:pt idx="8">
                  <c:v>-0.67545393010193799</c:v>
                </c:pt>
                <c:pt idx="9">
                  <c:v>-0.74086308931599398</c:v>
                </c:pt>
                <c:pt idx="10">
                  <c:v>-0.68170724170313701</c:v>
                </c:pt>
                <c:pt idx="11">
                  <c:v>-0.56979925671667797</c:v>
                </c:pt>
                <c:pt idx="12">
                  <c:v>-0.45162632092203098</c:v>
                </c:pt>
                <c:pt idx="13">
                  <c:v>-0.35170855647138</c:v>
                </c:pt>
                <c:pt idx="14">
                  <c:v>-0.27873800827057998</c:v>
                </c:pt>
                <c:pt idx="15">
                  <c:v>-0.23180590297865</c:v>
                </c:pt>
                <c:pt idx="16">
                  <c:v>-0.205408778101457</c:v>
                </c:pt>
                <c:pt idx="17">
                  <c:v>-0.19284625866754401</c:v>
                </c:pt>
                <c:pt idx="18">
                  <c:v>-0.18814518829232399</c:v>
                </c:pt>
                <c:pt idx="19">
                  <c:v>-0.18687133376165799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5B-4A34-B290-AF0828F93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560687"/>
        <c:axId val="19555611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pol.mon'!$B$14:$U$14</c:f>
              <c:numCache>
                <c:formatCode>General</c:formatCode>
                <c:ptCount val="20"/>
                <c:pt idx="0">
                  <c:v>4.8723429671582601E-2</c:v>
                </c:pt>
                <c:pt idx="1">
                  <c:v>0.12793154322838499</c:v>
                </c:pt>
                <c:pt idx="2">
                  <c:v>0.263948752917045</c:v>
                </c:pt>
                <c:pt idx="3">
                  <c:v>0.38385461299104401</c:v>
                </c:pt>
                <c:pt idx="4">
                  <c:v>0.44269202370280403</c:v>
                </c:pt>
                <c:pt idx="5">
                  <c:v>0.42872591262199899</c:v>
                </c:pt>
                <c:pt idx="6">
                  <c:v>0.35250920885008002</c:v>
                </c:pt>
                <c:pt idx="7">
                  <c:v>0.23485485807728401</c:v>
                </c:pt>
                <c:pt idx="8">
                  <c:v>9.81845680666424E-2</c:v>
                </c:pt>
                <c:pt idx="9">
                  <c:v>-3.8361008091016002E-2</c:v>
                </c:pt>
                <c:pt idx="10">
                  <c:v>-0.16093743503493799</c:v>
                </c:pt>
                <c:pt idx="11">
                  <c:v>-0.26119092375876102</c:v>
                </c:pt>
                <c:pt idx="12">
                  <c:v>-0.33548629579935602</c:v>
                </c:pt>
                <c:pt idx="13">
                  <c:v>-0.38375385168067999</c:v>
                </c:pt>
                <c:pt idx="14">
                  <c:v>-0.40830813887659201</c:v>
                </c:pt>
                <c:pt idx="15">
                  <c:v>-0.41282186865227299</c:v>
                </c:pt>
                <c:pt idx="16">
                  <c:v>-0.40152701458041001</c:v>
                </c:pt>
                <c:pt idx="17">
                  <c:v>-0.37864930166057298</c:v>
                </c:pt>
                <c:pt idx="18">
                  <c:v>-0.348048174495659</c:v>
                </c:pt>
                <c:pt idx="19">
                  <c:v>-0.313020597445686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5B-4A34-B290-AF0828F93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037551"/>
        <c:axId val="1910039631"/>
      </c:lineChart>
      <c:catAx>
        <c:axId val="19555606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1103"/>
        <c:crosses val="autoZero"/>
        <c:auto val="1"/>
        <c:lblAlgn val="ctr"/>
        <c:lblOffset val="100"/>
        <c:noMultiLvlLbl val="0"/>
      </c:catAx>
      <c:valAx>
        <c:axId val="1955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0687"/>
        <c:crosses val="autoZero"/>
        <c:crossBetween val="between"/>
      </c:valAx>
      <c:valAx>
        <c:axId val="1910039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037551"/>
        <c:crosses val="max"/>
        <c:crossBetween val="between"/>
      </c:valAx>
      <c:catAx>
        <c:axId val="19100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039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policy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tehn'!$B$31:$U$31</c:f>
              <c:numCache>
                <c:formatCode>General</c:formatCode>
                <c:ptCount val="20"/>
                <c:pt idx="0">
                  <c:v>-1.35441670007118</c:v>
                </c:pt>
                <c:pt idx="1">
                  <c:v>-2.4904311142776399</c:v>
                </c:pt>
                <c:pt idx="2">
                  <c:v>-3.0305939433768598</c:v>
                </c:pt>
                <c:pt idx="3">
                  <c:v>-3.0322923804241202</c:v>
                </c:pt>
                <c:pt idx="4">
                  <c:v>-2.6988147768509401</c:v>
                </c:pt>
                <c:pt idx="5">
                  <c:v>-2.2259595263317098</c:v>
                </c:pt>
                <c:pt idx="6">
                  <c:v>-1.75047075959437</c:v>
                </c:pt>
                <c:pt idx="7">
                  <c:v>-1.3460880011676499</c:v>
                </c:pt>
                <c:pt idx="8">
                  <c:v>-1.0381961033518301</c:v>
                </c:pt>
                <c:pt idx="9">
                  <c:v>-0.82228560112585403</c:v>
                </c:pt>
                <c:pt idx="10">
                  <c:v>-0.67960037426414699</c:v>
                </c:pt>
                <c:pt idx="11">
                  <c:v>-0.587885978096646</c:v>
                </c:pt>
                <c:pt idx="12">
                  <c:v>-0.52744227095075102</c:v>
                </c:pt>
                <c:pt idx="13">
                  <c:v>-0.48361477469193498</c:v>
                </c:pt>
                <c:pt idx="14">
                  <c:v>-0.44702665908800099</c:v>
                </c:pt>
                <c:pt idx="15">
                  <c:v>-0.41265157450893403</c:v>
                </c:pt>
                <c:pt idx="16">
                  <c:v>-0.37850098733180199</c:v>
                </c:pt>
                <c:pt idx="17">
                  <c:v>-0.344382948476184</c:v>
                </c:pt>
                <c:pt idx="18">
                  <c:v>-0.31094239469671098</c:v>
                </c:pt>
                <c:pt idx="19">
                  <c:v>-0.27903016014555898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2-4F55-9E34-79401F6C65C4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tehn'!$B$45:$U$45</c:f>
              <c:numCache>
                <c:formatCode>General</c:formatCode>
                <c:ptCount val="20"/>
                <c:pt idx="0">
                  <c:v>-1.3778799044129399</c:v>
                </c:pt>
                <c:pt idx="1">
                  <c:v>-2.5366046626937901</c:v>
                </c:pt>
                <c:pt idx="2">
                  <c:v>-3.0991480927664901</c:v>
                </c:pt>
                <c:pt idx="3">
                  <c:v>-3.1167196112284299</c:v>
                </c:pt>
                <c:pt idx="4">
                  <c:v>-2.7908864897004499</c:v>
                </c:pt>
                <c:pt idx="5">
                  <c:v>-2.3183538355154698</c:v>
                </c:pt>
                <c:pt idx="6">
                  <c:v>-1.8380178068116899</c:v>
                </c:pt>
                <c:pt idx="7">
                  <c:v>-1.4259957020921199</c:v>
                </c:pt>
                <c:pt idx="8">
                  <c:v>-1.1096534795980799</c:v>
                </c:pt>
                <c:pt idx="9">
                  <c:v>-0.88580542901528003</c:v>
                </c:pt>
                <c:pt idx="10">
                  <c:v>-0.73636370379128702</c:v>
                </c:pt>
                <c:pt idx="11">
                  <c:v>-0.639234010766352</c:v>
                </c:pt>
                <c:pt idx="12">
                  <c:v>-0.57456203602756195</c:v>
                </c:pt>
                <c:pt idx="13">
                  <c:v>-0.52739995605876799</c:v>
                </c:pt>
                <c:pt idx="14">
                  <c:v>-0.48806391949754302</c:v>
                </c:pt>
                <c:pt idx="15">
                  <c:v>-0.45127742296925799</c:v>
                </c:pt>
                <c:pt idx="16">
                  <c:v>-0.414883935332582</c:v>
                </c:pt>
                <c:pt idx="17">
                  <c:v>-0.37860114685551799</c:v>
                </c:pt>
                <c:pt idx="18">
                  <c:v>-0.34304189230645199</c:v>
                </c:pt>
                <c:pt idx="19">
                  <c:v>-0.309060202458388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22-4F55-9E34-79401F6C6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315871"/>
        <c:axId val="173631503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tehn'!$B$3:$U$3</c:f>
              <c:numCache>
                <c:formatCode>General</c:formatCode>
                <c:ptCount val="20"/>
                <c:pt idx="0">
                  <c:v>-0.49731867921309197</c:v>
                </c:pt>
                <c:pt idx="1">
                  <c:v>-0.79706558891402202</c:v>
                </c:pt>
                <c:pt idx="2">
                  <c:v>-0.90865200385276501</c:v>
                </c:pt>
                <c:pt idx="3">
                  <c:v>-0.90192548764247904</c:v>
                </c:pt>
                <c:pt idx="4">
                  <c:v>-0.83234444062475099</c:v>
                </c:pt>
                <c:pt idx="5">
                  <c:v>-0.73572730691803601</c:v>
                </c:pt>
                <c:pt idx="6">
                  <c:v>-0.63329550879625796</c:v>
                </c:pt>
                <c:pt idx="7">
                  <c:v>-0.53658365903409599</c:v>
                </c:pt>
                <c:pt idx="8">
                  <c:v>-0.45103220670880101</c:v>
                </c:pt>
                <c:pt idx="9">
                  <c:v>-0.37843524533230399</c:v>
                </c:pt>
                <c:pt idx="10">
                  <c:v>-0.31854606721862699</c:v>
                </c:pt>
                <c:pt idx="11">
                  <c:v>-0.27009365724441597</c:v>
                </c:pt>
                <c:pt idx="12">
                  <c:v>-0.231399629524391</c:v>
                </c:pt>
                <c:pt idx="13">
                  <c:v>-0.20073178509237999</c:v>
                </c:pt>
                <c:pt idx="14">
                  <c:v>-0.17648949571873601</c:v>
                </c:pt>
                <c:pt idx="15">
                  <c:v>-0.15728578844629601</c:v>
                </c:pt>
                <c:pt idx="16">
                  <c:v>-0.14196915527887299</c:v>
                </c:pt>
                <c:pt idx="17">
                  <c:v>-0.12961276103466299</c:v>
                </c:pt>
                <c:pt idx="18">
                  <c:v>-0.119488206304949</c:v>
                </c:pt>
                <c:pt idx="19">
                  <c:v>-0.111033990369519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22-4F55-9E34-79401F6C6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0959"/>
        <c:axId val="1910571375"/>
      </c:lineChart>
      <c:catAx>
        <c:axId val="173631587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039"/>
        <c:crosses val="autoZero"/>
        <c:auto val="1"/>
        <c:lblAlgn val="ctr"/>
        <c:lblOffset val="100"/>
        <c:noMultiLvlLbl val="0"/>
      </c:catAx>
      <c:valAx>
        <c:axId val="17363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871"/>
        <c:crosses val="autoZero"/>
        <c:crossBetween val="between"/>
      </c:valAx>
      <c:valAx>
        <c:axId val="1910571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0959"/>
        <c:crosses val="max"/>
        <c:crossBetween val="between"/>
      </c:valAx>
      <c:catAx>
        <c:axId val="1910570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71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tehn'!$B$41:$U$41</c:f>
              <c:numCache>
                <c:formatCode>General</c:formatCode>
                <c:ptCount val="20"/>
                <c:pt idx="0">
                  <c:v>-0.50159115485010797</c:v>
                </c:pt>
                <c:pt idx="1">
                  <c:v>-0.92349037969549097</c:v>
                </c:pt>
                <c:pt idx="2">
                  <c:v>-1.1963127708536001</c:v>
                </c:pt>
                <c:pt idx="3">
                  <c:v>-1.3061525870966799</c:v>
                </c:pt>
                <c:pt idx="4">
                  <c:v>-1.2818002308775001</c:v>
                </c:pt>
                <c:pt idx="5">
                  <c:v>-1.16989529148</c:v>
                </c:pt>
                <c:pt idx="6">
                  <c:v>-1.0160264165381601</c:v>
                </c:pt>
                <c:pt idx="7">
                  <c:v>-0.85500909453875995</c:v>
                </c:pt>
                <c:pt idx="8">
                  <c:v>-0.70837896700731495</c:v>
                </c:pt>
                <c:pt idx="9">
                  <c:v>-0.58608249040967497</c:v>
                </c:pt>
                <c:pt idx="10">
                  <c:v>-0.48985816100217</c:v>
                </c:pt>
                <c:pt idx="11">
                  <c:v>-0.41670484742917402</c:v>
                </c:pt>
                <c:pt idx="12">
                  <c:v>-0.36164260671418702</c:v>
                </c:pt>
                <c:pt idx="13">
                  <c:v>-0.31953478448896</c:v>
                </c:pt>
                <c:pt idx="14">
                  <c:v>-0.28605980532236602</c:v>
                </c:pt>
                <c:pt idx="15">
                  <c:v>-0.25805559235657199</c:v>
                </c:pt>
                <c:pt idx="16">
                  <c:v>-0.23347739282387001</c:v>
                </c:pt>
                <c:pt idx="17">
                  <c:v>-0.21116807061461099</c:v>
                </c:pt>
                <c:pt idx="18">
                  <c:v>-0.19057826813677101</c:v>
                </c:pt>
                <c:pt idx="19">
                  <c:v>-0.17151529608037699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35-4884-88E9-4270A3FEA5C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tehn'!$B$55:$U$55</c:f>
              <c:numCache>
                <c:formatCode>General</c:formatCode>
                <c:ptCount val="20"/>
                <c:pt idx="0">
                  <c:v>-0.51315680053035495</c:v>
                </c:pt>
                <c:pt idx="1">
                  <c:v>-0.94604322202824398</c:v>
                </c:pt>
                <c:pt idx="2">
                  <c:v>-1.22859035072588</c:v>
                </c:pt>
                <c:pt idx="3">
                  <c:v>-1.34591315895301</c:v>
                </c:pt>
                <c:pt idx="4">
                  <c:v>-1.32625980604158</c:v>
                </c:pt>
                <c:pt idx="5">
                  <c:v>-1.21629809103234</c:v>
                </c:pt>
                <c:pt idx="6">
                  <c:v>-1.06207931168952</c:v>
                </c:pt>
                <c:pt idx="7">
                  <c:v>-0.89909603349885003</c:v>
                </c:pt>
                <c:pt idx="8">
                  <c:v>-0.74957609672358705</c:v>
                </c:pt>
                <c:pt idx="9">
                  <c:v>-0.62404126469195398</c:v>
                </c:pt>
                <c:pt idx="10">
                  <c:v>-0.52463031542098804</c:v>
                </c:pt>
                <c:pt idx="11">
                  <c:v>-0.44856736405874498</c:v>
                </c:pt>
                <c:pt idx="12">
                  <c:v>-0.390957233842047</c:v>
                </c:pt>
                <c:pt idx="13">
                  <c:v>-0.346654895710792</c:v>
                </c:pt>
                <c:pt idx="14">
                  <c:v>-0.31128199162596698</c:v>
                </c:pt>
                <c:pt idx="15">
                  <c:v>-0.28160523917323899</c:v>
                </c:pt>
                <c:pt idx="16">
                  <c:v>-0.25551527881268299</c:v>
                </c:pt>
                <c:pt idx="17">
                  <c:v>-0.23180659262493</c:v>
                </c:pt>
                <c:pt idx="18">
                  <c:v>-0.20989919325692699</c:v>
                </c:pt>
                <c:pt idx="19">
                  <c:v>-0.189584453741477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35-4884-88E9-4270A3FEA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880543"/>
        <c:axId val="18318809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tehn'!$B$13:$U$13</c:f>
              <c:numCache>
                <c:formatCode>General</c:formatCode>
                <c:ptCount val="20"/>
                <c:pt idx="0">
                  <c:v>-0.213142667843011</c:v>
                </c:pt>
                <c:pt idx="1">
                  <c:v>-0.369561483490363</c:v>
                </c:pt>
                <c:pt idx="2">
                  <c:v>-0.45375012031793399</c:v>
                </c:pt>
                <c:pt idx="3">
                  <c:v>-0.47797924605868197</c:v>
                </c:pt>
                <c:pt idx="4">
                  <c:v>-0.46183966367437901</c:v>
                </c:pt>
                <c:pt idx="5">
                  <c:v>-0.42287147163767702</c:v>
                </c:pt>
                <c:pt idx="6">
                  <c:v>-0.37392502144061501</c:v>
                </c:pt>
                <c:pt idx="7">
                  <c:v>-0.32331390480590899</c:v>
                </c:pt>
                <c:pt idx="8">
                  <c:v>-0.27582543429193201</c:v>
                </c:pt>
                <c:pt idx="9">
                  <c:v>-0.233801077956485</c:v>
                </c:pt>
                <c:pt idx="10">
                  <c:v>-0.19802417969714201</c:v>
                </c:pt>
                <c:pt idx="11">
                  <c:v>-0.16836778053963899</c:v>
                </c:pt>
                <c:pt idx="12">
                  <c:v>-0.14423259458218199</c:v>
                </c:pt>
                <c:pt idx="13">
                  <c:v>-0.124824653877968</c:v>
                </c:pt>
                <c:pt idx="14">
                  <c:v>-0.109319590844107</c:v>
                </c:pt>
                <c:pt idx="15">
                  <c:v>-9.6951228403904896E-2</c:v>
                </c:pt>
                <c:pt idx="16">
                  <c:v>-8.7052206381298194E-2</c:v>
                </c:pt>
                <c:pt idx="17">
                  <c:v>-7.9065922262551602E-2</c:v>
                </c:pt>
                <c:pt idx="18">
                  <c:v>-7.2542580940129706E-2</c:v>
                </c:pt>
                <c:pt idx="19">
                  <c:v>-6.7127471921158796E-2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35-4884-88E9-4270A3FEA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152815"/>
        <c:axId val="1914151983"/>
      </c:lineChart>
      <c:catAx>
        <c:axId val="18318805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959"/>
        <c:crosses val="autoZero"/>
        <c:auto val="1"/>
        <c:lblAlgn val="ctr"/>
        <c:lblOffset val="100"/>
        <c:noMultiLvlLbl val="0"/>
      </c:catAx>
      <c:valAx>
        <c:axId val="183188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543"/>
        <c:crosses val="autoZero"/>
        <c:crossBetween val="between"/>
      </c:valAx>
      <c:valAx>
        <c:axId val="1914151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152815"/>
        <c:crosses val="max"/>
        <c:crossBetween val="between"/>
      </c:valAx>
      <c:catAx>
        <c:axId val="1914152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15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tehn'!$B$32:$U$32</c:f>
              <c:numCache>
                <c:formatCode>General</c:formatCode>
                <c:ptCount val="20"/>
                <c:pt idx="0">
                  <c:v>-1.3935159121968299</c:v>
                </c:pt>
                <c:pt idx="1">
                  <c:v>-2.4838818821259601</c:v>
                </c:pt>
                <c:pt idx="2">
                  <c:v>-3.04637886510459</c:v>
                </c:pt>
                <c:pt idx="3">
                  <c:v>-3.08661302447842</c:v>
                </c:pt>
                <c:pt idx="4">
                  <c:v>-2.7551371742569302</c:v>
                </c:pt>
                <c:pt idx="5">
                  <c:v>-2.2380084005086802</c:v>
                </c:pt>
                <c:pt idx="6">
                  <c:v>-1.68930354437752</c:v>
                </c:pt>
                <c:pt idx="7">
                  <c:v>-1.20658799929739</c:v>
                </c:pt>
                <c:pt idx="8">
                  <c:v>-0.83362834513489903</c:v>
                </c:pt>
                <c:pt idx="9">
                  <c:v>-0.57516894328090595</c:v>
                </c:pt>
                <c:pt idx="10">
                  <c:v>-0.41370242846453398</c:v>
                </c:pt>
                <c:pt idx="11">
                  <c:v>-0.32314171559345201</c:v>
                </c:pt>
                <c:pt idx="12">
                  <c:v>-0.27778621635052703</c:v>
                </c:pt>
                <c:pt idx="13">
                  <c:v>-0.25692911824710701</c:v>
                </c:pt>
                <c:pt idx="14">
                  <c:v>-0.24626616307657101</c:v>
                </c:pt>
                <c:pt idx="15">
                  <c:v>-0.23738118132293501</c:v>
                </c:pt>
                <c:pt idx="16">
                  <c:v>-0.22635385400993199</c:v>
                </c:pt>
                <c:pt idx="17">
                  <c:v>-0.21219638198447699</c:v>
                </c:pt>
                <c:pt idx="18">
                  <c:v>-0.195509387855965</c:v>
                </c:pt>
                <c:pt idx="19">
                  <c:v>-0.17750962182326399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EB-4E3E-97A8-DE506A285D3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tehn'!$B$46:$U$46</c:f>
              <c:numCache>
                <c:formatCode>General</c:formatCode>
                <c:ptCount val="20"/>
                <c:pt idx="0">
                  <c:v>-1.34338639363963</c:v>
                </c:pt>
                <c:pt idx="1">
                  <c:v>-2.3539207067407002</c:v>
                </c:pt>
                <c:pt idx="2">
                  <c:v>-2.81507932645229</c:v>
                </c:pt>
                <c:pt idx="3">
                  <c:v>-2.7587268223852801</c:v>
                </c:pt>
                <c:pt idx="4">
                  <c:v>-2.3593701779905101</c:v>
                </c:pt>
                <c:pt idx="5">
                  <c:v>-1.8147412083516701</c:v>
                </c:pt>
                <c:pt idx="6">
                  <c:v>-1.27787512545314</c:v>
                </c:pt>
                <c:pt idx="7">
                  <c:v>-0.83689279195936095</c:v>
                </c:pt>
                <c:pt idx="8">
                  <c:v>-0.52288693515610496</c:v>
                </c:pt>
                <c:pt idx="9">
                  <c:v>-0.32868188655890102</c:v>
                </c:pt>
                <c:pt idx="10">
                  <c:v>-0.22780313978512901</c:v>
                </c:pt>
                <c:pt idx="11">
                  <c:v>-0.188790875414316</c:v>
                </c:pt>
                <c:pt idx="12">
                  <c:v>-0.183785234131467</c:v>
                </c:pt>
                <c:pt idx="13">
                  <c:v>-0.19226601186529399</c:v>
                </c:pt>
                <c:pt idx="14">
                  <c:v>-0.20150599111525</c:v>
                </c:pt>
                <c:pt idx="15">
                  <c:v>-0.20524637687935399</c:v>
                </c:pt>
                <c:pt idx="16">
                  <c:v>-0.20173451141293899</c:v>
                </c:pt>
                <c:pt idx="17">
                  <c:v>-0.191832532191548</c:v>
                </c:pt>
                <c:pt idx="18">
                  <c:v>-0.17754033078131401</c:v>
                </c:pt>
                <c:pt idx="19">
                  <c:v>-0.16102227609067801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EB-4E3E-97A8-DE506A285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539887"/>
        <c:axId val="17365403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tehn'!$B$4:$U$4</c:f>
              <c:numCache>
                <c:formatCode>General</c:formatCode>
                <c:ptCount val="20"/>
                <c:pt idx="0">
                  <c:v>-0.347716629245999</c:v>
                </c:pt>
                <c:pt idx="1">
                  <c:v>-0.62041620184470403</c:v>
                </c:pt>
                <c:pt idx="2">
                  <c:v>-0.78656703737361799</c:v>
                </c:pt>
                <c:pt idx="3">
                  <c:v>-0.851982202384025</c:v>
                </c:pt>
                <c:pt idx="4">
                  <c:v>-0.83926931526139603</c:v>
                </c:pt>
                <c:pt idx="5">
                  <c:v>-0.77465574439147999</c:v>
                </c:pt>
                <c:pt idx="6">
                  <c:v>-0.68147404005716905</c:v>
                </c:pt>
                <c:pt idx="7">
                  <c:v>-0.57772030578467604</c:v>
                </c:pt>
                <c:pt idx="8">
                  <c:v>-0.47579116728301402</c:v>
                </c:pt>
                <c:pt idx="9">
                  <c:v>-0.38323437211447298</c:v>
                </c:pt>
                <c:pt idx="10">
                  <c:v>-0.303849581873264</c:v>
                </c:pt>
                <c:pt idx="11">
                  <c:v>-0.23879095477328999</c:v>
                </c:pt>
                <c:pt idx="12">
                  <c:v>-0.187511846495553</c:v>
                </c:pt>
                <c:pt idx="13">
                  <c:v>-0.148499287939065</c:v>
                </c:pt>
                <c:pt idx="14" formatCode="0.00E+00">
                  <c:v>-0.119802365815803</c:v>
                </c:pt>
                <c:pt idx="15">
                  <c:v>-9.9384442260285893E-2</c:v>
                </c:pt>
                <c:pt idx="16">
                  <c:v>-8.5337397405269605E-2</c:v>
                </c:pt>
                <c:pt idx="17">
                  <c:v>-7.5995027069497595E-2</c:v>
                </c:pt>
                <c:pt idx="18">
                  <c:v>-6.9977403485965303E-2</c:v>
                </c:pt>
                <c:pt idx="19">
                  <c:v>-6.6191315254555697E-2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EB-4E3E-97A8-DE506A285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3862287"/>
        <c:axId val="1733862703"/>
      </c:lineChart>
      <c:catAx>
        <c:axId val="17365398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40303"/>
        <c:crosses val="autoZero"/>
        <c:auto val="1"/>
        <c:lblAlgn val="ctr"/>
        <c:lblOffset val="100"/>
        <c:noMultiLvlLbl val="0"/>
      </c:catAx>
      <c:valAx>
        <c:axId val="173654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39887"/>
        <c:crosses val="autoZero"/>
        <c:crossBetween val="between"/>
      </c:valAx>
      <c:valAx>
        <c:axId val="17338627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862287"/>
        <c:crosses val="max"/>
        <c:crossBetween val="between"/>
      </c:valAx>
      <c:catAx>
        <c:axId val="1733862287"/>
        <c:scaling>
          <c:orientation val="minMax"/>
        </c:scaling>
        <c:delete val="1"/>
        <c:axPos val="b"/>
        <c:majorTickMark val="out"/>
        <c:minorTickMark val="none"/>
        <c:tickLblPos val="nextTo"/>
        <c:crossAx val="17338627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tehn'!$B$33:$U$33</c:f>
              <c:numCache>
                <c:formatCode>General</c:formatCode>
                <c:ptCount val="20"/>
                <c:pt idx="0">
                  <c:v>-2.02976770494638</c:v>
                </c:pt>
                <c:pt idx="1">
                  <c:v>-3.5760947139404</c:v>
                </c:pt>
                <c:pt idx="2">
                  <c:v>-4.1209574401395503</c:v>
                </c:pt>
                <c:pt idx="3">
                  <c:v>-3.8472155407081501</c:v>
                </c:pt>
                <c:pt idx="4">
                  <c:v>-3.1309141237889002</c:v>
                </c:pt>
                <c:pt idx="5">
                  <c:v>-2.2965305893705099</c:v>
                </c:pt>
                <c:pt idx="6">
                  <c:v>-1.5479359916111199</c:v>
                </c:pt>
                <c:pt idx="7">
                  <c:v>-0.97648921852045201</c:v>
                </c:pt>
                <c:pt idx="8">
                  <c:v>-0.59511052609418003</c:v>
                </c:pt>
                <c:pt idx="9">
                  <c:v>-0.37379263853359102</c:v>
                </c:pt>
                <c:pt idx="10">
                  <c:v>-0.26680873794521998</c:v>
                </c:pt>
                <c:pt idx="11">
                  <c:v>-0.22963537787882601</c:v>
                </c:pt>
                <c:pt idx="12">
                  <c:v>-0.22715447242808301</c:v>
                </c:pt>
                <c:pt idx="13">
                  <c:v>-0.23583655825525099</c:v>
                </c:pt>
                <c:pt idx="14">
                  <c:v>-0.24250428050756101</c:v>
                </c:pt>
                <c:pt idx="15">
                  <c:v>-0.24165743924289401</c:v>
                </c:pt>
                <c:pt idx="16">
                  <c:v>-0.232625312010215</c:v>
                </c:pt>
                <c:pt idx="17">
                  <c:v>-0.217203094474234</c:v>
                </c:pt>
                <c:pt idx="18">
                  <c:v>-0.19799834884356099</c:v>
                </c:pt>
                <c:pt idx="19">
                  <c:v>-0.17745672108730901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D5-4D82-8136-20E5D691E1B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tehn'!$B$47:$U$47</c:f>
              <c:numCache>
                <c:formatCode>General</c:formatCode>
                <c:ptCount val="20"/>
                <c:pt idx="0">
                  <c:v>-2.03978267745011</c:v>
                </c:pt>
                <c:pt idx="1">
                  <c:v>-3.4891745695816501</c:v>
                </c:pt>
                <c:pt idx="2">
                  <c:v>-3.87875333048214</c:v>
                </c:pt>
                <c:pt idx="3">
                  <c:v>-3.4594968706031399</c:v>
                </c:pt>
                <c:pt idx="4">
                  <c:v>-2.6517767084543902</c:v>
                </c:pt>
                <c:pt idx="5">
                  <c:v>-1.7924955354463701</c:v>
                </c:pt>
                <c:pt idx="6">
                  <c:v>-1.07551361634263</c:v>
                </c:pt>
                <c:pt idx="7">
                  <c:v>-0.57206738799293499</c:v>
                </c:pt>
                <c:pt idx="8">
                  <c:v>-0.27422008402452003</c:v>
                </c:pt>
                <c:pt idx="9">
                  <c:v>-0.13555614726675499</c:v>
                </c:pt>
                <c:pt idx="10">
                  <c:v>-0.10010423084282399</c:v>
                </c:pt>
                <c:pt idx="11">
                  <c:v>-0.11878919677701801</c:v>
                </c:pt>
                <c:pt idx="12">
                  <c:v>-0.15614546316230199</c:v>
                </c:pt>
                <c:pt idx="13">
                  <c:v>-0.19081149316396001</c:v>
                </c:pt>
                <c:pt idx="14">
                  <c:v>-0.212859885091012</c:v>
                </c:pt>
                <c:pt idx="15">
                  <c:v>-0.220120349505874</c:v>
                </c:pt>
                <c:pt idx="16">
                  <c:v>-0.21476073144087399</c:v>
                </c:pt>
                <c:pt idx="17">
                  <c:v>-0.20069431754509501</c:v>
                </c:pt>
                <c:pt idx="18">
                  <c:v>-0.181924677808951</c:v>
                </c:pt>
                <c:pt idx="19">
                  <c:v>-0.16169269344767201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D5-4D82-8136-20E5D691E1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892655"/>
        <c:axId val="190489307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tehn'!$B$5:$U$5</c:f>
              <c:numCache>
                <c:formatCode>General</c:formatCode>
                <c:ptCount val="20"/>
                <c:pt idx="0">
                  <c:v>-0.358395825740291</c:v>
                </c:pt>
                <c:pt idx="1">
                  <c:v>-0.63810802438256398</c:v>
                </c:pt>
                <c:pt idx="2">
                  <c:v>-0.80663882490429095</c:v>
                </c:pt>
                <c:pt idx="3">
                  <c:v>-0.87076469075403196</c:v>
                </c:pt>
                <c:pt idx="4">
                  <c:v>-0.85459430435015604</c:v>
                </c:pt>
                <c:pt idx="5">
                  <c:v>-0.78568401349788597</c:v>
                </c:pt>
                <c:pt idx="6">
                  <c:v>-0.68829367920763496</c:v>
                </c:pt>
                <c:pt idx="7">
                  <c:v>-0.58094805171417496</c:v>
                </c:pt>
                <c:pt idx="8">
                  <c:v>-0.47626325570607098</c:v>
                </c:pt>
                <c:pt idx="9">
                  <c:v>-0.38180160444959799</c:v>
                </c:pt>
                <c:pt idx="10">
                  <c:v>-0.30126136125861402</c:v>
                </c:pt>
                <c:pt idx="11">
                  <c:v>-0.23564437889932199</c:v>
                </c:pt>
                <c:pt idx="12">
                  <c:v>-0.18424298666365099</c:v>
                </c:pt>
                <c:pt idx="13">
                  <c:v>-0.14539843973729799</c:v>
                </c:pt>
                <c:pt idx="14">
                  <c:v>-0.117040340308324</c:v>
                </c:pt>
                <c:pt idx="15">
                  <c:v>-9.7041586513294795E-2</c:v>
                </c:pt>
                <c:pt idx="16">
                  <c:v>-8.3430577653616403E-2</c:v>
                </c:pt>
                <c:pt idx="17">
                  <c:v>-7.45002849939089E-2</c:v>
                </c:pt>
                <c:pt idx="18">
                  <c:v>-6.8847584712131898E-2</c:v>
                </c:pt>
                <c:pt idx="19">
                  <c:v>-6.5368890793895004E-2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D5-4D82-8136-20E5D691E1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4079"/>
        <c:axId val="1730953663"/>
      </c:lineChart>
      <c:catAx>
        <c:axId val="1904892655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3071"/>
        <c:crosses val="autoZero"/>
        <c:auto val="1"/>
        <c:lblAlgn val="ctr"/>
        <c:lblOffset val="100"/>
        <c:noMultiLvlLbl val="0"/>
      </c:catAx>
      <c:valAx>
        <c:axId val="1904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2655"/>
        <c:crosses val="autoZero"/>
        <c:crossBetween val="between"/>
      </c:valAx>
      <c:valAx>
        <c:axId val="1730953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4079"/>
        <c:crosses val="max"/>
        <c:crossBetween val="between"/>
      </c:valAx>
      <c:catAx>
        <c:axId val="173095407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3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inflation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tehn'!$B$34:$U$34</c:f>
              <c:numCache>
                <c:formatCode>General</c:formatCode>
                <c:ptCount val="20"/>
                <c:pt idx="0">
                  <c:v>-0.43085739378626198</c:v>
                </c:pt>
                <c:pt idx="1">
                  <c:v>-0.55091007848082996</c:v>
                </c:pt>
                <c:pt idx="2">
                  <c:v>-0.50922992538868395</c:v>
                </c:pt>
                <c:pt idx="3">
                  <c:v>-0.40301486635529499</c:v>
                </c:pt>
                <c:pt idx="4">
                  <c:v>-0.28857364012247</c:v>
                </c:pt>
                <c:pt idx="5">
                  <c:v>-0.19303947363936899</c:v>
                </c:pt>
                <c:pt idx="6">
                  <c:v>-0.124954298524886</c:v>
                </c:pt>
                <c:pt idx="7">
                  <c:v>-8.2624506663769304E-2</c:v>
                </c:pt>
                <c:pt idx="8">
                  <c:v>-5.9965981572837702E-2</c:v>
                </c:pt>
                <c:pt idx="9">
                  <c:v>-5.0091737292888801E-2</c:v>
                </c:pt>
                <c:pt idx="10">
                  <c:v>-4.7153531607846799E-2</c:v>
                </c:pt>
                <c:pt idx="11">
                  <c:v>-4.7000444907292598E-2</c:v>
                </c:pt>
                <c:pt idx="12">
                  <c:v>-4.7146424321680799E-2</c:v>
                </c:pt>
                <c:pt idx="13">
                  <c:v>-4.6415164977377403E-2</c:v>
                </c:pt>
                <c:pt idx="14">
                  <c:v>-4.4501891921554203E-2</c:v>
                </c:pt>
                <c:pt idx="15">
                  <c:v>-4.1583540169678801E-2</c:v>
                </c:pt>
                <c:pt idx="16">
                  <c:v>-3.8031085549425199E-2</c:v>
                </c:pt>
                <c:pt idx="17">
                  <c:v>-3.4229625035010501E-2</c:v>
                </c:pt>
                <c:pt idx="18">
                  <c:v>-3.04873554163658E-2</c:v>
                </c:pt>
                <c:pt idx="19">
                  <c:v>-2.7006454701036402E-2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3F-4357-B1EC-4DF9076E1AC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tehn'!$B$48:$U$48</c:f>
              <c:numCache>
                <c:formatCode>General</c:formatCode>
                <c:ptCount val="20"/>
                <c:pt idx="0">
                  <c:v>-0.43427536830055102</c:v>
                </c:pt>
                <c:pt idx="1">
                  <c:v>-0.55692327564308597</c:v>
                </c:pt>
                <c:pt idx="2">
                  <c:v>-0.51716096099778397</c:v>
                </c:pt>
                <c:pt idx="3">
                  <c:v>-0.41214262731491502</c:v>
                </c:pt>
                <c:pt idx="4">
                  <c:v>-0.29821437422756403</c:v>
                </c:pt>
                <c:pt idx="5">
                  <c:v>-0.202654115916688</c:v>
                </c:pt>
                <c:pt idx="6">
                  <c:v>-0.13419755136726</c:v>
                </c:pt>
                <c:pt idx="7">
                  <c:v>-9.1330387342034997E-2</c:v>
                </c:pt>
                <c:pt idx="8">
                  <c:v>-6.8096685462379902E-2</c:v>
                </c:pt>
                <c:pt idx="9">
                  <c:v>-5.7679137029298E-2</c:v>
                </c:pt>
                <c:pt idx="10">
                  <c:v>-5.4252351675590199E-2</c:v>
                </c:pt>
                <c:pt idx="11">
                  <c:v>-5.3660157265702099E-2</c:v>
                </c:pt>
                <c:pt idx="12">
                  <c:v>-5.3400338198876497E-2</c:v>
                </c:pt>
                <c:pt idx="13">
                  <c:v>-5.2281117000110698E-2</c:v>
                </c:pt>
                <c:pt idx="14">
                  <c:v>-4.9988411790868402E-2</c:v>
                </c:pt>
                <c:pt idx="15">
                  <c:v>-4.6696804505516901E-2</c:v>
                </c:pt>
                <c:pt idx="16">
                  <c:v>-4.2780017438973701E-2</c:v>
                </c:pt>
                <c:pt idx="17">
                  <c:v>-3.8628290786063703E-2</c:v>
                </c:pt>
                <c:pt idx="18">
                  <c:v>-3.4554986005562102E-2</c:v>
                </c:pt>
                <c:pt idx="19">
                  <c:v>-3.0765956619017501E-2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3F-4357-B1EC-4DF9076E1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5743"/>
        <c:axId val="17309561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tehn'!$B$6:$U$6</c:f>
              <c:numCache>
                <c:formatCode>General</c:formatCode>
                <c:ptCount val="20"/>
                <c:pt idx="0">
                  <c:v>-0.27699817905337998</c:v>
                </c:pt>
                <c:pt idx="1">
                  <c:v>-0.23957155723852999</c:v>
                </c:pt>
                <c:pt idx="2">
                  <c:v>-0.17523902733060101</c:v>
                </c:pt>
                <c:pt idx="3">
                  <c:v>-0.123389923566389</c:v>
                </c:pt>
                <c:pt idx="4">
                  <c:v>-8.5942238555217404E-2</c:v>
                </c:pt>
                <c:pt idx="5">
                  <c:v>-5.9840064026184699E-2</c:v>
                </c:pt>
                <c:pt idx="6">
                  <c:v>-4.2024407825272003E-2</c:v>
                </c:pt>
                <c:pt idx="7">
                  <c:v>-3.0079119795848999E-2</c:v>
                </c:pt>
                <c:pt idx="8">
                  <c:v>-2.2203765733906401E-2</c:v>
                </c:pt>
                <c:pt idx="9">
                  <c:v>-1.70943268416247E-2</c:v>
                </c:pt>
                <c:pt idx="10">
                  <c:v>-1.3826844313847999E-2</c:v>
                </c:pt>
                <c:pt idx="11">
                  <c:v>-1.1759802192469301E-2</c:v>
                </c:pt>
                <c:pt idx="12">
                  <c:v>-1.04565783078373E-2</c:v>
                </c:pt>
                <c:pt idx="13">
                  <c:v>-9.6259547249140098E-3</c:v>
                </c:pt>
                <c:pt idx="14">
                  <c:v>-9.0777672623199301E-3</c:v>
                </c:pt>
                <c:pt idx="15">
                  <c:v>-8.6906707609155295E-3</c:v>
                </c:pt>
                <c:pt idx="16">
                  <c:v>-8.3892535653969404E-3</c:v>
                </c:pt>
                <c:pt idx="17">
                  <c:v>-8.1281463235297596E-3</c:v>
                </c:pt>
                <c:pt idx="18">
                  <c:v>-7.8812209696765504E-3</c:v>
                </c:pt>
                <c:pt idx="19">
                  <c:v>-7.6344011451411004E-3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3F-4357-B1EC-4DF9076E1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1791"/>
        <c:axId val="1910568463"/>
      </c:lineChart>
      <c:catAx>
        <c:axId val="17309557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6159"/>
        <c:crosses val="autoZero"/>
        <c:auto val="1"/>
        <c:lblAlgn val="ctr"/>
        <c:lblOffset val="100"/>
        <c:noMultiLvlLbl val="0"/>
      </c:catAx>
      <c:valAx>
        <c:axId val="17309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5743"/>
        <c:crosses val="autoZero"/>
        <c:crossBetween val="between"/>
      </c:valAx>
      <c:valAx>
        <c:axId val="19105684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1791"/>
        <c:crosses val="max"/>
        <c:crossBetween val="between"/>
      </c:valAx>
      <c:catAx>
        <c:axId val="191057179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68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Real Estate Prices</a:t>
            </a:r>
            <a:r>
              <a:rPr lang="en-US" sz="1000" baseline="0"/>
              <a:t> Index</a:t>
            </a:r>
            <a:r>
              <a:rPr lang="ro-RO" sz="1000"/>
              <a:t>, </a:t>
            </a:r>
            <a:r>
              <a:rPr lang="en-US" sz="1000"/>
              <a:t>Eurostat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Sheet1!$F$2:$F$64</c:f>
              <c:numCache>
                <c:formatCode>General</c:formatCode>
                <c:ptCount val="63"/>
                <c:pt idx="0">
                  <c:v>17.394905629671737</c:v>
                </c:pt>
                <c:pt idx="1">
                  <c:v>17.394905629671708</c:v>
                </c:pt>
                <c:pt idx="2">
                  <c:v>17.394905629671708</c:v>
                </c:pt>
                <c:pt idx="3">
                  <c:v>6.2583493488216346</c:v>
                </c:pt>
                <c:pt idx="4">
                  <c:v>6.2583493488216346</c:v>
                </c:pt>
                <c:pt idx="5">
                  <c:v>6.2583493488215778</c:v>
                </c:pt>
                <c:pt idx="6">
                  <c:v>6.2583493488216346</c:v>
                </c:pt>
                <c:pt idx="7">
                  <c:v>-79.518459515739096</c:v>
                </c:pt>
                <c:pt idx="8">
                  <c:v>-6.0745036719522183</c:v>
                </c:pt>
                <c:pt idx="9">
                  <c:v>-0.98274484575862098</c:v>
                </c:pt>
                <c:pt idx="10">
                  <c:v>5.841811486731185</c:v>
                </c:pt>
                <c:pt idx="11">
                  <c:v>-9.0869054905903006</c:v>
                </c:pt>
                <c:pt idx="12">
                  <c:v>-1.7291806946247057</c:v>
                </c:pt>
                <c:pt idx="13">
                  <c:v>-4.0484635107443028</c:v>
                </c:pt>
                <c:pt idx="14">
                  <c:v>-3.9018421832884407</c:v>
                </c:pt>
                <c:pt idx="15">
                  <c:v>-5.9811991908439701</c:v>
                </c:pt>
                <c:pt idx="16">
                  <c:v>-1.6358762135164291</c:v>
                </c:pt>
                <c:pt idx="17">
                  <c:v>-8.4604325460062775</c:v>
                </c:pt>
                <c:pt idx="18">
                  <c:v>-4.6482780321545256</c:v>
                </c:pt>
                <c:pt idx="19">
                  <c:v>3.5225286706115884</c:v>
                </c:pt>
                <c:pt idx="20">
                  <c:v>-0.79613588354211018</c:v>
                </c:pt>
                <c:pt idx="21">
                  <c:v>-4.3417061656559675</c:v>
                </c:pt>
                <c:pt idx="22">
                  <c:v>-0.26296742006634949</c:v>
                </c:pt>
                <c:pt idx="23">
                  <c:v>3.9623926529790872</c:v>
                </c:pt>
                <c:pt idx="24">
                  <c:v>-0.92942799941103615</c:v>
                </c:pt>
                <c:pt idx="25">
                  <c:v>-2.5555918130121462</c:v>
                </c:pt>
                <c:pt idx="26">
                  <c:v>-0.86278194147660159</c:v>
                </c:pt>
                <c:pt idx="27">
                  <c:v>0.47013921721284285</c:v>
                </c:pt>
                <c:pt idx="28">
                  <c:v>-1.4359380397130543</c:v>
                </c:pt>
                <c:pt idx="29">
                  <c:v>-0.98274484575863519</c:v>
                </c:pt>
                <c:pt idx="30">
                  <c:v>1.589792990511949</c:v>
                </c:pt>
                <c:pt idx="31">
                  <c:v>3.8291005371101612</c:v>
                </c:pt>
                <c:pt idx="32">
                  <c:v>-1.2359998659096085</c:v>
                </c:pt>
                <c:pt idx="33">
                  <c:v>-1.3692919817785771</c:v>
                </c:pt>
                <c:pt idx="34">
                  <c:v>1.6431098368595052</c:v>
                </c:pt>
                <c:pt idx="35">
                  <c:v>3.4446041014011644</c:v>
                </c:pt>
                <c:pt idx="36">
                  <c:v>2.7969954842156959</c:v>
                </c:pt>
                <c:pt idx="37">
                  <c:v>-0.87300451578430582</c:v>
                </c:pt>
                <c:pt idx="38">
                  <c:v>1.6969954842157016</c:v>
                </c:pt>
                <c:pt idx="39">
                  <c:v>1.1169954842156891</c:v>
                </c:pt>
                <c:pt idx="40">
                  <c:v>5.1669954842157004</c:v>
                </c:pt>
                <c:pt idx="41">
                  <c:v>-1.9730045157843001</c:v>
                </c:pt>
                <c:pt idx="42">
                  <c:v>1.1669954842157004</c:v>
                </c:pt>
                <c:pt idx="43">
                  <c:v>2.2069954842156925</c:v>
                </c:pt>
                <c:pt idx="44">
                  <c:v>3.4169954842157004</c:v>
                </c:pt>
                <c:pt idx="45">
                  <c:v>-0.92300451578430298</c:v>
                </c:pt>
                <c:pt idx="46">
                  <c:v>0.806995484215701</c:v>
                </c:pt>
                <c:pt idx="47">
                  <c:v>-6.3004515784303605E-2</c:v>
                </c:pt>
                <c:pt idx="48">
                  <c:v>1.736995484215708</c:v>
                </c:pt>
                <c:pt idx="49">
                  <c:v>1.6369954842156849</c:v>
                </c:pt>
                <c:pt idx="50">
                  <c:v>1.7769954842156996</c:v>
                </c:pt>
                <c:pt idx="51">
                  <c:v>3.9869954842157078</c:v>
                </c:pt>
                <c:pt idx="52">
                  <c:v>6.9954842157037844E-3</c:v>
                </c:pt>
                <c:pt idx="53">
                  <c:v>-3.5330045157843162</c:v>
                </c:pt>
                <c:pt idx="54">
                  <c:v>1.4469954842157018</c:v>
                </c:pt>
                <c:pt idx="55">
                  <c:v>3.3369954842156884</c:v>
                </c:pt>
                <c:pt idx="56">
                  <c:v>2.0169954842157232</c:v>
                </c:pt>
                <c:pt idx="57">
                  <c:v>2.6995484215685595E-2</c:v>
                </c:pt>
                <c:pt idx="58">
                  <c:v>3.5869954842156879</c:v>
                </c:pt>
                <c:pt idx="59">
                  <c:v>2.1669954842157004</c:v>
                </c:pt>
                <c:pt idx="60">
                  <c:v>4.9769954842157027</c:v>
                </c:pt>
                <c:pt idx="61">
                  <c:v>-1.8830045157843112</c:v>
                </c:pt>
                <c:pt idx="62">
                  <c:v>3.4869954842157225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A9-4C40-BF03-38B3C8663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2464"/>
        <c:axId val="2126160368"/>
      </c:lineChart>
      <c:catAx>
        <c:axId val="212615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0368"/>
        <c:crosses val="autoZero"/>
        <c:auto val="1"/>
        <c:lblAlgn val="ctr"/>
        <c:lblOffset val="100"/>
        <c:noMultiLvlLbl val="0"/>
      </c:catAx>
      <c:valAx>
        <c:axId val="212616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tehn'!$B$35:$U$35</c:f>
              <c:numCache>
                <c:formatCode>General</c:formatCode>
                <c:ptCount val="20"/>
                <c:pt idx="0">
                  <c:v>1.56101794953541</c:v>
                </c:pt>
                <c:pt idx="1">
                  <c:v>3.1588536659117699</c:v>
                </c:pt>
                <c:pt idx="2">
                  <c:v>4.8194947332058904</c:v>
                </c:pt>
                <c:pt idx="3">
                  <c:v>6.1029360163536603</c:v>
                </c:pt>
                <c:pt idx="4">
                  <c:v>6.8232945866566697</c:v>
                </c:pt>
                <c:pt idx="5">
                  <c:v>6.9861098304564297</c:v>
                </c:pt>
                <c:pt idx="6">
                  <c:v>6.7061735721821201</c:v>
                </c:pt>
                <c:pt idx="7">
                  <c:v>6.1370963182081901</c:v>
                </c:pt>
                <c:pt idx="8">
                  <c:v>5.4241918627660004</c:v>
                </c:pt>
                <c:pt idx="9">
                  <c:v>4.68043759216732</c:v>
                </c:pt>
                <c:pt idx="10">
                  <c:v>3.9798667121869902</c:v>
                </c:pt>
                <c:pt idx="11">
                  <c:v>3.3615564335064199</c:v>
                </c:pt>
                <c:pt idx="12">
                  <c:v>2.8383959584131802</c:v>
                </c:pt>
                <c:pt idx="13">
                  <c:v>2.4066327047293301</c:v>
                </c:pt>
                <c:pt idx="14">
                  <c:v>2.0539746418532498</c:v>
                </c:pt>
                <c:pt idx="15">
                  <c:v>1.76539378359385</c:v>
                </c:pt>
                <c:pt idx="16">
                  <c:v>1.5266446035447401</c:v>
                </c:pt>
                <c:pt idx="17">
                  <c:v>1.3259489693338999</c:v>
                </c:pt>
                <c:pt idx="18">
                  <c:v>1.1544312352235799</c:v>
                </c:pt>
                <c:pt idx="19">
                  <c:v>1.0058390535386901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3D-4B86-A34A-CB70125C6CA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tehn'!$B$49:$U$49</c:f>
              <c:numCache>
                <c:formatCode>General</c:formatCode>
                <c:ptCount val="20"/>
                <c:pt idx="0">
                  <c:v>1.4223669167113799</c:v>
                </c:pt>
                <c:pt idx="1">
                  <c:v>2.7655204439732999</c:v>
                </c:pt>
                <c:pt idx="2">
                  <c:v>4.0889038591983402</c:v>
                </c:pt>
                <c:pt idx="3">
                  <c:v>4.9937260104115202</c:v>
                </c:pt>
                <c:pt idx="4">
                  <c:v>5.3421311592917498</c:v>
                </c:pt>
                <c:pt idx="5">
                  <c:v>5.1824839468156698</c:v>
                </c:pt>
                <c:pt idx="6">
                  <c:v>4.6588989938140104</c:v>
                </c:pt>
                <c:pt idx="7">
                  <c:v>3.93800592128453</c:v>
                </c:pt>
                <c:pt idx="8">
                  <c:v>3.16352413597106</c:v>
                </c:pt>
                <c:pt idx="9">
                  <c:v>2.43641571712504</c:v>
                </c:pt>
                <c:pt idx="10">
                  <c:v>1.8131096775634199</c:v>
                </c:pt>
                <c:pt idx="11">
                  <c:v>1.31369873274168</c:v>
                </c:pt>
                <c:pt idx="12">
                  <c:v>0.93368826151163897</c:v>
                </c:pt>
                <c:pt idx="13">
                  <c:v>0.65520360013622503</c:v>
                </c:pt>
                <c:pt idx="14">
                  <c:v>0.45564821623970497</c:v>
                </c:pt>
                <c:pt idx="15">
                  <c:v>0.31329830248517099</c:v>
                </c:pt>
                <c:pt idx="16">
                  <c:v>0.21018853682751601</c:v>
                </c:pt>
                <c:pt idx="17">
                  <c:v>0.13301429639300899</c:v>
                </c:pt>
                <c:pt idx="18">
                  <c:v>7.2817518490031902E-2</c:v>
                </c:pt>
                <c:pt idx="19">
                  <c:v>2.4090801480326701E-2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3D-4B86-A34A-CB70125C6C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943"/>
        <c:axId val="18333664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tehn'!$B$7:$U$7</c:f>
              <c:numCache>
                <c:formatCode>General</c:formatCode>
                <c:ptCount val="20"/>
                <c:pt idx="0">
                  <c:v>0.72813332159714494</c:v>
                </c:pt>
                <c:pt idx="1">
                  <c:v>0.992206856677043</c:v>
                </c:pt>
                <c:pt idx="2">
                  <c:v>1.2457269568148699</c:v>
                </c:pt>
                <c:pt idx="3">
                  <c:v>1.4687972495825501</c:v>
                </c:pt>
                <c:pt idx="4">
                  <c:v>1.6501669303761499</c:v>
                </c:pt>
                <c:pt idx="5">
                  <c:v>1.78286783941293</c:v>
                </c:pt>
                <c:pt idx="6">
                  <c:v>1.8643069175773901</c:v>
                </c:pt>
                <c:pt idx="7">
                  <c:v>1.8960521770763401</c:v>
                </c:pt>
                <c:pt idx="8">
                  <c:v>1.8829836135842699</c:v>
                </c:pt>
                <c:pt idx="9">
                  <c:v>1.83215024491499</c:v>
                </c:pt>
                <c:pt idx="10">
                  <c:v>1.75164372598936</c:v>
                </c:pt>
                <c:pt idx="11">
                  <c:v>1.64966574976138</c:v>
                </c:pt>
                <c:pt idx="12">
                  <c:v>1.5338552363568501</c:v>
                </c:pt>
                <c:pt idx="13">
                  <c:v>1.41087100505492</c:v>
                </c:pt>
                <c:pt idx="14">
                  <c:v>1.2861896147979399</c:v>
                </c:pt>
                <c:pt idx="15">
                  <c:v>1.1640653004971699</c:v>
                </c:pt>
                <c:pt idx="16">
                  <c:v>1.04759983013646</c:v>
                </c:pt>
                <c:pt idx="17">
                  <c:v>0.93887778211085904</c:v>
                </c:pt>
                <c:pt idx="18">
                  <c:v>0.83913280352997599</c:v>
                </c:pt>
                <c:pt idx="19">
                  <c:v>0.748920347526985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3D-4B86-A34A-CB70125C6C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994959"/>
        <c:axId val="1730952831"/>
      </c:lineChart>
      <c:catAx>
        <c:axId val="18333689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447"/>
        <c:crosses val="autoZero"/>
        <c:auto val="1"/>
        <c:lblAlgn val="ctr"/>
        <c:lblOffset val="100"/>
        <c:noMultiLvlLbl val="0"/>
      </c:catAx>
      <c:valAx>
        <c:axId val="18333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943"/>
        <c:crosses val="autoZero"/>
        <c:crossBetween val="between"/>
      </c:valAx>
      <c:valAx>
        <c:axId val="17309528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94959"/>
        <c:crosses val="max"/>
        <c:crossBetween val="between"/>
      </c:valAx>
      <c:catAx>
        <c:axId val="1838994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2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tehn'!$B$36:$U$36</c:f>
              <c:numCache>
                <c:formatCode>General</c:formatCode>
                <c:ptCount val="20"/>
                <c:pt idx="0">
                  <c:v>0.68758731824684105</c:v>
                </c:pt>
                <c:pt idx="1">
                  <c:v>1.2627374525513899</c:v>
                </c:pt>
                <c:pt idx="2">
                  <c:v>1.5328664337318101</c:v>
                </c:pt>
                <c:pt idx="3">
                  <c:v>1.5665086537822199</c:v>
                </c:pt>
                <c:pt idx="4">
                  <c:v>1.4802643989811599</c:v>
                </c:pt>
                <c:pt idx="5">
                  <c:v>1.3650913947913801</c:v>
                </c:pt>
                <c:pt idx="6">
                  <c:v>1.2719124616594499</c:v>
                </c:pt>
                <c:pt idx="7">
                  <c:v>1.2191230918270299</c:v>
                </c:pt>
                <c:pt idx="8">
                  <c:v>1.2051517043706199</c:v>
                </c:pt>
                <c:pt idx="9">
                  <c:v>1.21932621828273</c:v>
                </c:pt>
                <c:pt idx="10">
                  <c:v>1.24913327352256</c:v>
                </c:pt>
                <c:pt idx="11">
                  <c:v>1.2840733335738901</c:v>
                </c:pt>
                <c:pt idx="12">
                  <c:v>1.3170451039231801</c:v>
                </c:pt>
                <c:pt idx="13">
                  <c:v>1.34425744060651</c:v>
                </c:pt>
                <c:pt idx="14">
                  <c:v>1.3644603047169901</c:v>
                </c:pt>
                <c:pt idx="15">
                  <c:v>1.3780151319108001</c:v>
                </c:pt>
                <c:pt idx="16">
                  <c:v>1.3860861986066599</c:v>
                </c:pt>
                <c:pt idx="17">
                  <c:v>1.39006228442736</c:v>
                </c:pt>
                <c:pt idx="18">
                  <c:v>1.39121307168493</c:v>
                </c:pt>
                <c:pt idx="19">
                  <c:v>1.3905335470721401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C1-42FD-8060-273B7CE4E49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tehn'!$B$50:$U$50</c:f>
              <c:numCache>
                <c:formatCode>General</c:formatCode>
                <c:ptCount val="20"/>
                <c:pt idx="0">
                  <c:v>0.63405807197244701</c:v>
                </c:pt>
                <c:pt idx="1">
                  <c:v>1.1218090539327501</c:v>
                </c:pt>
                <c:pt idx="2">
                  <c:v>1.29443161642286</c:v>
                </c:pt>
                <c:pt idx="3">
                  <c:v>1.2444108853603799</c:v>
                </c:pt>
                <c:pt idx="4">
                  <c:v>1.09910710148304</c:v>
                </c:pt>
                <c:pt idx="5">
                  <c:v>0.94922714092525995</c:v>
                </c:pt>
                <c:pt idx="6">
                  <c:v>0.83969986573271205</c:v>
                </c:pt>
                <c:pt idx="7">
                  <c:v>0.78155898509793098</c:v>
                </c:pt>
                <c:pt idx="8">
                  <c:v>0.767029591171422</c:v>
                </c:pt>
                <c:pt idx="9">
                  <c:v>0.78133266401462698</c:v>
                </c:pt>
                <c:pt idx="10">
                  <c:v>0.80988397402022405</c:v>
                </c:pt>
                <c:pt idx="11">
                  <c:v>0.84162805568327304</c:v>
                </c:pt>
                <c:pt idx="12">
                  <c:v>0.86980578476165304</c:v>
                </c:pt>
                <c:pt idx="13">
                  <c:v>0.89134810398520903</c:v>
                </c:pt>
                <c:pt idx="14">
                  <c:v>0.90575658028259898</c:v>
                </c:pt>
                <c:pt idx="15">
                  <c:v>0.91398595580601205</c:v>
                </c:pt>
                <c:pt idx="16">
                  <c:v>0.91757126603931705</c:v>
                </c:pt>
                <c:pt idx="17">
                  <c:v>0.91806240037753595</c:v>
                </c:pt>
                <c:pt idx="18">
                  <c:v>0.91673070681258695</c:v>
                </c:pt>
                <c:pt idx="19">
                  <c:v>0.91447286140416395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C1-42FD-8060-273B7CE4E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897983"/>
        <c:axId val="190989673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tehn'!$B$8:$U$8</c:f>
              <c:numCache>
                <c:formatCode>General</c:formatCode>
                <c:ptCount val="20"/>
                <c:pt idx="0">
                  <c:v>0.248441992682018</c:v>
                </c:pt>
                <c:pt idx="1">
                  <c:v>0.461928857639748</c:v>
                </c:pt>
                <c:pt idx="2">
                  <c:v>0.56244856251309705</c:v>
                </c:pt>
                <c:pt idx="3">
                  <c:v>0.57959687309032404</c:v>
                </c:pt>
                <c:pt idx="4">
                  <c:v>0.54573534939808599</c:v>
                </c:pt>
                <c:pt idx="5">
                  <c:v>0.486687220375501</c:v>
                </c:pt>
                <c:pt idx="6">
                  <c:v>0.42049150692307102</c:v>
                </c:pt>
                <c:pt idx="7">
                  <c:v>0.35838080628603602</c:v>
                </c:pt>
                <c:pt idx="8">
                  <c:v>0.30635600888679498</c:v>
                </c:pt>
                <c:pt idx="9">
                  <c:v>0.26675339774551798</c:v>
                </c:pt>
                <c:pt idx="10">
                  <c:v>0.23956745968502</c:v>
                </c:pt>
                <c:pt idx="11">
                  <c:v>0.22346258892774501</c:v>
                </c:pt>
                <c:pt idx="12">
                  <c:v>0.216488262222995</c:v>
                </c:pt>
                <c:pt idx="13">
                  <c:v>0.216546634705608</c:v>
                </c:pt>
                <c:pt idx="14">
                  <c:v>0.22167051801017101</c:v>
                </c:pt>
                <c:pt idx="15">
                  <c:v>0.23016597750044801</c:v>
                </c:pt>
                <c:pt idx="16">
                  <c:v>0.240664669567281</c:v>
                </c:pt>
                <c:pt idx="17">
                  <c:v>0.25212060934367703</c:v>
                </c:pt>
                <c:pt idx="18">
                  <c:v>0.26377638024176497</c:v>
                </c:pt>
                <c:pt idx="19">
                  <c:v>0.27511574281422202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C1-42FD-8060-273B7CE4E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231599"/>
        <c:axId val="1829232847"/>
      </c:lineChart>
      <c:catAx>
        <c:axId val="190989798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735"/>
        <c:crosses val="autoZero"/>
        <c:auto val="1"/>
        <c:lblAlgn val="ctr"/>
        <c:lblOffset val="100"/>
        <c:noMultiLvlLbl val="0"/>
      </c:catAx>
      <c:valAx>
        <c:axId val="19098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7983"/>
        <c:crosses val="autoZero"/>
        <c:crossBetween val="between"/>
      </c:valAx>
      <c:valAx>
        <c:axId val="18292328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31599"/>
        <c:crosses val="max"/>
        <c:crossBetween val="between"/>
      </c:valAx>
      <c:catAx>
        <c:axId val="1829231599"/>
        <c:scaling>
          <c:orientation val="minMax"/>
        </c:scaling>
        <c:delete val="1"/>
        <c:axPos val="b"/>
        <c:majorTickMark val="out"/>
        <c:minorTickMark val="none"/>
        <c:tickLblPos val="nextTo"/>
        <c:crossAx val="182923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output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tehn'!$B$37:$U$37</c:f>
              <c:numCache>
                <c:formatCode>General</c:formatCode>
                <c:ptCount val="20"/>
                <c:pt idx="0">
                  <c:v>0.48974025328124798</c:v>
                </c:pt>
                <c:pt idx="1">
                  <c:v>1.1455289492009</c:v>
                </c:pt>
                <c:pt idx="2">
                  <c:v>1.66479762749196</c:v>
                </c:pt>
                <c:pt idx="3">
                  <c:v>1.96722752328899</c:v>
                </c:pt>
                <c:pt idx="4">
                  <c:v>2.0569090379757</c:v>
                </c:pt>
                <c:pt idx="5">
                  <c:v>1.9841895600496799</c:v>
                </c:pt>
                <c:pt idx="6">
                  <c:v>1.81267378931614</c:v>
                </c:pt>
                <c:pt idx="7">
                  <c:v>1.59895634662783</c:v>
                </c:pt>
                <c:pt idx="8">
                  <c:v>1.38384878533653</c:v>
                </c:pt>
                <c:pt idx="9">
                  <c:v>1.1913462745396499</c:v>
                </c:pt>
                <c:pt idx="10">
                  <c:v>1.0316631180115501</c:v>
                </c:pt>
                <c:pt idx="11">
                  <c:v>0.90564079950169696</c:v>
                </c:pt>
                <c:pt idx="12">
                  <c:v>0.808915001466332</c:v>
                </c:pt>
                <c:pt idx="13">
                  <c:v>0.73510066243692396</c:v>
                </c:pt>
                <c:pt idx="14">
                  <c:v>0.67783406602873697</c:v>
                </c:pt>
                <c:pt idx="15">
                  <c:v>0.63182717557800705</c:v>
                </c:pt>
                <c:pt idx="16">
                  <c:v>0.59321234424764302</c:v>
                </c:pt>
                <c:pt idx="17">
                  <c:v>0.55945920484603195</c:v>
                </c:pt>
                <c:pt idx="18">
                  <c:v>0.52909024338527599</c:v>
                </c:pt>
                <c:pt idx="19">
                  <c:v>0.50134856302026498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E8-44C8-83B3-B6E2937B8281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tehn'!$B$51:$U$51</c:f>
              <c:numCache>
                <c:formatCode>General</c:formatCode>
                <c:ptCount val="20"/>
                <c:pt idx="0">
                  <c:v>0.45208398115512</c:v>
                </c:pt>
                <c:pt idx="1">
                  <c:v>1.0690730763772001</c:v>
                </c:pt>
                <c:pt idx="2">
                  <c:v>1.5403571888509999</c:v>
                </c:pt>
                <c:pt idx="3">
                  <c:v>1.79803821380857</c:v>
                </c:pt>
                <c:pt idx="4">
                  <c:v>1.8532379102954399</c:v>
                </c:pt>
                <c:pt idx="5">
                  <c:v>1.7588373784704701</c:v>
                </c:pt>
                <c:pt idx="6">
                  <c:v>1.57783443013059</c:v>
                </c:pt>
                <c:pt idx="7">
                  <c:v>1.3644794623842</c:v>
                </c:pt>
                <c:pt idx="8">
                  <c:v>1.1566328081963799</c:v>
                </c:pt>
                <c:pt idx="9">
                  <c:v>0.975476959904647</c:v>
                </c:pt>
                <c:pt idx="10">
                  <c:v>0.828942072686356</c:v>
                </c:pt>
                <c:pt idx="11">
                  <c:v>0.716239651971467</c:v>
                </c:pt>
                <c:pt idx="12">
                  <c:v>0.63199111817777598</c:v>
                </c:pt>
                <c:pt idx="13">
                  <c:v>0.56929340078639601</c:v>
                </c:pt>
                <c:pt idx="14">
                  <c:v>0.52161836153885199</c:v>
                </c:pt>
                <c:pt idx="15">
                  <c:v>0.48373537462400101</c:v>
                </c:pt>
                <c:pt idx="16">
                  <c:v>0.45195113235739698</c:v>
                </c:pt>
                <c:pt idx="17">
                  <c:v>0.42395238527699403</c:v>
                </c:pt>
                <c:pt idx="18">
                  <c:v>0.39847520399456499</c:v>
                </c:pt>
                <c:pt idx="19">
                  <c:v>0.37494832179486098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E8-44C8-83B3-B6E2937B8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110079"/>
        <c:axId val="157511049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tehn'!$B$9:$U$9</c:f>
              <c:numCache>
                <c:formatCode>General</c:formatCode>
                <c:ptCount val="20"/>
                <c:pt idx="0">
                  <c:v>4.8711279373836902E-2</c:v>
                </c:pt>
                <c:pt idx="1">
                  <c:v>0.13808212449804499</c:v>
                </c:pt>
                <c:pt idx="2">
                  <c:v>0.226296152218143</c:v>
                </c:pt>
                <c:pt idx="3">
                  <c:v>0.303529426229591</c:v>
                </c:pt>
                <c:pt idx="4">
                  <c:v>0.36545046595386299</c:v>
                </c:pt>
                <c:pt idx="5">
                  <c:v>0.41126624271101198</c:v>
                </c:pt>
                <c:pt idx="6">
                  <c:v>0.44216626639875001</c:v>
                </c:pt>
                <c:pt idx="7">
                  <c:v>0.460267622484412</c:v>
                </c:pt>
                <c:pt idx="8">
                  <c:v>0.46796478876436998</c:v>
                </c:pt>
                <c:pt idx="9">
                  <c:v>0.46756511449778398</c:v>
                </c:pt>
                <c:pt idx="10">
                  <c:v>0.46111049199422299</c:v>
                </c:pt>
                <c:pt idx="11">
                  <c:v>0.45031238581167399</c:v>
                </c:pt>
                <c:pt idx="12">
                  <c:v>0.43655074302687102</c:v>
                </c:pt>
                <c:pt idx="13">
                  <c:v>0.42090507736836702</c:v>
                </c:pt>
                <c:pt idx="14">
                  <c:v>0.40419853302081399</c:v>
                </c:pt>
                <c:pt idx="15">
                  <c:v>0.38704407164377103</c:v>
                </c:pt>
                <c:pt idx="16">
                  <c:v>0.36988721774956401</c:v>
                </c:pt>
                <c:pt idx="17">
                  <c:v>0.35304298868981798</c:v>
                </c:pt>
                <c:pt idx="18">
                  <c:v>0.336726442835452</c:v>
                </c:pt>
                <c:pt idx="19">
                  <c:v>0.32107721417116503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E8-44C8-83B3-B6E2937B8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80911"/>
        <c:axId val="1835579663"/>
      </c:lineChart>
      <c:catAx>
        <c:axId val="15751100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495"/>
        <c:crosses val="autoZero"/>
        <c:auto val="1"/>
        <c:lblAlgn val="ctr"/>
        <c:lblOffset val="100"/>
        <c:noMultiLvlLbl val="0"/>
      </c:catAx>
      <c:valAx>
        <c:axId val="157511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079"/>
        <c:crosses val="autoZero"/>
        <c:crossBetween val="between"/>
      </c:valAx>
      <c:valAx>
        <c:axId val="1835579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80911"/>
        <c:crosses val="max"/>
        <c:crossBetween val="between"/>
      </c:valAx>
      <c:catAx>
        <c:axId val="183558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579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consumption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tehn'!$B$38:$U$38</c:f>
              <c:numCache>
                <c:formatCode>General</c:formatCode>
                <c:ptCount val="20"/>
                <c:pt idx="0">
                  <c:v>0.15792349689340801</c:v>
                </c:pt>
                <c:pt idx="1">
                  <c:v>0.50841747688596295</c:v>
                </c:pt>
                <c:pt idx="2">
                  <c:v>0.86268526052886296</c:v>
                </c:pt>
                <c:pt idx="3">
                  <c:v>1.13450990828459</c:v>
                </c:pt>
                <c:pt idx="4">
                  <c:v>1.2913426957326699</c:v>
                </c:pt>
                <c:pt idx="5">
                  <c:v>1.33873590727729</c:v>
                </c:pt>
                <c:pt idx="6">
                  <c:v>1.30196169885664</c:v>
                </c:pt>
                <c:pt idx="7">
                  <c:v>1.21178451656648</c:v>
                </c:pt>
                <c:pt idx="8">
                  <c:v>1.09581593495011</c:v>
                </c:pt>
                <c:pt idx="9">
                  <c:v>0.97463186839752303</c:v>
                </c:pt>
                <c:pt idx="10">
                  <c:v>0.86114358354926102</c:v>
                </c:pt>
                <c:pt idx="11">
                  <c:v>0.761764579700966</c:v>
                </c:pt>
                <c:pt idx="12">
                  <c:v>0.67826506871834802</c:v>
                </c:pt>
                <c:pt idx="13">
                  <c:v>0.60961394787462497</c:v>
                </c:pt>
                <c:pt idx="14">
                  <c:v>0.55345633426552299</c:v>
                </c:pt>
                <c:pt idx="15">
                  <c:v>0.50712057203954197</c:v>
                </c:pt>
                <c:pt idx="16">
                  <c:v>0.46819329813362698</c:v>
                </c:pt>
                <c:pt idx="17">
                  <c:v>0.43476616253099798</c:v>
                </c:pt>
                <c:pt idx="18">
                  <c:v>0.40547002131915</c:v>
                </c:pt>
                <c:pt idx="19">
                  <c:v>0.37939584385310499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1B-44F8-AC12-C6655A25193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tehn'!$B$52:$U$52</c:f>
              <c:numCache>
                <c:formatCode>General</c:formatCode>
                <c:ptCount val="20"/>
                <c:pt idx="0">
                  <c:v>0.19948701983459899</c:v>
                </c:pt>
                <c:pt idx="1">
                  <c:v>0.57347910341151098</c:v>
                </c:pt>
                <c:pt idx="2">
                  <c:v>0.93416484347321005</c:v>
                </c:pt>
                <c:pt idx="3">
                  <c:v>1.2009363436567899</c:v>
                </c:pt>
                <c:pt idx="4">
                  <c:v>1.3442631239837699</c:v>
                </c:pt>
                <c:pt idx="5">
                  <c:v>1.37223685804128</c:v>
                </c:pt>
                <c:pt idx="6">
                  <c:v>1.31279692784721</c:v>
                </c:pt>
                <c:pt idx="7">
                  <c:v>1.1993580186321999</c:v>
                </c:pt>
                <c:pt idx="8">
                  <c:v>1.06179961186242</c:v>
                </c:pt>
                <c:pt idx="9">
                  <c:v>0.92229636663441805</c:v>
                </c:pt>
                <c:pt idx="10">
                  <c:v>0.79458850378985701</c:v>
                </c:pt>
                <c:pt idx="11">
                  <c:v>0.68522128812552596</c:v>
                </c:pt>
                <c:pt idx="12">
                  <c:v>0.595579065872061</c:v>
                </c:pt>
                <c:pt idx="13">
                  <c:v>0.52394114434132</c:v>
                </c:pt>
                <c:pt idx="14">
                  <c:v>0.46715299263267501</c:v>
                </c:pt>
                <c:pt idx="15">
                  <c:v>0.42177711507142102</c:v>
                </c:pt>
                <c:pt idx="16">
                  <c:v>0.384754479436277</c:v>
                </c:pt>
                <c:pt idx="17">
                  <c:v>0.35368692106914601</c:v>
                </c:pt>
                <c:pt idx="18">
                  <c:v>0.32687015540433301</c:v>
                </c:pt>
                <c:pt idx="19">
                  <c:v>0.30319165625312999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1B-44F8-AC12-C6655A251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901311"/>
        <c:axId val="19098996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tehn'!$B$10:$U$10</c:f>
              <c:numCache>
                <c:formatCode>General</c:formatCode>
                <c:ptCount val="20"/>
                <c:pt idx="0">
                  <c:v>3.4964604879762697E-2</c:v>
                </c:pt>
                <c:pt idx="1">
                  <c:v>0.10750946916529699</c:v>
                </c:pt>
                <c:pt idx="2">
                  <c:v>0.18312823813321999</c:v>
                </c:pt>
                <c:pt idx="3">
                  <c:v>0.25176604739819403</c:v>
                </c:pt>
                <c:pt idx="4">
                  <c:v>0.30859031091063699</c:v>
                </c:pt>
                <c:pt idx="5">
                  <c:v>0.35216148880216402</c:v>
                </c:pt>
                <c:pt idx="6">
                  <c:v>0.38297873999222198</c:v>
                </c:pt>
                <c:pt idx="7">
                  <c:v>0.40250132040829101</c:v>
                </c:pt>
                <c:pt idx="8">
                  <c:v>0.41254793939470602</c:v>
                </c:pt>
                <c:pt idx="9">
                  <c:v>0.41495754209014302</c:v>
                </c:pt>
                <c:pt idx="10">
                  <c:v>0.411417255780131</c:v>
                </c:pt>
                <c:pt idx="11">
                  <c:v>0.403390592275924</c:v>
                </c:pt>
                <c:pt idx="12">
                  <c:v>0.39210182967764801</c:v>
                </c:pt>
                <c:pt idx="13">
                  <c:v>0.37854915242345499</c:v>
                </c:pt>
                <c:pt idx="14">
                  <c:v>0.36353039426245498</c:v>
                </c:pt>
                <c:pt idx="15">
                  <c:v>0.34767243891119998</c:v>
                </c:pt>
                <c:pt idx="16">
                  <c:v>0.33145972589795403</c:v>
                </c:pt>
                <c:pt idx="17">
                  <c:v>0.31525985081236702</c:v>
                </c:pt>
                <c:pt idx="18">
                  <c:v>0.299345630824082</c:v>
                </c:pt>
                <c:pt idx="19">
                  <c:v>0.28391369418575302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1B-44F8-AC12-C6655A251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401327"/>
        <c:axId val="1835398415"/>
      </c:lineChart>
      <c:catAx>
        <c:axId val="19099013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9647"/>
        <c:crosses val="autoZero"/>
        <c:auto val="1"/>
        <c:lblAlgn val="ctr"/>
        <c:lblOffset val="100"/>
        <c:noMultiLvlLbl val="0"/>
      </c:catAx>
      <c:valAx>
        <c:axId val="19098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901311"/>
        <c:crosses val="autoZero"/>
        <c:crossBetween val="between"/>
      </c:valAx>
      <c:valAx>
        <c:axId val="18353984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01327"/>
        <c:crosses val="max"/>
        <c:crossBetween val="between"/>
      </c:valAx>
      <c:catAx>
        <c:axId val="18354013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398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investment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tehn'!$B$39:$U$39</c:f>
              <c:numCache>
                <c:formatCode>General</c:formatCode>
                <c:ptCount val="20"/>
                <c:pt idx="0">
                  <c:v>3.08188953541725</c:v>
                </c:pt>
                <c:pt idx="1">
                  <c:v>6.1226375870652996</c:v>
                </c:pt>
                <c:pt idx="2">
                  <c:v>7.9308916489256402</c:v>
                </c:pt>
                <c:pt idx="3">
                  <c:v>8.4724094410194706</c:v>
                </c:pt>
                <c:pt idx="4">
                  <c:v>8.03750586097539</c:v>
                </c:pt>
                <c:pt idx="5">
                  <c:v>7.0264672162135797</c:v>
                </c:pt>
                <c:pt idx="6">
                  <c:v>5.8023516672628004</c:v>
                </c:pt>
                <c:pt idx="7">
                  <c:v>4.6235389092892101</c:v>
                </c:pt>
                <c:pt idx="8">
                  <c:v>3.6339586016761101</c:v>
                </c:pt>
                <c:pt idx="9">
                  <c:v>2.88431709779465</c:v>
                </c:pt>
                <c:pt idx="10">
                  <c:v>2.3637600534207501</c:v>
                </c:pt>
                <c:pt idx="11">
                  <c:v>2.02960042074892</c:v>
                </c:pt>
                <c:pt idx="12">
                  <c:v>1.8295509979139699</c:v>
                </c:pt>
                <c:pt idx="13">
                  <c:v>1.71540164966584</c:v>
                </c:pt>
                <c:pt idx="14">
                  <c:v>1.6494716913656999</c:v>
                </c:pt>
                <c:pt idx="15">
                  <c:v>1.60603394484949</c:v>
                </c:pt>
                <c:pt idx="16">
                  <c:v>1.5698599125746899</c:v>
                </c:pt>
                <c:pt idx="17">
                  <c:v>1.5335600352420899</c:v>
                </c:pt>
                <c:pt idx="18">
                  <c:v>1.4948102129091601</c:v>
                </c:pt>
                <c:pt idx="19">
                  <c:v>1.4540420165168899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E7-4753-843F-B0E68E56723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tehn'!$B$53:$U$53</c:f>
              <c:numCache>
                <c:formatCode>General</c:formatCode>
                <c:ptCount val="20"/>
                <c:pt idx="0">
                  <c:v>2.4244404873525101</c:v>
                </c:pt>
                <c:pt idx="1">
                  <c:v>4.9388266617831098</c:v>
                </c:pt>
                <c:pt idx="2">
                  <c:v>6.2736976434085499</c:v>
                </c:pt>
                <c:pt idx="3">
                  <c:v>6.4603973775322698</c:v>
                </c:pt>
                <c:pt idx="4">
                  <c:v>5.8274730894666504</c:v>
                </c:pt>
                <c:pt idx="5">
                  <c:v>4.7775358067910902</c:v>
                </c:pt>
                <c:pt idx="6">
                  <c:v>3.6473305855681701</c:v>
                </c:pt>
                <c:pt idx="7">
                  <c:v>2.6537996131899599</c:v>
                </c:pt>
                <c:pt idx="8">
                  <c:v>1.89712022065882</c:v>
                </c:pt>
                <c:pt idx="9">
                  <c:v>1.39072775011968</c:v>
                </c:pt>
                <c:pt idx="10">
                  <c:v>1.09718553688592</c:v>
                </c:pt>
                <c:pt idx="11">
                  <c:v>0.958440786986131</c:v>
                </c:pt>
                <c:pt idx="12">
                  <c:v>0.91630786936602304</c:v>
                </c:pt>
                <c:pt idx="13">
                  <c:v>0.92341807772768902</c:v>
                </c:pt>
                <c:pt idx="14">
                  <c:v>0.94690108669345796</c:v>
                </c:pt>
                <c:pt idx="15">
                  <c:v>0.96752494648731602</c:v>
                </c:pt>
                <c:pt idx="16">
                  <c:v>0.97664372716829495</c:v>
                </c:pt>
                <c:pt idx="17">
                  <c:v>0.97260722384262999</c:v>
                </c:pt>
                <c:pt idx="18">
                  <c:v>0.95758993883526999</c:v>
                </c:pt>
                <c:pt idx="19">
                  <c:v>0.93524692961469202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E7-4753-843F-B0E68E567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18479"/>
        <c:axId val="191481723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tehn'!$B$11:$U$11</c:f>
              <c:numCache>
                <c:formatCode>General</c:formatCode>
                <c:ptCount val="20"/>
                <c:pt idx="0">
                  <c:v>0.15610065193655501</c:v>
                </c:pt>
                <c:pt idx="1">
                  <c:v>0.37691649109208902</c:v>
                </c:pt>
                <c:pt idx="2">
                  <c:v>0.56352500448861098</c:v>
                </c:pt>
                <c:pt idx="3">
                  <c:v>0.70790627132484496</c:v>
                </c:pt>
                <c:pt idx="4">
                  <c:v>0.80964345944661897</c:v>
                </c:pt>
                <c:pt idx="5">
                  <c:v>0.87299410194080496</c:v>
                </c:pt>
                <c:pt idx="6">
                  <c:v>0.90454074812822705</c:v>
                </c:pt>
                <c:pt idx="7">
                  <c:v>0.91153946464672198</c:v>
                </c:pt>
                <c:pt idx="8">
                  <c:v>0.900882647177497</c:v>
                </c:pt>
                <c:pt idx="9">
                  <c:v>0.878536829977691</c:v>
                </c:pt>
                <c:pt idx="10">
                  <c:v>0.84931533883548105</c:v>
                </c:pt>
                <c:pt idx="11">
                  <c:v>0.81686665154947502</c:v>
                </c:pt>
                <c:pt idx="12">
                  <c:v>0.78378680526515199</c:v>
                </c:pt>
                <c:pt idx="13">
                  <c:v>0.751790660248986</c:v>
                </c:pt>
                <c:pt idx="14">
                  <c:v>0.72189908649423296</c:v>
                </c:pt>
                <c:pt idx="15">
                  <c:v>0.69461628623065497</c:v>
                </c:pt>
                <c:pt idx="16">
                  <c:v>0.67008377890229598</c:v>
                </c:pt>
                <c:pt idx="17">
                  <c:v>0.64820583934800902</c:v>
                </c:pt>
                <c:pt idx="18">
                  <c:v>0.62874631274897297</c:v>
                </c:pt>
                <c:pt idx="19">
                  <c:v>0.61139959242979103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E7-4753-843F-B0E68E567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238815"/>
        <c:axId val="1914694255"/>
      </c:lineChart>
      <c:catAx>
        <c:axId val="19148184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7231"/>
        <c:crosses val="autoZero"/>
        <c:auto val="1"/>
        <c:lblAlgn val="ctr"/>
        <c:lblOffset val="100"/>
        <c:noMultiLvlLbl val="0"/>
      </c:catAx>
      <c:valAx>
        <c:axId val="191481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8479"/>
        <c:crosses val="autoZero"/>
        <c:crossBetween val="between"/>
      </c:valAx>
      <c:valAx>
        <c:axId val="19146942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38815"/>
        <c:crosses val="max"/>
        <c:crossBetween val="between"/>
      </c:valAx>
      <c:catAx>
        <c:axId val="1835238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6942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tehn'!$B$40:$U$40</c:f>
              <c:numCache>
                <c:formatCode>General</c:formatCode>
                <c:ptCount val="20"/>
                <c:pt idx="0">
                  <c:v>1.0686056290636701</c:v>
                </c:pt>
                <c:pt idx="1">
                  <c:v>2.4243272391286301</c:v>
                </c:pt>
                <c:pt idx="2">
                  <c:v>3.8318545935457999</c:v>
                </c:pt>
                <c:pt idx="3">
                  <c:v>4.9543088171317198</c:v>
                </c:pt>
                <c:pt idx="4">
                  <c:v>5.6431431437992599</c:v>
                </c:pt>
                <c:pt idx="5">
                  <c:v>5.8956638458241999</c:v>
                </c:pt>
                <c:pt idx="6">
                  <c:v>5.7946616254242302</c:v>
                </c:pt>
                <c:pt idx="7">
                  <c:v>5.4551292118802799</c:v>
                </c:pt>
                <c:pt idx="8">
                  <c:v>4.9878874583044599</c:v>
                </c:pt>
                <c:pt idx="9">
                  <c:v>4.4805352329483004</c:v>
                </c:pt>
                <c:pt idx="10">
                  <c:v>3.9917257860283102</c:v>
                </c:pt>
                <c:pt idx="11">
                  <c:v>3.5536822400452199</c:v>
                </c:pt>
                <c:pt idx="12">
                  <c:v>3.17854223303218</c:v>
                </c:pt>
                <c:pt idx="13">
                  <c:v>2.8654562948578501</c:v>
                </c:pt>
                <c:pt idx="14">
                  <c:v>2.6067030562903599</c:v>
                </c:pt>
                <c:pt idx="15">
                  <c:v>2.3921258978558901</c:v>
                </c:pt>
                <c:pt idx="16">
                  <c:v>2.2118655904231002</c:v>
                </c:pt>
                <c:pt idx="17">
                  <c:v>2.05770773243077</c:v>
                </c:pt>
                <c:pt idx="18">
                  <c:v>1.9234744427795201</c:v>
                </c:pt>
                <c:pt idx="19">
                  <c:v>1.8048610457904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C5-416A-978F-89E3FB8EA17F}"/>
            </c:ext>
          </c:extLst>
        </c:ser>
        <c:ser>
          <c:idx val="3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tehn'!$B$54:$U$54</c:f>
              <c:numCache>
                <c:formatCode>General</c:formatCode>
                <c:ptCount val="20"/>
                <c:pt idx="0">
                  <c:v>0.99321240616038198</c:v>
                </c:pt>
                <c:pt idx="1">
                  <c:v>2.20459542369453</c:v>
                </c:pt>
                <c:pt idx="2">
                  <c:v>3.4147607490504601</c:v>
                </c:pt>
                <c:pt idx="3">
                  <c:v>4.3058817275513501</c:v>
                </c:pt>
                <c:pt idx="4">
                  <c:v>4.7561925391074604</c:v>
                </c:pt>
                <c:pt idx="5">
                  <c:v>4.79009476570823</c:v>
                </c:pt>
                <c:pt idx="6">
                  <c:v>4.5115261403725997</c:v>
                </c:pt>
                <c:pt idx="7">
                  <c:v>4.0474734467399998</c:v>
                </c:pt>
                <c:pt idx="8">
                  <c:v>3.5114417843310801</c:v>
                </c:pt>
                <c:pt idx="9">
                  <c:v>2.9863052660670899</c:v>
                </c:pt>
                <c:pt idx="10">
                  <c:v>2.52136262987527</c:v>
                </c:pt>
                <c:pt idx="11">
                  <c:v>2.13757993014748</c:v>
                </c:pt>
                <c:pt idx="12">
                  <c:v>1.8360688658100099</c:v>
                </c:pt>
                <c:pt idx="13">
                  <c:v>1.6065357309642001</c:v>
                </c:pt>
                <c:pt idx="14">
                  <c:v>1.43401586661862</c:v>
                </c:pt>
                <c:pt idx="15">
                  <c:v>1.3033742004119799</c:v>
                </c:pt>
                <c:pt idx="16">
                  <c:v>1.2017552694757501</c:v>
                </c:pt>
                <c:pt idx="17">
                  <c:v>1.1194866993182599</c:v>
                </c:pt>
                <c:pt idx="18">
                  <c:v>1.0500013755506099</c:v>
                </c:pt>
                <c:pt idx="19">
                  <c:v>0.98926146493663203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C5-416A-978F-89E3FB8EA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111"/>
        <c:axId val="1833366031"/>
      </c:lineChar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tehn'!$B$12:$U$12</c:f>
              <c:numCache>
                <c:formatCode>General</c:formatCode>
                <c:ptCount val="20"/>
                <c:pt idx="0">
                  <c:v>0.44092962386851298</c:v>
                </c:pt>
                <c:pt idx="1">
                  <c:v>0.71505855740781499</c:v>
                </c:pt>
                <c:pt idx="2">
                  <c:v>0.94598071976534504</c:v>
                </c:pt>
                <c:pt idx="3">
                  <c:v>1.1296635729103199</c:v>
                </c:pt>
                <c:pt idx="4">
                  <c:v>1.2675301462494</c:v>
                </c:pt>
                <c:pt idx="5">
                  <c:v>1.3615646666391401</c:v>
                </c:pt>
                <c:pt idx="6">
                  <c:v>1.41465966715334</c:v>
                </c:pt>
                <c:pt idx="7">
                  <c:v>1.4310341876330199</c:v>
                </c:pt>
                <c:pt idx="8">
                  <c:v>1.4161122027274899</c:v>
                </c:pt>
                <c:pt idx="9">
                  <c:v>1.3760576641561399</c:v>
                </c:pt>
                <c:pt idx="10">
                  <c:v>1.3172148517923099</c:v>
                </c:pt>
                <c:pt idx="11">
                  <c:v>1.2456146116693101</c:v>
                </c:pt>
                <c:pt idx="12">
                  <c:v>1.1666189563315199</c:v>
                </c:pt>
                <c:pt idx="13">
                  <c:v>1.08471679988645</c:v>
                </c:pt>
                <c:pt idx="14">
                  <c:v>1.00345113922123</c:v>
                </c:pt>
                <c:pt idx="15">
                  <c:v>0.92544491409431395</c:v>
                </c:pt>
                <c:pt idx="16">
                  <c:v>0.85249140170286397</c:v>
                </c:pt>
                <c:pt idx="17">
                  <c:v>0.78567959919171004</c:v>
                </c:pt>
                <c:pt idx="18">
                  <c:v>0.72553190681114199</c:v>
                </c:pt>
                <c:pt idx="19">
                  <c:v>0.67213840523339696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C5-416A-978F-89E3FB8EA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550911"/>
        <c:axId val="1573550495"/>
      </c:lineChart>
      <c:catAx>
        <c:axId val="18333681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031"/>
        <c:crosses val="autoZero"/>
        <c:auto val="1"/>
        <c:lblAlgn val="ctr"/>
        <c:lblOffset val="100"/>
        <c:noMultiLvlLbl val="0"/>
      </c:catAx>
      <c:valAx>
        <c:axId val="18333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111"/>
        <c:crosses val="autoZero"/>
        <c:crossBetween val="between"/>
      </c:valAx>
      <c:valAx>
        <c:axId val="15735504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550911"/>
        <c:crosses val="max"/>
        <c:crossBetween val="between"/>
      </c:valAx>
      <c:catAx>
        <c:axId val="157355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573550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bank capital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tehn'!$B$42:$U$42</c:f>
              <c:numCache>
                <c:formatCode>General</c:formatCode>
                <c:ptCount val="20"/>
                <c:pt idx="0">
                  <c:v>0.43085739378626903</c:v>
                </c:pt>
                <c:pt idx="1">
                  <c:v>-2.6761863142108102</c:v>
                </c:pt>
                <c:pt idx="2">
                  <c:v>-8.1818778529128604</c:v>
                </c:pt>
                <c:pt idx="3">
                  <c:v>-14.0120892320056</c:v>
                </c:pt>
                <c:pt idx="4">
                  <c:v>-18.614569383175802</c:v>
                </c:pt>
                <c:pt idx="5">
                  <c:v>-21.303095604942801</c:v>
                </c:pt>
                <c:pt idx="6">
                  <c:v>-22.086025232061001</c:v>
                </c:pt>
                <c:pt idx="7">
                  <c:v>-21.365007209950601</c:v>
                </c:pt>
                <c:pt idx="8">
                  <c:v>-19.6733193040467</c:v>
                </c:pt>
                <c:pt idx="9">
                  <c:v>-17.506214792042201</c:v>
                </c:pt>
                <c:pt idx="10">
                  <c:v>-15.239480612145799</c:v>
                </c:pt>
                <c:pt idx="11">
                  <c:v>-13.1114894148867</c:v>
                </c:pt>
                <c:pt idx="12">
                  <c:v>-11.241571430699601</c:v>
                </c:pt>
                <c:pt idx="13">
                  <c:v>-9.6631026295435198</c:v>
                </c:pt>
                <c:pt idx="14">
                  <c:v>-8.3573590123456007</c:v>
                </c:pt>
                <c:pt idx="15">
                  <c:v>-7.2809859760223201</c:v>
                </c:pt>
                <c:pt idx="16">
                  <c:v>-6.3847993189172598</c:v>
                </c:pt>
                <c:pt idx="17">
                  <c:v>-5.6245177321828201</c:v>
                </c:pt>
                <c:pt idx="18">
                  <c:v>-4.9653352642296804</c:v>
                </c:pt>
                <c:pt idx="19">
                  <c:v>-4.38250769748322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96-46EC-B74E-7080A823B1E4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tehn'!$B$56:$U$56</c:f>
              <c:numCache>
                <c:formatCode>General</c:formatCode>
                <c:ptCount val="20"/>
                <c:pt idx="0">
                  <c:v>0.43427536830054703</c:v>
                </c:pt>
                <c:pt idx="1">
                  <c:v>-1.74343042873495</c:v>
                </c:pt>
                <c:pt idx="2">
                  <c:v>-5.6263152360840403</c:v>
                </c:pt>
                <c:pt idx="3">
                  <c:v>-9.6298269124393592</c:v>
                </c:pt>
                <c:pt idx="4">
                  <c:v>-12.618573276279299</c:v>
                </c:pt>
                <c:pt idx="5">
                  <c:v>-14.146346460677799</c:v>
                </c:pt>
                <c:pt idx="6">
                  <c:v>-14.2946991324128</c:v>
                </c:pt>
                <c:pt idx="7">
                  <c:v>-13.422495457752101</c:v>
                </c:pt>
                <c:pt idx="8">
                  <c:v>-11.959136636314099</c:v>
                </c:pt>
                <c:pt idx="9">
                  <c:v>-10.278157398723399</c:v>
                </c:pt>
                <c:pt idx="10">
                  <c:v>-8.6433534739357896</c:v>
                </c:pt>
                <c:pt idx="11">
                  <c:v>-7.2044303068667297</c:v>
                </c:pt>
                <c:pt idx="12">
                  <c:v>-6.0188743941666596</c:v>
                </c:pt>
                <c:pt idx="13">
                  <c:v>-5.0824884557314496</c:v>
                </c:pt>
                <c:pt idx="14">
                  <c:v>-4.3579163094332403</c:v>
                </c:pt>
                <c:pt idx="15">
                  <c:v>-3.7962345084943201</c:v>
                </c:pt>
                <c:pt idx="16">
                  <c:v>-3.3505878437306902</c:v>
                </c:pt>
                <c:pt idx="17">
                  <c:v>-2.9829952594818798</c:v>
                </c:pt>
                <c:pt idx="18">
                  <c:v>-2.66628812221454</c:v>
                </c:pt>
                <c:pt idx="19">
                  <c:v>-2.38315686240459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96-46EC-B74E-7080A823B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560687"/>
        <c:axId val="19555611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tehn'!$B$14:$U$14</c:f>
              <c:numCache>
                <c:formatCode>General</c:formatCode>
                <c:ptCount val="20"/>
                <c:pt idx="0">
                  <c:v>0.27699817905337898</c:v>
                </c:pt>
                <c:pt idx="1">
                  <c:v>8.5584311102508095E-2</c:v>
                </c:pt>
                <c:pt idx="2">
                  <c:v>-0.50252918691872095</c:v>
                </c:pt>
                <c:pt idx="3">
                  <c:v>-1.3214790390155999</c:v>
                </c:pt>
                <c:pt idx="4">
                  <c:v>-2.2056265908666401</c:v>
                </c:pt>
                <c:pt idx="5">
                  <c:v>-3.02310724142635</c:v>
                </c:pt>
                <c:pt idx="6">
                  <c:v>-3.6876734521346499</c:v>
                </c:pt>
                <c:pt idx="7">
                  <c:v>-4.1569654738617903</c:v>
                </c:pt>
                <c:pt idx="8">
                  <c:v>-4.4237637205213201</c:v>
                </c:pt>
                <c:pt idx="9">
                  <c:v>-4.5050322437188601</c:v>
                </c:pt>
                <c:pt idx="10">
                  <c:v>-4.4316451462255797</c:v>
                </c:pt>
                <c:pt idx="11">
                  <c:v>-4.2401573625400903</c:v>
                </c:pt>
                <c:pt idx="12">
                  <c:v>-3.9669789216240998</c:v>
                </c:pt>
                <c:pt idx="13">
                  <c:v>-3.6447571959134901</c:v>
                </c:pt>
                <c:pt idx="14">
                  <c:v>-3.3005286341611701</c:v>
                </c:pt>
                <c:pt idx="15">
                  <c:v>-2.9551478107693199</c:v>
                </c:pt>
                <c:pt idx="16">
                  <c:v>-2.6235477632785398</c:v>
                </c:pt>
                <c:pt idx="17">
                  <c:v>-2.3154734389822802</c:v>
                </c:pt>
                <c:pt idx="18">
                  <c:v>-2.0364257022920902</c:v>
                </c:pt>
                <c:pt idx="19">
                  <c:v>-1.7886393587231499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96-46EC-B74E-7080A823B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037551"/>
        <c:axId val="1910039631"/>
      </c:lineChart>
      <c:catAx>
        <c:axId val="19555606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1103"/>
        <c:crosses val="autoZero"/>
        <c:auto val="1"/>
        <c:lblAlgn val="ctr"/>
        <c:lblOffset val="100"/>
        <c:noMultiLvlLbl val="0"/>
      </c:catAx>
      <c:valAx>
        <c:axId val="1955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0687"/>
        <c:crosses val="autoZero"/>
        <c:crossBetween val="between"/>
      </c:valAx>
      <c:valAx>
        <c:axId val="1910039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037551"/>
        <c:crosses val="max"/>
        <c:crossBetween val="between"/>
      </c:valAx>
      <c:catAx>
        <c:axId val="19100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039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capital'!$B$41:$U$41</c:f>
              <c:numCache>
                <c:formatCode>General</c:formatCode>
                <c:ptCount val="20"/>
                <c:pt idx="0">
                  <c:v>0.171289140259898</c:v>
                </c:pt>
                <c:pt idx="1">
                  <c:v>0.31953469678209601</c:v>
                </c:pt>
                <c:pt idx="2">
                  <c:v>0.40502605301807298</c:v>
                </c:pt>
                <c:pt idx="3">
                  <c:v>0.41472729348984999</c:v>
                </c:pt>
                <c:pt idx="4">
                  <c:v>0.35733991117973302</c:v>
                </c:pt>
                <c:pt idx="5">
                  <c:v>0.25368483092445099</c:v>
                </c:pt>
                <c:pt idx="6">
                  <c:v>0.12762620092350599</c:v>
                </c:pt>
                <c:pt idx="7" formatCode="0.00E+00">
                  <c:v>-9.2609193977910605E-5</c:v>
                </c:pt>
                <c:pt idx="8">
                  <c:v>-0.114791545878312</c:v>
                </c:pt>
                <c:pt idx="9">
                  <c:v>-0.208299054694292</c:v>
                </c:pt>
                <c:pt idx="10">
                  <c:v>-0.27790868358783899</c:v>
                </c:pt>
                <c:pt idx="11">
                  <c:v>-0.32473087982662202</c:v>
                </c:pt>
                <c:pt idx="12">
                  <c:v>-0.35204447966369701</c:v>
                </c:pt>
                <c:pt idx="13">
                  <c:v>-0.36397014899013602</c:v>
                </c:pt>
                <c:pt idx="14">
                  <c:v>-0.36457162222753597</c:v>
                </c:pt>
                <c:pt idx="15">
                  <c:v>-0.35735609345647101</c:v>
                </c:pt>
                <c:pt idx="16">
                  <c:v>-0.34508122059033702</c:v>
                </c:pt>
                <c:pt idx="17">
                  <c:v>-0.32976161098964302</c:v>
                </c:pt>
                <c:pt idx="18">
                  <c:v>-0.31278116475190698</c:v>
                </c:pt>
                <c:pt idx="19">
                  <c:v>-0.29504276187383299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CB-4A6D-96D9-562D69FD537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capital'!$B$55:$U$55</c:f>
              <c:numCache>
                <c:formatCode>General</c:formatCode>
                <c:ptCount val="20"/>
                <c:pt idx="0">
                  <c:v>0.215549296966176</c:v>
                </c:pt>
                <c:pt idx="1">
                  <c:v>0.41493190632455201</c:v>
                </c:pt>
                <c:pt idx="2">
                  <c:v>0.53418424305350798</c:v>
                </c:pt>
                <c:pt idx="3">
                  <c:v>0.55141574382632297</c:v>
                </c:pt>
                <c:pt idx="4">
                  <c:v>0.47632481140545802</c:v>
                </c:pt>
                <c:pt idx="5">
                  <c:v>0.33619909199658898</c:v>
                </c:pt>
                <c:pt idx="6">
                  <c:v>0.16328534643255199</c:v>
                </c:pt>
                <c:pt idx="7">
                  <c:v>-1.38379461157183E-2</c:v>
                </c:pt>
                <c:pt idx="8">
                  <c:v>-0.17453182907102599</c:v>
                </c:pt>
                <c:pt idx="9">
                  <c:v>-0.30694345361500103</c:v>
                </c:pt>
                <c:pt idx="10">
                  <c:v>-0.406755000673306</c:v>
                </c:pt>
                <c:pt idx="11">
                  <c:v>-0.475025776954492</c:v>
                </c:pt>
                <c:pt idx="12">
                  <c:v>-0.51596401654010204</c:v>
                </c:pt>
                <c:pt idx="13">
                  <c:v>-0.53509195811656196</c:v>
                </c:pt>
                <c:pt idx="14">
                  <c:v>-0.53797306467641504</c:v>
                </c:pt>
                <c:pt idx="15">
                  <c:v>-0.52948103019456505</c:v>
                </c:pt>
                <c:pt idx="16">
                  <c:v>-0.51349546199970697</c:v>
                </c:pt>
                <c:pt idx="17">
                  <c:v>-0.492882511467922</c:v>
                </c:pt>
                <c:pt idx="18">
                  <c:v>-0.46963250384690303</c:v>
                </c:pt>
                <c:pt idx="19">
                  <c:v>-0.44505839264282798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CB-4A6D-96D9-562D69FD5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880543"/>
        <c:axId val="18318809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capital'!$B$13:$U$13</c:f>
              <c:numCache>
                <c:formatCode>General</c:formatCode>
                <c:ptCount val="20"/>
                <c:pt idx="0">
                  <c:v>2.17245025862733E-2</c:v>
                </c:pt>
                <c:pt idx="1">
                  <c:v>4.0423097927455999E-2</c:v>
                </c:pt>
                <c:pt idx="2">
                  <c:v>4.9034527643716103E-2</c:v>
                </c:pt>
                <c:pt idx="3">
                  <c:v>4.6904767885803403E-2</c:v>
                </c:pt>
                <c:pt idx="4">
                  <c:v>3.6387490374846503E-2</c:v>
                </c:pt>
                <c:pt idx="5">
                  <c:v>2.0679600036123801E-2</c:v>
                </c:pt>
                <c:pt idx="6">
                  <c:v>2.7431966313371499E-3</c:v>
                </c:pt>
                <c:pt idx="7">
                  <c:v>-1.51195223699467E-2</c:v>
                </c:pt>
                <c:pt idx="8">
                  <c:v>-3.1345205877462999E-2</c:v>
                </c:pt>
                <c:pt idx="9">
                  <c:v>-4.5026100626778497E-2</c:v>
                </c:pt>
                <c:pt idx="10">
                  <c:v>-5.5767471263544997E-2</c:v>
                </c:pt>
                <c:pt idx="11">
                  <c:v>-6.3539195843253599E-2</c:v>
                </c:pt>
                <c:pt idx="12">
                  <c:v>-6.8546205499291399E-2</c:v>
                </c:pt>
                <c:pt idx="13">
                  <c:v>-7.1126335255343107E-2</c:v>
                </c:pt>
                <c:pt idx="14">
                  <c:v>-7.16757713272025E-2</c:v>
                </c:pt>
                <c:pt idx="15">
                  <c:v>-7.0598439710934699E-2</c:v>
                </c:pt>
                <c:pt idx="16">
                  <c:v>-6.8274392975905304E-2</c:v>
                </c:pt>
                <c:pt idx="17">
                  <c:v>-6.5042298436577703E-2</c:v>
                </c:pt>
                <c:pt idx="18">
                  <c:v>-6.1191787724946198E-2</c:v>
                </c:pt>
                <c:pt idx="19">
                  <c:v>-5.6962285553516803E-2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CB-4A6D-96D9-562D69FD5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152815"/>
        <c:axId val="1914151983"/>
      </c:lineChart>
      <c:catAx>
        <c:axId val="18318805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959"/>
        <c:crosses val="autoZero"/>
        <c:auto val="1"/>
        <c:lblAlgn val="ctr"/>
        <c:lblOffset val="100"/>
        <c:noMultiLvlLbl val="0"/>
      </c:catAx>
      <c:valAx>
        <c:axId val="183188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543"/>
        <c:crosses val="autoZero"/>
        <c:crossBetween val="between"/>
      </c:valAx>
      <c:valAx>
        <c:axId val="1914151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152815"/>
        <c:crosses val="max"/>
        <c:crossBetween val="between"/>
      </c:valAx>
      <c:catAx>
        <c:axId val="1914152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15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capital'!$B$32:$U$32</c:f>
              <c:numCache>
                <c:formatCode>General</c:formatCode>
                <c:ptCount val="20"/>
                <c:pt idx="0">
                  <c:v>1.06275467925245</c:v>
                </c:pt>
                <c:pt idx="1">
                  <c:v>1.92083414805692</c:v>
                </c:pt>
                <c:pt idx="2">
                  <c:v>2.4101294931366399</c:v>
                </c:pt>
                <c:pt idx="3">
                  <c:v>2.5222678162105798</c:v>
                </c:pt>
                <c:pt idx="4">
                  <c:v>2.33870283298989</c:v>
                </c:pt>
                <c:pt idx="5">
                  <c:v>1.9733730437569701</c:v>
                </c:pt>
                <c:pt idx="6">
                  <c:v>1.53357081575535</c:v>
                </c:pt>
                <c:pt idx="7">
                  <c:v>1.1000253732897001</c:v>
                </c:pt>
                <c:pt idx="8">
                  <c:v>0.72186979276818297</c:v>
                </c:pt>
                <c:pt idx="9">
                  <c:v>0.42061233511337898</c:v>
                </c:pt>
                <c:pt idx="10">
                  <c:v>0.19797808523348001</c:v>
                </c:pt>
                <c:pt idx="11">
                  <c:v>4.4114231826519301E-2</c:v>
                </c:pt>
                <c:pt idx="12">
                  <c:v>-5.5717097607208103E-2</c:v>
                </c:pt>
                <c:pt idx="13">
                  <c:v>-0.11659705288078701</c:v>
                </c:pt>
                <c:pt idx="14">
                  <c:v>-0.15143795282564601</c:v>
                </c:pt>
                <c:pt idx="15">
                  <c:v>-0.17002327821435601</c:v>
                </c:pt>
                <c:pt idx="16">
                  <c:v>-0.179042507245222</c:v>
                </c:pt>
                <c:pt idx="17">
                  <c:v>-0.182637816729909</c:v>
                </c:pt>
                <c:pt idx="18">
                  <c:v>-0.18311504390814801</c:v>
                </c:pt>
                <c:pt idx="19">
                  <c:v>-0.181609315800282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C3-401C-9DB9-1E206699F671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capital'!$B$46:$U$46</c:f>
              <c:numCache>
                <c:formatCode>General</c:formatCode>
                <c:ptCount val="20"/>
                <c:pt idx="0">
                  <c:v>1.8643139514946201</c:v>
                </c:pt>
                <c:pt idx="1">
                  <c:v>3.3395855454802001</c:v>
                </c:pt>
                <c:pt idx="2">
                  <c:v>4.14002513170764</c:v>
                </c:pt>
                <c:pt idx="3">
                  <c:v>4.2918508127222301</c:v>
                </c:pt>
                <c:pt idx="4">
                  <c:v>3.9641633843079802</c:v>
                </c:pt>
                <c:pt idx="5">
                  <c:v>3.36067154706654</c:v>
                </c:pt>
                <c:pt idx="6">
                  <c:v>2.6584174351370402</c:v>
                </c:pt>
                <c:pt idx="7">
                  <c:v>1.98219705763539</c:v>
                </c:pt>
                <c:pt idx="8">
                  <c:v>1.40248583076126</c:v>
                </c:pt>
                <c:pt idx="9">
                  <c:v>0.94580191584110596</c:v>
                </c:pt>
                <c:pt idx="10">
                  <c:v>0.60923629412899205</c:v>
                </c:pt>
                <c:pt idx="11">
                  <c:v>0.37407174461571402</c:v>
                </c:pt>
                <c:pt idx="12">
                  <c:v>0.21611554798438101</c:v>
                </c:pt>
                <c:pt idx="13">
                  <c:v>0.112233159047448</c:v>
                </c:pt>
                <c:pt idx="14">
                  <c:v>4.3610142066611998E-2</c:v>
                </c:pt>
                <c:pt idx="15">
                  <c:v>-3.3204493736125299E-3</c:v>
                </c:pt>
                <c:pt idx="16">
                  <c:v>-3.7336857156017103E-2</c:v>
                </c:pt>
                <c:pt idx="17">
                  <c:v>-6.3513959302754899E-2</c:v>
                </c:pt>
                <c:pt idx="18">
                  <c:v>-8.4424658108843295E-2</c:v>
                </c:pt>
                <c:pt idx="19">
                  <c:v>-0.10117492165094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C3-401C-9DB9-1E206699F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539887"/>
        <c:axId val="17365403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capital'!$B$4:$U$4</c:f>
              <c:numCache>
                <c:formatCode>General</c:formatCode>
                <c:ptCount val="20"/>
                <c:pt idx="0">
                  <c:v>0.15585294651724699</c:v>
                </c:pt>
                <c:pt idx="1">
                  <c:v>0.286126869856627</c:v>
                </c:pt>
                <c:pt idx="2">
                  <c:v>0.37396998092022399</c:v>
                </c:pt>
                <c:pt idx="3">
                  <c:v>0.41706658801866697</c:v>
                </c:pt>
                <c:pt idx="4">
                  <c:v>0.42132992063511698</c:v>
                </c:pt>
                <c:pt idx="5">
                  <c:v>0.39621053035788201</c:v>
                </c:pt>
                <c:pt idx="6">
                  <c:v>0.351724955147382</c:v>
                </c:pt>
                <c:pt idx="7">
                  <c:v>0.29681038300803703</c:v>
                </c:pt>
                <c:pt idx="8">
                  <c:v>0.238591122304917</c:v>
                </c:pt>
                <c:pt idx="9">
                  <c:v>0.182218254132851</c:v>
                </c:pt>
                <c:pt idx="10">
                  <c:v>0.13103244422945901</c:v>
                </c:pt>
                <c:pt idx="11">
                  <c:v>8.6878704178432506E-2</c:v>
                </c:pt>
                <c:pt idx="12">
                  <c:v>5.04644444582256E-2</c:v>
                </c:pt>
                <c:pt idx="13">
                  <c:v>2.1698147024388E-2</c:v>
                </c:pt>
                <c:pt idx="14" formatCode="0.00E+00">
                  <c:v>-2.2380055571424899E-5</c:v>
                </c:pt>
                <c:pt idx="15">
                  <c:v>-1.5582889955703101E-2</c:v>
                </c:pt>
                <c:pt idx="16">
                  <c:v>-2.5985470295638399E-2</c:v>
                </c:pt>
                <c:pt idx="17">
                  <c:v>-3.2233734183994202E-2</c:v>
                </c:pt>
                <c:pt idx="18">
                  <c:v>-3.5260496837574699E-2</c:v>
                </c:pt>
                <c:pt idx="19">
                  <c:v>-3.58877972537179E-2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C3-401C-9DB9-1E206699F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3862287"/>
        <c:axId val="1733862703"/>
      </c:lineChart>
      <c:catAx>
        <c:axId val="17365398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40303"/>
        <c:crosses val="autoZero"/>
        <c:auto val="1"/>
        <c:lblAlgn val="ctr"/>
        <c:lblOffset val="100"/>
        <c:noMultiLvlLbl val="0"/>
      </c:catAx>
      <c:valAx>
        <c:axId val="173654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39887"/>
        <c:crosses val="autoZero"/>
        <c:crossBetween val="between"/>
      </c:valAx>
      <c:valAx>
        <c:axId val="17338627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862287"/>
        <c:crosses val="max"/>
        <c:crossBetween val="between"/>
      </c:valAx>
      <c:catAx>
        <c:axId val="1733862287"/>
        <c:scaling>
          <c:orientation val="minMax"/>
        </c:scaling>
        <c:delete val="1"/>
        <c:axPos val="b"/>
        <c:majorTickMark val="out"/>
        <c:minorTickMark val="none"/>
        <c:tickLblPos val="nextTo"/>
        <c:crossAx val="17338627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capital'!$B$33:$U$33</c:f>
              <c:numCache>
                <c:formatCode>General</c:formatCode>
                <c:ptCount val="20"/>
                <c:pt idx="0">
                  <c:v>1.4937590661084299</c:v>
                </c:pt>
                <c:pt idx="1">
                  <c:v>2.6850149962470802</c:v>
                </c:pt>
                <c:pt idx="2">
                  <c:v>3.1871236312006901</c:v>
                </c:pt>
                <c:pt idx="3">
                  <c:v>3.1282818827755099</c:v>
                </c:pt>
                <c:pt idx="4">
                  <c:v>2.70825715856081</c:v>
                </c:pt>
                <c:pt idx="5">
                  <c:v>2.1213903939493099</c:v>
                </c:pt>
                <c:pt idx="6">
                  <c:v>1.51562680174844</c:v>
                </c:pt>
                <c:pt idx="7">
                  <c:v>0.98167784771992705</c:v>
                </c:pt>
                <c:pt idx="8">
                  <c:v>0.56018602436944398</c:v>
                </c:pt>
                <c:pt idx="9">
                  <c:v>0.256300526546132</c:v>
                </c:pt>
                <c:pt idx="10">
                  <c:v>5.4735314857238003E-2</c:v>
                </c:pt>
                <c:pt idx="11">
                  <c:v>-6.8184706298260303E-2</c:v>
                </c:pt>
                <c:pt idx="12">
                  <c:v>-0.13654254646671399</c:v>
                </c:pt>
                <c:pt idx="13">
                  <c:v>-0.170560685661231</c:v>
                </c:pt>
                <c:pt idx="14">
                  <c:v>-0.185089329287908</c:v>
                </c:pt>
                <c:pt idx="15">
                  <c:v>-0.18980414447908001</c:v>
                </c:pt>
                <c:pt idx="16">
                  <c:v>-0.190240421583039</c:v>
                </c:pt>
                <c:pt idx="17">
                  <c:v>-0.18905661976501201</c:v>
                </c:pt>
                <c:pt idx="18">
                  <c:v>-0.18717587321547099</c:v>
                </c:pt>
                <c:pt idx="19">
                  <c:v>-0.184652108278889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14-4241-8151-DFFC6462B81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capital'!$B$47:$U$47</c:f>
              <c:numCache>
                <c:formatCode>General</c:formatCode>
                <c:ptCount val="20"/>
                <c:pt idx="0">
                  <c:v>2.68172689933348</c:v>
                </c:pt>
                <c:pt idx="1">
                  <c:v>4.7368291775785396</c:v>
                </c:pt>
                <c:pt idx="2">
                  <c:v>5.4757785300394799</c:v>
                </c:pt>
                <c:pt idx="3">
                  <c:v>5.2742164937098996</c:v>
                </c:pt>
                <c:pt idx="4">
                  <c:v>4.5243412711148103</c:v>
                </c:pt>
                <c:pt idx="5">
                  <c:v>3.5555745771646299</c:v>
                </c:pt>
                <c:pt idx="6">
                  <c:v>2.5969581566040101</c:v>
                </c:pt>
                <c:pt idx="7">
                  <c:v>1.77692014952328</c:v>
                </c:pt>
                <c:pt idx="8">
                  <c:v>1.1441081573013501</c:v>
                </c:pt>
                <c:pt idx="9">
                  <c:v>0.69481245034130301</c:v>
                </c:pt>
                <c:pt idx="10">
                  <c:v>0.39792904803477802</c:v>
                </c:pt>
                <c:pt idx="11">
                  <c:v>0.213425377983013</c:v>
                </c:pt>
                <c:pt idx="12">
                  <c:v>0.103683208872175</c:v>
                </c:pt>
                <c:pt idx="13">
                  <c:v>3.89096170112593E-2</c:v>
                </c:pt>
                <c:pt idx="14">
                  <c:v>-1.55586242653882E-3</c:v>
                </c:pt>
                <c:pt idx="15">
                  <c:v>-3.0280617985265001E-2</c:v>
                </c:pt>
                <c:pt idx="16">
                  <c:v>-5.3767366271795701E-2</c:v>
                </c:pt>
                <c:pt idx="17">
                  <c:v>-7.45908202079031E-2</c:v>
                </c:pt>
                <c:pt idx="18">
                  <c:v>-9.3177939165412005E-2</c:v>
                </c:pt>
                <c:pt idx="19">
                  <c:v>-0.109068185606785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14-4241-8151-DFFC6462B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892655"/>
        <c:axId val="190489307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capital'!$B$5:$U$5</c:f>
              <c:numCache>
                <c:formatCode>General</c:formatCode>
                <c:ptCount val="20"/>
                <c:pt idx="0">
                  <c:v>0.15162474254274</c:v>
                </c:pt>
                <c:pt idx="1">
                  <c:v>0.27872844343583703</c:v>
                </c:pt>
                <c:pt idx="2">
                  <c:v>0.36505154455491001</c:v>
                </c:pt>
                <c:pt idx="3">
                  <c:v>0.40814339627012303</c:v>
                </c:pt>
                <c:pt idx="4">
                  <c:v>0.41348286089589198</c:v>
                </c:pt>
                <c:pt idx="5">
                  <c:v>0.39004087711125202</c:v>
                </c:pt>
                <c:pt idx="6">
                  <c:v>0.34743081993957198</c:v>
                </c:pt>
                <c:pt idx="7">
                  <c:v>0.29430404649714798</c:v>
                </c:pt>
                <c:pt idx="8">
                  <c:v>0.237614076885968</c:v>
                </c:pt>
                <c:pt idx="9">
                  <c:v>0.18243473807911201</c:v>
                </c:pt>
                <c:pt idx="10">
                  <c:v>0.13209614564566</c:v>
                </c:pt>
                <c:pt idx="11">
                  <c:v>8.84745139271539E-2</c:v>
                </c:pt>
                <c:pt idx="12">
                  <c:v>5.23301885128706E-2</c:v>
                </c:pt>
                <c:pt idx="13">
                  <c:v>2.3631907645696299E-2</c:v>
                </c:pt>
                <c:pt idx="14">
                  <c:v>1.83572618246686E-3</c:v>
                </c:pt>
                <c:pt idx="15">
                  <c:v>-1.38931432069196E-2</c:v>
                </c:pt>
                <c:pt idx="16">
                  <c:v>-2.45154232351723E-2</c:v>
                </c:pt>
                <c:pt idx="17">
                  <c:v>-3.1003321538436001E-2</c:v>
                </c:pt>
                <c:pt idx="18">
                  <c:v>-3.4267395444413901E-2</c:v>
                </c:pt>
                <c:pt idx="19">
                  <c:v>-3.5115172422290002E-2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14-4241-8151-DFFC6462B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4079"/>
        <c:axId val="1730953663"/>
      </c:lineChart>
      <c:catAx>
        <c:axId val="1904892655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3071"/>
        <c:crosses val="autoZero"/>
        <c:auto val="1"/>
        <c:lblAlgn val="ctr"/>
        <c:lblOffset val="100"/>
        <c:noMultiLvlLbl val="0"/>
      </c:catAx>
      <c:valAx>
        <c:axId val="1904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2655"/>
        <c:crosses val="autoZero"/>
        <c:crossBetween val="between"/>
      </c:valAx>
      <c:valAx>
        <c:axId val="1730953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4079"/>
        <c:crosses val="max"/>
        <c:crossBetween val="between"/>
      </c:valAx>
      <c:catAx>
        <c:axId val="173095407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3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HICP Index</a:t>
            </a:r>
            <a:r>
              <a:rPr lang="ro-RO" sz="1000" baseline="0"/>
              <a:t>, Eurostat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Sheet1!$D$2:$D$64</c:f>
              <c:numCache>
                <c:formatCode>General</c:formatCode>
                <c:ptCount val="63"/>
                <c:pt idx="0">
                  <c:v>0.28511237675403978</c:v>
                </c:pt>
                <c:pt idx="1">
                  <c:v>1.2272027868430757</c:v>
                </c:pt>
                <c:pt idx="2">
                  <c:v>1.5440723503508358</c:v>
                </c:pt>
                <c:pt idx="3">
                  <c:v>1.2139434478086986</c:v>
                </c:pt>
                <c:pt idx="4">
                  <c:v>0.26993371059576221</c:v>
                </c:pt>
                <c:pt idx="5">
                  <c:v>-1.5662878749187481E-2</c:v>
                </c:pt>
                <c:pt idx="6">
                  <c:v>0.60719890996987713</c:v>
                </c:pt>
                <c:pt idx="7">
                  <c:v>1.5523730413579595</c:v>
                </c:pt>
                <c:pt idx="8">
                  <c:v>-0.56555847354313515</c:v>
                </c:pt>
                <c:pt idx="9">
                  <c:v>-0.90624168259507476</c:v>
                </c:pt>
                <c:pt idx="10">
                  <c:v>0.39729977211937717</c:v>
                </c:pt>
                <c:pt idx="11">
                  <c:v>1.0671862426166601</c:v>
                </c:pt>
                <c:pt idx="12">
                  <c:v>-0.43314372611744423</c:v>
                </c:pt>
                <c:pt idx="13">
                  <c:v>2.3667270858015699</c:v>
                </c:pt>
                <c:pt idx="14">
                  <c:v>0.58526351456178682</c:v>
                </c:pt>
                <c:pt idx="15">
                  <c:v>1.1325518137816037</c:v>
                </c:pt>
                <c:pt idx="16">
                  <c:v>-0.44576453934248361</c:v>
                </c:pt>
                <c:pt idx="17">
                  <c:v>-1.9509280262679485</c:v>
                </c:pt>
                <c:pt idx="18">
                  <c:v>0.27060298542316508</c:v>
                </c:pt>
                <c:pt idx="19">
                  <c:v>0.49942158939475734</c:v>
                </c:pt>
                <c:pt idx="20">
                  <c:v>-0.74456053548228374</c:v>
                </c:pt>
                <c:pt idx="21">
                  <c:v>1.1116717563750789</c:v>
                </c:pt>
                <c:pt idx="22">
                  <c:v>-0.52564640284362474</c:v>
                </c:pt>
                <c:pt idx="23">
                  <c:v>0.38119215259611261</c:v>
                </c:pt>
                <c:pt idx="24">
                  <c:v>-0.7167861961579125</c:v>
                </c:pt>
                <c:pt idx="25">
                  <c:v>-2.1941706875059563</c:v>
                </c:pt>
                <c:pt idx="26">
                  <c:v>-0.29748516940626191</c:v>
                </c:pt>
                <c:pt idx="27">
                  <c:v>0.35262622757987971</c:v>
                </c:pt>
                <c:pt idx="28">
                  <c:v>-1.0590988910162058</c:v>
                </c:pt>
                <c:pt idx="29">
                  <c:v>-1.3078343192440256</c:v>
                </c:pt>
                <c:pt idx="30">
                  <c:v>-1.0990606769505895</c:v>
                </c:pt>
                <c:pt idx="31">
                  <c:v>7.8783290101827053E-2</c:v>
                </c:pt>
                <c:pt idx="32">
                  <c:v>-2.7272596135205918</c:v>
                </c:pt>
                <c:pt idx="33">
                  <c:v>-1.9027448482941334</c:v>
                </c:pt>
                <c:pt idx="34">
                  <c:v>-0.25929954133434352</c:v>
                </c:pt>
                <c:pt idx="35">
                  <c:v>-1.6924706638363518</c:v>
                </c:pt>
                <c:pt idx="36">
                  <c:v>-0.94815729120687253</c:v>
                </c:pt>
                <c:pt idx="37">
                  <c:v>-1.392954079499662</c:v>
                </c:pt>
                <c:pt idx="38">
                  <c:v>-0.20747697646248175</c:v>
                </c:pt>
                <c:pt idx="39">
                  <c:v>-1.2001539348337231</c:v>
                </c:pt>
                <c:pt idx="40">
                  <c:v>-0.67648392915537814</c:v>
                </c:pt>
                <c:pt idx="41">
                  <c:v>-0.72799059861716531</c:v>
                </c:pt>
                <c:pt idx="42">
                  <c:v>1.0224449872775065</c:v>
                </c:pt>
                <c:pt idx="43">
                  <c:v>0.18652620322104019</c:v>
                </c:pt>
                <c:pt idx="44">
                  <c:v>2.6377378564947929E-2</c:v>
                </c:pt>
                <c:pt idx="45">
                  <c:v>-0.76124017996872295</c:v>
                </c:pt>
                <c:pt idx="46">
                  <c:v>-0.61863465142868224</c:v>
                </c:pt>
                <c:pt idx="47">
                  <c:v>1.3594250224764148</c:v>
                </c:pt>
                <c:pt idx="48">
                  <c:v>-0.24909464636284406</c:v>
                </c:pt>
                <c:pt idx="49">
                  <c:v>-1.1590973507153635</c:v>
                </c:pt>
                <c:pt idx="50">
                  <c:v>-0.10660968767204126</c:v>
                </c:pt>
                <c:pt idx="51">
                  <c:v>2.1997753632942985E-2</c:v>
                </c:pt>
                <c:pt idx="52">
                  <c:v>-0.75858515955200323</c:v>
                </c:pt>
                <c:pt idx="53">
                  <c:v>-1.2648768362401563</c:v>
                </c:pt>
                <c:pt idx="54">
                  <c:v>-0.32446625201882684</c:v>
                </c:pt>
                <c:pt idx="55">
                  <c:v>0.67657001205479128</c:v>
                </c:pt>
                <c:pt idx="56">
                  <c:v>0.18838552916611517</c:v>
                </c:pt>
                <c:pt idx="57">
                  <c:v>0.4352329388043219</c:v>
                </c:pt>
                <c:pt idx="58">
                  <c:v>1.0672353548651947</c:v>
                </c:pt>
                <c:pt idx="59">
                  <c:v>3.4151574057808465</c:v>
                </c:pt>
                <c:pt idx="60">
                  <c:v>3.3944917581081335</c:v>
                </c:pt>
                <c:pt idx="61">
                  <c:v>0.80564321703074038</c:v>
                </c:pt>
                <c:pt idx="62">
                  <c:v>1.696887830926388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61-4C06-A78B-DA5BB55A8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354192"/>
        <c:axId val="2114354608"/>
      </c:lineChart>
      <c:catAx>
        <c:axId val="211435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4608"/>
        <c:crosses val="autoZero"/>
        <c:auto val="1"/>
        <c:lblAlgn val="ctr"/>
        <c:lblOffset val="100"/>
        <c:noMultiLvlLbl val="0"/>
      </c:catAx>
      <c:valAx>
        <c:axId val="21143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inflation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capital'!$B$34:$U$34</c:f>
              <c:numCache>
                <c:formatCode>General</c:formatCode>
                <c:ptCount val="20"/>
                <c:pt idx="0">
                  <c:v>0.15569931508634999</c:v>
                </c:pt>
                <c:pt idx="1">
                  <c:v>0.21592070956450701</c:v>
                </c:pt>
                <c:pt idx="2">
                  <c:v>0.20352845781332601</c:v>
                </c:pt>
                <c:pt idx="3">
                  <c:v>0.149828136763271</c:v>
                </c:pt>
                <c:pt idx="4">
                  <c:v>8.1600176806711194E-2</c:v>
                </c:pt>
                <c:pt idx="5">
                  <c:v>1.6859136886859499E-2</c:v>
                </c:pt>
                <c:pt idx="6">
                  <c:v>-3.4973256940015802E-2</c:v>
                </c:pt>
                <c:pt idx="7">
                  <c:v>-7.0993642347338598E-2</c:v>
                </c:pt>
                <c:pt idx="8">
                  <c:v>-9.2345568425205193E-2</c:v>
                </c:pt>
                <c:pt idx="9">
                  <c:v>-0.102110601182947</c:v>
                </c:pt>
                <c:pt idx="10">
                  <c:v>-0.103832206894948</c:v>
                </c:pt>
                <c:pt idx="11">
                  <c:v>-0.10066343809432</c:v>
                </c:pt>
                <c:pt idx="12">
                  <c:v>-9.5001832326947797E-2</c:v>
                </c:pt>
                <c:pt idx="13">
                  <c:v>-8.84432980283099E-2</c:v>
                </c:pt>
                <c:pt idx="14">
                  <c:v>-8.1906578020757403E-2</c:v>
                </c:pt>
                <c:pt idx="15">
                  <c:v>-7.5820058048682498E-2</c:v>
                </c:pt>
                <c:pt idx="16">
                  <c:v>-7.0304423551258904E-2</c:v>
                </c:pt>
                <c:pt idx="17">
                  <c:v>-6.5318666320975494E-2</c:v>
                </c:pt>
                <c:pt idx="18">
                  <c:v>-6.0760286713167203E-2</c:v>
                </c:pt>
                <c:pt idx="19">
                  <c:v>-5.65239570748019E-2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0D-4B9D-A000-782A1F7BFF1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capital'!$B$48:$U$48</c:f>
              <c:numCache>
                <c:formatCode>General</c:formatCode>
                <c:ptCount val="20"/>
                <c:pt idx="0">
                  <c:v>0.21033745350036201</c:v>
                </c:pt>
                <c:pt idx="1">
                  <c:v>0.293752009086999</c:v>
                </c:pt>
                <c:pt idx="2">
                  <c:v>0.27859623669883299</c:v>
                </c:pt>
                <c:pt idx="3">
                  <c:v>0.20632696770664899</c:v>
                </c:pt>
                <c:pt idx="4">
                  <c:v>0.11306345857161799</c:v>
                </c:pt>
                <c:pt idx="5">
                  <c:v>2.3520431565968201E-2</c:v>
                </c:pt>
                <c:pt idx="6">
                  <c:v>-4.9055144188832001E-2</c:v>
                </c:pt>
                <c:pt idx="7">
                  <c:v>-0.10027648139922</c:v>
                </c:pt>
                <c:pt idx="8">
                  <c:v>-0.131369573498511</c:v>
                </c:pt>
                <c:pt idx="9">
                  <c:v>-0.14633834431745901</c:v>
                </c:pt>
                <c:pt idx="10">
                  <c:v>-0.149940326926296</c:v>
                </c:pt>
                <c:pt idx="11">
                  <c:v>-0.14648868579490801</c:v>
                </c:pt>
                <c:pt idx="12">
                  <c:v>-0.13931457608922801</c:v>
                </c:pt>
                <c:pt idx="13">
                  <c:v>-0.13067178547909999</c:v>
                </c:pt>
                <c:pt idx="14">
                  <c:v>-0.121885376066022</c:v>
                </c:pt>
                <c:pt idx="15">
                  <c:v>-0.113596171102417</c:v>
                </c:pt>
                <c:pt idx="16">
                  <c:v>-0.106007600986311</c:v>
                </c:pt>
                <c:pt idx="17">
                  <c:v>-9.9087292650579806E-2</c:v>
                </c:pt>
                <c:pt idx="18">
                  <c:v>-9.2708129911546699E-2</c:v>
                </c:pt>
                <c:pt idx="19">
                  <c:v>-8.6732714588605195E-2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0D-4B9D-A000-782A1F7BF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5743"/>
        <c:axId val="17309561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capital'!$B$6:$U$6</c:f>
              <c:numCache>
                <c:formatCode>General</c:formatCode>
                <c:ptCount val="20"/>
                <c:pt idx="0">
                  <c:v>3.4452453349663903E-2</c:v>
                </c:pt>
                <c:pt idx="1">
                  <c:v>3.1835517390686803E-2</c:v>
                </c:pt>
                <c:pt idx="2">
                  <c:v>2.0876396556843799E-2</c:v>
                </c:pt>
                <c:pt idx="3">
                  <c:v>9.2980626849907804E-3</c:v>
                </c:pt>
                <c:pt idx="4">
                  <c:v>-7.4266073536685998E-4</c:v>
                </c:pt>
                <c:pt idx="5">
                  <c:v>-8.6188851074800402E-3</c:v>
                </c:pt>
                <c:pt idx="6">
                  <c:v>-1.4303646701964099E-2</c:v>
                </c:pt>
                <c:pt idx="7">
                  <c:v>-1.80371164421761E-2</c:v>
                </c:pt>
                <c:pt idx="8">
                  <c:v>-2.01623505449448E-2</c:v>
                </c:pt>
                <c:pt idx="9">
                  <c:v>-2.1036855419992999E-2</c:v>
                </c:pt>
                <c:pt idx="10">
                  <c:v>-2.09874167986163E-2</c:v>
                </c:pt>
                <c:pt idx="11">
                  <c:v>-2.02907379711014E-2</c:v>
                </c:pt>
                <c:pt idx="12">
                  <c:v>-1.9168947378338099E-2</c:v>
                </c:pt>
                <c:pt idx="13">
                  <c:v>-1.77930086334405E-2</c:v>
                </c:pt>
                <c:pt idx="14">
                  <c:v>-1.62897256076294E-2</c:v>
                </c:pt>
                <c:pt idx="15">
                  <c:v>-1.47498131818793E-2</c:v>
                </c:pt>
                <c:pt idx="16">
                  <c:v>-1.3235660245845E-2</c:v>
                </c:pt>
                <c:pt idx="17">
                  <c:v>-1.1788134172729E-2</c:v>
                </c:pt>
                <c:pt idx="18">
                  <c:v>-1.0432204996404499E-2</c:v>
                </c:pt>
                <c:pt idx="19">
                  <c:v>-9.1814041004213507E-3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0D-4B9D-A000-782A1F7BF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1791"/>
        <c:axId val="1910568463"/>
      </c:lineChart>
      <c:catAx>
        <c:axId val="17309557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6159"/>
        <c:crosses val="autoZero"/>
        <c:auto val="1"/>
        <c:lblAlgn val="ctr"/>
        <c:lblOffset val="100"/>
        <c:noMultiLvlLbl val="0"/>
      </c:catAx>
      <c:valAx>
        <c:axId val="17309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5743"/>
        <c:crosses val="autoZero"/>
        <c:crossBetween val="between"/>
      </c:valAx>
      <c:valAx>
        <c:axId val="19105684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1791"/>
        <c:crosses val="max"/>
        <c:crossBetween val="between"/>
      </c:valAx>
      <c:catAx>
        <c:axId val="191057179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68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capital'!$B$35:$U$35</c:f>
              <c:numCache>
                <c:formatCode>General</c:formatCode>
                <c:ptCount val="20"/>
                <c:pt idx="0">
                  <c:v>0.903902517229625</c:v>
                </c:pt>
                <c:pt idx="1">
                  <c:v>-0.10071325720418201</c:v>
                </c:pt>
                <c:pt idx="2">
                  <c:v>-1.58617901926558</c:v>
                </c:pt>
                <c:pt idx="3">
                  <c:v>-3.1031030864321898</c:v>
                </c:pt>
                <c:pt idx="4">
                  <c:v>-4.3798403431462098</c:v>
                </c:pt>
                <c:pt idx="5">
                  <c:v>-5.2967847015238503</c:v>
                </c:pt>
                <c:pt idx="6">
                  <c:v>-5.8428001415420203</c:v>
                </c:pt>
                <c:pt idx="7">
                  <c:v>-6.0700894603800002</c:v>
                </c:pt>
                <c:pt idx="8">
                  <c:v>-6.0572506588000001</c:v>
                </c:pt>
                <c:pt idx="9">
                  <c:v>-5.8841367002896403</c:v>
                </c:pt>
                <c:pt idx="10">
                  <c:v>-5.6179993574760303</c:v>
                </c:pt>
                <c:pt idx="11">
                  <c:v>-5.3083327702140499</c:v>
                </c:pt>
                <c:pt idx="12">
                  <c:v>-4.9873068999158896</c:v>
                </c:pt>
                <c:pt idx="13">
                  <c:v>-4.6730567607552</c:v>
                </c:pt>
                <c:pt idx="14">
                  <c:v>-4.3738463106854102</c:v>
                </c:pt>
                <c:pt idx="15">
                  <c:v>-4.0919122403523502</c:v>
                </c:pt>
                <c:pt idx="16">
                  <c:v>-3.8264338864793599</c:v>
                </c:pt>
                <c:pt idx="17">
                  <c:v>-3.5755123750173001</c:v>
                </c:pt>
                <c:pt idx="18">
                  <c:v>-3.3372877125978002</c:v>
                </c:pt>
                <c:pt idx="19">
                  <c:v>-3.1104224163947398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CC-4050-B8A5-D5BAE540277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capital'!$B$49:$U$49</c:f>
              <c:numCache>
                <c:formatCode>General</c:formatCode>
                <c:ptCount val="20"/>
                <c:pt idx="0">
                  <c:v>0.45279857290943498</c:v>
                </c:pt>
                <c:pt idx="1">
                  <c:v>-1.73215249570761</c:v>
                </c:pt>
                <c:pt idx="2">
                  <c:v>-4.5215759411186101</c:v>
                </c:pt>
                <c:pt idx="3">
                  <c:v>-7.20676334196797</c:v>
                </c:pt>
                <c:pt idx="4">
                  <c:v>-9.3881322578716393</c:v>
                </c:pt>
                <c:pt idx="5">
                  <c:v>-10.915214635123</c:v>
                </c:pt>
                <c:pt idx="6">
                  <c:v>-11.805217398840099</c:v>
                </c:pt>
                <c:pt idx="7">
                  <c:v>-12.165893298366001</c:v>
                </c:pt>
                <c:pt idx="8">
                  <c:v>-12.136279902606599</c:v>
                </c:pt>
                <c:pt idx="9">
                  <c:v>-11.8488610407189</c:v>
                </c:pt>
                <c:pt idx="10">
                  <c:v>-11.410578883791599</c:v>
                </c:pt>
                <c:pt idx="11">
                  <c:v>-10.897483700247101</c:v>
                </c:pt>
                <c:pt idx="12">
                  <c:v>-10.357547978663</c:v>
                </c:pt>
                <c:pt idx="13">
                  <c:v>-9.8171775709367495</c:v>
                </c:pt>
                <c:pt idx="14">
                  <c:v>-9.2883848782618301</c:v>
                </c:pt>
                <c:pt idx="15">
                  <c:v>-8.7749367098106905</c:v>
                </c:pt>
                <c:pt idx="16">
                  <c:v>-8.2768155669749905</c:v>
                </c:pt>
                <c:pt idx="17">
                  <c:v>-7.7929870200833697</c:v>
                </c:pt>
                <c:pt idx="18">
                  <c:v>-7.3227992771334103</c:v>
                </c:pt>
                <c:pt idx="19">
                  <c:v>-6.8664455821571204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CC-4050-B8A5-D5BAE5402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943"/>
        <c:axId val="18333664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capital'!$B$7:$U$7</c:f>
              <c:numCache>
                <c:formatCode>General</c:formatCode>
                <c:ptCount val="20"/>
                <c:pt idx="0">
                  <c:v>0.20915809263847701</c:v>
                </c:pt>
                <c:pt idx="1">
                  <c:v>0.20785822834680401</c:v>
                </c:pt>
                <c:pt idx="2">
                  <c:v>8.1557806904722696E-2</c:v>
                </c:pt>
                <c:pt idx="3">
                  <c:v>-0.118978567443506</c:v>
                </c:pt>
                <c:pt idx="4">
                  <c:v>-0.35402423773692399</c:v>
                </c:pt>
                <c:pt idx="5">
                  <c:v>-0.59380459753497306</c:v>
                </c:pt>
                <c:pt idx="6">
                  <c:v>-0.81744701194118197</c:v>
                </c:pt>
                <c:pt idx="7">
                  <c:v>-1.0116595484556901</c:v>
                </c:pt>
                <c:pt idx="8">
                  <c:v>-1.1692633079374799</c:v>
                </c:pt>
                <c:pt idx="9">
                  <c:v>-1.28773724918046</c:v>
                </c:pt>
                <c:pt idx="10">
                  <c:v>-1.3678922880967801</c:v>
                </c:pt>
                <c:pt idx="11">
                  <c:v>-1.4127410659228099</c:v>
                </c:pt>
                <c:pt idx="12">
                  <c:v>-1.42658820426773</c:v>
                </c:pt>
                <c:pt idx="13">
                  <c:v>-1.4143366944510301</c:v>
                </c:pt>
                <c:pt idx="14">
                  <c:v>-1.3809883552930899</c:v>
                </c:pt>
                <c:pt idx="15">
                  <c:v>-1.33130758592461</c:v>
                </c:pt>
                <c:pt idx="16">
                  <c:v>-1.2696152743300499</c:v>
                </c:pt>
                <c:pt idx="17">
                  <c:v>-1.1996813711988501</c:v>
                </c:pt>
                <c:pt idx="18">
                  <c:v>-1.12468849567641</c:v>
                </c:pt>
                <c:pt idx="19">
                  <c:v>-1.04724372174073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CC-4050-B8A5-D5BAE5402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994959"/>
        <c:axId val="1730952831"/>
      </c:lineChart>
      <c:catAx>
        <c:axId val="18333689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447"/>
        <c:crosses val="autoZero"/>
        <c:auto val="1"/>
        <c:lblAlgn val="ctr"/>
        <c:lblOffset val="100"/>
        <c:noMultiLvlLbl val="0"/>
      </c:catAx>
      <c:valAx>
        <c:axId val="18333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943"/>
        <c:crosses val="autoZero"/>
        <c:crossBetween val="between"/>
      </c:valAx>
      <c:valAx>
        <c:axId val="17309528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94959"/>
        <c:crosses val="max"/>
        <c:crossBetween val="between"/>
      </c:valAx>
      <c:catAx>
        <c:axId val="1838994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2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capital'!$B$36:$U$36</c:f>
              <c:numCache>
                <c:formatCode>General</c:formatCode>
                <c:ptCount val="20"/>
                <c:pt idx="0">
                  <c:v>-0.75943594424424499</c:v>
                </c:pt>
                <c:pt idx="1">
                  <c:v>-1.2965887071146101</c:v>
                </c:pt>
                <c:pt idx="2">
                  <c:v>-1.6202774403923901</c:v>
                </c:pt>
                <c:pt idx="3">
                  <c:v>-1.7790522633697601</c:v>
                </c:pt>
                <c:pt idx="4">
                  <c:v>-1.8327590127200799</c:v>
                </c:pt>
                <c:pt idx="5">
                  <c:v>-1.83388923945908</c:v>
                </c:pt>
                <c:pt idx="6">
                  <c:v>-1.8191684560185599</c:v>
                </c:pt>
                <c:pt idx="7">
                  <c:v>-1.8090489580624101</c:v>
                </c:pt>
                <c:pt idx="8">
                  <c:v>-1.81128632090848</c:v>
                </c:pt>
                <c:pt idx="9">
                  <c:v>-1.82564106532348</c:v>
                </c:pt>
                <c:pt idx="10">
                  <c:v>-1.84802127511728</c:v>
                </c:pt>
                <c:pt idx="11">
                  <c:v>-1.87340251457576</c:v>
                </c:pt>
                <c:pt idx="12">
                  <c:v>-1.89749222779324</c:v>
                </c:pt>
                <c:pt idx="13">
                  <c:v>-1.9174067171217899</c:v>
                </c:pt>
                <c:pt idx="14">
                  <c:v>-1.93170950302552</c:v>
                </c:pt>
                <c:pt idx="15">
                  <c:v>-1.9401208242568899</c:v>
                </c:pt>
                <c:pt idx="16">
                  <c:v>-1.9431217005341599</c:v>
                </c:pt>
                <c:pt idx="17">
                  <c:v>-1.94158606593744</c:v>
                </c:pt>
                <c:pt idx="18">
                  <c:v>-1.9365021491144601</c:v>
                </c:pt>
                <c:pt idx="19">
                  <c:v>-1.9287957626405901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4D-4B2B-AFB9-8CDC0489FBB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capital'!$B$50:$U$50</c:f>
              <c:numCache>
                <c:formatCode>General</c:formatCode>
                <c:ptCount val="20"/>
                <c:pt idx="0">
                  <c:v>-1.4468221464850199</c:v>
                </c:pt>
                <c:pt idx="1">
                  <c:v>-2.34176425354643</c:v>
                </c:pt>
                <c:pt idx="2">
                  <c:v>-2.8315964793645798</c:v>
                </c:pt>
                <c:pt idx="3">
                  <c:v>-3.05932333390454</c:v>
                </c:pt>
                <c:pt idx="4">
                  <c:v>-3.1419228001363999</c:v>
                </c:pt>
                <c:pt idx="5">
                  <c:v>-3.1640382665789302</c:v>
                </c:pt>
                <c:pt idx="6">
                  <c:v>-3.1773028064440298</c:v>
                </c:pt>
                <c:pt idx="7">
                  <c:v>-3.2060893572953302</c:v>
                </c:pt>
                <c:pt idx="8">
                  <c:v>-3.2561105955209402</c:v>
                </c:pt>
                <c:pt idx="9">
                  <c:v>-3.3227379894726399</c:v>
                </c:pt>
                <c:pt idx="10">
                  <c:v>-3.39738790601983</c:v>
                </c:pt>
                <c:pt idx="11">
                  <c:v>-3.4715602785786102</c:v>
                </c:pt>
                <c:pt idx="12">
                  <c:v>-3.5388387718531198</c:v>
                </c:pt>
                <c:pt idx="13">
                  <c:v>-3.5954473874488699</c:v>
                </c:pt>
                <c:pt idx="14">
                  <c:v>-3.63996688276981</c:v>
                </c:pt>
                <c:pt idx="15">
                  <c:v>-3.6726879533285302</c:v>
                </c:pt>
                <c:pt idx="16">
                  <c:v>-3.6949145961341001</c:v>
                </c:pt>
                <c:pt idx="17">
                  <c:v>-3.7083847041054798</c:v>
                </c:pt>
                <c:pt idx="18">
                  <c:v>-3.7148678454239499</c:v>
                </c:pt>
                <c:pt idx="19">
                  <c:v>-3.7159346374255802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4D-4B2B-AFB9-8CDC0489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897983"/>
        <c:axId val="190989673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capital'!$B$8:$U$8</c:f>
              <c:numCache>
                <c:formatCode>General</c:formatCode>
                <c:ptCount val="20"/>
                <c:pt idx="0">
                  <c:v>-2.4462259657221701E-2</c:v>
                </c:pt>
                <c:pt idx="1">
                  <c:v>-1.042716325796E-2</c:v>
                </c:pt>
                <c:pt idx="2">
                  <c:v>-2.36530624678899E-3</c:v>
                </c:pt>
                <c:pt idx="3">
                  <c:v>1.90738055576745E-3</c:v>
                </c:pt>
                <c:pt idx="4">
                  <c:v>4.0028248183716598E-3</c:v>
                </c:pt>
                <c:pt idx="5">
                  <c:v>4.9846319856037304E-3</c:v>
                </c:pt>
                <c:pt idx="6">
                  <c:v>5.4871963862854799E-3</c:v>
                </c:pt>
                <c:pt idx="7">
                  <c:v>5.8450131511360599E-3</c:v>
                </c:pt>
                <c:pt idx="8">
                  <c:v>6.2014552208751201E-3</c:v>
                </c:pt>
                <c:pt idx="9">
                  <c:v>6.5893938254770702E-3</c:v>
                </c:pt>
                <c:pt idx="10">
                  <c:v>6.9858019920996401E-3</c:v>
                </c:pt>
                <c:pt idx="11">
                  <c:v>7.3458388856568798E-3</c:v>
                </c:pt>
                <c:pt idx="12">
                  <c:v>7.6222684693831901E-3</c:v>
                </c:pt>
                <c:pt idx="13">
                  <c:v>7.7751871085656203E-3</c:v>
                </c:pt>
                <c:pt idx="14">
                  <c:v>7.7758146443720503E-3</c:v>
                </c:pt>
                <c:pt idx="15">
                  <c:v>7.60695389826438E-3</c:v>
                </c:pt>
                <c:pt idx="16">
                  <c:v>7.26179873161748E-3</c:v>
                </c:pt>
                <c:pt idx="17">
                  <c:v>6.7420960906474699E-3</c:v>
                </c:pt>
                <c:pt idx="18">
                  <c:v>6.0562116465465703E-3</c:v>
                </c:pt>
                <c:pt idx="19">
                  <c:v>5.2173621294215903E-3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4D-4B2B-AFB9-8CDC0489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231599"/>
        <c:axId val="1829232847"/>
      </c:lineChart>
      <c:catAx>
        <c:axId val="190989798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735"/>
        <c:crosses val="autoZero"/>
        <c:auto val="1"/>
        <c:lblAlgn val="ctr"/>
        <c:lblOffset val="100"/>
        <c:noMultiLvlLbl val="0"/>
      </c:catAx>
      <c:valAx>
        <c:axId val="19098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7983"/>
        <c:crosses val="autoZero"/>
        <c:crossBetween val="between"/>
      </c:valAx>
      <c:valAx>
        <c:axId val="18292328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31599"/>
        <c:crosses val="max"/>
        <c:crossBetween val="between"/>
      </c:valAx>
      <c:catAx>
        <c:axId val="1829231599"/>
        <c:scaling>
          <c:orientation val="minMax"/>
        </c:scaling>
        <c:delete val="1"/>
        <c:axPos val="b"/>
        <c:majorTickMark val="out"/>
        <c:minorTickMark val="none"/>
        <c:tickLblPos val="nextTo"/>
        <c:crossAx val="182923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output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capital'!$B$37:$U$37</c:f>
              <c:numCache>
                <c:formatCode>General</c:formatCode>
                <c:ptCount val="20"/>
                <c:pt idx="0">
                  <c:v>-0.34894654466455699</c:v>
                </c:pt>
                <c:pt idx="1">
                  <c:v>-0.58008092715182602</c:v>
                </c:pt>
                <c:pt idx="2">
                  <c:v>-0.85840934258667601</c:v>
                </c:pt>
                <c:pt idx="3">
                  <c:v>-1.0664348144946501</c:v>
                </c:pt>
                <c:pt idx="4">
                  <c:v>-1.16535843402234</c:v>
                </c:pt>
                <c:pt idx="5">
                  <c:v>-1.16137686640044</c:v>
                </c:pt>
                <c:pt idx="6">
                  <c:v>-1.0816506133537001</c:v>
                </c:pt>
                <c:pt idx="7">
                  <c:v>-0.95840036051534105</c:v>
                </c:pt>
                <c:pt idx="8">
                  <c:v>-0.81985211679465997</c:v>
                </c:pt>
                <c:pt idx="9">
                  <c:v>-0.68637109102561999</c:v>
                </c:pt>
                <c:pt idx="10">
                  <c:v>-0.57000439121325996</c:v>
                </c:pt>
                <c:pt idx="11">
                  <c:v>-0.47586878078207601</c:v>
                </c:pt>
                <c:pt idx="12">
                  <c:v>-0.40422129121974898</c:v>
                </c:pt>
                <c:pt idx="13">
                  <c:v>-0.35248231199406299</c:v>
                </c:pt>
                <c:pt idx="14">
                  <c:v>-0.316845348063303</c:v>
                </c:pt>
                <c:pt idx="15">
                  <c:v>-0.293365820490394</c:v>
                </c:pt>
                <c:pt idx="16">
                  <c:v>-0.27857408919372501</c:v>
                </c:pt>
                <c:pt idx="17">
                  <c:v>-0.26972693045715002</c:v>
                </c:pt>
                <c:pt idx="18">
                  <c:v>-0.26482470103552902</c:v>
                </c:pt>
                <c:pt idx="19">
                  <c:v>-0.26250349766233699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8B-4E3E-97A4-B2ABCB2DD4C7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capital'!$B$51:$U$51</c:f>
              <c:numCache>
                <c:formatCode>General</c:formatCode>
                <c:ptCount val="20"/>
                <c:pt idx="0">
                  <c:v>-0.86192355026758005</c:v>
                </c:pt>
                <c:pt idx="1">
                  <c:v>-1.16210255821584</c:v>
                </c:pt>
                <c:pt idx="2">
                  <c:v>-1.55269496455959</c:v>
                </c:pt>
                <c:pt idx="3">
                  <c:v>-1.8481837952442199</c:v>
                </c:pt>
                <c:pt idx="4">
                  <c:v>-1.99007660561014</c:v>
                </c:pt>
                <c:pt idx="5">
                  <c:v>-1.9872569066437999</c:v>
                </c:pt>
                <c:pt idx="6">
                  <c:v>-1.8783262247691599</c:v>
                </c:pt>
                <c:pt idx="7">
                  <c:v>-1.7084428024185601</c:v>
                </c:pt>
                <c:pt idx="8">
                  <c:v>-1.51674382270454</c:v>
                </c:pt>
                <c:pt idx="9">
                  <c:v>-1.3312238881345899</c:v>
                </c:pt>
                <c:pt idx="10">
                  <c:v>-1.16831687616062</c:v>
                </c:pt>
                <c:pt idx="11">
                  <c:v>-1.03494438222274</c:v>
                </c:pt>
                <c:pt idx="12">
                  <c:v>-0.93142879869746098</c:v>
                </c:pt>
                <c:pt idx="13">
                  <c:v>-0.85428791501367096</c:v>
                </c:pt>
                <c:pt idx="14">
                  <c:v>-0.79843135532223997</c:v>
                </c:pt>
                <c:pt idx="15">
                  <c:v>-0.75862872858740704</c:v>
                </c:pt>
                <c:pt idx="16">
                  <c:v>-0.73032288342413698</c:v>
                </c:pt>
                <c:pt idx="17">
                  <c:v>-0.70995121069687195</c:v>
                </c:pt>
                <c:pt idx="18">
                  <c:v>-0.69495210518107697</c:v>
                </c:pt>
                <c:pt idx="19">
                  <c:v>-0.683606833005037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8B-4E3E-97A4-B2ABCB2DD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110079"/>
        <c:axId val="157511049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capital'!$B$9:$U$9</c:f>
              <c:numCache>
                <c:formatCode>General</c:formatCode>
                <c:ptCount val="20"/>
                <c:pt idx="0">
                  <c:v>-6.0922058868385399E-2</c:v>
                </c:pt>
                <c:pt idx="1">
                  <c:v>-6.2319496448655101E-2</c:v>
                </c:pt>
                <c:pt idx="2">
                  <c:v>-6.6485795511912499E-2</c:v>
                </c:pt>
                <c:pt idx="3">
                  <c:v>-7.1106247197143105E-2</c:v>
                </c:pt>
                <c:pt idx="4">
                  <c:v>-7.4725990580859103E-2</c:v>
                </c:pt>
                <c:pt idx="5">
                  <c:v>-7.6630002413320894E-2</c:v>
                </c:pt>
                <c:pt idx="6">
                  <c:v>-7.6639207463994594E-2</c:v>
                </c:pt>
                <c:pt idx="7">
                  <c:v>-7.4913012641229001E-2</c:v>
                </c:pt>
                <c:pt idx="8">
                  <c:v>-7.1790586358328995E-2</c:v>
                </c:pt>
                <c:pt idx="9">
                  <c:v>-6.76773752658342E-2</c:v>
                </c:pt>
                <c:pt idx="10">
                  <c:v>-6.2972053644447398E-2</c:v>
                </c:pt>
                <c:pt idx="11">
                  <c:v>-5.8025149288781101E-2</c:v>
                </c:pt>
                <c:pt idx="12">
                  <c:v>-5.3120270332886597E-2</c:v>
                </c:pt>
                <c:pt idx="13">
                  <c:v>-4.8470130759923798E-2</c:v>
                </c:pt>
                <c:pt idx="14">
                  <c:v>-4.4221344208324402E-2</c:v>
                </c:pt>
                <c:pt idx="15">
                  <c:v>-4.0463682086777197E-2</c:v>
                </c:pt>
                <c:pt idx="16">
                  <c:v>-3.7240941858570402E-2</c:v>
                </c:pt>
                <c:pt idx="17">
                  <c:v>-3.4561682501799099E-2</c:v>
                </c:pt>
                <c:pt idx="18">
                  <c:v>-3.2408877593713498E-2</c:v>
                </c:pt>
                <c:pt idx="19">
                  <c:v>-3.0748067216116198E-2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8B-4E3E-97A4-B2ABCB2DD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80911"/>
        <c:axId val="1835579663"/>
      </c:lineChart>
      <c:catAx>
        <c:axId val="15751100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495"/>
        <c:crosses val="autoZero"/>
        <c:auto val="1"/>
        <c:lblAlgn val="ctr"/>
        <c:lblOffset val="100"/>
        <c:noMultiLvlLbl val="0"/>
      </c:catAx>
      <c:valAx>
        <c:axId val="157511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079"/>
        <c:crosses val="autoZero"/>
        <c:crossBetween val="between"/>
      </c:valAx>
      <c:valAx>
        <c:axId val="1835579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80911"/>
        <c:crosses val="max"/>
        <c:crossBetween val="between"/>
      </c:valAx>
      <c:catAx>
        <c:axId val="183558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579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consumption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capital'!$B$38:$U$38</c:f>
              <c:numCache>
                <c:formatCode>General</c:formatCode>
                <c:ptCount val="20"/>
                <c:pt idx="0">
                  <c:v>0.26800194173873998</c:v>
                </c:pt>
                <c:pt idx="1">
                  <c:v>0.33959192086177498</c:v>
                </c:pt>
                <c:pt idx="2">
                  <c:v>0.245196798305541</c:v>
                </c:pt>
                <c:pt idx="3">
                  <c:v>0.104224542660408</c:v>
                </c:pt>
                <c:pt idx="4">
                  <c:v>-2.18055281414191E-2</c:v>
                </c:pt>
                <c:pt idx="5">
                  <c:v>-0.10802752290992899</c:v>
                </c:pt>
                <c:pt idx="6">
                  <c:v>-0.151460053249762</c:v>
                </c:pt>
                <c:pt idx="7">
                  <c:v>-0.160302371081084</c:v>
                </c:pt>
                <c:pt idx="8">
                  <c:v>-0.14663017099158901</c:v>
                </c:pt>
                <c:pt idx="9">
                  <c:v>-0.121998243419027</c:v>
                </c:pt>
                <c:pt idx="10">
                  <c:v>-9.5312353583366899E-2</c:v>
                </c:pt>
                <c:pt idx="11">
                  <c:v>-7.2260323236362098E-2</c:v>
                </c:pt>
                <c:pt idx="12">
                  <c:v>-5.5651277228905699E-2</c:v>
                </c:pt>
                <c:pt idx="13">
                  <c:v>-4.6156130786400199E-2</c:v>
                </c:pt>
                <c:pt idx="14">
                  <c:v>-4.3111709034992202E-2</c:v>
                </c:pt>
                <c:pt idx="15">
                  <c:v>-4.5202778932399199E-2</c:v>
                </c:pt>
                <c:pt idx="16">
                  <c:v>-5.0950137164900197E-2</c:v>
                </c:pt>
                <c:pt idx="17">
                  <c:v>-5.9005126708111498E-2</c:v>
                </c:pt>
                <c:pt idx="18">
                  <c:v>-6.8287813546648493E-2</c:v>
                </c:pt>
                <c:pt idx="19">
                  <c:v>-7.8017697984648804E-2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03-41AF-B267-1A97FFD866A4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capital'!$B$52:$U$52</c:f>
              <c:numCache>
                <c:formatCode>General</c:formatCode>
                <c:ptCount val="20"/>
                <c:pt idx="0">
                  <c:v>0.36109231341221598</c:v>
                </c:pt>
                <c:pt idx="1">
                  <c:v>0.53831302536526804</c:v>
                </c:pt>
                <c:pt idx="2">
                  <c:v>0.41879269688832099</c:v>
                </c:pt>
                <c:pt idx="3">
                  <c:v>0.20200418396363101</c:v>
                </c:pt>
                <c:pt idx="4">
                  <c:v>-7.4610913346226902E-3</c:v>
                </c:pt>
                <c:pt idx="5">
                  <c:v>-0.16380772800234</c:v>
                </c:pt>
                <c:pt idx="6">
                  <c:v>-0.25684930848981002</c:v>
                </c:pt>
                <c:pt idx="7">
                  <c:v>-0.29550610424197299</c:v>
                </c:pt>
                <c:pt idx="8">
                  <c:v>-0.296344423073505</c:v>
                </c:pt>
                <c:pt idx="9">
                  <c:v>-0.27640089302894599</c:v>
                </c:pt>
                <c:pt idx="10">
                  <c:v>-0.249448508209969</c:v>
                </c:pt>
                <c:pt idx="11">
                  <c:v>-0.22472394690863401</c:v>
                </c:pt>
                <c:pt idx="12">
                  <c:v>-0.20716634756493099</c:v>
                </c:pt>
                <c:pt idx="13">
                  <c:v>-0.198390710084176</c:v>
                </c:pt>
                <c:pt idx="14">
                  <c:v>-0.197852564260069</c:v>
                </c:pt>
                <c:pt idx="15">
                  <c:v>-0.20388569358674299</c:v>
                </c:pt>
                <c:pt idx="16">
                  <c:v>-0.21447287187522501</c:v>
                </c:pt>
                <c:pt idx="17">
                  <c:v>-0.22772880422545699</c:v>
                </c:pt>
                <c:pt idx="18">
                  <c:v>-0.24213998963031699</c:v>
                </c:pt>
                <c:pt idx="19">
                  <c:v>-0.25663131012837898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03-41AF-B267-1A97FFD86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901311"/>
        <c:axId val="19098996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capital'!$B$10:$U$10</c:f>
              <c:numCache>
                <c:formatCode>General</c:formatCode>
                <c:ptCount val="20"/>
                <c:pt idx="0">
                  <c:v>-0.26727952258590898</c:v>
                </c:pt>
                <c:pt idx="1">
                  <c:v>-0.349257094525527</c:v>
                </c:pt>
                <c:pt idx="2">
                  <c:v>-0.39190659211412499</c:v>
                </c:pt>
                <c:pt idx="3">
                  <c:v>-0.40124799792997101</c:v>
                </c:pt>
                <c:pt idx="4">
                  <c:v>-0.38659622790873999</c:v>
                </c:pt>
                <c:pt idx="5">
                  <c:v>-0.35723139184298702</c:v>
                </c:pt>
                <c:pt idx="6">
                  <c:v>-0.32095729819666002</c:v>
                </c:pt>
                <c:pt idx="7">
                  <c:v>-0.28361453527844599</c:v>
                </c:pt>
                <c:pt idx="8">
                  <c:v>-0.249110619871487</c:v>
                </c:pt>
                <c:pt idx="9">
                  <c:v>-0.219704107059115</c:v>
                </c:pt>
                <c:pt idx="10">
                  <c:v>-0.19638059479474601</c:v>
                </c:pt>
                <c:pt idx="11">
                  <c:v>-0.179227005047636</c:v>
                </c:pt>
                <c:pt idx="12">
                  <c:v>-0.167756525292276</c:v>
                </c:pt>
                <c:pt idx="13">
                  <c:v>-0.161165882810892</c:v>
                </c:pt>
                <c:pt idx="14">
                  <c:v>-0.15852386214857001</c:v>
                </c:pt>
                <c:pt idx="15">
                  <c:v>-0.15889897214699999</c:v>
                </c:pt>
                <c:pt idx="16">
                  <c:v>-0.16143786141640201</c:v>
                </c:pt>
                <c:pt idx="17">
                  <c:v>-0.165406607911464</c:v>
                </c:pt>
                <c:pt idx="18">
                  <c:v>-0.170205840833731</c:v>
                </c:pt>
                <c:pt idx="19">
                  <c:v>-0.17536874634114999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03-41AF-B267-1A97FFD86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401327"/>
        <c:axId val="1835398415"/>
      </c:lineChart>
      <c:catAx>
        <c:axId val="19099013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9647"/>
        <c:crosses val="autoZero"/>
        <c:auto val="1"/>
        <c:lblAlgn val="ctr"/>
        <c:lblOffset val="100"/>
        <c:noMultiLvlLbl val="0"/>
      </c:catAx>
      <c:valAx>
        <c:axId val="19098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901311"/>
        <c:crosses val="autoZero"/>
        <c:crossBetween val="between"/>
      </c:valAx>
      <c:valAx>
        <c:axId val="18353984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01327"/>
        <c:crosses val="max"/>
        <c:crossBetween val="between"/>
      </c:valAx>
      <c:catAx>
        <c:axId val="18354013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398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investment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capital'!$B$39:$U$39</c:f>
              <c:numCache>
                <c:formatCode>General</c:formatCode>
                <c:ptCount val="20"/>
                <c:pt idx="0">
                  <c:v>-5.16854214564305</c:v>
                </c:pt>
                <c:pt idx="1">
                  <c:v>-7.7645563082600404</c:v>
                </c:pt>
                <c:pt idx="2">
                  <c:v>-9.4797698233097698</c:v>
                </c:pt>
                <c:pt idx="3">
                  <c:v>-10.211614368302699</c:v>
                </c:pt>
                <c:pt idx="4">
                  <c:v>-10.0987826509814</c:v>
                </c:pt>
                <c:pt idx="5">
                  <c:v>-9.3901317267111004</c:v>
                </c:pt>
                <c:pt idx="6">
                  <c:v>-8.3482902507498409</c:v>
                </c:pt>
                <c:pt idx="7">
                  <c:v>-7.1931341159357203</c:v>
                </c:pt>
                <c:pt idx="8">
                  <c:v>-6.0790554299161998</c:v>
                </c:pt>
                <c:pt idx="9">
                  <c:v>-5.0952463044424103</c:v>
                </c:pt>
                <c:pt idx="10">
                  <c:v>-4.2782939867538001</c:v>
                </c:pt>
                <c:pt idx="11">
                  <c:v>-3.62885413805714</c:v>
                </c:pt>
                <c:pt idx="12">
                  <c:v>-3.1272468611725501</c:v>
                </c:pt>
                <c:pt idx="13">
                  <c:v>-2.7454994698417798</c:v>
                </c:pt>
                <c:pt idx="14">
                  <c:v>-2.4552498823487099</c:v>
                </c:pt>
                <c:pt idx="15">
                  <c:v>-2.2320130951330799</c:v>
                </c:pt>
                <c:pt idx="16">
                  <c:v>-2.0567701954000199</c:v>
                </c:pt>
                <c:pt idx="17">
                  <c:v>-1.9158836179771599</c:v>
                </c:pt>
                <c:pt idx="18">
                  <c:v>-1.8001689600494599</c:v>
                </c:pt>
                <c:pt idx="19">
                  <c:v>-1.7037047753243799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32-4F73-9BDE-1F219C570A2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capital'!$B$53:$U$53</c:f>
              <c:numCache>
                <c:formatCode>General</c:formatCode>
                <c:ptCount val="20"/>
                <c:pt idx="0">
                  <c:v>-10.4116160142206</c:v>
                </c:pt>
                <c:pt idx="1">
                  <c:v>-14.4394821626989</c:v>
                </c:pt>
                <c:pt idx="2">
                  <c:v>-16.946690595532299</c:v>
                </c:pt>
                <c:pt idx="3">
                  <c:v>-17.856696254629099</c:v>
                </c:pt>
                <c:pt idx="4">
                  <c:v>-17.470962008223999</c:v>
                </c:pt>
                <c:pt idx="5">
                  <c:v>-16.2253215071173</c:v>
                </c:pt>
                <c:pt idx="6">
                  <c:v>-14.5393278865404</c:v>
                </c:pt>
                <c:pt idx="7">
                  <c:v>-12.7410968619883</c:v>
                </c:pt>
                <c:pt idx="8">
                  <c:v>-11.0460061085947</c:v>
                </c:pt>
                <c:pt idx="9">
                  <c:v>-9.5676135392924095</c:v>
                </c:pt>
                <c:pt idx="10">
                  <c:v>-8.3431300454086905</c:v>
                </c:pt>
                <c:pt idx="11">
                  <c:v>-7.3614003274025199</c:v>
                </c:pt>
                <c:pt idx="12">
                  <c:v>-6.5866977725424896</c:v>
                </c:pt>
                <c:pt idx="13">
                  <c:v>-5.9757395479431903</c:v>
                </c:pt>
                <c:pt idx="14">
                  <c:v>-5.4879394169621198</c:v>
                </c:pt>
                <c:pt idx="15">
                  <c:v>-5.0902367930288204</c:v>
                </c:pt>
                <c:pt idx="16">
                  <c:v>-4.7582419901169404</c:v>
                </c:pt>
                <c:pt idx="17">
                  <c:v>-4.4752954020915201</c:v>
                </c:pt>
                <c:pt idx="18">
                  <c:v>-4.2306514964134596</c:v>
                </c:pt>
                <c:pt idx="19">
                  <c:v>-4.0175659837939603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32-4F73-9BDE-1F219C570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18479"/>
        <c:axId val="191481723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capital'!$B$11:$U$11</c:f>
              <c:numCache>
                <c:formatCode>General</c:formatCode>
                <c:ptCount val="20"/>
                <c:pt idx="0">
                  <c:v>-0.34574693871093098</c:v>
                </c:pt>
                <c:pt idx="1">
                  <c:v>-0.467703723409926</c:v>
                </c:pt>
                <c:pt idx="2">
                  <c:v>-0.56739668823470901</c:v>
                </c:pt>
                <c:pt idx="3">
                  <c:v>-0.64149056369365098</c:v>
                </c:pt>
                <c:pt idx="4">
                  <c:v>-0.68975749818463306</c:v>
                </c:pt>
                <c:pt idx="5">
                  <c:v>-0.71420560137104905</c:v>
                </c:pt>
                <c:pt idx="6">
                  <c:v>-0.71821276236218501</c:v>
                </c:pt>
                <c:pt idx="7">
                  <c:v>-0.70579676333673602</c:v>
                </c:pt>
                <c:pt idx="8">
                  <c:v>-0.68106639802809399</c:v>
                </c:pt>
                <c:pt idx="9">
                  <c:v>-0.64785126351316102</c:v>
                </c:pt>
                <c:pt idx="10">
                  <c:v>-0.60948460039483598</c:v>
                </c:pt>
                <c:pt idx="11">
                  <c:v>-0.56870497077099502</c:v>
                </c:pt>
                <c:pt idx="12">
                  <c:v>-0.52764252761264197</c:v>
                </c:pt>
                <c:pt idx="13">
                  <c:v>-0.48785998374137302</c:v>
                </c:pt>
                <c:pt idx="14">
                  <c:v>-0.45042447093604199</c:v>
                </c:pt>
                <c:pt idx="15">
                  <c:v>-0.41599271233766899</c:v>
                </c:pt>
                <c:pt idx="16">
                  <c:v>-0.38489748257873702</c:v>
                </c:pt>
                <c:pt idx="17">
                  <c:v>-0.35722785078002101</c:v>
                </c:pt>
                <c:pt idx="18">
                  <c:v>-0.332899132506981</c:v>
                </c:pt>
                <c:pt idx="19">
                  <c:v>-0.31171091551510699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32-4F73-9BDE-1F219C570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238815"/>
        <c:axId val="1914694255"/>
      </c:lineChart>
      <c:catAx>
        <c:axId val="19148184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7231"/>
        <c:crosses val="autoZero"/>
        <c:auto val="1"/>
        <c:lblAlgn val="ctr"/>
        <c:lblOffset val="100"/>
        <c:noMultiLvlLbl val="0"/>
      </c:catAx>
      <c:valAx>
        <c:axId val="191481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8479"/>
        <c:crosses val="autoZero"/>
        <c:crossBetween val="between"/>
      </c:valAx>
      <c:valAx>
        <c:axId val="19146942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38815"/>
        <c:crosses val="max"/>
        <c:crossBetween val="between"/>
      </c:valAx>
      <c:catAx>
        <c:axId val="1835238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6942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capital'!$B$40:$U$40</c:f>
              <c:numCache>
                <c:formatCode>General</c:formatCode>
                <c:ptCount val="20"/>
                <c:pt idx="0">
                  <c:v>1.7384514349144</c:v>
                </c:pt>
                <c:pt idx="1">
                  <c:v>2.0285302827421798</c:v>
                </c:pt>
                <c:pt idx="2">
                  <c:v>1.6477204090950901</c:v>
                </c:pt>
                <c:pt idx="3">
                  <c:v>0.989918150976138</c:v>
                </c:pt>
                <c:pt idx="4">
                  <c:v>0.31358898784377198</c:v>
                </c:pt>
                <c:pt idx="5">
                  <c:v>-0.24430371106693399</c:v>
                </c:pt>
                <c:pt idx="6">
                  <c:v>-0.63691275930074198</c:v>
                </c:pt>
                <c:pt idx="7">
                  <c:v>-0.87312193789338699</c:v>
                </c:pt>
                <c:pt idx="8">
                  <c:v>-0.988588841026385</c:v>
                </c:pt>
                <c:pt idx="9">
                  <c:v>-1.02549132898648</c:v>
                </c:pt>
                <c:pt idx="10">
                  <c:v>-1.02085648367198</c:v>
                </c:pt>
                <c:pt idx="11">
                  <c:v>-1.0016381936865599</c:v>
                </c:pt>
                <c:pt idx="12">
                  <c:v>-0.98422670507055399</c:v>
                </c:pt>
                <c:pt idx="13">
                  <c:v>-0.97631196268824305</c:v>
                </c:pt>
                <c:pt idx="14">
                  <c:v>-0.97957127078964901</c:v>
                </c:pt>
                <c:pt idx="15">
                  <c:v>-0.99224080717638696</c:v>
                </c:pt>
                <c:pt idx="16">
                  <c:v>-1.0111179166725901</c:v>
                </c:pt>
                <c:pt idx="17">
                  <c:v>-1.0328778882131799</c:v>
                </c:pt>
                <c:pt idx="18">
                  <c:v>-1.0547819203865201</c:v>
                </c:pt>
                <c:pt idx="19">
                  <c:v>-1.07493503703319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49-4E58-B07F-7A96E314E8BA}"/>
            </c:ext>
          </c:extLst>
        </c:ser>
        <c:ser>
          <c:idx val="3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capital'!$B$54:$U$54</c:f>
              <c:numCache>
                <c:formatCode>General</c:formatCode>
                <c:ptCount val="20"/>
                <c:pt idx="0">
                  <c:v>1.84877977520901</c:v>
                </c:pt>
                <c:pt idx="1">
                  <c:v>1.7239130236561</c:v>
                </c:pt>
                <c:pt idx="2">
                  <c:v>0.68949589906995401</c:v>
                </c:pt>
                <c:pt idx="3">
                  <c:v>-0.64553235444748203</c:v>
                </c:pt>
                <c:pt idx="4">
                  <c:v>-1.89767327414724</c:v>
                </c:pt>
                <c:pt idx="5">
                  <c:v>-2.87941140553473</c:v>
                </c:pt>
                <c:pt idx="6">
                  <c:v>-3.5432488949229399</c:v>
                </c:pt>
                <c:pt idx="7">
                  <c:v>-3.9239299715819098</c:v>
                </c:pt>
                <c:pt idx="8">
                  <c:v>-4.0918667651292298</c:v>
                </c:pt>
                <c:pt idx="9">
                  <c:v>-4.1219876670684501</c:v>
                </c:pt>
                <c:pt idx="10">
                  <c:v>-4.0768848785745204</c:v>
                </c:pt>
                <c:pt idx="11">
                  <c:v>-4.0006965225531603</c:v>
                </c:pt>
                <c:pt idx="12">
                  <c:v>-3.9196915864868802</c:v>
                </c:pt>
                <c:pt idx="13">
                  <c:v>-3.8461387695572999</c:v>
                </c:pt>
                <c:pt idx="14">
                  <c:v>-3.7830592675083499</c:v>
                </c:pt>
                <c:pt idx="15">
                  <c:v>-3.7284705333933101</c:v>
                </c:pt>
                <c:pt idx="16">
                  <c:v>-3.67851967691495</c:v>
                </c:pt>
                <c:pt idx="17">
                  <c:v>-3.6294260047428502</c:v>
                </c:pt>
                <c:pt idx="18">
                  <c:v>-3.5784309683597701</c:v>
                </c:pt>
                <c:pt idx="19">
                  <c:v>-3.5240545352714299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49-4E58-B07F-7A96E314E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111"/>
        <c:axId val="1833366031"/>
      </c:lineChar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capital'!$B$12:$U$12</c:f>
              <c:numCache>
                <c:formatCode>General</c:formatCode>
                <c:ptCount val="20"/>
                <c:pt idx="0">
                  <c:v>0.34632414160370201</c:v>
                </c:pt>
                <c:pt idx="1">
                  <c:v>0.57180779088065503</c:v>
                </c:pt>
                <c:pt idx="2">
                  <c:v>0.64690430050929104</c:v>
                </c:pt>
                <c:pt idx="3">
                  <c:v>0.622383889822132</c:v>
                </c:pt>
                <c:pt idx="4">
                  <c:v>0.537044618688157</c:v>
                </c:pt>
                <c:pt idx="5">
                  <c:v>0.41984433003292998</c:v>
                </c:pt>
                <c:pt idx="6">
                  <c:v>0.291479722315103</c:v>
                </c:pt>
                <c:pt idx="7">
                  <c:v>0.16588788510132699</c:v>
                </c:pt>
                <c:pt idx="8">
                  <c:v>5.1683230218827703E-2</c:v>
                </c:pt>
                <c:pt idx="9">
                  <c:v>-4.6530247230080597E-2</c:v>
                </c:pt>
                <c:pt idx="10">
                  <c:v>-0.12702173535379299</c:v>
                </c:pt>
                <c:pt idx="11">
                  <c:v>-0.189996035996472</c:v>
                </c:pt>
                <c:pt idx="12">
                  <c:v>-0.23685659247428201</c:v>
                </c:pt>
                <c:pt idx="13">
                  <c:v>-0.26965323875671698</c:v>
                </c:pt>
                <c:pt idx="14">
                  <c:v>-0.29068917519084903</c:v>
                </c:pt>
                <c:pt idx="15">
                  <c:v>-0.30225789400617498</c:v>
                </c:pt>
                <c:pt idx="16">
                  <c:v>-0.30648108413700498</c:v>
                </c:pt>
                <c:pt idx="17">
                  <c:v>-0.30522133839129101</c:v>
                </c:pt>
                <c:pt idx="18">
                  <c:v>-0.30004751206462299</c:v>
                </c:pt>
                <c:pt idx="19">
                  <c:v>-0.29223496001655702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49-4E58-B07F-7A96E314E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550911"/>
        <c:axId val="1573550495"/>
      </c:lineChart>
      <c:catAx>
        <c:axId val="18333681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031"/>
        <c:crosses val="autoZero"/>
        <c:auto val="1"/>
        <c:lblAlgn val="ctr"/>
        <c:lblOffset val="100"/>
        <c:noMultiLvlLbl val="0"/>
      </c:catAx>
      <c:valAx>
        <c:axId val="18333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111"/>
        <c:crosses val="autoZero"/>
        <c:crossBetween val="between"/>
      </c:valAx>
      <c:valAx>
        <c:axId val="15735504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550911"/>
        <c:crosses val="max"/>
        <c:crossBetween val="between"/>
      </c:valAx>
      <c:catAx>
        <c:axId val="157355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573550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bank capital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capital'!$B$42:$U$42</c:f>
              <c:numCache>
                <c:formatCode>General</c:formatCode>
                <c:ptCount val="20"/>
                <c:pt idx="0">
                  <c:v>-19.168120022954099</c:v>
                </c:pt>
                <c:pt idx="1">
                  <c:v>-29.993977619967801</c:v>
                </c:pt>
                <c:pt idx="2">
                  <c:v>-34.522975732945604</c:v>
                </c:pt>
                <c:pt idx="3">
                  <c:v>-35.2273339231606</c:v>
                </c:pt>
                <c:pt idx="4">
                  <c:v>-34.0206777411302</c:v>
                </c:pt>
                <c:pt idx="5">
                  <c:v>-32.162596749846102</c:v>
                </c:pt>
                <c:pt idx="6">
                  <c:v>-30.337789997160201</c:v>
                </c:pt>
                <c:pt idx="7">
                  <c:v>-28.814392474763999</c:v>
                </c:pt>
                <c:pt idx="8">
                  <c:v>-27.6096874346654</c:v>
                </c:pt>
                <c:pt idx="9">
                  <c:v>-26.6242780897052</c:v>
                </c:pt>
                <c:pt idx="10">
                  <c:v>-25.732025535658099</c:v>
                </c:pt>
                <c:pt idx="11">
                  <c:v>-24.829014132598701</c:v>
                </c:pt>
                <c:pt idx="12">
                  <c:v>-23.851936187485101</c:v>
                </c:pt>
                <c:pt idx="13">
                  <c:v>-22.777527755074601</c:v>
                </c:pt>
                <c:pt idx="14">
                  <c:v>-21.612803847176</c:v>
                </c:pt>
                <c:pt idx="15">
                  <c:v>-20.382850069098001</c:v>
                </c:pt>
                <c:pt idx="16">
                  <c:v>-19.120034632417099</c:v>
                </c:pt>
                <c:pt idx="17">
                  <c:v>-17.856269173848698</c:v>
                </c:pt>
                <c:pt idx="18">
                  <c:v>-16.618500605943201</c:v>
                </c:pt>
                <c:pt idx="19">
                  <c:v>-15.426858379943299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03-462F-BFC3-FD0825E37ABC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capital'!$B$56:$U$56</c:f>
              <c:numCache>
                <c:formatCode>General</c:formatCode>
                <c:ptCount val="20"/>
                <c:pt idx="0">
                  <c:v>-19.7492124734896</c:v>
                </c:pt>
                <c:pt idx="1">
                  <c:v>-30.274455908497899</c:v>
                </c:pt>
                <c:pt idx="2">
                  <c:v>-33.870979249308</c:v>
                </c:pt>
                <c:pt idx="3">
                  <c:v>-33.566255118789996</c:v>
                </c:pt>
                <c:pt idx="4">
                  <c:v>-31.552467414391302</c:v>
                </c:pt>
                <c:pt idx="5">
                  <c:v>-29.184150467885399</c:v>
                </c:pt>
                <c:pt idx="6">
                  <c:v>-27.1336015860761</c:v>
                </c:pt>
                <c:pt idx="7">
                  <c:v>-25.606584520177801</c:v>
                </c:pt>
                <c:pt idx="8">
                  <c:v>-24.546008889867402</c:v>
                </c:pt>
                <c:pt idx="9">
                  <c:v>-23.7871827165425</c:v>
                </c:pt>
                <c:pt idx="10">
                  <c:v>-23.156268676194301</c:v>
                </c:pt>
                <c:pt idx="11">
                  <c:v>-22.519814554779298</c:v>
                </c:pt>
                <c:pt idx="12">
                  <c:v>-21.799644912616301</c:v>
                </c:pt>
                <c:pt idx="13">
                  <c:v>-20.967513403250699</c:v>
                </c:pt>
                <c:pt idx="14">
                  <c:v>-20.030909677095899</c:v>
                </c:pt>
                <c:pt idx="15">
                  <c:v>-19.017527858224799</c:v>
                </c:pt>
                <c:pt idx="16">
                  <c:v>-17.962408797109401</c:v>
                </c:pt>
                <c:pt idx="17">
                  <c:v>-16.899200065094</c:v>
                </c:pt>
                <c:pt idx="18">
                  <c:v>-15.855401114388</c:v>
                </c:pt>
                <c:pt idx="19">
                  <c:v>-14.850701150582699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03-462F-BFC3-FD0825E37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560687"/>
        <c:axId val="19555611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capital'!$B$14:$U$14</c:f>
              <c:numCache>
                <c:formatCode>General</c:formatCode>
                <c:ptCount val="20"/>
                <c:pt idx="0">
                  <c:v>-4.5100693808222703</c:v>
                </c:pt>
                <c:pt idx="1">
                  <c:v>-7.3686830795717198</c:v>
                </c:pt>
                <c:pt idx="2">
                  <c:v>-8.9462543698648709</c:v>
                </c:pt>
                <c:pt idx="3">
                  <c:v>-9.5892413218070907</c:v>
                </c:pt>
                <c:pt idx="4">
                  <c:v>-9.5915374117186101</c:v>
                </c:pt>
                <c:pt idx="5">
                  <c:v>-9.1882683023666196</c:v>
                </c:pt>
                <c:pt idx="6">
                  <c:v>-8.5573528116767097</c:v>
                </c:pt>
                <c:pt idx="7">
                  <c:v>-7.8258399968625003</c:v>
                </c:pt>
                <c:pt idx="8">
                  <c:v>-7.0786068104601698</c:v>
                </c:pt>
                <c:pt idx="9">
                  <c:v>-6.3676229065072203</c:v>
                </c:pt>
                <c:pt idx="10">
                  <c:v>-5.7206206643963098</c:v>
                </c:pt>
                <c:pt idx="11">
                  <c:v>-5.1485398745137703</c:v>
                </c:pt>
                <c:pt idx="12">
                  <c:v>-4.6515067815734898</c:v>
                </c:pt>
                <c:pt idx="13">
                  <c:v>-4.2233619010266903</c:v>
                </c:pt>
                <c:pt idx="14">
                  <c:v>-3.8548959271102201</c:v>
                </c:pt>
                <c:pt idx="15">
                  <c:v>-3.5360183628997399</c:v>
                </c:pt>
                <c:pt idx="16">
                  <c:v>-3.2570964916657799</c:v>
                </c:pt>
                <c:pt idx="17">
                  <c:v>-3.0096845362523701</c:v>
                </c:pt>
                <c:pt idx="18">
                  <c:v>-2.7868298585497402</c:v>
                </c:pt>
                <c:pt idx="19">
                  <c:v>-2.5831051366279199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03-462F-BFC3-FD0825E37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037551"/>
        <c:axId val="1910039631"/>
      </c:lineChart>
      <c:catAx>
        <c:axId val="19555606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1103"/>
        <c:crosses val="autoZero"/>
        <c:auto val="1"/>
        <c:lblAlgn val="ctr"/>
        <c:lblOffset val="100"/>
        <c:noMultiLvlLbl val="0"/>
      </c:catAx>
      <c:valAx>
        <c:axId val="1955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0687"/>
        <c:crosses val="autoZero"/>
        <c:crossBetween val="between"/>
      </c:valAx>
      <c:valAx>
        <c:axId val="1910039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037551"/>
        <c:crosses val="max"/>
        <c:crossBetween val="between"/>
      </c:valAx>
      <c:catAx>
        <c:axId val="19100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039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policy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capital'!$B$31:$U$31</c:f>
              <c:numCache>
                <c:formatCode>General</c:formatCode>
                <c:ptCount val="20"/>
                <c:pt idx="0">
                  <c:v>0.436795302083818</c:v>
                </c:pt>
                <c:pt idx="1">
                  <c:v>0.93070727072038695</c:v>
                </c:pt>
                <c:pt idx="2">
                  <c:v>1.1529390720589601</c:v>
                </c:pt>
                <c:pt idx="3">
                  <c:v>1.1129273001926001</c:v>
                </c:pt>
                <c:pt idx="4">
                  <c:v>0.885430918055224</c:v>
                </c:pt>
                <c:pt idx="5">
                  <c:v>0.56194578681574703</c:v>
                </c:pt>
                <c:pt idx="6">
                  <c:v>0.220809709690825</c:v>
                </c:pt>
                <c:pt idx="7">
                  <c:v>-8.4987483901861602E-2</c:v>
                </c:pt>
                <c:pt idx="8">
                  <c:v>-0.32818087132499701</c:v>
                </c:pt>
                <c:pt idx="9">
                  <c:v>-0.50166940254841896</c:v>
                </c:pt>
                <c:pt idx="10">
                  <c:v>-0.611253646920629</c:v>
                </c:pt>
                <c:pt idx="11">
                  <c:v>-0.66910855048475604</c:v>
                </c:pt>
                <c:pt idx="12">
                  <c:v>-0.68901809511402901</c:v>
                </c:pt>
                <c:pt idx="13">
                  <c:v>-0.68349874358906404</c:v>
                </c:pt>
                <c:pt idx="14">
                  <c:v>-0.66247702922178098</c:v>
                </c:pt>
                <c:pt idx="15">
                  <c:v>-0.63303276412715903</c:v>
                </c:pt>
                <c:pt idx="16">
                  <c:v>-0.59974557647288096</c:v>
                </c:pt>
                <c:pt idx="17">
                  <c:v>-0.565290423376416</c:v>
                </c:pt>
                <c:pt idx="18">
                  <c:v>-0.53105324912329599</c:v>
                </c:pt>
                <c:pt idx="19">
                  <c:v>-0.49764649399611699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05-4960-967E-928809459AF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capital'!$B$45:$U$45</c:f>
              <c:numCache>
                <c:formatCode>General</c:formatCode>
                <c:ptCount val="20"/>
                <c:pt idx="0">
                  <c:v>0.47050948974429702</c:v>
                </c:pt>
                <c:pt idx="1">
                  <c:v>1.2004289921070499</c:v>
                </c:pt>
                <c:pt idx="2">
                  <c:v>1.5335484714704</c:v>
                </c:pt>
                <c:pt idx="3">
                  <c:v>1.49914661592361</c:v>
                </c:pt>
                <c:pt idx="4">
                  <c:v>1.2010398036826999</c:v>
                </c:pt>
                <c:pt idx="5">
                  <c:v>0.76373541513531595</c:v>
                </c:pt>
                <c:pt idx="6">
                  <c:v>0.294957951171058</c:v>
                </c:pt>
                <c:pt idx="7">
                  <c:v>-0.13092511838943299</c:v>
                </c:pt>
                <c:pt idx="8">
                  <c:v>-0.474199467618935</c:v>
                </c:pt>
                <c:pt idx="9">
                  <c:v>-0.72292340372379305</c:v>
                </c:pt>
                <c:pt idx="10">
                  <c:v>-0.88340000351130199</c:v>
                </c:pt>
                <c:pt idx="11">
                  <c:v>-0.97134911368059695</c:v>
                </c:pt>
                <c:pt idx="12">
                  <c:v>-1.00529116604567</c:v>
                </c:pt>
                <c:pt idx="13">
                  <c:v>-1.0024279016314199</c:v>
                </c:pt>
                <c:pt idx="14">
                  <c:v>-0.97664341703228996</c:v>
                </c:pt>
                <c:pt idx="15">
                  <c:v>-0.93800181599981103</c:v>
                </c:pt>
                <c:pt idx="16">
                  <c:v>-0.89312384484358498</c:v>
                </c:pt>
                <c:pt idx="17">
                  <c:v>-0.84595360825517496</c:v>
                </c:pt>
                <c:pt idx="18">
                  <c:v>-0.79858926853781098</c:v>
                </c:pt>
                <c:pt idx="19">
                  <c:v>-0.75199839248582301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05-4960-967E-928809459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315871"/>
        <c:axId val="173631503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capital'!$B$3:$U$3</c:f>
              <c:numCache>
                <c:formatCode>General</c:formatCode>
                <c:ptCount val="20"/>
                <c:pt idx="0">
                  <c:v>4.4116236273382001E-2</c:v>
                </c:pt>
                <c:pt idx="1">
                  <c:v>9.2421122192947194E-2</c:v>
                </c:pt>
                <c:pt idx="2">
                  <c:v>0.108351839084151</c:v>
                </c:pt>
                <c:pt idx="3">
                  <c:v>9.9002711161063905E-2</c:v>
                </c:pt>
                <c:pt idx="4">
                  <c:v>7.3543066809880694E-2</c:v>
                </c:pt>
                <c:pt idx="5">
                  <c:v>3.9941977589597499E-2</c:v>
                </c:pt>
                <c:pt idx="6">
                  <c:v>4.2007676874860102E-3</c:v>
                </c:pt>
                <c:pt idx="7">
                  <c:v>-2.9622512661456699E-2</c:v>
                </c:pt>
                <c:pt idx="8">
                  <c:v>-5.9102575484589998E-2</c:v>
                </c:pt>
                <c:pt idx="9">
                  <c:v>-8.3059072956511104E-2</c:v>
                </c:pt>
                <c:pt idx="10">
                  <c:v>-0.10118794041768001</c:v>
                </c:pt>
                <c:pt idx="11">
                  <c:v>-0.113752442499043</c:v>
                </c:pt>
                <c:pt idx="12">
                  <c:v>-0.121344711640076</c:v>
                </c:pt>
                <c:pt idx="13">
                  <c:v>-0.12471357840550799</c:v>
                </c:pt>
                <c:pt idx="14">
                  <c:v>-0.124648059818074</c:v>
                </c:pt>
                <c:pt idx="15">
                  <c:v>-0.121904206195166</c:v>
                </c:pt>
                <c:pt idx="16">
                  <c:v>-0.117163778512777</c:v>
                </c:pt>
                <c:pt idx="17">
                  <c:v>-0.111015050293835</c:v>
                </c:pt>
                <c:pt idx="18">
                  <c:v>-0.103948120189797</c:v>
                </c:pt>
                <c:pt idx="19">
                  <c:v>-9.6359082646536795E-2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05-4960-967E-928809459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0959"/>
        <c:axId val="1910571375"/>
      </c:lineChart>
      <c:catAx>
        <c:axId val="173631587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039"/>
        <c:crosses val="autoZero"/>
        <c:auto val="1"/>
        <c:lblAlgn val="ctr"/>
        <c:lblOffset val="100"/>
        <c:noMultiLvlLbl val="0"/>
      </c:catAx>
      <c:valAx>
        <c:axId val="17363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871"/>
        <c:crosses val="autoZero"/>
        <c:crossBetween val="between"/>
      </c:valAx>
      <c:valAx>
        <c:axId val="1910571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0959"/>
        <c:crosses val="max"/>
        <c:crossBetween val="between"/>
      </c:valAx>
      <c:catAx>
        <c:axId val="1910570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71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Wages and Salaries in Business Economy</a:t>
            </a:r>
            <a:r>
              <a:rPr lang="ro-RO" sz="1000" baseline="0"/>
              <a:t>, Eurostat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Sheet1!$E$2:$E$64</c:f>
              <c:numCache>
                <c:formatCode>General</c:formatCode>
                <c:ptCount val="63"/>
                <c:pt idx="0">
                  <c:v>0.56349206349206327</c:v>
                </c:pt>
                <c:pt idx="1">
                  <c:v>1.9634920634920632</c:v>
                </c:pt>
                <c:pt idx="2">
                  <c:v>3.1634920634920634</c:v>
                </c:pt>
                <c:pt idx="3">
                  <c:v>1.0634920634920628</c:v>
                </c:pt>
                <c:pt idx="4">
                  <c:v>4.3634920634920622</c:v>
                </c:pt>
                <c:pt idx="5">
                  <c:v>1.4634920634920632</c:v>
                </c:pt>
                <c:pt idx="6">
                  <c:v>0.96349206349206362</c:v>
                </c:pt>
                <c:pt idx="7">
                  <c:v>-0.83650793650793709</c:v>
                </c:pt>
                <c:pt idx="8">
                  <c:v>-1.0365079365079368</c:v>
                </c:pt>
                <c:pt idx="9">
                  <c:v>-3.6507936507936822E-2</c:v>
                </c:pt>
                <c:pt idx="10">
                  <c:v>-2.3365079365079371</c:v>
                </c:pt>
                <c:pt idx="11">
                  <c:v>0.263492063492063</c:v>
                </c:pt>
                <c:pt idx="12">
                  <c:v>-2.4365079365079372</c:v>
                </c:pt>
                <c:pt idx="13">
                  <c:v>-0.43650793650793718</c:v>
                </c:pt>
                <c:pt idx="14">
                  <c:v>-1.536507936507937</c:v>
                </c:pt>
                <c:pt idx="15">
                  <c:v>-0.53650793650793682</c:v>
                </c:pt>
                <c:pt idx="16">
                  <c:v>-1.436507936507937</c:v>
                </c:pt>
                <c:pt idx="17">
                  <c:v>-1.3365079365079371</c:v>
                </c:pt>
                <c:pt idx="18">
                  <c:v>-1.8365079365079369</c:v>
                </c:pt>
                <c:pt idx="19">
                  <c:v>-1.536507936507937</c:v>
                </c:pt>
                <c:pt idx="20">
                  <c:v>-0.53650793650793682</c:v>
                </c:pt>
                <c:pt idx="21">
                  <c:v>-1.536507936507937</c:v>
                </c:pt>
                <c:pt idx="22">
                  <c:v>-1.6365079365079369</c:v>
                </c:pt>
                <c:pt idx="23">
                  <c:v>-3.3365079365079371</c:v>
                </c:pt>
                <c:pt idx="24">
                  <c:v>-1.0365079365079368</c:v>
                </c:pt>
                <c:pt idx="25">
                  <c:v>-1.1365079365079369</c:v>
                </c:pt>
                <c:pt idx="26">
                  <c:v>-1.3365079365079371</c:v>
                </c:pt>
                <c:pt idx="27">
                  <c:v>-1.536507936507937</c:v>
                </c:pt>
                <c:pt idx="28">
                  <c:v>-0.93650793650793673</c:v>
                </c:pt>
                <c:pt idx="29">
                  <c:v>-0.736507936507937</c:v>
                </c:pt>
                <c:pt idx="30">
                  <c:v>-0.63650793650793691</c:v>
                </c:pt>
                <c:pt idx="31">
                  <c:v>-0.83650793650793709</c:v>
                </c:pt>
                <c:pt idx="32">
                  <c:v>-1.536507936507937</c:v>
                </c:pt>
                <c:pt idx="33">
                  <c:v>0.16349206349206291</c:v>
                </c:pt>
                <c:pt idx="34">
                  <c:v>0.16349206349206291</c:v>
                </c:pt>
                <c:pt idx="35">
                  <c:v>-1.3365079365079371</c:v>
                </c:pt>
                <c:pt idx="36">
                  <c:v>0.76349206349206344</c:v>
                </c:pt>
                <c:pt idx="37">
                  <c:v>0.56349206349206327</c:v>
                </c:pt>
                <c:pt idx="38">
                  <c:v>-0.236507936507937</c:v>
                </c:pt>
                <c:pt idx="39">
                  <c:v>1.1634920634920629</c:v>
                </c:pt>
                <c:pt idx="40">
                  <c:v>-0.33650793650793709</c:v>
                </c:pt>
                <c:pt idx="41">
                  <c:v>-3.6507936507936822E-2</c:v>
                </c:pt>
                <c:pt idx="42">
                  <c:v>-3.6507936507936822E-2</c:v>
                </c:pt>
                <c:pt idx="43">
                  <c:v>20.663492063492061</c:v>
                </c:pt>
                <c:pt idx="44">
                  <c:v>0.76349206349206344</c:v>
                </c:pt>
                <c:pt idx="45">
                  <c:v>-1.0365079365079368</c:v>
                </c:pt>
                <c:pt idx="46">
                  <c:v>-3.6507936507936822E-2</c:v>
                </c:pt>
                <c:pt idx="47">
                  <c:v>2.1634920634920634</c:v>
                </c:pt>
                <c:pt idx="48">
                  <c:v>0.56349206349206327</c:v>
                </c:pt>
                <c:pt idx="49">
                  <c:v>-1.0365079365079368</c:v>
                </c:pt>
                <c:pt idx="50">
                  <c:v>-1.0365079365079368</c:v>
                </c:pt>
                <c:pt idx="51">
                  <c:v>-0.83650793650793709</c:v>
                </c:pt>
                <c:pt idx="52">
                  <c:v>-0.33650793650793709</c:v>
                </c:pt>
                <c:pt idx="53">
                  <c:v>-3.236507936507937</c:v>
                </c:pt>
                <c:pt idx="54">
                  <c:v>0.96349206349206362</c:v>
                </c:pt>
                <c:pt idx="55">
                  <c:v>-2.6365079365079369</c:v>
                </c:pt>
                <c:pt idx="56">
                  <c:v>6.3492063492062822E-2</c:v>
                </c:pt>
                <c:pt idx="57">
                  <c:v>-0.43650793650793718</c:v>
                </c:pt>
                <c:pt idx="58">
                  <c:v>0.16349206349206291</c:v>
                </c:pt>
                <c:pt idx="59">
                  <c:v>0.76349206349206344</c:v>
                </c:pt>
                <c:pt idx="60">
                  <c:v>1.3634920634920626</c:v>
                </c:pt>
                <c:pt idx="61">
                  <c:v>-0.33650793650793709</c:v>
                </c:pt>
                <c:pt idx="62">
                  <c:v>0.96349206349206362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A7-440C-8F0E-76E12158E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351280"/>
        <c:axId val="2114362928"/>
      </c:lineChart>
      <c:catAx>
        <c:axId val="211435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62928"/>
        <c:crosses val="autoZero"/>
        <c:auto val="1"/>
        <c:lblAlgn val="ctr"/>
        <c:lblOffset val="100"/>
        <c:noMultiLvlLbl val="0"/>
      </c:catAx>
      <c:valAx>
        <c:axId val="21143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ROBOR </a:t>
            </a:r>
            <a:r>
              <a:rPr lang="en-US" sz="1000"/>
              <a:t>3M,</a:t>
            </a:r>
            <a:r>
              <a:rPr lang="en-US" sz="1000" baseline="0"/>
              <a:t> Quarterly Average</a:t>
            </a:r>
            <a:r>
              <a:rPr lang="ro-RO" sz="1000"/>
              <a:t>, </a:t>
            </a:r>
            <a:r>
              <a:rPr lang="en-US" sz="1000"/>
              <a:t>NBR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Sheet1!$J$2:$J$64</c:f>
              <c:numCache>
                <c:formatCode>General</c:formatCode>
                <c:ptCount val="63"/>
                <c:pt idx="0">
                  <c:v>7.9533870967741978</c:v>
                </c:pt>
                <c:pt idx="1">
                  <c:v>7.2420967741935458</c:v>
                </c:pt>
                <c:pt idx="2">
                  <c:v>7.9867741935483876</c:v>
                </c:pt>
                <c:pt idx="3">
                  <c:v>9.9504838709677426</c:v>
                </c:pt>
                <c:pt idx="4">
                  <c:v>11.540483870967742</c:v>
                </c:pt>
                <c:pt idx="5">
                  <c:v>12.460967741935479</c:v>
                </c:pt>
                <c:pt idx="6">
                  <c:v>18.364677419354837</c:v>
                </c:pt>
                <c:pt idx="7">
                  <c:v>15.281129032258061</c:v>
                </c:pt>
                <c:pt idx="8">
                  <c:v>12.052741935483871</c:v>
                </c:pt>
                <c:pt idx="9">
                  <c:v>9.3340322580645161</c:v>
                </c:pt>
                <c:pt idx="10">
                  <c:v>10.399838709677413</c:v>
                </c:pt>
                <c:pt idx="11">
                  <c:v>7.3098387096774173</c:v>
                </c:pt>
                <c:pt idx="12">
                  <c:v>6.25532258064516</c:v>
                </c:pt>
                <c:pt idx="13">
                  <c:v>6.8424193548387082</c:v>
                </c:pt>
                <c:pt idx="14">
                  <c:v>6.500322580645161</c:v>
                </c:pt>
                <c:pt idx="15">
                  <c:v>5.7069354838709669</c:v>
                </c:pt>
                <c:pt idx="16">
                  <c:v>5.5691935483870951</c:v>
                </c:pt>
                <c:pt idx="17">
                  <c:v>5.7604838709677431</c:v>
                </c:pt>
                <c:pt idx="18">
                  <c:v>6.2550000000000008</c:v>
                </c:pt>
                <c:pt idx="19">
                  <c:v>4.9866129032258062</c:v>
                </c:pt>
                <c:pt idx="20">
                  <c:v>4.8879032258064488</c:v>
                </c:pt>
                <c:pt idx="21">
                  <c:v>5.6143548387096791</c:v>
                </c:pt>
                <c:pt idx="22">
                  <c:v>5.874032258064517</c:v>
                </c:pt>
                <c:pt idx="23">
                  <c:v>5.7167741935483853</c:v>
                </c:pt>
                <c:pt idx="24">
                  <c:v>4.3630645161290325</c:v>
                </c:pt>
                <c:pt idx="25">
                  <c:v>4.0153225806451607</c:v>
                </c:pt>
                <c:pt idx="26">
                  <c:v>2.7956451612903224</c:v>
                </c:pt>
                <c:pt idx="27">
                  <c:v>2.9051612903225812</c:v>
                </c:pt>
                <c:pt idx="28">
                  <c:v>2.7885483870967738</c:v>
                </c:pt>
                <c:pt idx="29">
                  <c:v>2.3899999999999997</c:v>
                </c:pt>
                <c:pt idx="30">
                  <c:v>2.0674193548387096</c:v>
                </c:pt>
                <c:pt idx="31">
                  <c:v>1.4449999999999992</c:v>
                </c:pt>
                <c:pt idx="32">
                  <c:v>1.3487096774193545</c:v>
                </c:pt>
                <c:pt idx="33">
                  <c:v>1.3740322580645163</c:v>
                </c:pt>
                <c:pt idx="34">
                  <c:v>1.1583870967741932</c:v>
                </c:pt>
                <c:pt idx="35">
                  <c:v>0.82661290322580649</c:v>
                </c:pt>
                <c:pt idx="36">
                  <c:v>0.76467741935483935</c:v>
                </c:pt>
                <c:pt idx="37">
                  <c:v>0.7688709677419352</c:v>
                </c:pt>
                <c:pt idx="38">
                  <c:v>0.76564516129032223</c:v>
                </c:pt>
                <c:pt idx="39">
                  <c:v>0.82645161290322577</c:v>
                </c:pt>
                <c:pt idx="40">
                  <c:v>0.86080645161290303</c:v>
                </c:pt>
                <c:pt idx="41">
                  <c:v>0.94016129032257978</c:v>
                </c:pt>
                <c:pt idx="42">
                  <c:v>1.9770967741935488</c:v>
                </c:pt>
                <c:pt idx="43">
                  <c:v>2.0335483870967748</c:v>
                </c:pt>
                <c:pt idx="44">
                  <c:v>2.6146774193548383</c:v>
                </c:pt>
                <c:pt idx="45">
                  <c:v>3.2796774193548379</c:v>
                </c:pt>
                <c:pt idx="46">
                  <c:v>3.1685483870967723</c:v>
                </c:pt>
                <c:pt idx="47">
                  <c:v>3.1003225806451615</c:v>
                </c:pt>
                <c:pt idx="48">
                  <c:v>3.2932258064516122</c:v>
                </c:pt>
                <c:pt idx="49">
                  <c:v>3.0877419354838715</c:v>
                </c:pt>
                <c:pt idx="50">
                  <c:v>3.0462903225806444</c:v>
                </c:pt>
                <c:pt idx="51">
                  <c:v>3.0304838709677431</c:v>
                </c:pt>
                <c:pt idx="52">
                  <c:v>2.3961290322580653</c:v>
                </c:pt>
                <c:pt idx="53">
                  <c:v>2.0556451612903248</c:v>
                </c:pt>
                <c:pt idx="54">
                  <c:v>2.07790322580645</c:v>
                </c:pt>
                <c:pt idx="55">
                  <c:v>1.6404838709677421</c:v>
                </c:pt>
                <c:pt idx="56">
                  <c:v>1.5569354838709681</c:v>
                </c:pt>
                <c:pt idx="57">
                  <c:v>1.5656451612903226</c:v>
                </c:pt>
                <c:pt idx="58">
                  <c:v>2.5361290322580641</c:v>
                </c:pt>
                <c:pt idx="59">
                  <c:v>3.6588709677419384</c:v>
                </c:pt>
                <c:pt idx="60">
                  <c:v>5.4709677419354827</c:v>
                </c:pt>
                <c:pt idx="61">
                  <c:v>7.7451612903225806</c:v>
                </c:pt>
                <c:pt idx="62">
                  <c:v>7.9272580645161277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D4-4AE3-9D7B-621C8ADD3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4960"/>
        <c:axId val="2126162448"/>
      </c:lineChart>
      <c:catAx>
        <c:axId val="21261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2448"/>
        <c:crosses val="autoZero"/>
        <c:auto val="1"/>
        <c:lblAlgn val="ctr"/>
        <c:lblOffset val="100"/>
        <c:noMultiLvlLbl val="0"/>
      </c:catAx>
      <c:valAx>
        <c:axId val="212616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</a:t>
            </a:r>
            <a:r>
              <a:rPr lang="en-US" sz="1000" baseline="0"/>
              <a:t> of Household Real Estate Credits</a:t>
            </a:r>
            <a:r>
              <a:rPr lang="ro-RO" sz="1000"/>
              <a:t>, </a:t>
            </a:r>
            <a:r>
              <a:rPr lang="en-US" sz="1000"/>
              <a:t>NB</a:t>
            </a:r>
            <a:r>
              <a:rPr lang="ro-RO" sz="1000"/>
              <a:t>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Sheet1!$G$2:$G$64</c:f>
              <c:numCache>
                <c:formatCode>General</c:formatCode>
                <c:ptCount val="63"/>
                <c:pt idx="0">
                  <c:v>-0.83128113143334881</c:v>
                </c:pt>
                <c:pt idx="1">
                  <c:v>18.015717204841241</c:v>
                </c:pt>
                <c:pt idx="2">
                  <c:v>23.77403593587054</c:v>
                </c:pt>
                <c:pt idx="3">
                  <c:v>8.9626385068312437</c:v>
                </c:pt>
                <c:pt idx="4">
                  <c:v>2.4521880110914043</c:v>
                </c:pt>
                <c:pt idx="5">
                  <c:v>-0.87226257573401833</c:v>
                </c:pt>
                <c:pt idx="6">
                  <c:v>11.623140845845715</c:v>
                </c:pt>
                <c:pt idx="7">
                  <c:v>15.080178150518574</c:v>
                </c:pt>
                <c:pt idx="8">
                  <c:v>-5.6017680935742344</c:v>
                </c:pt>
                <c:pt idx="9">
                  <c:v>1.2099644164692216</c:v>
                </c:pt>
                <c:pt idx="10">
                  <c:v>-1.1890240456132193</c:v>
                </c:pt>
                <c:pt idx="11">
                  <c:v>-3.7891134654152179</c:v>
                </c:pt>
                <c:pt idx="12">
                  <c:v>6.1331515316860212</c:v>
                </c:pt>
                <c:pt idx="13">
                  <c:v>-0.44060943365141858</c:v>
                </c:pt>
                <c:pt idx="14">
                  <c:v>2.8959921421233492E-2</c:v>
                </c:pt>
                <c:pt idx="15">
                  <c:v>-11.485909741513911</c:v>
                </c:pt>
                <c:pt idx="16">
                  <c:v>1.9423584783556982</c:v>
                </c:pt>
                <c:pt idx="17">
                  <c:v>6.6265355071548058</c:v>
                </c:pt>
                <c:pt idx="18">
                  <c:v>1.9750446246734934</c:v>
                </c:pt>
                <c:pt idx="19">
                  <c:v>-1.6988844475954621</c:v>
                </c:pt>
                <c:pt idx="20">
                  <c:v>-0.1274636070306987</c:v>
                </c:pt>
                <c:pt idx="21">
                  <c:v>1.3621049800914045</c:v>
                </c:pt>
                <c:pt idx="22">
                  <c:v>-3.2332336565753637</c:v>
                </c:pt>
                <c:pt idx="23">
                  <c:v>-3.0007014586980971</c:v>
                </c:pt>
                <c:pt idx="24">
                  <c:v>-1.4498657422077241</c:v>
                </c:pt>
                <c:pt idx="25">
                  <c:v>-0.70348151057332364</c:v>
                </c:pt>
                <c:pt idx="26">
                  <c:v>-1.8418672099033038</c:v>
                </c:pt>
                <c:pt idx="27">
                  <c:v>-0.42957586010351578</c:v>
                </c:pt>
                <c:pt idx="28">
                  <c:v>-6.1705495867031015</c:v>
                </c:pt>
                <c:pt idx="29">
                  <c:v>-0.48658796107362656</c:v>
                </c:pt>
                <c:pt idx="30">
                  <c:v>0.71618940210204007</c:v>
                </c:pt>
                <c:pt idx="31">
                  <c:v>-2.7177148537831939</c:v>
                </c:pt>
                <c:pt idx="32">
                  <c:v>1.5628210279798984</c:v>
                </c:pt>
                <c:pt idx="33">
                  <c:v>-2.6637461513859493</c:v>
                </c:pt>
                <c:pt idx="34">
                  <c:v>1.9839097277631992</c:v>
                </c:pt>
                <c:pt idx="35">
                  <c:v>0.48743895237660562</c:v>
                </c:pt>
                <c:pt idx="36">
                  <c:v>-1.1795988442124936</c:v>
                </c:pt>
                <c:pt idx="37">
                  <c:v>-1.4278730599559872</c:v>
                </c:pt>
                <c:pt idx="38">
                  <c:v>-0.77119852065651395</c:v>
                </c:pt>
                <c:pt idx="39">
                  <c:v>-2.1210680257712675</c:v>
                </c:pt>
                <c:pt idx="40">
                  <c:v>-0.27963826358853394</c:v>
                </c:pt>
                <c:pt idx="41">
                  <c:v>-2.0532894388979437</c:v>
                </c:pt>
                <c:pt idx="42">
                  <c:v>0.7516565305495484</c:v>
                </c:pt>
                <c:pt idx="43">
                  <c:v>-1.8282087612738649</c:v>
                </c:pt>
                <c:pt idx="44">
                  <c:v>-2.79372571843829</c:v>
                </c:pt>
                <c:pt idx="45">
                  <c:v>-2.9232031722143401</c:v>
                </c:pt>
                <c:pt idx="46">
                  <c:v>-1.4098312171316194</c:v>
                </c:pt>
                <c:pt idx="47">
                  <c:v>-0.88682256270086279</c:v>
                </c:pt>
                <c:pt idx="48">
                  <c:v>-4.1872455127729538</c:v>
                </c:pt>
                <c:pt idx="49">
                  <c:v>-2.0226624800598123</c:v>
                </c:pt>
                <c:pt idx="50">
                  <c:v>-2.3557227792512578</c:v>
                </c:pt>
                <c:pt idx="51">
                  <c:v>0.85355598433406366</c:v>
                </c:pt>
                <c:pt idx="52">
                  <c:v>2.1032463921039626</c:v>
                </c:pt>
                <c:pt idx="53">
                  <c:v>-6.2203818523160486</c:v>
                </c:pt>
                <c:pt idx="54">
                  <c:v>-4.1506479353498165</c:v>
                </c:pt>
                <c:pt idx="55">
                  <c:v>1.3094119732269029</c:v>
                </c:pt>
                <c:pt idx="56">
                  <c:v>-0.27776479251086039</c:v>
                </c:pt>
                <c:pt idx="57">
                  <c:v>-0.40378277639802151</c:v>
                </c:pt>
                <c:pt idx="58">
                  <c:v>-3.7165810148115606</c:v>
                </c:pt>
                <c:pt idx="59">
                  <c:v>-8.5678524156071258</c:v>
                </c:pt>
                <c:pt idx="60">
                  <c:v>-4.7410689804956005</c:v>
                </c:pt>
                <c:pt idx="61">
                  <c:v>-2.4126067003010019</c:v>
                </c:pt>
                <c:pt idx="62">
                  <c:v>-3.4898327480022426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FC-4587-BEDE-F4B4207FE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60784"/>
        <c:axId val="2126164528"/>
      </c:lineChart>
      <c:catAx>
        <c:axId val="212616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4528"/>
        <c:crosses val="autoZero"/>
        <c:auto val="1"/>
        <c:lblAlgn val="ctr"/>
        <c:lblOffset val="100"/>
        <c:noMultiLvlLbl val="0"/>
      </c:catAx>
      <c:valAx>
        <c:axId val="212616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Non</a:t>
            </a:r>
            <a:r>
              <a:rPr lang="en-US" sz="1000" baseline="0"/>
              <a:t> Financial Companies Credits,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Sheet1!$H$2:$H$64</c:f>
              <c:numCache>
                <c:formatCode>General</c:formatCode>
                <c:ptCount val="63"/>
                <c:pt idx="0">
                  <c:v>2.5886962459303287</c:v>
                </c:pt>
                <c:pt idx="1">
                  <c:v>6.7505970930225541</c:v>
                </c:pt>
                <c:pt idx="2">
                  <c:v>14.437607060287146</c:v>
                </c:pt>
                <c:pt idx="3">
                  <c:v>10.223354204544128</c:v>
                </c:pt>
                <c:pt idx="4">
                  <c:v>3.4664537147361574</c:v>
                </c:pt>
                <c:pt idx="5">
                  <c:v>-1.3028533677967014</c:v>
                </c:pt>
                <c:pt idx="6">
                  <c:v>5.192051728926435</c:v>
                </c:pt>
                <c:pt idx="7">
                  <c:v>16.412383623246246</c:v>
                </c:pt>
                <c:pt idx="8">
                  <c:v>-7.587836236941996</c:v>
                </c:pt>
                <c:pt idx="9">
                  <c:v>0.31913038234748337</c:v>
                </c:pt>
                <c:pt idx="10">
                  <c:v>-2.7741240541991274</c:v>
                </c:pt>
                <c:pt idx="11">
                  <c:v>-3.6156644634973634</c:v>
                </c:pt>
                <c:pt idx="12">
                  <c:v>3.0010718746980536</c:v>
                </c:pt>
                <c:pt idx="13">
                  <c:v>-1.9400071561756316</c:v>
                </c:pt>
                <c:pt idx="14">
                  <c:v>2.9388987944986744</c:v>
                </c:pt>
                <c:pt idx="15">
                  <c:v>-7.5174615743607109</c:v>
                </c:pt>
                <c:pt idx="16">
                  <c:v>2.5389903761277322</c:v>
                </c:pt>
                <c:pt idx="17">
                  <c:v>5.5553651162805266</c:v>
                </c:pt>
                <c:pt idx="18">
                  <c:v>2.3188727425784328</c:v>
                </c:pt>
                <c:pt idx="19">
                  <c:v>-0.52598807836451877</c:v>
                </c:pt>
                <c:pt idx="20">
                  <c:v>-0.32086310500029525</c:v>
                </c:pt>
                <c:pt idx="21">
                  <c:v>1.165068838788359</c:v>
                </c:pt>
                <c:pt idx="22">
                  <c:v>-3.2712926835466716</c:v>
                </c:pt>
                <c:pt idx="23">
                  <c:v>-2.9237036739255418</c:v>
                </c:pt>
                <c:pt idx="24">
                  <c:v>-3.4965917406814806</c:v>
                </c:pt>
                <c:pt idx="25">
                  <c:v>-2.7968981744704791</c:v>
                </c:pt>
                <c:pt idx="26">
                  <c:v>-3.8931881964911974</c:v>
                </c:pt>
                <c:pt idx="27">
                  <c:v>0.64187426456053354</c:v>
                </c:pt>
                <c:pt idx="28">
                  <c:v>-7.0124179399392457</c:v>
                </c:pt>
                <c:pt idx="29">
                  <c:v>-3.5307554325931845</c:v>
                </c:pt>
                <c:pt idx="30">
                  <c:v>-2.3061895029135404</c:v>
                </c:pt>
                <c:pt idx="31">
                  <c:v>-4.764587589657248</c:v>
                </c:pt>
                <c:pt idx="32">
                  <c:v>0.90604853193803736</c:v>
                </c:pt>
                <c:pt idx="33">
                  <c:v>-4.7078708800032443</c:v>
                </c:pt>
                <c:pt idx="34">
                  <c:v>-0.15778935970573338</c:v>
                </c:pt>
                <c:pt idx="35">
                  <c:v>-2.1373261877247685</c:v>
                </c:pt>
                <c:pt idx="36">
                  <c:v>-5.0605272393008649</c:v>
                </c:pt>
                <c:pt idx="37">
                  <c:v>-4.0196540079722443</c:v>
                </c:pt>
                <c:pt idx="38">
                  <c:v>1.4574632310633562</c:v>
                </c:pt>
                <c:pt idx="39">
                  <c:v>-1.0696798764558024</c:v>
                </c:pt>
                <c:pt idx="40">
                  <c:v>-0.49829631389485707</c:v>
                </c:pt>
                <c:pt idx="41">
                  <c:v>-1.5380977193230105</c:v>
                </c:pt>
                <c:pt idx="42">
                  <c:v>-2.1568713329594469</c:v>
                </c:pt>
                <c:pt idx="43">
                  <c:v>-1.4237235237432078</c:v>
                </c:pt>
                <c:pt idx="44">
                  <c:v>-0.98096372900110973</c:v>
                </c:pt>
                <c:pt idx="45">
                  <c:v>-2.0599263657791678</c:v>
                </c:pt>
                <c:pt idx="46">
                  <c:v>-0.33276615204550941</c:v>
                </c:pt>
                <c:pt idx="47">
                  <c:v>0.80702177700476385</c:v>
                </c:pt>
                <c:pt idx="48">
                  <c:v>-2.0595345419560918</c:v>
                </c:pt>
                <c:pt idx="49">
                  <c:v>-0.85863474250704064</c:v>
                </c:pt>
                <c:pt idx="50">
                  <c:v>-2.3175342739626448</c:v>
                </c:pt>
                <c:pt idx="51">
                  <c:v>0.60782507291879506</c:v>
                </c:pt>
                <c:pt idx="52">
                  <c:v>1.4822103519959673</c:v>
                </c:pt>
                <c:pt idx="53">
                  <c:v>-3.8397307049836948</c:v>
                </c:pt>
                <c:pt idx="54">
                  <c:v>-1.2724319887429325</c:v>
                </c:pt>
                <c:pt idx="55">
                  <c:v>4.9142419594393978</c:v>
                </c:pt>
                <c:pt idx="56">
                  <c:v>2.7485995915910011</c:v>
                </c:pt>
                <c:pt idx="57">
                  <c:v>3.1492122865560979</c:v>
                </c:pt>
                <c:pt idx="58">
                  <c:v>0.97067951706804712</c:v>
                </c:pt>
                <c:pt idx="59">
                  <c:v>-3.8169619403030475</c:v>
                </c:pt>
                <c:pt idx="60">
                  <c:v>3.1097610476935444</c:v>
                </c:pt>
                <c:pt idx="61">
                  <c:v>3.2281083301995372</c:v>
                </c:pt>
                <c:pt idx="62">
                  <c:v>-1.0428439071220086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27-4319-84DA-D2670BAEB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69520"/>
        <c:axId val="2126174096"/>
      </c:lineChart>
      <c:catAx>
        <c:axId val="212616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4096"/>
        <c:crosses val="autoZero"/>
        <c:auto val="1"/>
        <c:lblAlgn val="ctr"/>
        <c:lblOffset val="100"/>
        <c:noMultiLvlLbl val="0"/>
      </c:catAx>
      <c:valAx>
        <c:axId val="212617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Households Deposits, NBR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Sheet1!$I$2:$I$64</c:f>
              <c:numCache>
                <c:formatCode>General</c:formatCode>
                <c:ptCount val="63"/>
                <c:pt idx="0">
                  <c:v>-3.1478846249705934</c:v>
                </c:pt>
                <c:pt idx="1">
                  <c:v>3.6118410514805959</c:v>
                </c:pt>
                <c:pt idx="2">
                  <c:v>15.739316751540226</c:v>
                </c:pt>
                <c:pt idx="3">
                  <c:v>7.8100176747091403</c:v>
                </c:pt>
                <c:pt idx="4">
                  <c:v>0.50742978243191672</c:v>
                </c:pt>
                <c:pt idx="5">
                  <c:v>-3.9862320335834096</c:v>
                </c:pt>
                <c:pt idx="6">
                  <c:v>4.2936891898661393</c:v>
                </c:pt>
                <c:pt idx="7">
                  <c:v>22.578084673531478</c:v>
                </c:pt>
                <c:pt idx="8">
                  <c:v>-3.4748425336950723</c:v>
                </c:pt>
                <c:pt idx="9">
                  <c:v>0.73244620552887429</c:v>
                </c:pt>
                <c:pt idx="10">
                  <c:v>-1.8084087113833753</c:v>
                </c:pt>
                <c:pt idx="11">
                  <c:v>-3.7546817102359471</c:v>
                </c:pt>
                <c:pt idx="12">
                  <c:v>-0.71605465881235464</c:v>
                </c:pt>
                <c:pt idx="13">
                  <c:v>-2.4564730331841984</c:v>
                </c:pt>
                <c:pt idx="14">
                  <c:v>1.7997808874383008</c:v>
                </c:pt>
                <c:pt idx="15">
                  <c:v>-7.3741521919522164</c:v>
                </c:pt>
                <c:pt idx="16">
                  <c:v>-1.4038526234199828</c:v>
                </c:pt>
                <c:pt idx="17">
                  <c:v>4.5571953092235988</c:v>
                </c:pt>
                <c:pt idx="18">
                  <c:v>1.3545243077051232</c:v>
                </c:pt>
                <c:pt idx="19">
                  <c:v>0.72224320390294405</c:v>
                </c:pt>
                <c:pt idx="20">
                  <c:v>-0.40830477304323942</c:v>
                </c:pt>
                <c:pt idx="21">
                  <c:v>4.0978376948690887E-2</c:v>
                </c:pt>
                <c:pt idx="22">
                  <c:v>-1.9566783140976769</c:v>
                </c:pt>
                <c:pt idx="23">
                  <c:v>-0.19823967057291458</c:v>
                </c:pt>
                <c:pt idx="24">
                  <c:v>-3.2009740906119806</c:v>
                </c:pt>
                <c:pt idx="25">
                  <c:v>-1.8977780949491603</c:v>
                </c:pt>
                <c:pt idx="26">
                  <c:v>-0.12102299846653075</c:v>
                </c:pt>
                <c:pt idx="27">
                  <c:v>0.36727303799956523</c:v>
                </c:pt>
                <c:pt idx="28">
                  <c:v>-5.5310289137405162</c:v>
                </c:pt>
                <c:pt idx="29">
                  <c:v>-1.6644152977959354</c:v>
                </c:pt>
                <c:pt idx="30">
                  <c:v>3.3910403823097006</c:v>
                </c:pt>
                <c:pt idx="31">
                  <c:v>-3.5756745918395456</c:v>
                </c:pt>
                <c:pt idx="32">
                  <c:v>0.54268653320239046</c:v>
                </c:pt>
                <c:pt idx="33">
                  <c:v>-5.2034455780778757</c:v>
                </c:pt>
                <c:pt idx="34">
                  <c:v>2.6865515404996758</c:v>
                </c:pt>
                <c:pt idx="35">
                  <c:v>-0.71340666529369834</c:v>
                </c:pt>
                <c:pt idx="36">
                  <c:v>0.42777799729009569</c:v>
                </c:pt>
                <c:pt idx="37">
                  <c:v>-3.2387443130297129</c:v>
                </c:pt>
                <c:pt idx="38">
                  <c:v>4.0855276152642555</c:v>
                </c:pt>
                <c:pt idx="39">
                  <c:v>-1.5248631521729346</c:v>
                </c:pt>
                <c:pt idx="40">
                  <c:v>-0.59087441836150401</c:v>
                </c:pt>
                <c:pt idx="41">
                  <c:v>-3.0300913750130949</c:v>
                </c:pt>
                <c:pt idx="42">
                  <c:v>2.8418765482948354</c:v>
                </c:pt>
                <c:pt idx="43">
                  <c:v>-1.0185772392801002</c:v>
                </c:pt>
                <c:pt idx="44">
                  <c:v>-1.5396322433261895</c:v>
                </c:pt>
                <c:pt idx="45">
                  <c:v>-2.6333036996741894</c:v>
                </c:pt>
                <c:pt idx="46">
                  <c:v>1.2600466720176167</c:v>
                </c:pt>
                <c:pt idx="47">
                  <c:v>0.85359786038938168</c:v>
                </c:pt>
                <c:pt idx="48">
                  <c:v>-2.3212820838929678</c:v>
                </c:pt>
                <c:pt idx="49">
                  <c:v>-1.8888368889013192</c:v>
                </c:pt>
                <c:pt idx="50">
                  <c:v>0.35329653478425804</c:v>
                </c:pt>
                <c:pt idx="51">
                  <c:v>3.5372172512412474</c:v>
                </c:pt>
                <c:pt idx="52">
                  <c:v>5.2941757571698327</c:v>
                </c:pt>
                <c:pt idx="53">
                  <c:v>-5.3769998084749311</c:v>
                </c:pt>
                <c:pt idx="54">
                  <c:v>-0.63462077679804008</c:v>
                </c:pt>
                <c:pt idx="55">
                  <c:v>3.0157539237929791</c:v>
                </c:pt>
                <c:pt idx="56">
                  <c:v>-0.54104606596779359</c:v>
                </c:pt>
                <c:pt idx="57">
                  <c:v>-1.0802253080057618</c:v>
                </c:pt>
                <c:pt idx="58">
                  <c:v>-1.6227970459714642</c:v>
                </c:pt>
                <c:pt idx="59">
                  <c:v>-10.174041928689455</c:v>
                </c:pt>
                <c:pt idx="60">
                  <c:v>-4.8901130244018933</c:v>
                </c:pt>
                <c:pt idx="61">
                  <c:v>-0.92102616306407104</c:v>
                </c:pt>
                <c:pt idx="62">
                  <c:v>3.2162575761886796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53-472E-9659-A2FBB124D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5376"/>
        <c:axId val="2126172016"/>
      </c:lineChart>
      <c:catAx>
        <c:axId val="212615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2016"/>
        <c:crosses val="autoZero"/>
        <c:auto val="1"/>
        <c:lblAlgn val="ctr"/>
        <c:lblOffset val="100"/>
        <c:noMultiLvlLbl val="0"/>
      </c:catAx>
      <c:valAx>
        <c:axId val="212617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0B63-FA9C-42A0-B183-46BD4868F0DF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1F8F5-4A44-4D6C-9266-6A20F3CD70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851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02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8187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5114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7182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5998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4733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528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080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450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569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4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905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058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610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599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4A3-1198-4221-8EA1-07294B39B75D}" type="datetime1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41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E4-624C-4E8A-AF3C-5917C45911A9}" type="datetime1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801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55C-F699-4E38-8AD9-2F84FFB16048}" type="datetime1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515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0667" y="1400684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0667" y="439941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2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0A3-F37C-4B73-810C-0BCE29537850}" type="datetime1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484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2DB-5E51-44AB-B29C-BB9C8570D1A8}" type="datetime1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536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1A4-D1E6-48C3-97A4-74859FC21810}" type="datetime1">
              <a:rPr lang="ro-RO" smtClean="0"/>
              <a:t>24.04.2023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962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7FD-025E-4476-B3EB-97A7C277F525}" type="datetime1">
              <a:rPr lang="ro-RO" smtClean="0"/>
              <a:t>24.04.2023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886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D273-64C6-49F0-BC95-5435AFDE1C05}" type="datetime1">
              <a:rPr lang="ro-RO" smtClean="0"/>
              <a:t>24.04.2023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91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DEB6-04B7-4779-9CAB-11094AAB34F6}" type="datetime1">
              <a:rPr lang="ro-RO" smtClean="0"/>
              <a:t>24.04.2023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690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7DB0-239F-4E87-B51A-CF052D738C19}" type="datetime1">
              <a:rPr lang="ro-RO" smtClean="0"/>
              <a:t>24.04.2023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156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7D3-4D61-4E7E-B00E-3FDCDB5FB5EE}" type="datetime1">
              <a:rPr lang="ro-RO" smtClean="0"/>
              <a:t>24.04.2023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964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779C-70FC-448F-A56E-D10D1ACECD4F}" type="datetime1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48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chart" Target="../charts/chart8.xml"/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12" Type="http://schemas.openxmlformats.org/officeDocument/2006/relationships/chart" Target="../charts/chart7.xml"/><Relationship Id="rId17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6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3.png"/><Relationship Id="rId15" Type="http://schemas.openxmlformats.org/officeDocument/2006/relationships/chart" Target="../charts/chart10.xml"/><Relationship Id="rId10" Type="http://schemas.openxmlformats.org/officeDocument/2006/relationships/chart" Target="../charts/chart5.xml"/><Relationship Id="rId4" Type="http://schemas.openxmlformats.org/officeDocument/2006/relationships/image" Target="../media/image2.png"/><Relationship Id="rId9" Type="http://schemas.openxmlformats.org/officeDocument/2006/relationships/chart" Target="../charts/chart4.xml"/><Relationship Id="rId1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13" Type="http://schemas.openxmlformats.org/officeDocument/2006/relationships/chart" Target="../charts/chart20.xml"/><Relationship Id="rId1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chart" Target="../charts/chart14.xml"/><Relationship Id="rId12" Type="http://schemas.openxmlformats.org/officeDocument/2006/relationships/chart" Target="../charts/chart19.xml"/><Relationship Id="rId17" Type="http://schemas.openxmlformats.org/officeDocument/2006/relationships/chart" Target="../charts/chart24.xml"/><Relationship Id="rId2" Type="http://schemas.openxmlformats.org/officeDocument/2006/relationships/notesSlide" Target="../notesSlides/notesSlide11.xml"/><Relationship Id="rId16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11" Type="http://schemas.openxmlformats.org/officeDocument/2006/relationships/chart" Target="../charts/chart18.xml"/><Relationship Id="rId5" Type="http://schemas.openxmlformats.org/officeDocument/2006/relationships/image" Target="../media/image3.png"/><Relationship Id="rId15" Type="http://schemas.openxmlformats.org/officeDocument/2006/relationships/chart" Target="../charts/chart22.xml"/><Relationship Id="rId10" Type="http://schemas.openxmlformats.org/officeDocument/2006/relationships/chart" Target="../charts/chart17.xml"/><Relationship Id="rId4" Type="http://schemas.openxmlformats.org/officeDocument/2006/relationships/image" Target="../media/image2.png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13" Type="http://schemas.openxmlformats.org/officeDocument/2006/relationships/chart" Target="../charts/chart32.xml"/><Relationship Id="rId1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chart" Target="../charts/chart26.xml"/><Relationship Id="rId12" Type="http://schemas.openxmlformats.org/officeDocument/2006/relationships/chart" Target="../charts/chart31.xml"/><Relationship Id="rId17" Type="http://schemas.openxmlformats.org/officeDocument/2006/relationships/chart" Target="../charts/chart36.xml"/><Relationship Id="rId2" Type="http://schemas.openxmlformats.org/officeDocument/2006/relationships/notesSlide" Target="../notesSlides/notesSlide12.xml"/><Relationship Id="rId16" Type="http://schemas.openxmlformats.org/officeDocument/2006/relationships/chart" Target="../charts/chart3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5.xml"/><Relationship Id="rId11" Type="http://schemas.openxmlformats.org/officeDocument/2006/relationships/chart" Target="../charts/chart30.xml"/><Relationship Id="rId5" Type="http://schemas.openxmlformats.org/officeDocument/2006/relationships/image" Target="../media/image3.png"/><Relationship Id="rId15" Type="http://schemas.openxmlformats.org/officeDocument/2006/relationships/chart" Target="../charts/chart34.xml"/><Relationship Id="rId10" Type="http://schemas.openxmlformats.org/officeDocument/2006/relationships/chart" Target="../charts/chart29.xml"/><Relationship Id="rId4" Type="http://schemas.openxmlformats.org/officeDocument/2006/relationships/image" Target="../media/image2.png"/><Relationship Id="rId9" Type="http://schemas.openxmlformats.org/officeDocument/2006/relationships/chart" Target="../charts/chart28.xml"/><Relationship Id="rId14" Type="http://schemas.openxmlformats.org/officeDocument/2006/relationships/chart" Target="../charts/chart3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9.xml"/><Relationship Id="rId13" Type="http://schemas.openxmlformats.org/officeDocument/2006/relationships/chart" Target="../charts/chart44.xml"/><Relationship Id="rId1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chart" Target="../charts/chart38.xml"/><Relationship Id="rId12" Type="http://schemas.openxmlformats.org/officeDocument/2006/relationships/chart" Target="../charts/chart43.xml"/><Relationship Id="rId17" Type="http://schemas.openxmlformats.org/officeDocument/2006/relationships/chart" Target="../charts/chart48.xml"/><Relationship Id="rId2" Type="http://schemas.openxmlformats.org/officeDocument/2006/relationships/notesSlide" Target="../notesSlides/notesSlide13.xml"/><Relationship Id="rId16" Type="http://schemas.openxmlformats.org/officeDocument/2006/relationships/chart" Target="../charts/chart4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7.xml"/><Relationship Id="rId11" Type="http://schemas.openxmlformats.org/officeDocument/2006/relationships/chart" Target="../charts/chart42.xml"/><Relationship Id="rId5" Type="http://schemas.openxmlformats.org/officeDocument/2006/relationships/image" Target="../media/image3.png"/><Relationship Id="rId15" Type="http://schemas.openxmlformats.org/officeDocument/2006/relationships/chart" Target="../charts/chart46.xml"/><Relationship Id="rId10" Type="http://schemas.openxmlformats.org/officeDocument/2006/relationships/chart" Target="../charts/chart41.xml"/><Relationship Id="rId4" Type="http://schemas.openxmlformats.org/officeDocument/2006/relationships/image" Target="../media/image2.png"/><Relationship Id="rId9" Type="http://schemas.openxmlformats.org/officeDocument/2006/relationships/chart" Target="../charts/chart40.xml"/><Relationship Id="rId14" Type="http://schemas.openxmlformats.org/officeDocument/2006/relationships/chart" Target="../charts/char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6743900" y="1843667"/>
            <a:ext cx="4039200" cy="31604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6626100" y="1494200"/>
            <a:ext cx="4039153" cy="3396181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7986433" y="1845492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6326176" y="3023346"/>
            <a:ext cx="1715971" cy="521996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-65557" y="2137225"/>
            <a:ext cx="7423499" cy="1858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Calibrating a </a:t>
            </a:r>
            <a:r>
              <a:rPr lang="en-US" sz="5400" dirty="0" err="1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macroprudential</a:t>
            </a:r>
            <a: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policy model </a:t>
            </a:r>
            <a:r>
              <a:rPr lang="en-US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the Romanian</a:t>
            </a:r>
            <a:b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economy</a:t>
            </a:r>
            <a:endParaRPr sz="5400" dirty="0">
              <a:solidFill>
                <a:srgbClr val="A500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671835" y="6255326"/>
            <a:ext cx="7443966" cy="4571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87" name="Google Shape;187;p26"/>
          <p:cNvSpPr/>
          <p:nvPr/>
        </p:nvSpPr>
        <p:spPr>
          <a:xfrm>
            <a:off x="8322257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88" name="Google Shape;188;p26"/>
          <p:cNvSpPr/>
          <p:nvPr/>
        </p:nvSpPr>
        <p:spPr>
          <a:xfrm>
            <a:off x="9474624" y="3100302"/>
            <a:ext cx="28721" cy="2872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89" name="Google Shape;189;p26"/>
          <p:cNvSpPr/>
          <p:nvPr/>
        </p:nvSpPr>
        <p:spPr>
          <a:xfrm>
            <a:off x="9265034" y="5184738"/>
            <a:ext cx="92073" cy="20825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0" name="Google Shape;190;p26"/>
          <p:cNvSpPr/>
          <p:nvPr/>
        </p:nvSpPr>
        <p:spPr>
          <a:xfrm>
            <a:off x="9585590" y="5184738"/>
            <a:ext cx="92308" cy="20825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1" name="Google Shape;191;p26"/>
          <p:cNvSpPr/>
          <p:nvPr/>
        </p:nvSpPr>
        <p:spPr>
          <a:xfrm>
            <a:off x="9906381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2" name="Google Shape;192;p26"/>
          <p:cNvSpPr/>
          <p:nvPr/>
        </p:nvSpPr>
        <p:spPr>
          <a:xfrm>
            <a:off x="10227230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3" name="Google Shape;193;p26"/>
          <p:cNvSpPr/>
          <p:nvPr/>
        </p:nvSpPr>
        <p:spPr>
          <a:xfrm>
            <a:off x="9470763" y="4214176"/>
            <a:ext cx="32583" cy="31179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4" name="Google Shape;194;p26"/>
          <p:cNvSpPr/>
          <p:nvPr/>
        </p:nvSpPr>
        <p:spPr>
          <a:xfrm>
            <a:off x="8368433" y="3728833"/>
            <a:ext cx="2151240" cy="1949144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5" name="Google Shape;195;p26"/>
          <p:cNvSpPr/>
          <p:nvPr/>
        </p:nvSpPr>
        <p:spPr>
          <a:xfrm>
            <a:off x="9851453" y="4145621"/>
            <a:ext cx="32524" cy="31471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8460309" y="3848813"/>
            <a:ext cx="1876921" cy="1714863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10273413" y="970782"/>
            <a:ext cx="1726085" cy="786097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8258557" y="1945872"/>
            <a:ext cx="1208009" cy="182217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10722749" y="3790849"/>
            <a:ext cx="662416" cy="630127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10319600" y="2016667"/>
            <a:ext cx="1479637" cy="1337104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grpSp>
        <p:nvGrpSpPr>
          <p:cNvPr id="403" name="Google Shape;403;p26"/>
          <p:cNvGrpSpPr/>
          <p:nvPr/>
        </p:nvGrpSpPr>
        <p:grpSpPr>
          <a:xfrm>
            <a:off x="6064719" y="4906085"/>
            <a:ext cx="2105763" cy="895057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9668333" y="2811500"/>
            <a:ext cx="92000" cy="21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2" name="Google Shape;412;p26"/>
          <p:cNvSpPr/>
          <p:nvPr/>
        </p:nvSpPr>
        <p:spPr>
          <a:xfrm>
            <a:off x="7725491" y="30718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3" name="Google Shape;413;p26"/>
          <p:cNvSpPr/>
          <p:nvPr/>
        </p:nvSpPr>
        <p:spPr>
          <a:xfrm>
            <a:off x="10163191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4" name="Google Shape;414;p26"/>
          <p:cNvSpPr/>
          <p:nvPr/>
        </p:nvSpPr>
        <p:spPr>
          <a:xfrm>
            <a:off x="5763731" y="4367400"/>
            <a:ext cx="2105768" cy="858755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5" name="Google Shape;415;p26"/>
          <p:cNvSpPr/>
          <p:nvPr/>
        </p:nvSpPr>
        <p:spPr>
          <a:xfrm>
            <a:off x="6332228" y="3219926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6" name="Google Shape;416;p26"/>
          <p:cNvSpPr/>
          <p:nvPr/>
        </p:nvSpPr>
        <p:spPr>
          <a:xfrm>
            <a:off x="7935857" y="1804864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7002" y="5261681"/>
            <a:ext cx="535064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Phd</a:t>
            </a:r>
            <a:r>
              <a:rPr lang="en-US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</a:t>
            </a:r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Aliman Mihai</a:t>
            </a:r>
          </a:p>
          <a:p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Profes</a:t>
            </a:r>
            <a:r>
              <a:rPr lang="en-US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or: </a:t>
            </a:r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prof. univ. dr. Necula Ciprian</a:t>
            </a:r>
          </a:p>
          <a:p>
            <a:endParaRPr lang="ro-RO" sz="1400" dirty="0" smtClean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o-RO" sz="14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FABBV Doctoral School Presentation</a:t>
            </a:r>
            <a:r>
              <a:rPr lang="ro-RO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1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april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o-RO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</a:t>
            </a:r>
            <a:r>
              <a:rPr lang="en-US" sz="11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endParaRPr lang="en-US" sz="11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Series for </a:t>
            </a:r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Rom</a:t>
            </a:r>
            <a:r>
              <a:rPr lang="en-US" sz="2800" spc="300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ro-RO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nia</a:t>
            </a:r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Estimation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10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249546" y="1055238"/>
            <a:ext cx="111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Perio</a:t>
            </a:r>
            <a:r>
              <a:rPr lang="en-US" dirty="0" smtClean="0"/>
              <a:t>d</a:t>
            </a:r>
            <a:r>
              <a:rPr lang="ro-RO" dirty="0" smtClean="0"/>
              <a:t>: </a:t>
            </a:r>
            <a:r>
              <a:rPr lang="ro-RO" dirty="0" smtClean="0"/>
              <a:t>2007 Q1 – </a:t>
            </a:r>
            <a:r>
              <a:rPr lang="ro-RO" dirty="0" smtClean="0"/>
              <a:t>202</a:t>
            </a:r>
            <a:r>
              <a:rPr lang="en-US" dirty="0" smtClean="0"/>
              <a:t>2</a:t>
            </a:r>
            <a:r>
              <a:rPr lang="ro-RO" dirty="0" smtClean="0"/>
              <a:t> Q4</a:t>
            </a:r>
            <a:r>
              <a:rPr lang="en-US" dirty="0" smtClean="0"/>
              <a:t>. All nominal series were </a:t>
            </a:r>
            <a:r>
              <a:rPr lang="en-US" dirty="0" err="1" smtClean="0"/>
              <a:t>deseasonalized</a:t>
            </a:r>
            <a:r>
              <a:rPr lang="en-US" dirty="0"/>
              <a:t> </a:t>
            </a:r>
            <a:r>
              <a:rPr lang="en-US" dirty="0" smtClean="0"/>
              <a:t>and adjusted by the GDP deflator (Pfeifer 2014).</a:t>
            </a:r>
            <a:r>
              <a:rPr lang="en-US" dirty="0" smtClean="0"/>
              <a:t> </a:t>
            </a:r>
            <a:endParaRPr lang="en-US" sz="1400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391638"/>
              </p:ext>
            </p:extLst>
          </p:nvPr>
        </p:nvGraphicFramePr>
        <p:xfrm>
          <a:off x="245660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514741"/>
              </p:ext>
            </p:extLst>
          </p:nvPr>
        </p:nvGraphicFramePr>
        <p:xfrm>
          <a:off x="2988860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5800"/>
              </p:ext>
            </p:extLst>
          </p:nvPr>
        </p:nvGraphicFramePr>
        <p:xfrm>
          <a:off x="5555673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973965"/>
              </p:ext>
            </p:extLst>
          </p:nvPr>
        </p:nvGraphicFramePr>
        <p:xfrm>
          <a:off x="8298873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587865"/>
              </p:ext>
            </p:extLst>
          </p:nvPr>
        </p:nvGraphicFramePr>
        <p:xfrm>
          <a:off x="339086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82490"/>
              </p:ext>
            </p:extLst>
          </p:nvPr>
        </p:nvGraphicFramePr>
        <p:xfrm>
          <a:off x="3040723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489584"/>
              </p:ext>
            </p:extLst>
          </p:nvPr>
        </p:nvGraphicFramePr>
        <p:xfrm>
          <a:off x="5680363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729893"/>
              </p:ext>
            </p:extLst>
          </p:nvPr>
        </p:nvGraphicFramePr>
        <p:xfrm>
          <a:off x="8393030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106592"/>
              </p:ext>
            </p:extLst>
          </p:nvPr>
        </p:nvGraphicFramePr>
        <p:xfrm>
          <a:off x="261010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999696"/>
              </p:ext>
            </p:extLst>
          </p:nvPr>
        </p:nvGraphicFramePr>
        <p:xfrm>
          <a:off x="3051753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220034"/>
              </p:ext>
            </p:extLst>
          </p:nvPr>
        </p:nvGraphicFramePr>
        <p:xfrm>
          <a:off x="5705847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71944"/>
              </p:ext>
            </p:extLst>
          </p:nvPr>
        </p:nvGraphicFramePr>
        <p:xfrm>
          <a:off x="8485560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40718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Rezultate șoc politică monetară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11</a:t>
            </a:fld>
            <a:endParaRPr lang="ro-RO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60724"/>
              </p:ext>
            </p:extLst>
          </p:nvPr>
        </p:nvGraphicFramePr>
        <p:xfrm>
          <a:off x="8229600" y="488610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879907"/>
              </p:ext>
            </p:extLst>
          </p:nvPr>
        </p:nvGraphicFramePr>
        <p:xfrm>
          <a:off x="0" y="3067384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536448"/>
              </p:ext>
            </p:extLst>
          </p:nvPr>
        </p:nvGraphicFramePr>
        <p:xfrm>
          <a:off x="0" y="489267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925079"/>
              </p:ext>
            </p:extLst>
          </p:nvPr>
        </p:nvGraphicFramePr>
        <p:xfrm>
          <a:off x="2743200" y="123683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118342"/>
              </p:ext>
            </p:extLst>
          </p:nvPr>
        </p:nvGraphicFramePr>
        <p:xfrm>
          <a:off x="2743200" y="306387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987407"/>
              </p:ext>
            </p:extLst>
          </p:nvPr>
        </p:nvGraphicFramePr>
        <p:xfrm>
          <a:off x="2743200" y="488916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360222"/>
              </p:ext>
            </p:extLst>
          </p:nvPr>
        </p:nvGraphicFramePr>
        <p:xfrm>
          <a:off x="5486400" y="1244484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641158"/>
              </p:ext>
            </p:extLst>
          </p:nvPr>
        </p:nvGraphicFramePr>
        <p:xfrm>
          <a:off x="5486400" y="3080938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73170"/>
              </p:ext>
            </p:extLst>
          </p:nvPr>
        </p:nvGraphicFramePr>
        <p:xfrm>
          <a:off x="5486400" y="4896184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817774"/>
              </p:ext>
            </p:extLst>
          </p:nvPr>
        </p:nvGraphicFramePr>
        <p:xfrm>
          <a:off x="8229600" y="1242059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071434"/>
              </p:ext>
            </p:extLst>
          </p:nvPr>
        </p:nvGraphicFramePr>
        <p:xfrm>
          <a:off x="0" y="12180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101685"/>
              </p:ext>
            </p:extLst>
          </p:nvPr>
        </p:nvGraphicFramePr>
        <p:xfrm>
          <a:off x="8285719" y="304722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5660" y="1021126"/>
            <a:ext cx="7084941" cy="2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59" y="232012"/>
            <a:ext cx="993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Rezultate șoc tehnologie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12</a:t>
            </a:fld>
            <a:endParaRPr lang="ro-RO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123060"/>
              </p:ext>
            </p:extLst>
          </p:nvPr>
        </p:nvGraphicFramePr>
        <p:xfrm>
          <a:off x="8308109" y="489267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665583"/>
              </p:ext>
            </p:extLst>
          </p:nvPr>
        </p:nvGraphicFramePr>
        <p:xfrm>
          <a:off x="0" y="131387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581292"/>
              </p:ext>
            </p:extLst>
          </p:nvPr>
        </p:nvGraphicFramePr>
        <p:xfrm>
          <a:off x="0" y="303183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304051"/>
              </p:ext>
            </p:extLst>
          </p:nvPr>
        </p:nvGraphicFramePr>
        <p:xfrm>
          <a:off x="0" y="489267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915767"/>
              </p:ext>
            </p:extLst>
          </p:nvPr>
        </p:nvGraphicFramePr>
        <p:xfrm>
          <a:off x="2743200" y="131387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141809"/>
              </p:ext>
            </p:extLst>
          </p:nvPr>
        </p:nvGraphicFramePr>
        <p:xfrm>
          <a:off x="2743200" y="30478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600794"/>
              </p:ext>
            </p:extLst>
          </p:nvPr>
        </p:nvGraphicFramePr>
        <p:xfrm>
          <a:off x="2743200" y="489267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808685"/>
              </p:ext>
            </p:extLst>
          </p:nvPr>
        </p:nvGraphicFramePr>
        <p:xfrm>
          <a:off x="5564909" y="131387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91077"/>
              </p:ext>
            </p:extLst>
          </p:nvPr>
        </p:nvGraphicFramePr>
        <p:xfrm>
          <a:off x="5564909" y="3133199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226691"/>
              </p:ext>
            </p:extLst>
          </p:nvPr>
        </p:nvGraphicFramePr>
        <p:xfrm>
          <a:off x="5564909" y="48766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218902"/>
              </p:ext>
            </p:extLst>
          </p:nvPr>
        </p:nvGraphicFramePr>
        <p:xfrm>
          <a:off x="8308109" y="1417638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556104"/>
              </p:ext>
            </p:extLst>
          </p:nvPr>
        </p:nvGraphicFramePr>
        <p:xfrm>
          <a:off x="8285719" y="310325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5660" y="1021126"/>
            <a:ext cx="7084941" cy="2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Rezultate cu șoc capital bancar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13</a:t>
            </a:fld>
            <a:endParaRPr lang="ro-RO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258482"/>
              </p:ext>
            </p:extLst>
          </p:nvPr>
        </p:nvGraphicFramePr>
        <p:xfrm>
          <a:off x="0" y="143394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156158"/>
              </p:ext>
            </p:extLst>
          </p:nvPr>
        </p:nvGraphicFramePr>
        <p:xfrm>
          <a:off x="0" y="326274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951552"/>
              </p:ext>
            </p:extLst>
          </p:nvPr>
        </p:nvGraphicFramePr>
        <p:xfrm>
          <a:off x="0" y="502920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97474"/>
              </p:ext>
            </p:extLst>
          </p:nvPr>
        </p:nvGraphicFramePr>
        <p:xfrm>
          <a:off x="2743200" y="143394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495910"/>
              </p:ext>
            </p:extLst>
          </p:nvPr>
        </p:nvGraphicFramePr>
        <p:xfrm>
          <a:off x="2743200" y="320040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072695"/>
              </p:ext>
            </p:extLst>
          </p:nvPr>
        </p:nvGraphicFramePr>
        <p:xfrm>
          <a:off x="2743200" y="502920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175083"/>
              </p:ext>
            </p:extLst>
          </p:nvPr>
        </p:nvGraphicFramePr>
        <p:xfrm>
          <a:off x="5417127" y="143394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473308"/>
              </p:ext>
            </p:extLst>
          </p:nvPr>
        </p:nvGraphicFramePr>
        <p:xfrm>
          <a:off x="5417127" y="319092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812797"/>
              </p:ext>
            </p:extLst>
          </p:nvPr>
        </p:nvGraphicFramePr>
        <p:xfrm>
          <a:off x="5486400" y="4938908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509335"/>
              </p:ext>
            </p:extLst>
          </p:nvPr>
        </p:nvGraphicFramePr>
        <p:xfrm>
          <a:off x="8169564" y="143394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502320"/>
              </p:ext>
            </p:extLst>
          </p:nvPr>
        </p:nvGraphicFramePr>
        <p:xfrm>
          <a:off x="8285719" y="320040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533870"/>
              </p:ext>
            </p:extLst>
          </p:nvPr>
        </p:nvGraphicFramePr>
        <p:xfrm>
          <a:off x="8285719" y="4966854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5660" y="1021126"/>
            <a:ext cx="7084941" cy="2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14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707136" y="1740194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C00000"/>
                </a:solidFill>
              </a:rPr>
              <a:t>Obiectivul </a:t>
            </a:r>
            <a:r>
              <a:rPr lang="ro-RO" dirty="0" smtClean="0">
                <a:solidFill>
                  <a:srgbClr val="C00000"/>
                </a:solidFill>
              </a:rPr>
              <a:t>1</a:t>
            </a:r>
            <a:endParaRPr lang="ro-RO" dirty="0" smtClean="0">
              <a:solidFill>
                <a:srgbClr val="C00000"/>
              </a:solidFill>
            </a:endParaRPr>
          </a:p>
        </p:txBody>
      </p:sp>
      <p:grpSp>
        <p:nvGrpSpPr>
          <p:cNvPr id="13" name="Google Shape;10913;p61"/>
          <p:cNvGrpSpPr/>
          <p:nvPr/>
        </p:nvGrpSpPr>
        <p:grpSpPr>
          <a:xfrm>
            <a:off x="137021" y="1258364"/>
            <a:ext cx="280072" cy="275521"/>
            <a:chOff x="4210933" y="2926777"/>
            <a:chExt cx="280072" cy="275521"/>
          </a:xfrm>
        </p:grpSpPr>
        <p:sp>
          <p:nvSpPr>
            <p:cNvPr id="14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442844" y="1197930"/>
            <a:ext cx="11110981" cy="4436252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646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Bibliografie</a:t>
            </a:r>
            <a:endParaRPr lang="ro-RO" sz="3200" spc="300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280" y="1494735"/>
            <a:ext cx="1177684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Bennani</a:t>
            </a:r>
            <a:r>
              <a:rPr lang="en-US" sz="1600" dirty="0"/>
              <a:t>, </a:t>
            </a:r>
            <a:r>
              <a:rPr lang="en-US" sz="1600" dirty="0" err="1"/>
              <a:t>Taryk</a:t>
            </a:r>
            <a:r>
              <a:rPr lang="en-US" sz="1600" dirty="0"/>
              <a:t>, Cyril </a:t>
            </a:r>
            <a:r>
              <a:rPr lang="en-US" sz="1600" dirty="0" err="1"/>
              <a:t>Couaillier</a:t>
            </a:r>
            <a:r>
              <a:rPr lang="en-US" sz="1600" dirty="0"/>
              <a:t>, Antoine </a:t>
            </a:r>
            <a:r>
              <a:rPr lang="en-US" sz="1600" dirty="0" err="1"/>
              <a:t>Devulder</a:t>
            </a:r>
            <a:r>
              <a:rPr lang="en-US" sz="1600" dirty="0"/>
              <a:t>, Silvia </a:t>
            </a:r>
            <a:r>
              <a:rPr lang="en-US" sz="1600" dirty="0" err="1"/>
              <a:t>Gabrieli</a:t>
            </a:r>
            <a:r>
              <a:rPr lang="en-US" sz="1600" dirty="0"/>
              <a:t>, Julien </a:t>
            </a:r>
            <a:r>
              <a:rPr lang="en-US" sz="1600" dirty="0" err="1"/>
              <a:t>Idier</a:t>
            </a:r>
            <a:r>
              <a:rPr lang="en-US" sz="1600" dirty="0"/>
              <a:t>, </a:t>
            </a:r>
            <a:r>
              <a:rPr lang="en-US" sz="1600" dirty="0" err="1"/>
              <a:t>Pierlauro</a:t>
            </a:r>
            <a:r>
              <a:rPr lang="en-US" sz="1600" dirty="0"/>
              <a:t> Lopez, Thibaut </a:t>
            </a:r>
            <a:r>
              <a:rPr lang="en-US" sz="1600" dirty="0" err="1"/>
              <a:t>Piquard</a:t>
            </a:r>
            <a:r>
              <a:rPr lang="en-US" sz="1600" dirty="0"/>
              <a:t>, and Valerio </a:t>
            </a:r>
            <a:r>
              <a:rPr lang="en-US" sz="1600" dirty="0" err="1"/>
              <a:t>Scalone</a:t>
            </a:r>
            <a:r>
              <a:rPr lang="en-US" sz="1600" dirty="0"/>
              <a:t>. "An Analytical Framework to Calibrate </a:t>
            </a:r>
            <a:r>
              <a:rPr lang="en-US" sz="1600" dirty="0" err="1"/>
              <a:t>Macroprudential</a:t>
            </a:r>
            <a:r>
              <a:rPr lang="en-US" sz="1600" dirty="0"/>
              <a:t> Policy.", </a:t>
            </a:r>
            <a:r>
              <a:rPr lang="en-US" sz="1600" dirty="0" err="1"/>
              <a:t>Banque</a:t>
            </a:r>
            <a:r>
              <a:rPr lang="en-US" sz="1600" dirty="0"/>
              <a:t> de France, Working Paper 648 (2017</a:t>
            </a:r>
            <a:r>
              <a:rPr lang="en-US" sz="1600" dirty="0" smtClean="0"/>
              <a:t>).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Coenen</a:t>
            </a:r>
            <a:r>
              <a:rPr lang="en-US" sz="1600" dirty="0"/>
              <a:t>, Günter, Peter </a:t>
            </a:r>
            <a:r>
              <a:rPr lang="en-US" sz="1600" dirty="0" err="1"/>
              <a:t>Karadi</a:t>
            </a:r>
            <a:r>
              <a:rPr lang="en-US" sz="1600" dirty="0"/>
              <a:t>, Sebastian Schmidt, and Anders Warne. "The New Area-Wide Model II: an extended version of the ECB’s micro-founded model for forecasting and policy analysis with a financial sector</a:t>
            </a:r>
            <a:r>
              <a:rPr lang="en-US" sz="1600" dirty="0" smtClean="0"/>
              <a:t>.„</a:t>
            </a:r>
            <a:r>
              <a:rPr lang="ro-RO" sz="1600" dirty="0" smtClean="0"/>
              <a:t> ECB </a:t>
            </a:r>
            <a:r>
              <a:rPr lang="ro-RO" sz="1600" dirty="0" err="1" smtClean="0"/>
              <a:t>Working</a:t>
            </a:r>
            <a:r>
              <a:rPr lang="ro-RO" sz="1600" dirty="0" smtClean="0"/>
              <a:t> </a:t>
            </a:r>
            <a:r>
              <a:rPr lang="ro-RO" sz="1600" dirty="0" err="1" smtClean="0"/>
              <a:t>Papers</a:t>
            </a:r>
            <a:r>
              <a:rPr lang="ro-RO" sz="1600" dirty="0" smtClean="0"/>
              <a:t> 2200</a:t>
            </a:r>
            <a:r>
              <a:rPr lang="en-US" sz="1600" dirty="0" smtClean="0"/>
              <a:t> </a:t>
            </a:r>
            <a:r>
              <a:rPr lang="en-US" sz="1600" dirty="0"/>
              <a:t>(2018).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Darracq</a:t>
            </a:r>
            <a:r>
              <a:rPr lang="en-US" sz="1600" dirty="0"/>
              <a:t> </a:t>
            </a:r>
            <a:r>
              <a:rPr lang="en-US" sz="1600" dirty="0" err="1"/>
              <a:t>Pariès</a:t>
            </a:r>
            <a:r>
              <a:rPr lang="en-US" sz="1600" dirty="0"/>
              <a:t>, </a:t>
            </a:r>
            <a:r>
              <a:rPr lang="en-US" sz="1600" dirty="0" err="1"/>
              <a:t>Matthieu</a:t>
            </a:r>
            <a:r>
              <a:rPr lang="en-US" sz="1600" dirty="0"/>
              <a:t>, Pascal </a:t>
            </a:r>
            <a:r>
              <a:rPr lang="en-US" sz="1600" dirty="0" err="1"/>
              <a:t>Jacquinot</a:t>
            </a:r>
            <a:r>
              <a:rPr lang="en-US" sz="1600" dirty="0"/>
              <a:t>, and </a:t>
            </a:r>
            <a:r>
              <a:rPr lang="en-US" sz="1600" dirty="0" err="1"/>
              <a:t>Niki</a:t>
            </a:r>
            <a:r>
              <a:rPr lang="en-US" sz="1600" dirty="0"/>
              <a:t> </a:t>
            </a:r>
            <a:r>
              <a:rPr lang="en-US" sz="1600" dirty="0" err="1"/>
              <a:t>Papadopoulou</a:t>
            </a:r>
            <a:r>
              <a:rPr lang="en-US" sz="1600" dirty="0"/>
              <a:t>. "Parsing financial fragmentation in the euro area: a multi-country DSGE </a:t>
            </a:r>
            <a:r>
              <a:rPr lang="en-US" sz="1600" dirty="0" smtClean="0"/>
              <a:t>perspective.„</a:t>
            </a:r>
            <a:r>
              <a:rPr lang="ro-RO" sz="1600" dirty="0" smtClean="0"/>
              <a:t> </a:t>
            </a:r>
            <a:r>
              <a:rPr lang="ro-RO" sz="1600" dirty="0"/>
              <a:t>ECB </a:t>
            </a:r>
            <a:r>
              <a:rPr lang="ro-RO" sz="1600" dirty="0" err="1"/>
              <a:t>Working</a:t>
            </a:r>
            <a:r>
              <a:rPr lang="ro-RO" sz="1600" dirty="0"/>
              <a:t> </a:t>
            </a:r>
            <a:r>
              <a:rPr lang="ro-RO" sz="1600" dirty="0" err="1"/>
              <a:t>Papers</a:t>
            </a:r>
            <a:r>
              <a:rPr lang="ro-RO" sz="1600" dirty="0"/>
              <a:t> </a:t>
            </a:r>
            <a:r>
              <a:rPr lang="ro-RO" sz="1600" dirty="0" smtClean="0"/>
              <a:t>1891</a:t>
            </a:r>
            <a:r>
              <a:rPr lang="en-US" sz="1600" dirty="0" smtClean="0"/>
              <a:t> </a:t>
            </a:r>
            <a:r>
              <a:rPr lang="en-US" sz="1600" dirty="0"/>
              <a:t>(2016).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Gerali</a:t>
            </a:r>
            <a:r>
              <a:rPr lang="en-US" sz="1600" dirty="0"/>
              <a:t>, Andrea, Stefano </a:t>
            </a:r>
            <a:r>
              <a:rPr lang="en-US" sz="1600" dirty="0" err="1"/>
              <a:t>Neri</a:t>
            </a:r>
            <a:r>
              <a:rPr lang="en-US" sz="1600" dirty="0"/>
              <a:t>, Luca </a:t>
            </a:r>
            <a:r>
              <a:rPr lang="en-US" sz="1600" dirty="0" err="1"/>
              <a:t>Sessa</a:t>
            </a:r>
            <a:r>
              <a:rPr lang="en-US" sz="1600" dirty="0"/>
              <a:t>, and Federico M. Signoretti. "Credit and Banking in a DSGE Model of the Euro Area." </a:t>
            </a:r>
            <a:r>
              <a:rPr lang="en-US" sz="1600" i="1" dirty="0"/>
              <a:t>Journal of money, Credit and Banking</a:t>
            </a:r>
            <a:r>
              <a:rPr lang="en-US" sz="1600" dirty="0"/>
              <a:t> 42 (2010): 107-141.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Hristov</a:t>
            </a:r>
            <a:r>
              <a:rPr lang="en-US" sz="1600" dirty="0"/>
              <a:t>, Nikolay, and Oliver </a:t>
            </a:r>
            <a:r>
              <a:rPr lang="en-US" sz="1600" dirty="0" err="1"/>
              <a:t>Hülsewig</a:t>
            </a:r>
            <a:r>
              <a:rPr lang="en-US" sz="1600" dirty="0"/>
              <a:t>. "Unexpected loan losses and bank capital in an estimated DSGE model of the euro area." </a:t>
            </a:r>
            <a:r>
              <a:rPr lang="en-US" sz="1600" i="1" dirty="0"/>
              <a:t>Journal of Macroeconomics</a:t>
            </a:r>
            <a:r>
              <a:rPr lang="en-US" sz="1600" dirty="0"/>
              <a:t> 54 (2017): 161-186.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Mendicino</a:t>
            </a:r>
            <a:r>
              <a:rPr lang="en-US" sz="1600" dirty="0"/>
              <a:t>, Caterina, </a:t>
            </a:r>
            <a:r>
              <a:rPr lang="en-US" sz="1600" dirty="0" err="1"/>
              <a:t>Kalin</a:t>
            </a:r>
            <a:r>
              <a:rPr lang="en-US" sz="1600" dirty="0"/>
              <a:t> </a:t>
            </a:r>
            <a:r>
              <a:rPr lang="en-US" sz="1600" dirty="0" err="1"/>
              <a:t>Nikolov</a:t>
            </a:r>
            <a:r>
              <a:rPr lang="en-US" sz="1600" dirty="0"/>
              <a:t>, Javier Suarez, and Dominik </a:t>
            </a:r>
            <a:r>
              <a:rPr lang="en-US" sz="1600" dirty="0" err="1"/>
              <a:t>Supera</a:t>
            </a:r>
            <a:r>
              <a:rPr lang="en-US" sz="1600" dirty="0"/>
              <a:t>. "Optimal dynamic capital requirements." </a:t>
            </a:r>
            <a:r>
              <a:rPr lang="en-US" sz="1600" i="1" dirty="0"/>
              <a:t>Journal of Money, Credit and Banking</a:t>
            </a:r>
            <a:r>
              <a:rPr lang="en-US" sz="1600" dirty="0"/>
              <a:t> 50, no. 6 (2018): 1271-1297.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Paries</a:t>
            </a:r>
            <a:r>
              <a:rPr lang="en-US" sz="1600" dirty="0"/>
              <a:t>, </a:t>
            </a:r>
            <a:r>
              <a:rPr lang="en-US" sz="1600" dirty="0" err="1"/>
              <a:t>Matthieu</a:t>
            </a:r>
            <a:r>
              <a:rPr lang="en-US" sz="1600" dirty="0"/>
              <a:t> </a:t>
            </a:r>
            <a:r>
              <a:rPr lang="en-US" sz="1600" dirty="0" err="1"/>
              <a:t>Darracq</a:t>
            </a:r>
            <a:r>
              <a:rPr lang="en-US" sz="1600" dirty="0"/>
              <a:t>, </a:t>
            </a:r>
            <a:r>
              <a:rPr lang="en-US" sz="1600" dirty="0" err="1"/>
              <a:t>Christoffer</a:t>
            </a:r>
            <a:r>
              <a:rPr lang="en-US" sz="1600" dirty="0"/>
              <a:t> </a:t>
            </a:r>
            <a:r>
              <a:rPr lang="en-US" sz="1600" dirty="0" err="1"/>
              <a:t>Kok</a:t>
            </a:r>
            <a:r>
              <a:rPr lang="en-US" sz="1600" dirty="0"/>
              <a:t> </a:t>
            </a:r>
            <a:r>
              <a:rPr lang="en-US" sz="1600" dirty="0" err="1"/>
              <a:t>Sørensen</a:t>
            </a:r>
            <a:r>
              <a:rPr lang="en-US" sz="1600" dirty="0"/>
              <a:t>, and Diego Rodriguez-</a:t>
            </a:r>
            <a:r>
              <a:rPr lang="en-US" sz="1600" dirty="0" err="1"/>
              <a:t>Palenzuela</a:t>
            </a:r>
            <a:r>
              <a:rPr lang="en-US" sz="1600" dirty="0"/>
              <a:t>. "Macroeconomic propagation under different regulatory regimes: Evidence from an estimated </a:t>
            </a:r>
            <a:r>
              <a:rPr lang="en-US" sz="1600" dirty="0" err="1"/>
              <a:t>dsge</a:t>
            </a:r>
            <a:r>
              <a:rPr lang="en-US" sz="1600" dirty="0"/>
              <a:t> model for the euro area." </a:t>
            </a:r>
            <a:r>
              <a:rPr lang="en-US" sz="1600" i="1" dirty="0"/>
              <a:t>27th issue (November 2011) of the International Journal of Central Banking</a:t>
            </a:r>
            <a:r>
              <a:rPr lang="en-US" sz="1600" dirty="0"/>
              <a:t> (2018</a:t>
            </a:r>
            <a:r>
              <a:rPr lang="en-US" sz="16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Pfeifer, Johannes. "A guide to specifying observation equations for the estimation of DSGE models." </a:t>
            </a:r>
            <a:r>
              <a:rPr lang="en-US" sz="1600" i="1" dirty="0"/>
              <a:t>Research series</a:t>
            </a:r>
            <a:r>
              <a:rPr lang="en-US" sz="1600" dirty="0"/>
              <a:t> (2014): 1-150.</a:t>
            </a:r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1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16</a:t>
            </a:fld>
            <a:endParaRPr lang="ro-RO"/>
          </a:p>
        </p:txBody>
      </p:sp>
      <p:grpSp>
        <p:nvGrpSpPr>
          <p:cNvPr id="10" name="Google Shape;3485;p48"/>
          <p:cNvGrpSpPr/>
          <p:nvPr/>
        </p:nvGrpSpPr>
        <p:grpSpPr>
          <a:xfrm>
            <a:off x="6208627" y="1556240"/>
            <a:ext cx="4564068" cy="4733459"/>
            <a:chOff x="411603" y="2906997"/>
            <a:chExt cx="1735458" cy="1808566"/>
          </a:xfrm>
        </p:grpSpPr>
        <p:grpSp>
          <p:nvGrpSpPr>
            <p:cNvPr id="11" name="Google Shape;3486;p48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09" name="Google Shape;3487;p48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" name="Google Shape;3488;p48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" name="Google Shape;3489;p48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" name="Google Shape;3490;p48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" name="Google Shape;3491;p48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" name="Google Shape;3492;p48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" name="Google Shape;3493;p48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" name="Google Shape;3494;p48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3495;p48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" name="Google Shape;3496;p48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" name="Google Shape;3497;p48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" name="Google Shape;3498;p48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3499;p48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3500;p48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" name="Google Shape;3501;p48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" name="Google Shape;3502;p48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" name="Google Shape;3503;p48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91" name="Google Shape;3504;p48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" name="Google Shape;3505;p48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Google Shape;3506;p48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Google Shape;3507;p48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" name="Google Shape;3508;p48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" name="Google Shape;3509;p48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" name="Google Shape;3510;p48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" name="Google Shape;3511;p48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Google Shape;3512;p48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Google Shape;3513;p48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" name="Google Shape;3514;p48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" name="Google Shape;3515;p48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" name="Google Shape;3516;p48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" name="Google Shape;3517;p48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" name="Google Shape;3518;p48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" name="Google Shape;3519;p48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" name="Google Shape;3520;p48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" name="Google Shape;3521;p48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" name="Google Shape;3522;p48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71" name="Google Shape;3523;p4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3524;p4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" name="Google Shape;3525;p4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" name="Google Shape;3526;p4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" name="Google Shape;3527;p4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3528;p4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" name="Google Shape;3529;p4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" name="Google Shape;3530;p4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" name="Google Shape;3531;p4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3532;p4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" name="Google Shape;3533;p4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" name="Google Shape;3534;p4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" name="Google Shape;3535;p4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" name="Google Shape;3536;p4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" name="Google Shape;3537;p4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" name="Google Shape;3538;p4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3539;p4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3540;p4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" name="Google Shape;3541;p4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" name="Google Shape;3542;p4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" name="Google Shape;3543;p48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60" name="Google Shape;3544;p4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" name="Google Shape;3545;p4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" name="Google Shape;3546;p4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3547;p4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3548;p4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Google Shape;3549;p4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3550;p4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3551;p4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3552;p4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" name="Google Shape;3553;p4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" name="Google Shape;3554;p4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5" name="Google Shape;3555;p48"/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3556;p48"/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" name="Google Shape;3557;p48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9" name="Google Shape;3558;p4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" name="Google Shape;3559;p4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1" name="Google Shape;3560;p4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2" name="Google Shape;3561;p4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" name="Google Shape;3562;p4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" name="Google Shape;3563;p4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" name="Google Shape;3564;p4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" name="Google Shape;3565;p4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" name="Google Shape;3566;p4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" name="Google Shape;3567;p4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" name="Google Shape;3568;p4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" name="Google Shape;3569;p4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" name="Google Shape;3570;p4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3571;p4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" name="Google Shape;3572;p4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4" name="Google Shape;3573;p4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3574;p4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3575;p4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3576;p4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" name="Google Shape;3577;p4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Google Shape;3578;p4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8" name="Google Shape;3579;p48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35" name="Google Shape;3580;p4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" name="Google Shape;3581;p4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" name="Google Shape;3582;p4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" name="Google Shape;3583;p4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9" name="Google Shape;3584;p48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25" name="Google Shape;3585;p4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" name="Google Shape;3586;p4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" name="Google Shape;3587;p4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" name="Google Shape;3588;p4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" name="Google Shape;3589;p4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" name="Google Shape;3590;p4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" name="Google Shape;3591;p4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" name="Google Shape;3592;p4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" name="Google Shape;3593;p4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" name="Google Shape;3594;p4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0" name="Google Shape;3595;p48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21" name="Google Shape;3596;p4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" name="Google Shape;3597;p4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" name="Google Shape;3598;p4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3599;p4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394549" y="1064659"/>
            <a:ext cx="5733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 for your attention</a:t>
            </a:r>
            <a:r>
              <a:rPr lang="ro-RO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ro-RO" sz="5400" dirty="0" smtClean="0">
              <a:solidFill>
                <a:srgbClr val="A500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14004" y="5706912"/>
            <a:ext cx="3044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o-RO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mihaialiman@gmail.com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ro-RO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40 722 624 828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7" name="Google Shape;10758;p61"/>
          <p:cNvGrpSpPr/>
          <p:nvPr/>
        </p:nvGrpSpPr>
        <p:grpSpPr>
          <a:xfrm>
            <a:off x="363896" y="5982290"/>
            <a:ext cx="346024" cy="345674"/>
            <a:chOff x="4650919" y="3817349"/>
            <a:chExt cx="346024" cy="345674"/>
          </a:xfrm>
        </p:grpSpPr>
        <p:sp>
          <p:nvSpPr>
            <p:cNvPr id="128" name="Google Shape;10759;p61"/>
            <p:cNvSpPr/>
            <p:nvPr/>
          </p:nvSpPr>
          <p:spPr>
            <a:xfrm>
              <a:off x="4650919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60;p61"/>
            <p:cNvSpPr/>
            <p:nvPr/>
          </p:nvSpPr>
          <p:spPr>
            <a:xfrm>
              <a:off x="4701305" y="3867386"/>
              <a:ext cx="244486" cy="242958"/>
            </a:xfrm>
            <a:custGeom>
              <a:avLst/>
              <a:gdLst/>
              <a:ahLst/>
              <a:cxnLst/>
              <a:rect l="l" t="t" r="r" b="b"/>
              <a:pathLst>
                <a:path w="7681" h="7633" extrusionOk="0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61;p61"/>
            <p:cNvSpPr/>
            <p:nvPr/>
          </p:nvSpPr>
          <p:spPr>
            <a:xfrm>
              <a:off x="4749464" y="3911534"/>
              <a:ext cx="153134" cy="151065"/>
            </a:xfrm>
            <a:custGeom>
              <a:avLst/>
              <a:gdLst/>
              <a:ahLst/>
              <a:cxnLst/>
              <a:rect l="l" t="t" r="r" b="b"/>
              <a:pathLst>
                <a:path w="4811" h="4746" extrusionOk="0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0932;p61"/>
          <p:cNvGrpSpPr/>
          <p:nvPr/>
        </p:nvGrpSpPr>
        <p:grpSpPr>
          <a:xfrm>
            <a:off x="403482" y="5692904"/>
            <a:ext cx="290924" cy="272856"/>
            <a:chOff x="5170480" y="2934639"/>
            <a:chExt cx="261929" cy="280550"/>
          </a:xfrm>
        </p:grpSpPr>
        <p:sp>
          <p:nvSpPr>
            <p:cNvPr id="132" name="Google Shape;10933;p61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3" name="Google Shape;10934;p61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4" name="Google Shape;10935;p61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5" name="Google Shape;10936;p61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6" name="Google Shape;10937;p61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7" name="Google Shape;10938;p61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8" name="Google Shape;10939;p61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Abordarea autorităților europene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2</a:t>
            </a:fld>
            <a:endParaRPr lang="ro-RO"/>
          </a:p>
        </p:txBody>
      </p:sp>
      <p:sp>
        <p:nvSpPr>
          <p:cNvPr id="5" name="TextBox 4"/>
          <p:cNvSpPr txBox="1"/>
          <p:nvPr/>
        </p:nvSpPr>
        <p:spPr>
          <a:xfrm>
            <a:off x="645276" y="2702251"/>
            <a:ext cx="10817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Banca </a:t>
            </a:r>
            <a:r>
              <a:rPr lang="ro-RO" dirty="0" smtClean="0">
                <a:cs typeface="Times New Roman" panose="02020603050405020304" pitchFamily="18" charset="0"/>
              </a:rPr>
              <a:t>Centrală Europeană 	   Darracq </a:t>
            </a:r>
            <a:r>
              <a:rPr lang="ro-RO" dirty="0">
                <a:cs typeface="Times New Roman" panose="02020603050405020304" pitchFamily="18" charset="0"/>
              </a:rPr>
              <a:t>Pari</a:t>
            </a:r>
            <a:r>
              <a:rPr lang="en-US" dirty="0" err="1"/>
              <a:t>ès</a:t>
            </a:r>
            <a:r>
              <a:rPr lang="ro-RO" dirty="0"/>
              <a:t>, </a:t>
            </a:r>
            <a:r>
              <a:rPr lang="ro-RO" dirty="0" err="1"/>
              <a:t>Jacquinot</a:t>
            </a:r>
            <a:r>
              <a:rPr lang="ro-RO" dirty="0"/>
              <a:t>, </a:t>
            </a:r>
            <a:r>
              <a:rPr lang="ro-RO" dirty="0" err="1"/>
              <a:t>Papadopoulou</a:t>
            </a:r>
            <a:r>
              <a:rPr lang="ro-RO" dirty="0"/>
              <a:t> (2016</a:t>
            </a:r>
            <a:r>
              <a:rPr lang="ro-RO" dirty="0" smtClean="0"/>
              <a:t>)</a:t>
            </a:r>
          </a:p>
          <a:p>
            <a:r>
              <a:rPr lang="ro-RO" sz="1400" dirty="0" smtClean="0">
                <a:cs typeface="Times New Roman" panose="02020603050405020304" pitchFamily="18" charset="0"/>
              </a:rPr>
              <a:t>               </a:t>
            </a:r>
            <a:r>
              <a:rPr lang="en-US" sz="1400" dirty="0" err="1" smtClean="0">
                <a:cs typeface="Times New Roman" panose="02020603050405020304" pitchFamily="18" charset="0"/>
              </a:rPr>
              <a:t>Cozzi</a:t>
            </a:r>
            <a:r>
              <a:rPr lang="en-US" sz="1400" dirty="0" smtClean="0">
                <a:cs typeface="Times New Roman" panose="02020603050405020304" pitchFamily="18" charset="0"/>
              </a:rPr>
              <a:t> et al. </a:t>
            </a:r>
            <a:r>
              <a:rPr lang="ro-RO" sz="1400" dirty="0" smtClean="0"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cs typeface="Times New Roman" panose="02020603050405020304" pitchFamily="18" charset="0"/>
              </a:rPr>
              <a:t>2021</a:t>
            </a:r>
            <a:r>
              <a:rPr lang="ro-RO" sz="1400" dirty="0" smtClean="0">
                <a:cs typeface="Times New Roman" panose="02020603050405020304" pitchFamily="18" charset="0"/>
              </a:rPr>
              <a:t>)</a:t>
            </a:r>
            <a:r>
              <a:rPr lang="ro-RO" dirty="0" smtClean="0">
                <a:cs typeface="Times New Roman" panose="02020603050405020304" pitchFamily="18" charset="0"/>
              </a:rPr>
              <a:t>	   </a:t>
            </a:r>
            <a:r>
              <a:rPr lang="ro-RO" dirty="0" err="1" smtClean="0">
                <a:cs typeface="Times New Roman" panose="02020603050405020304" pitchFamily="18" charset="0"/>
              </a:rPr>
              <a:t>Darracq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>
                <a:cs typeface="Times New Roman" panose="02020603050405020304" pitchFamily="18" charset="0"/>
              </a:rPr>
              <a:t>Pari</a:t>
            </a:r>
            <a:r>
              <a:rPr lang="en-US" dirty="0" err="1"/>
              <a:t>ès</a:t>
            </a:r>
            <a:r>
              <a:rPr lang="ro-RO" dirty="0"/>
              <a:t>, </a:t>
            </a:r>
            <a:r>
              <a:rPr lang="ro-RO" dirty="0" err="1"/>
              <a:t>Kok</a:t>
            </a:r>
            <a:r>
              <a:rPr lang="ro-RO" dirty="0"/>
              <a:t> </a:t>
            </a:r>
            <a:r>
              <a:rPr lang="en-US" dirty="0" err="1"/>
              <a:t>Sørensen</a:t>
            </a:r>
            <a:r>
              <a:rPr lang="ro-RO" dirty="0"/>
              <a:t>, Rodriguez-</a:t>
            </a:r>
            <a:r>
              <a:rPr lang="ro-RO" dirty="0" err="1"/>
              <a:t>Palenzuela</a:t>
            </a:r>
            <a:r>
              <a:rPr lang="ro-RO" dirty="0"/>
              <a:t> (2018)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                    </a:t>
            </a:r>
            <a:r>
              <a:rPr lang="ro-RO" dirty="0" err="1" smtClean="0">
                <a:cs typeface="Times New Roman" panose="02020603050405020304" pitchFamily="18" charset="0"/>
              </a:rPr>
              <a:t>Mendicino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Nikolov</a:t>
            </a:r>
            <a:r>
              <a:rPr lang="ro-RO" dirty="0">
                <a:cs typeface="Times New Roman" panose="02020603050405020304" pitchFamily="18" charset="0"/>
              </a:rPr>
              <a:t>, Suarez, </a:t>
            </a:r>
            <a:r>
              <a:rPr lang="ro-RO" dirty="0" err="1">
                <a:cs typeface="Times New Roman" panose="02020603050405020304" pitchFamily="18" charset="0"/>
              </a:rPr>
              <a:t>Supera</a:t>
            </a:r>
            <a:r>
              <a:rPr lang="ro-RO" dirty="0">
                <a:cs typeface="Times New Roman" panose="02020603050405020304" pitchFamily="18" charset="0"/>
              </a:rPr>
              <a:t> (2018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	   Coenen</a:t>
            </a:r>
            <a:r>
              <a:rPr lang="ro-RO" dirty="0">
                <a:cs typeface="Times New Roman" panose="02020603050405020304" pitchFamily="18" charset="0"/>
              </a:rPr>
              <a:t>, Karadi, Schmidt, Warne (2018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  <a:endParaRPr lang="ro-RO" dirty="0">
              <a:cs typeface="Times New Roman" panose="02020603050405020304" pitchFamily="18" charset="0"/>
            </a:endParaRP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>
                <a:cs typeface="Times New Roman" panose="02020603050405020304" pitchFamily="18" charset="0"/>
              </a:rPr>
              <a:t> </a:t>
            </a:r>
            <a:r>
              <a:rPr lang="ro-RO" dirty="0" smtClean="0">
                <a:cs typeface="Times New Roman" panose="02020603050405020304" pitchFamily="18" charset="0"/>
              </a:rPr>
              <a:t>Banca Centrală a Franței 	   </a:t>
            </a:r>
            <a:r>
              <a:rPr lang="ro-RO" dirty="0" err="1" smtClean="0">
                <a:cs typeface="Times New Roman" panose="02020603050405020304" pitchFamily="18" charset="0"/>
              </a:rPr>
              <a:t>Gerali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Neri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Sessa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Signoretti</a:t>
            </a:r>
            <a:r>
              <a:rPr lang="ro-RO" dirty="0" smtClean="0">
                <a:cs typeface="Times New Roman" panose="02020603050405020304" pitchFamily="18" charset="0"/>
              </a:rPr>
              <a:t> (2010)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          </a:t>
            </a:r>
            <a:r>
              <a:rPr lang="en-US" sz="1400" dirty="0" err="1" smtClean="0">
                <a:cs typeface="Times New Roman" panose="02020603050405020304" pitchFamily="18" charset="0"/>
              </a:rPr>
              <a:t>Bennani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et al</a:t>
            </a:r>
            <a:r>
              <a:rPr lang="en-US" sz="1400" dirty="0" smtClean="0">
                <a:cs typeface="Times New Roman" panose="02020603050405020304" pitchFamily="18" charset="0"/>
              </a:rPr>
              <a:t>. </a:t>
            </a:r>
            <a:r>
              <a:rPr lang="ro-RO" sz="1400" dirty="0" smtClean="0"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cs typeface="Times New Roman" panose="02020603050405020304" pitchFamily="18" charset="0"/>
              </a:rPr>
              <a:t>2017</a:t>
            </a:r>
            <a:r>
              <a:rPr lang="ro-RO" sz="1400" dirty="0" smtClean="0">
                <a:cs typeface="Times New Roman" panose="02020603050405020304" pitchFamily="18" charset="0"/>
              </a:rPr>
              <a:t>)</a:t>
            </a:r>
            <a:r>
              <a:rPr lang="ro-RO" dirty="0">
                <a:cs typeface="Times New Roman" panose="02020603050405020304" pitchFamily="18" charset="0"/>
              </a:rPr>
              <a:t>	</a:t>
            </a:r>
            <a:r>
              <a:rPr lang="ro-RO" dirty="0" smtClean="0">
                <a:cs typeface="Times New Roman" panose="02020603050405020304" pitchFamily="18" charset="0"/>
              </a:rPr>
              <a:t>   </a:t>
            </a:r>
            <a:r>
              <a:rPr lang="ro-RO" dirty="0" err="1" smtClean="0">
                <a:cs typeface="Times New Roman" panose="02020603050405020304" pitchFamily="18" charset="0"/>
              </a:rPr>
              <a:t>Mendicino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Nikolov</a:t>
            </a:r>
            <a:r>
              <a:rPr lang="ro-RO" dirty="0" smtClean="0">
                <a:cs typeface="Times New Roman" panose="02020603050405020304" pitchFamily="18" charset="0"/>
              </a:rPr>
              <a:t>, Suarez, </a:t>
            </a:r>
            <a:r>
              <a:rPr lang="ro-RO" dirty="0" err="1" smtClean="0">
                <a:cs typeface="Times New Roman" panose="02020603050405020304" pitchFamily="18" charset="0"/>
              </a:rPr>
              <a:t>Supera</a:t>
            </a:r>
            <a:r>
              <a:rPr lang="ro-RO" dirty="0" smtClean="0">
                <a:cs typeface="Times New Roman" panose="02020603050405020304" pitchFamily="18" charset="0"/>
              </a:rPr>
              <a:t> (2018)</a:t>
            </a: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Banca Centrală a Germaniei       </a:t>
            </a:r>
            <a:r>
              <a:rPr lang="ro-RO" dirty="0" err="1" smtClean="0">
                <a:cs typeface="Times New Roman" panose="02020603050405020304" pitchFamily="18" charset="0"/>
              </a:rPr>
              <a:t>Gerali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Neri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Sessa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Signoretti</a:t>
            </a:r>
            <a:r>
              <a:rPr lang="ro-RO" dirty="0">
                <a:cs typeface="Times New Roman" panose="02020603050405020304" pitchFamily="18" charset="0"/>
              </a:rPr>
              <a:t> (2010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	    Hristov și </a:t>
            </a:r>
            <a:r>
              <a:rPr lang="en-US" dirty="0" err="1" smtClean="0"/>
              <a:t>Hülsewig</a:t>
            </a:r>
            <a:r>
              <a:rPr lang="ro-RO" dirty="0" smtClean="0"/>
              <a:t> (2017)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45" name="Google Shape;10159;p59"/>
          <p:cNvGrpSpPr/>
          <p:nvPr/>
        </p:nvGrpSpPr>
        <p:grpSpPr>
          <a:xfrm>
            <a:off x="385462" y="1580073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46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159;p59"/>
          <p:cNvGrpSpPr/>
          <p:nvPr/>
        </p:nvGrpSpPr>
        <p:grpSpPr>
          <a:xfrm>
            <a:off x="385461" y="4011424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62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0159;p59"/>
          <p:cNvGrpSpPr/>
          <p:nvPr/>
        </p:nvGrpSpPr>
        <p:grpSpPr>
          <a:xfrm>
            <a:off x="391577" y="5672584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8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63945" y="3083353"/>
            <a:ext cx="315547" cy="946136"/>
            <a:chOff x="3282053" y="1623520"/>
            <a:chExt cx="315547" cy="946136"/>
          </a:xfrm>
        </p:grpSpPr>
        <p:grpSp>
          <p:nvGrpSpPr>
            <p:cNvPr id="93" name="Google Shape;4620;p53"/>
            <p:cNvGrpSpPr/>
            <p:nvPr/>
          </p:nvGrpSpPr>
          <p:grpSpPr>
            <a:xfrm>
              <a:off x="3282053" y="1623520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94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4620;p53"/>
            <p:cNvGrpSpPr/>
            <p:nvPr/>
          </p:nvGrpSpPr>
          <p:grpSpPr>
            <a:xfrm>
              <a:off x="3282053" y="1875539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173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4620;p53"/>
            <p:cNvGrpSpPr/>
            <p:nvPr/>
          </p:nvGrpSpPr>
          <p:grpSpPr>
            <a:xfrm>
              <a:off x="3282053" y="2148353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252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4620;p53"/>
            <p:cNvGrpSpPr/>
            <p:nvPr/>
          </p:nvGrpSpPr>
          <p:grpSpPr>
            <a:xfrm>
              <a:off x="3282053" y="2427459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331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327142" y="6115913"/>
            <a:ext cx="315547" cy="412491"/>
            <a:chOff x="3327143" y="5728714"/>
            <a:chExt cx="315547" cy="412491"/>
          </a:xfrm>
        </p:grpSpPr>
        <p:grpSp>
          <p:nvGrpSpPr>
            <p:cNvPr id="409" name="Google Shape;4620;p53"/>
            <p:cNvGrpSpPr/>
            <p:nvPr/>
          </p:nvGrpSpPr>
          <p:grpSpPr>
            <a:xfrm>
              <a:off x="3327143" y="5728714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410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620;p53"/>
            <p:cNvGrpSpPr/>
            <p:nvPr/>
          </p:nvGrpSpPr>
          <p:grpSpPr>
            <a:xfrm>
              <a:off x="3327143" y="5999008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489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263945" y="4713939"/>
            <a:ext cx="315547" cy="421303"/>
            <a:chOff x="3282053" y="4076484"/>
            <a:chExt cx="315547" cy="421303"/>
          </a:xfrm>
        </p:grpSpPr>
        <p:grpSp>
          <p:nvGrpSpPr>
            <p:cNvPr id="567" name="Google Shape;4620;p53"/>
            <p:cNvGrpSpPr/>
            <p:nvPr/>
          </p:nvGrpSpPr>
          <p:grpSpPr>
            <a:xfrm>
              <a:off x="3282053" y="4076484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568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4620;p53"/>
            <p:cNvGrpSpPr/>
            <p:nvPr/>
          </p:nvGrpSpPr>
          <p:grpSpPr>
            <a:xfrm>
              <a:off x="3282053" y="4355590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647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689954" y="1477220"/>
            <a:ext cx="10494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European authorities typically rely on DSGE models for calibrating and assessing their </a:t>
            </a:r>
            <a:r>
              <a:rPr lang="en-US" dirty="0" err="1" smtClean="0"/>
              <a:t>macroprudential</a:t>
            </a:r>
            <a:r>
              <a:rPr lang="en-US" dirty="0" smtClean="0"/>
              <a:t> policies.</a:t>
            </a:r>
          </a:p>
          <a:p>
            <a:endParaRPr lang="en-US" dirty="0"/>
          </a:p>
          <a:p>
            <a:r>
              <a:rPr lang="en-US" dirty="0" smtClean="0"/>
              <a:t>One of the most common models used is </a:t>
            </a:r>
            <a:r>
              <a:rPr lang="en-US" dirty="0" err="1" smtClean="0"/>
              <a:t>Gerali</a:t>
            </a:r>
            <a:r>
              <a:rPr lang="en-US" dirty="0" smtClean="0"/>
              <a:t> et al. (2010).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al. (2010)   (1)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3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48367" y="1026951"/>
            <a:ext cx="11843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Pacien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(higher discounting factors)</a:t>
            </a:r>
          </a:p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	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work, accumulate housing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Impacient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(lower discounting factors)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homogenous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 using capital, bought 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capital-good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saving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(deposits) and borrowing contracts (loans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set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as to maximize profit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(monopolistic behavior)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are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capital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costly to hold more capital than the required level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loans issued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financed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deposits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bank capital, which is accumulated out of profits.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orrowing constraint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borrow against the value of their stock of housing,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physical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amount of deposits and do not borrow, while impatient households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positive amount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roduction side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their differentiated labor services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unions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set wages to maximize members’ utility subject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adjustment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addition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entrepreneurs, there are two other producing sectors: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monopolistically competitive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sector and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capital goods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sector. Retailers buy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goods from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competitive market, differentiate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price them subject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nominal rigidities. Capital goods producers are introduced so to derive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market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for capital.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08176" y="1198789"/>
            <a:ext cx="804672" cy="227680"/>
          </a:xfrm>
          <a:prstGeom prst="line">
            <a:avLst/>
          </a:prstGeom>
          <a:ln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08176" y="1435272"/>
            <a:ext cx="804672" cy="265181"/>
          </a:xfrm>
          <a:prstGeom prst="line">
            <a:avLst/>
          </a:prstGeom>
          <a:ln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5516273" y="1175317"/>
            <a:ext cx="274187" cy="553483"/>
          </a:xfrm>
          <a:prstGeom prst="rightBrace">
            <a:avLst/>
          </a:prstGeom>
          <a:ln w="19050"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8246;p57"/>
          <p:cNvGrpSpPr/>
          <p:nvPr/>
        </p:nvGrpSpPr>
        <p:grpSpPr>
          <a:xfrm>
            <a:off x="56557" y="1260283"/>
            <a:ext cx="350166" cy="350198"/>
            <a:chOff x="1308631" y="1507830"/>
            <a:chExt cx="350166" cy="350198"/>
          </a:xfrm>
          <a:solidFill>
            <a:srgbClr val="A50022"/>
          </a:solidFill>
        </p:grpSpPr>
        <p:sp>
          <p:nvSpPr>
            <p:cNvPr id="1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246;p57"/>
          <p:cNvGrpSpPr/>
          <p:nvPr/>
        </p:nvGrpSpPr>
        <p:grpSpPr>
          <a:xfrm>
            <a:off x="56557" y="1997181"/>
            <a:ext cx="350166" cy="350198"/>
            <a:chOff x="1308631" y="1507830"/>
            <a:chExt cx="350166" cy="350198"/>
          </a:xfrm>
        </p:grpSpPr>
        <p:sp>
          <p:nvSpPr>
            <p:cNvPr id="2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246;p57"/>
          <p:cNvGrpSpPr/>
          <p:nvPr/>
        </p:nvGrpSpPr>
        <p:grpSpPr>
          <a:xfrm>
            <a:off x="61954" y="2499095"/>
            <a:ext cx="350166" cy="350198"/>
            <a:chOff x="1308631" y="1507830"/>
            <a:chExt cx="350166" cy="350198"/>
          </a:xfrm>
        </p:grpSpPr>
        <p:sp>
          <p:nvSpPr>
            <p:cNvPr id="2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8246;p57"/>
          <p:cNvGrpSpPr/>
          <p:nvPr/>
        </p:nvGrpSpPr>
        <p:grpSpPr>
          <a:xfrm>
            <a:off x="55892" y="3686713"/>
            <a:ext cx="350166" cy="350198"/>
            <a:chOff x="1308631" y="1507830"/>
            <a:chExt cx="350166" cy="350198"/>
          </a:xfrm>
        </p:grpSpPr>
        <p:sp>
          <p:nvSpPr>
            <p:cNvPr id="3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246;p57"/>
          <p:cNvGrpSpPr/>
          <p:nvPr/>
        </p:nvGrpSpPr>
        <p:grpSpPr>
          <a:xfrm>
            <a:off x="55892" y="4178893"/>
            <a:ext cx="350166" cy="350198"/>
            <a:chOff x="1308631" y="1507830"/>
            <a:chExt cx="350166" cy="350198"/>
          </a:xfrm>
        </p:grpSpPr>
        <p:sp>
          <p:nvSpPr>
            <p:cNvPr id="3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8246;p57"/>
          <p:cNvGrpSpPr/>
          <p:nvPr/>
        </p:nvGrpSpPr>
        <p:grpSpPr>
          <a:xfrm>
            <a:off x="55892" y="4925525"/>
            <a:ext cx="350166" cy="350198"/>
            <a:chOff x="1308631" y="1507830"/>
            <a:chExt cx="350166" cy="350198"/>
          </a:xfrm>
          <a:solidFill>
            <a:srgbClr val="A50022"/>
          </a:solidFill>
        </p:grpSpPr>
        <p:sp>
          <p:nvSpPr>
            <p:cNvPr id="4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67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al. (2010)   (2)</a:t>
            </a:r>
          </a:p>
          <a:p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4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297557" y="1075635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cs typeface="Times New Roman" panose="02020603050405020304" pitchFamily="18" charset="0"/>
              </a:rPr>
              <a:t>Pa</a:t>
            </a:r>
            <a:r>
              <a:rPr lang="en-US" dirty="0" smtClean="0">
                <a:cs typeface="Times New Roman" panose="02020603050405020304" pitchFamily="18" charset="0"/>
              </a:rPr>
              <a:t>t</a:t>
            </a:r>
            <a:r>
              <a:rPr lang="ro-RO" dirty="0" smtClean="0">
                <a:cs typeface="Times New Roman" panose="02020603050405020304" pitchFamily="18" charset="0"/>
              </a:rPr>
              <a:t>ient Households</a:t>
            </a: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67863"/>
            <a:ext cx="5867400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" y="2381909"/>
            <a:ext cx="5133975" cy="5293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606" y="1548813"/>
            <a:ext cx="5867400" cy="7715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338187" y="112600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cs typeface="Times New Roman" panose="02020603050405020304" pitchFamily="18" charset="0"/>
              </a:rPr>
              <a:t>Impatient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Households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7097" y="2374066"/>
            <a:ext cx="4293753" cy="104382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156" y="4892979"/>
            <a:ext cx="1962150" cy="6191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20" y="4192426"/>
            <a:ext cx="6000750" cy="7239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8432" y="3760145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cs typeface="Times New Roman" panose="02020603050405020304" pitchFamily="18" charset="0"/>
              </a:rPr>
              <a:t>Wage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setting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by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labour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union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69" name="Google Shape;8246;p57"/>
          <p:cNvGrpSpPr/>
          <p:nvPr/>
        </p:nvGrpSpPr>
        <p:grpSpPr>
          <a:xfrm>
            <a:off x="7535" y="1075635"/>
            <a:ext cx="350166" cy="350198"/>
            <a:chOff x="1308631" y="1507830"/>
            <a:chExt cx="350166" cy="350198"/>
          </a:xfrm>
        </p:grpSpPr>
        <p:sp>
          <p:nvSpPr>
            <p:cNvPr id="70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1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2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3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</p:grpSp>
      <p:grpSp>
        <p:nvGrpSpPr>
          <p:cNvPr id="74" name="Google Shape;8246;p57"/>
          <p:cNvGrpSpPr/>
          <p:nvPr/>
        </p:nvGrpSpPr>
        <p:grpSpPr>
          <a:xfrm>
            <a:off x="16293" y="3750393"/>
            <a:ext cx="350166" cy="350198"/>
            <a:chOff x="1308631" y="1507830"/>
            <a:chExt cx="350166" cy="350198"/>
          </a:xfrm>
        </p:grpSpPr>
        <p:sp>
          <p:nvSpPr>
            <p:cNvPr id="7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246;p57"/>
          <p:cNvGrpSpPr/>
          <p:nvPr/>
        </p:nvGrpSpPr>
        <p:grpSpPr>
          <a:xfrm>
            <a:off x="6005693" y="1154456"/>
            <a:ext cx="350166" cy="350198"/>
            <a:chOff x="1308631" y="1507830"/>
            <a:chExt cx="350166" cy="350198"/>
          </a:xfrm>
        </p:grpSpPr>
        <p:sp>
          <p:nvSpPr>
            <p:cNvPr id="8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75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al. (2010)   (3)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5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79694" y="1048540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Entrepreneurs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40110" y="1076711"/>
            <a:ext cx="311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Capital goods producers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45873" y="4985941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Market clearing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932" y="3502592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Intermediary goods formation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0" y="1567863"/>
            <a:ext cx="31242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" y="2198727"/>
            <a:ext cx="5905500" cy="1123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5" y="3948584"/>
            <a:ext cx="2019300" cy="10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8960" y="1491663"/>
            <a:ext cx="3686175" cy="742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0110" y="2378102"/>
            <a:ext cx="3343275" cy="542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5529" y="5533631"/>
            <a:ext cx="4888271" cy="6167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40110" y="3052324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Final goods producers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8364" y="3362564"/>
            <a:ext cx="5183765" cy="5079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0110" y="3578499"/>
            <a:ext cx="317890" cy="168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79408" y="4013888"/>
            <a:ext cx="1408892" cy="29109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25" y="5586106"/>
            <a:ext cx="5391150" cy="5665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73399" y="5229438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Monetary policy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32" name="Google Shape;8246;p57"/>
          <p:cNvGrpSpPr/>
          <p:nvPr/>
        </p:nvGrpSpPr>
        <p:grpSpPr>
          <a:xfrm>
            <a:off x="33449" y="5250212"/>
            <a:ext cx="350166" cy="350198"/>
            <a:chOff x="1308631" y="1507830"/>
            <a:chExt cx="350166" cy="350198"/>
          </a:xfrm>
        </p:grpSpPr>
        <p:sp>
          <p:nvSpPr>
            <p:cNvPr id="3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246;p57"/>
          <p:cNvGrpSpPr/>
          <p:nvPr/>
        </p:nvGrpSpPr>
        <p:grpSpPr>
          <a:xfrm>
            <a:off x="6248004" y="4992528"/>
            <a:ext cx="350166" cy="350198"/>
            <a:chOff x="1308631" y="1507830"/>
            <a:chExt cx="350166" cy="350198"/>
          </a:xfrm>
        </p:grpSpPr>
        <p:sp>
          <p:nvSpPr>
            <p:cNvPr id="3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6248004" y="3079193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8246;p57"/>
          <p:cNvGrpSpPr/>
          <p:nvPr/>
        </p:nvGrpSpPr>
        <p:grpSpPr>
          <a:xfrm>
            <a:off x="6229242" y="1106549"/>
            <a:ext cx="350166" cy="350198"/>
            <a:chOff x="1308631" y="1507830"/>
            <a:chExt cx="350166" cy="350198"/>
          </a:xfrm>
        </p:grpSpPr>
        <p:sp>
          <p:nvSpPr>
            <p:cNvPr id="5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8246;p57"/>
          <p:cNvGrpSpPr/>
          <p:nvPr/>
        </p:nvGrpSpPr>
        <p:grpSpPr>
          <a:xfrm>
            <a:off x="29196" y="3499122"/>
            <a:ext cx="350166" cy="350198"/>
            <a:chOff x="1308631" y="1507830"/>
            <a:chExt cx="350166" cy="350198"/>
          </a:xfrm>
        </p:grpSpPr>
        <p:sp>
          <p:nvSpPr>
            <p:cNvPr id="6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246;p57"/>
          <p:cNvGrpSpPr/>
          <p:nvPr/>
        </p:nvGrpSpPr>
        <p:grpSpPr>
          <a:xfrm>
            <a:off x="10766" y="1068449"/>
            <a:ext cx="350166" cy="350198"/>
            <a:chOff x="1308631" y="1507830"/>
            <a:chExt cx="350166" cy="350198"/>
          </a:xfrm>
        </p:grpSpPr>
        <p:sp>
          <p:nvSpPr>
            <p:cNvPr id="6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19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al. (2010)   (4)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9836" y="6356350"/>
            <a:ext cx="2743200" cy="365125"/>
          </a:xfrm>
        </p:spPr>
        <p:txBody>
          <a:bodyPr/>
          <a:lstStyle/>
          <a:p>
            <a:fld id="{F085C319-2A17-464C-9235-2DDF74D28312}" type="slidenum">
              <a:rPr lang="ro-RO" smtClean="0"/>
              <a:t>6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88947" y="1041029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Loans and deposit demand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4938" y="1076711"/>
            <a:ext cx="311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Credit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05218" y="3814126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Deposit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6373" y="2486448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Wholesale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07360"/>
            <a:ext cx="59436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" y="2947725"/>
            <a:ext cx="58293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" y="3703405"/>
            <a:ext cx="1162050" cy="438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" y="4071998"/>
            <a:ext cx="3470406" cy="673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21" y="4745665"/>
            <a:ext cx="3225940" cy="5937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7579" y="1499590"/>
            <a:ext cx="5924550" cy="1162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7525" y="2754660"/>
            <a:ext cx="174307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68716" y="3086613"/>
            <a:ext cx="5823284" cy="6740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3379" y="4244935"/>
            <a:ext cx="4552950" cy="619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3379" y="4920252"/>
            <a:ext cx="1143000" cy="2952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5618" y="5196926"/>
            <a:ext cx="5867400" cy="657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3946" y="5647526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Overall bank profits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221" y="6119171"/>
            <a:ext cx="4743450" cy="590550"/>
          </a:xfrm>
          <a:prstGeom prst="rect">
            <a:avLst/>
          </a:prstGeom>
        </p:spPr>
      </p:pic>
      <p:grpSp>
        <p:nvGrpSpPr>
          <p:cNvPr id="27" name="Google Shape;8246;p57"/>
          <p:cNvGrpSpPr/>
          <p:nvPr/>
        </p:nvGrpSpPr>
        <p:grpSpPr>
          <a:xfrm>
            <a:off x="37704" y="1049917"/>
            <a:ext cx="350166" cy="350198"/>
            <a:chOff x="1308631" y="1507830"/>
            <a:chExt cx="350166" cy="350198"/>
          </a:xfrm>
        </p:grpSpPr>
        <p:sp>
          <p:nvSpPr>
            <p:cNvPr id="2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8246;p57"/>
          <p:cNvGrpSpPr/>
          <p:nvPr/>
        </p:nvGrpSpPr>
        <p:grpSpPr>
          <a:xfrm>
            <a:off x="6571566" y="3821381"/>
            <a:ext cx="350166" cy="350198"/>
            <a:chOff x="1308631" y="1507830"/>
            <a:chExt cx="350166" cy="350198"/>
          </a:xfrm>
        </p:grpSpPr>
        <p:sp>
          <p:nvSpPr>
            <p:cNvPr id="3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246;p57"/>
          <p:cNvGrpSpPr/>
          <p:nvPr/>
        </p:nvGrpSpPr>
        <p:grpSpPr>
          <a:xfrm>
            <a:off x="6523213" y="1131133"/>
            <a:ext cx="350166" cy="350198"/>
            <a:chOff x="1308631" y="1507830"/>
            <a:chExt cx="350166" cy="350198"/>
          </a:xfrm>
        </p:grpSpPr>
        <p:sp>
          <p:nvSpPr>
            <p:cNvPr id="3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15711" y="5630839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8246;p57"/>
          <p:cNvGrpSpPr/>
          <p:nvPr/>
        </p:nvGrpSpPr>
        <p:grpSpPr>
          <a:xfrm>
            <a:off x="37704" y="2506802"/>
            <a:ext cx="350166" cy="350198"/>
            <a:chOff x="1308631" y="1507830"/>
            <a:chExt cx="350166" cy="350198"/>
          </a:xfrm>
        </p:grpSpPr>
        <p:sp>
          <p:nvSpPr>
            <p:cNvPr id="49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Oval 11"/>
          <p:cNvSpPr/>
          <p:nvPr/>
        </p:nvSpPr>
        <p:spPr>
          <a:xfrm>
            <a:off x="5366327" y="3086613"/>
            <a:ext cx="184728" cy="3216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400528" y="4892992"/>
            <a:ext cx="184728" cy="3216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27555" y="6217307"/>
            <a:ext cx="203935" cy="3959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al. (2010)  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(5)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9836" y="6356350"/>
            <a:ext cx="2743200" cy="365125"/>
          </a:xfrm>
        </p:spPr>
        <p:txBody>
          <a:bodyPr/>
          <a:lstStyle/>
          <a:p>
            <a:fld id="{F085C319-2A17-464C-9235-2DDF74D28312}" type="slidenum">
              <a:rPr lang="ro-RO" smtClean="0"/>
              <a:t>7</a:t>
            </a:fld>
            <a:endParaRPr lang="ro-RO"/>
          </a:p>
        </p:txBody>
      </p:sp>
      <p:grpSp>
        <p:nvGrpSpPr>
          <p:cNvPr id="27" name="Google Shape;8246;p57"/>
          <p:cNvGrpSpPr/>
          <p:nvPr/>
        </p:nvGrpSpPr>
        <p:grpSpPr>
          <a:xfrm>
            <a:off x="37704" y="1049917"/>
            <a:ext cx="350166" cy="350198"/>
            <a:chOff x="1308631" y="1507830"/>
            <a:chExt cx="350166" cy="350198"/>
          </a:xfrm>
        </p:grpSpPr>
        <p:sp>
          <p:nvSpPr>
            <p:cNvPr id="2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15711" y="5630839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8246;p57"/>
          <p:cNvGrpSpPr/>
          <p:nvPr/>
        </p:nvGrpSpPr>
        <p:grpSpPr>
          <a:xfrm>
            <a:off x="37704" y="2506802"/>
            <a:ext cx="350166" cy="350198"/>
            <a:chOff x="1308631" y="1507830"/>
            <a:chExt cx="350166" cy="350198"/>
          </a:xfrm>
        </p:grpSpPr>
        <p:sp>
          <p:nvSpPr>
            <p:cNvPr id="49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26473" y="1183895"/>
                <a:ext cx="11065163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the original model, the authors considered an exogenous </a:t>
                </a:r>
                <a:r>
                  <a:rPr lang="el-GR" dirty="0" smtClean="0"/>
                  <a:t>ν</a:t>
                </a:r>
                <a:r>
                  <a:rPr lang="en-US" dirty="0" smtClean="0"/>
                  <a:t> parameter, setting it to 9%, the minimum capital ratio requirement at that time.</a:t>
                </a:r>
              </a:p>
              <a:p>
                <a:endParaRPr lang="en-US" dirty="0"/>
              </a:p>
              <a:p>
                <a:r>
                  <a:rPr lang="en-US" dirty="0" smtClean="0"/>
                  <a:t>In order to derive how a </a:t>
                </a:r>
                <a:r>
                  <a:rPr lang="en-US" dirty="0" err="1" smtClean="0"/>
                  <a:t>macroprudential</a:t>
                </a:r>
                <a:r>
                  <a:rPr lang="en-US" dirty="0" smtClean="0"/>
                  <a:t> policy shock to the target capital ratio is transmitted to the economy, the </a:t>
                </a:r>
                <a:r>
                  <a:rPr lang="el-GR" dirty="0"/>
                  <a:t>ν</a:t>
                </a:r>
                <a:r>
                  <a:rPr lang="en-US" dirty="0"/>
                  <a:t> </a:t>
                </a:r>
                <a:r>
                  <a:rPr lang="en-US" dirty="0" smtClean="0"/>
                  <a:t>parameter must be </a:t>
                </a:r>
                <a:r>
                  <a:rPr lang="en-US" dirty="0" err="1" smtClean="0"/>
                  <a:t>endogenized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My approach was to consider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as a process based on a exogenous target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dirty="0" smtClean="0"/>
                  <a:t> with a temporary shock.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ν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ν</m:t>
                        </m:r>
                      </m:sup>
                    </m:sSub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sup>
                    </m:sSubSup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dirty="0" smtClean="0"/>
                  <a:t> can be interpreted as a maximal target set by the Central Bank from which banks have some space of maneuver, but must stay close to it.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sup>
                    </m:sSubSup>
                  </m:oMath>
                </a14:m>
                <a:r>
                  <a:rPr lang="en-US" dirty="0" smtClean="0"/>
                  <a:t>  can be interpreted as a temporary requirement to hold more capital, similar to what the </a:t>
                </a:r>
                <a:r>
                  <a:rPr lang="en-US" dirty="0"/>
                  <a:t>C</a:t>
                </a:r>
                <a:r>
                  <a:rPr lang="en-US" dirty="0" smtClean="0"/>
                  <a:t>ountercyclical Capital Buffers aims to achieve.</a:t>
                </a:r>
              </a:p>
              <a:p>
                <a:endParaRPr lang="en-US" dirty="0"/>
              </a:p>
              <a:p>
                <a:r>
                  <a:rPr lang="en-US" dirty="0" smtClean="0"/>
                  <a:t>A </a:t>
                </a:r>
                <a:r>
                  <a:rPr lang="en-US" dirty="0" err="1" smtClean="0"/>
                  <a:t>macroprudential</a:t>
                </a:r>
                <a:r>
                  <a:rPr lang="en-US" dirty="0" smtClean="0"/>
                  <a:t> authority can either increase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dirty="0" smtClean="0"/>
                  <a:t> or produce a shock.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dirty="0" smtClean="0"/>
                  <a:t>= 16% (8% minimum Pillar 1 </a:t>
                </a:r>
                <a:r>
                  <a:rPr lang="en-US" smtClean="0"/>
                  <a:t>+ 2-4</a:t>
                </a:r>
                <a:r>
                  <a:rPr lang="en-US" dirty="0" smtClean="0"/>
                  <a:t>% Pillar 2 + 2.5% Capital Conservation Buffer + Management Buffer)</a:t>
                </a:r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3" y="1183895"/>
                <a:ext cx="11065163" cy="5355312"/>
              </a:xfrm>
              <a:prstGeom prst="rect">
                <a:avLst/>
              </a:prstGeom>
              <a:blipFill>
                <a:blip r:embed="rId6"/>
                <a:stretch>
                  <a:fillRect l="-441" t="-569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al. (2010)  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(6)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8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534831" y="112967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Calibrated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31" y="1494798"/>
            <a:ext cx="8060969" cy="4861552"/>
          </a:xfrm>
          <a:prstGeom prst="rect">
            <a:avLst/>
          </a:prstGeom>
        </p:spPr>
      </p:pic>
      <p:grpSp>
        <p:nvGrpSpPr>
          <p:cNvPr id="15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75271" y="1868337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0.9963 (</a:t>
            </a:r>
            <a:r>
              <a:rPr lang="en-US" sz="1600" dirty="0" err="1" smtClean="0"/>
              <a:t>Copaciu</a:t>
            </a:r>
            <a:r>
              <a:rPr lang="en-US" sz="1600" dirty="0" smtClean="0"/>
              <a:t> et al. 2013)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5271" y="2437724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7.822 (</a:t>
            </a:r>
            <a:r>
              <a:rPr lang="en-US" sz="1600" dirty="0" err="1" smtClean="0"/>
              <a:t>Copaciu</a:t>
            </a:r>
            <a:r>
              <a:rPr lang="en-US" sz="1600" dirty="0" smtClean="0"/>
              <a:t> et al. 2013)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175271" y="2989414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0.55 (</a:t>
            </a:r>
            <a:r>
              <a:rPr lang="en-US" sz="1600" dirty="0" err="1" smtClean="0"/>
              <a:t>Copaciu</a:t>
            </a:r>
            <a:r>
              <a:rPr lang="en-US" sz="1600" dirty="0" smtClean="0"/>
              <a:t> et al. 2013)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9178831" y="3265465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0.049 (</a:t>
            </a:r>
            <a:r>
              <a:rPr lang="en-US" sz="1600" dirty="0" err="1" smtClean="0"/>
              <a:t>Copaciu</a:t>
            </a:r>
            <a:r>
              <a:rPr lang="en-US" sz="1600" dirty="0" smtClean="0"/>
              <a:t> et al. 2013)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237306" y="3983166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0.71 (NBR FSR 2022)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237306" y="4406228"/>
                <a:ext cx="30475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sz="1600" dirty="0" smtClean="0"/>
                  <a:t> = 0.16</a:t>
                </a:r>
                <a:endParaRPr lang="en-US" sz="16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06" y="4406228"/>
                <a:ext cx="3047540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175271" y="4714680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(NBR data on interest rates)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237306" y="5596822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 (recalculation)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9178831" y="2663591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0.9 (NBR data on no. of </a:t>
            </a:r>
            <a:r>
              <a:rPr lang="en-US" sz="1600" dirty="0" err="1" smtClean="0"/>
              <a:t>debitors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144460" y="4986474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(NBR data on interest rates)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9237306" y="5308151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(NBR data on interest rates)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9237306" y="5805505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0.0716 (recalculation)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237306" y="6067679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0.00716 (recalculation)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12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al. (2010)   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(7)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9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522737" y="112967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Estimated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05" y="1746508"/>
            <a:ext cx="4147460" cy="2772193"/>
          </a:xfrm>
          <a:prstGeom prst="rect">
            <a:avLst/>
          </a:prstGeom>
        </p:spPr>
      </p:pic>
      <p:grpSp>
        <p:nvGrpSpPr>
          <p:cNvPr id="14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201" y="1262787"/>
            <a:ext cx="4367645" cy="51676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9465" y="4862217"/>
                <a:ext cx="63768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New parameters:</a:t>
                </a:r>
              </a:p>
              <a:p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target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capital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loans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−0.1 −0.05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capital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loans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ratio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Gamma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1 −0.05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5" y="4862217"/>
                <a:ext cx="6376825" cy="1477328"/>
              </a:xfrm>
              <a:prstGeom prst="rect">
                <a:avLst/>
              </a:prstGeom>
              <a:blipFill>
                <a:blip r:embed="rId8"/>
                <a:stretch>
                  <a:fillRect l="-860" t="-289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900</Words>
  <Application>Microsoft Office PowerPoint</Application>
  <PresentationFormat>Widescreen</PresentationFormat>
  <Paragraphs>225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Anaheim</vt:lpstr>
      <vt:lpstr>Arial</vt:lpstr>
      <vt:lpstr>Calibri</vt:lpstr>
      <vt:lpstr>Calibri Light</vt:lpstr>
      <vt:lpstr>Cambria Math</vt:lpstr>
      <vt:lpstr>Josefin Slab</vt:lpstr>
      <vt:lpstr>Staatliches</vt:lpstr>
      <vt:lpstr>Times New Roman</vt:lpstr>
      <vt:lpstr>Verdana</vt:lpstr>
      <vt:lpstr>Wingdings</vt:lpstr>
      <vt:lpstr>Office Theme</vt:lpstr>
      <vt:lpstr>Calibrating a macroprudential policy model  for the Romanian economy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Aliman</dc:creator>
  <cp:lastModifiedBy>Mihai Aliman</cp:lastModifiedBy>
  <cp:revision>203</cp:revision>
  <dcterms:created xsi:type="dcterms:W3CDTF">2017-12-16T11:19:05Z</dcterms:created>
  <dcterms:modified xsi:type="dcterms:W3CDTF">2023-04-24T15:04:45Z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854e4d-cbd9-4add-afce-3efecf8cc4fb_Enabled">
    <vt:lpwstr>True</vt:lpwstr>
  </property>
  <property fmtid="{D5CDD505-2E9C-101B-9397-08002B2CF9AE}" pid="3" name="MSIP_Label_d4854e4d-cbd9-4add-afce-3efecf8cc4fb_SiteId">
    <vt:lpwstr>c4f8f904-47e9-4e03-8a3a-90619d4a24a0</vt:lpwstr>
  </property>
  <property fmtid="{D5CDD505-2E9C-101B-9397-08002B2CF9AE}" pid="4" name="MSIP_Label_d4854e4d-cbd9-4add-afce-3efecf8cc4fb_Owner">
    <vt:lpwstr>Mihai.Aliman@bnr.ro</vt:lpwstr>
  </property>
  <property fmtid="{D5CDD505-2E9C-101B-9397-08002B2CF9AE}" pid="5" name="MSIP_Label_d4854e4d-cbd9-4add-afce-3efecf8cc4fb_SetDate">
    <vt:lpwstr>2021-07-16T12:57:01.6189597Z</vt:lpwstr>
  </property>
  <property fmtid="{D5CDD505-2E9C-101B-9397-08002B2CF9AE}" pid="6" name="MSIP_Label_d4854e4d-cbd9-4add-afce-3efecf8cc4fb_Name">
    <vt:lpwstr>Extern</vt:lpwstr>
  </property>
  <property fmtid="{D5CDD505-2E9C-101B-9397-08002B2CF9AE}" pid="7" name="MSIP_Label_d4854e4d-cbd9-4add-afce-3efecf8cc4fb_Application">
    <vt:lpwstr>Microsoft Azure Information Protection</vt:lpwstr>
  </property>
  <property fmtid="{D5CDD505-2E9C-101B-9397-08002B2CF9AE}" pid="8" name="MSIP_Label_d4854e4d-cbd9-4add-afce-3efecf8cc4fb_ActionId">
    <vt:lpwstr>dc42d18d-17bc-49b2-b61b-9736851de1ac</vt:lpwstr>
  </property>
  <property fmtid="{D5CDD505-2E9C-101B-9397-08002B2CF9AE}" pid="9" name="MSIP_Label_d4854e4d-cbd9-4add-afce-3efecf8cc4fb_Extended_MSFT_Method">
    <vt:lpwstr>Manual</vt:lpwstr>
  </property>
  <property fmtid="{D5CDD505-2E9C-101B-9397-08002B2CF9AE}" pid="10" name="Sensitivity">
    <vt:lpwstr>Extern</vt:lpwstr>
  </property>
</Properties>
</file>