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2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notesSlides/notesSlide13.xml" ContentType="application/vnd.openxmlformats-officedocument.presentationml.notesSlid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6" r:id="rId2"/>
    <p:sldId id="264" r:id="rId3"/>
    <p:sldId id="265" r:id="rId4"/>
    <p:sldId id="277" r:id="rId5"/>
    <p:sldId id="278" r:id="rId6"/>
    <p:sldId id="280" r:id="rId7"/>
    <p:sldId id="281" r:id="rId8"/>
    <p:sldId id="282" r:id="rId9"/>
    <p:sldId id="283" r:id="rId10"/>
    <p:sldId id="279" r:id="rId11"/>
    <p:sldId id="284" r:id="rId12"/>
    <p:sldId id="287" r:id="rId13"/>
    <p:sldId id="288" r:id="rId14"/>
    <p:sldId id="286" r:id="rId15"/>
    <p:sldId id="268" r:id="rId16"/>
    <p:sldId id="275" r:id="rId17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2"/>
    <a:srgbClr val="F1C232"/>
    <a:srgbClr val="434343"/>
    <a:srgbClr val="D9D9D9"/>
    <a:srgbClr val="FFE599"/>
    <a:srgbClr val="0E8BC6"/>
    <a:srgbClr val="222065"/>
    <a:srgbClr val="D1D4E0"/>
    <a:srgbClr val="5F6769"/>
    <a:srgbClr val="BCB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IRFs.xlsx" TargetMode="External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hai%20Aliman\Desktop\doctorat\model%20politica%20macroprudentiala\replicari\gerali%202010\dataGerali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5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50" dirty="0"/>
              <a:t>Consumul</a:t>
            </a:r>
            <a:r>
              <a:rPr lang="ro-RO" sz="1050" baseline="0" dirty="0"/>
              <a:t> </a:t>
            </a:r>
            <a:r>
              <a:rPr lang="ro-RO" sz="1050" baseline="0" dirty="0" smtClean="0"/>
              <a:t>gospodăriilor</a:t>
            </a:r>
            <a:r>
              <a:rPr lang="ro-RO" sz="1050" baseline="0" dirty="0"/>
              <a:t>, </a:t>
            </a:r>
            <a:r>
              <a:rPr lang="ro-RO" sz="1050" baseline="0" dirty="0" smtClean="0"/>
              <a:t>creștere trimestrială, </a:t>
            </a:r>
            <a:r>
              <a:rPr lang="ro-RO" sz="1050" baseline="0" dirty="0"/>
              <a:t>Eurostat</a:t>
            </a:r>
            <a:endParaRPr lang="en-US" sz="105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Sheet1!$A$2:$A$60</c:f>
              <c:strCache>
                <c:ptCount val="59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</c:strCache>
            </c:strRef>
          </c:cat>
          <c:val>
            <c:numRef>
              <c:f>Sheet1!$B$2:$B$60</c:f>
              <c:numCache>
                <c:formatCode>General</c:formatCode>
                <c:ptCount val="59"/>
                <c:pt idx="0">
                  <c:v>9.5079807145210804E-3</c:v>
                </c:pt>
                <c:pt idx="1">
                  <c:v>1.3398397136401563E-2</c:v>
                </c:pt>
                <c:pt idx="2">
                  <c:v>5.0362730701116742E-2</c:v>
                </c:pt>
                <c:pt idx="3">
                  <c:v>5.0140271997621833E-2</c:v>
                </c:pt>
                <c:pt idx="4">
                  <c:v>5.1085624814786179E-3</c:v>
                </c:pt>
                <c:pt idx="5">
                  <c:v>1.3337968545100942E-2</c:v>
                </c:pt>
                <c:pt idx="6">
                  <c:v>-5.6557971486514091E-2</c:v>
                </c:pt>
                <c:pt idx="7">
                  <c:v>-4.2623116826925322E-2</c:v>
                </c:pt>
                <c:pt idx="8">
                  <c:v>1.1096527286976077E-2</c:v>
                </c:pt>
                <c:pt idx="9">
                  <c:v>-3.6519084550239445E-3</c:v>
                </c:pt>
                <c:pt idx="10">
                  <c:v>1.8980303818491695E-2</c:v>
                </c:pt>
                <c:pt idx="11">
                  <c:v>-3.8115310758278231E-2</c:v>
                </c:pt>
                <c:pt idx="12">
                  <c:v>-2.1034999902615703E-2</c:v>
                </c:pt>
                <c:pt idx="13">
                  <c:v>-2.1994309929769473E-2</c:v>
                </c:pt>
                <c:pt idx="14">
                  <c:v>1.4967197274067923E-2</c:v>
                </c:pt>
                <c:pt idx="15">
                  <c:v>2.3665525897791806E-2</c:v>
                </c:pt>
                <c:pt idx="16">
                  <c:v>-1.1439284175901454E-2</c:v>
                </c:pt>
                <c:pt idx="17">
                  <c:v>1.4740615669516899E-2</c:v>
                </c:pt>
                <c:pt idx="18">
                  <c:v>-2.1684818675098416E-2</c:v>
                </c:pt>
                <c:pt idx="19">
                  <c:v>3.0115914849470293E-2</c:v>
                </c:pt>
                <c:pt idx="20">
                  <c:v>-1.2298455430204136E-3</c:v>
                </c:pt>
                <c:pt idx="21">
                  <c:v>-4.3049118656557361E-3</c:v>
                </c:pt>
                <c:pt idx="22">
                  <c:v>2.3234074045221709E-2</c:v>
                </c:pt>
                <c:pt idx="23">
                  <c:v>-1.4046440807004235E-2</c:v>
                </c:pt>
                <c:pt idx="24">
                  <c:v>8.9282267093926393E-4</c:v>
                </c:pt>
                <c:pt idx="25">
                  <c:v>1.2980187373730079E-2</c:v>
                </c:pt>
                <c:pt idx="26">
                  <c:v>-8.0872027988672102E-3</c:v>
                </c:pt>
                <c:pt idx="27">
                  <c:v>3.2727726430758386E-2</c:v>
                </c:pt>
                <c:pt idx="28">
                  <c:v>-1.0222763305856031E-3</c:v>
                </c:pt>
                <c:pt idx="29">
                  <c:v>1.1861237475928599E-2</c:v>
                </c:pt>
                <c:pt idx="30">
                  <c:v>1.5220469255663449E-2</c:v>
                </c:pt>
                <c:pt idx="31">
                  <c:v>8.0644065801209752E-3</c:v>
                </c:pt>
                <c:pt idx="32">
                  <c:v>1.6574734534739566E-2</c:v>
                </c:pt>
                <c:pt idx="33">
                  <c:v>8.0064334255340874E-3</c:v>
                </c:pt>
                <c:pt idx="34">
                  <c:v>3.8026563801341284E-2</c:v>
                </c:pt>
                <c:pt idx="35">
                  <c:v>1.9636409704187008E-2</c:v>
                </c:pt>
                <c:pt idx="36">
                  <c:v>3.1571100205007196E-2</c:v>
                </c:pt>
                <c:pt idx="37">
                  <c:v>1.2847381141645187E-4</c:v>
                </c:pt>
                <c:pt idx="38">
                  <c:v>4.6646059973505238E-3</c:v>
                </c:pt>
                <c:pt idx="39">
                  <c:v>3.925329241784925E-2</c:v>
                </c:pt>
                <c:pt idx="40">
                  <c:v>5.2146130659448842E-2</c:v>
                </c:pt>
                <c:pt idx="41">
                  <c:v>4.9181645770831395E-2</c:v>
                </c:pt>
                <c:pt idx="42">
                  <c:v>-7.3523777680256641E-3</c:v>
                </c:pt>
                <c:pt idx="43">
                  <c:v>3.0525566038730467E-4</c:v>
                </c:pt>
                <c:pt idx="44">
                  <c:v>3.6735252232596993E-2</c:v>
                </c:pt>
                <c:pt idx="45">
                  <c:v>2.7597803543697452E-2</c:v>
                </c:pt>
                <c:pt idx="46">
                  <c:v>-3.078452805836851E-3</c:v>
                </c:pt>
                <c:pt idx="47">
                  <c:v>-3.1209852405470473E-3</c:v>
                </c:pt>
                <c:pt idx="48">
                  <c:v>8.7031711745138018E-3</c:v>
                </c:pt>
                <c:pt idx="49">
                  <c:v>4.9003024918630178E-3</c:v>
                </c:pt>
                <c:pt idx="50">
                  <c:v>2.6127342194971259E-2</c:v>
                </c:pt>
                <c:pt idx="51">
                  <c:v>-7.6348034921980279E-3</c:v>
                </c:pt>
                <c:pt idx="52">
                  <c:v>-0.13002631916805751</c:v>
                </c:pt>
                <c:pt idx="53">
                  <c:v>6.95667573021852E-2</c:v>
                </c:pt>
                <c:pt idx="54">
                  <c:v>2.57601628119557E-2</c:v>
                </c:pt>
                <c:pt idx="55">
                  <c:v>3.079633995016362E-2</c:v>
                </c:pt>
                <c:pt idx="56">
                  <c:v>-2.0161093005275132E-2</c:v>
                </c:pt>
                <c:pt idx="57">
                  <c:v>5.2515223854756599E-2</c:v>
                </c:pt>
                <c:pt idx="58">
                  <c:v>1.7388746188204518E-2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2E-4316-AD3F-C5C0C2E7BB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47677728"/>
        <c:axId val="2047670656"/>
      </c:lineChart>
      <c:catAx>
        <c:axId val="2047677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670656"/>
        <c:crosses val="autoZero"/>
        <c:auto val="1"/>
        <c:lblAlgn val="ctr"/>
        <c:lblOffset val="100"/>
        <c:noMultiLvlLbl val="0"/>
      </c:catAx>
      <c:valAx>
        <c:axId val="2047670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677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ROBOR O/N, medie trimestrială, BNR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Sheet1!$A$2:$A$60</c:f>
              <c:strCache>
                <c:ptCount val="59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</c:strCache>
            </c:strRef>
          </c:cat>
          <c:val>
            <c:numRef>
              <c:f>Sheet1!$J$2:$J$60</c:f>
              <c:numCache>
                <c:formatCode>General</c:formatCode>
                <c:ptCount val="59"/>
                <c:pt idx="0">
                  <c:v>8.3100000000000007E-2</c:v>
                </c:pt>
                <c:pt idx="1">
                  <c:v>8.0299999999999996E-2</c:v>
                </c:pt>
                <c:pt idx="2">
                  <c:v>8.0600000000000005E-2</c:v>
                </c:pt>
                <c:pt idx="3">
                  <c:v>0.10439999999999999</c:v>
                </c:pt>
                <c:pt idx="4">
                  <c:v>0.1116</c:v>
                </c:pt>
                <c:pt idx="5">
                  <c:v>0.1404</c:v>
                </c:pt>
                <c:pt idx="6">
                  <c:v>0.14529999999999998</c:v>
                </c:pt>
                <c:pt idx="7">
                  <c:v>0.10060000000000001</c:v>
                </c:pt>
                <c:pt idx="8">
                  <c:v>9.69E-2</c:v>
                </c:pt>
                <c:pt idx="9">
                  <c:v>0.11460000000000001</c:v>
                </c:pt>
                <c:pt idx="10">
                  <c:v>8.900000000000001E-2</c:v>
                </c:pt>
                <c:pt idx="11">
                  <c:v>4.07E-2</c:v>
                </c:pt>
                <c:pt idx="12">
                  <c:v>6.4299999999999996E-2</c:v>
                </c:pt>
                <c:pt idx="13">
                  <c:v>4.6399999999999997E-2</c:v>
                </c:pt>
                <c:pt idx="14">
                  <c:v>2.9900000000000003E-2</c:v>
                </c:pt>
                <c:pt idx="15">
                  <c:v>3.7100000000000001E-2</c:v>
                </c:pt>
                <c:pt idx="16">
                  <c:v>4.2999999999999997E-2</c:v>
                </c:pt>
                <c:pt idx="17">
                  <c:v>5.6299999999999996E-2</c:v>
                </c:pt>
                <c:pt idx="18">
                  <c:v>4.53E-2</c:v>
                </c:pt>
                <c:pt idx="19">
                  <c:v>4.2800000000000005E-2</c:v>
                </c:pt>
                <c:pt idx="20">
                  <c:v>4.7100000000000003E-2</c:v>
                </c:pt>
                <c:pt idx="21">
                  <c:v>4.9299999999999997E-2</c:v>
                </c:pt>
                <c:pt idx="22">
                  <c:v>6.3E-2</c:v>
                </c:pt>
                <c:pt idx="23">
                  <c:v>5.0700000000000002E-2</c:v>
                </c:pt>
                <c:pt idx="24">
                  <c:v>5.5500000000000001E-2</c:v>
                </c:pt>
                <c:pt idx="25">
                  <c:v>3.5400000000000001E-2</c:v>
                </c:pt>
                <c:pt idx="26">
                  <c:v>1.7399999999999999E-2</c:v>
                </c:pt>
                <c:pt idx="27">
                  <c:v>2.2400000000000003E-2</c:v>
                </c:pt>
                <c:pt idx="28">
                  <c:v>2.4E-2</c:v>
                </c:pt>
                <c:pt idx="29">
                  <c:v>3.49E-2</c:v>
                </c:pt>
                <c:pt idx="30">
                  <c:v>5.6999999999999993E-3</c:v>
                </c:pt>
                <c:pt idx="31">
                  <c:v>2.3799999999999998E-2</c:v>
                </c:pt>
                <c:pt idx="32">
                  <c:v>8.6999999999999994E-3</c:v>
                </c:pt>
                <c:pt idx="33">
                  <c:v>1.66E-2</c:v>
                </c:pt>
                <c:pt idx="34">
                  <c:v>5.3E-3</c:v>
                </c:pt>
                <c:pt idx="35">
                  <c:v>4.4000000000000003E-3</c:v>
                </c:pt>
                <c:pt idx="36">
                  <c:v>5.1999999999999998E-3</c:v>
                </c:pt>
                <c:pt idx="37">
                  <c:v>4.8999999999999998E-3</c:v>
                </c:pt>
                <c:pt idx="38">
                  <c:v>5.6000000000000008E-3</c:v>
                </c:pt>
                <c:pt idx="39">
                  <c:v>5.6999999999999993E-3</c:v>
                </c:pt>
                <c:pt idx="40">
                  <c:v>6.8000000000000005E-3</c:v>
                </c:pt>
                <c:pt idx="41">
                  <c:v>1.7299999999999999E-2</c:v>
                </c:pt>
                <c:pt idx="42">
                  <c:v>1.09E-2</c:v>
                </c:pt>
                <c:pt idx="43">
                  <c:v>1.5600000000000001E-2</c:v>
                </c:pt>
                <c:pt idx="44">
                  <c:v>3.4599999999999999E-2</c:v>
                </c:pt>
                <c:pt idx="45">
                  <c:v>2.7000000000000003E-2</c:v>
                </c:pt>
                <c:pt idx="46">
                  <c:v>2.69E-2</c:v>
                </c:pt>
                <c:pt idx="47">
                  <c:v>3.4500000000000003E-2</c:v>
                </c:pt>
                <c:pt idx="48">
                  <c:v>2.58E-2</c:v>
                </c:pt>
                <c:pt idx="49">
                  <c:v>2.6800000000000001E-2</c:v>
                </c:pt>
                <c:pt idx="50">
                  <c:v>2.4300000000000002E-2</c:v>
                </c:pt>
                <c:pt idx="51">
                  <c:v>2.6000000000000002E-2</c:v>
                </c:pt>
                <c:pt idx="52">
                  <c:v>2.29E-2</c:v>
                </c:pt>
                <c:pt idx="53">
                  <c:v>2.1400000000000002E-2</c:v>
                </c:pt>
                <c:pt idx="54">
                  <c:v>1.6299999999999999E-2</c:v>
                </c:pt>
                <c:pt idx="55">
                  <c:v>1.7299999999999999E-2</c:v>
                </c:pt>
                <c:pt idx="56">
                  <c:v>1.1299999999999999E-2</c:v>
                </c:pt>
                <c:pt idx="57">
                  <c:v>1.78E-2</c:v>
                </c:pt>
                <c:pt idx="58">
                  <c:v>2.1299999999999999E-2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EE-49CD-AA02-AD0A7CE8B4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6154960"/>
        <c:axId val="2126162448"/>
      </c:lineChart>
      <c:catAx>
        <c:axId val="212615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62448"/>
        <c:crosses val="autoZero"/>
        <c:auto val="1"/>
        <c:lblAlgn val="ctr"/>
        <c:lblOffset val="100"/>
        <c:noMultiLvlLbl val="0"/>
      </c:catAx>
      <c:valAx>
        <c:axId val="212616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54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Rata dobânzii la creditele acordate companiilor, medie ponderată, BNR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Sheet1!$A$2:$A$60</c:f>
              <c:strCache>
                <c:ptCount val="59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</c:strCache>
            </c:strRef>
          </c:cat>
          <c:val>
            <c:numRef>
              <c:f>Sheet1!$L$2:$L$60</c:f>
              <c:numCache>
                <c:formatCode>General</c:formatCode>
                <c:ptCount val="59"/>
                <c:pt idx="0">
                  <c:v>9.6575242139334549E-2</c:v>
                </c:pt>
                <c:pt idx="1">
                  <c:v>9.0366594845102469E-2</c:v>
                </c:pt>
                <c:pt idx="2">
                  <c:v>9.4407548841271824E-2</c:v>
                </c:pt>
                <c:pt idx="3">
                  <c:v>0.10107974323734505</c:v>
                </c:pt>
                <c:pt idx="4">
                  <c:v>0.11087008396464165</c:v>
                </c:pt>
                <c:pt idx="5">
                  <c:v>0.11562697214534622</c:v>
                </c:pt>
                <c:pt idx="6">
                  <c:v>0.1410260271311265</c:v>
                </c:pt>
                <c:pt idx="7">
                  <c:v>0.14125420070919353</c:v>
                </c:pt>
                <c:pt idx="8">
                  <c:v>0.12051149742872838</c:v>
                </c:pt>
                <c:pt idx="9">
                  <c:v>0.10281271917798157</c:v>
                </c:pt>
                <c:pt idx="10">
                  <c:v>0.10669798394720194</c:v>
                </c:pt>
                <c:pt idx="11">
                  <c:v>9.2783513365204087E-2</c:v>
                </c:pt>
                <c:pt idx="12">
                  <c:v>8.1182551224080857E-2</c:v>
                </c:pt>
                <c:pt idx="13">
                  <c:v>8.2884470298299609E-2</c:v>
                </c:pt>
                <c:pt idx="14">
                  <c:v>7.5841100970408845E-2</c:v>
                </c:pt>
                <c:pt idx="15">
                  <c:v>7.3385499477821026E-2</c:v>
                </c:pt>
                <c:pt idx="16">
                  <c:v>7.4963326018977566E-2</c:v>
                </c:pt>
                <c:pt idx="17">
                  <c:v>7.5203570343259904E-2</c:v>
                </c:pt>
                <c:pt idx="18">
                  <c:v>7.864292068967188E-2</c:v>
                </c:pt>
                <c:pt idx="19">
                  <c:v>7.7527062002072183E-2</c:v>
                </c:pt>
                <c:pt idx="20">
                  <c:v>7.4860144024526176E-2</c:v>
                </c:pt>
                <c:pt idx="21">
                  <c:v>7.6881917991345E-2</c:v>
                </c:pt>
                <c:pt idx="22">
                  <c:v>7.5450481338034947E-2</c:v>
                </c:pt>
                <c:pt idx="23">
                  <c:v>7.8226254948844318E-2</c:v>
                </c:pt>
                <c:pt idx="24">
                  <c:v>7.603644779000969E-2</c:v>
                </c:pt>
                <c:pt idx="25">
                  <c:v>7.2852485118982055E-2</c:v>
                </c:pt>
                <c:pt idx="26">
                  <c:v>6.2520169049258167E-2</c:v>
                </c:pt>
                <c:pt idx="27">
                  <c:v>6.1626494538200946E-2</c:v>
                </c:pt>
                <c:pt idx="28">
                  <c:v>5.7596796366492391E-2</c:v>
                </c:pt>
                <c:pt idx="29">
                  <c:v>5.5744050583442284E-2</c:v>
                </c:pt>
                <c:pt idx="30">
                  <c:v>5.1741393904850004E-2</c:v>
                </c:pt>
                <c:pt idx="31">
                  <c:v>4.7772529326757039E-2</c:v>
                </c:pt>
                <c:pt idx="32">
                  <c:v>4.4374040256486245E-2</c:v>
                </c:pt>
                <c:pt idx="33">
                  <c:v>4.2840033364070863E-2</c:v>
                </c:pt>
                <c:pt idx="34">
                  <c:v>4.0601596860231515E-2</c:v>
                </c:pt>
                <c:pt idx="35">
                  <c:v>4.0391723000604562E-2</c:v>
                </c:pt>
                <c:pt idx="36">
                  <c:v>3.7491557019940849E-2</c:v>
                </c:pt>
                <c:pt idx="37">
                  <c:v>3.5358659079250863E-2</c:v>
                </c:pt>
                <c:pt idx="38">
                  <c:v>3.5858957190287477E-2</c:v>
                </c:pt>
                <c:pt idx="39">
                  <c:v>3.6823217827190648E-2</c:v>
                </c:pt>
                <c:pt idx="40">
                  <c:v>3.6728559478572537E-2</c:v>
                </c:pt>
                <c:pt idx="41">
                  <c:v>3.6234898968518482E-2</c:v>
                </c:pt>
                <c:pt idx="42">
                  <c:v>3.9943617717204241E-2</c:v>
                </c:pt>
                <c:pt idx="43">
                  <c:v>4.3441476307071979E-2</c:v>
                </c:pt>
                <c:pt idx="44">
                  <c:v>4.4399831328687037E-2</c:v>
                </c:pt>
                <c:pt idx="45">
                  <c:v>4.673688752878067E-2</c:v>
                </c:pt>
                <c:pt idx="46">
                  <c:v>4.6875680822953882E-2</c:v>
                </c:pt>
                <c:pt idx="47">
                  <c:v>5.0817141140362627E-2</c:v>
                </c:pt>
                <c:pt idx="48">
                  <c:v>4.8695902243305757E-2</c:v>
                </c:pt>
                <c:pt idx="49">
                  <c:v>4.6595400035165574E-2</c:v>
                </c:pt>
                <c:pt idx="50">
                  <c:v>4.9348989925146712E-2</c:v>
                </c:pt>
                <c:pt idx="51">
                  <c:v>4.7969206380331614E-2</c:v>
                </c:pt>
                <c:pt idx="52">
                  <c:v>4.4265003119269737E-2</c:v>
                </c:pt>
                <c:pt idx="53">
                  <c:v>4.0703243950223678E-2</c:v>
                </c:pt>
                <c:pt idx="54">
                  <c:v>4.0756547539217099E-2</c:v>
                </c:pt>
                <c:pt idx="55">
                  <c:v>3.678607550891088E-2</c:v>
                </c:pt>
                <c:pt idx="56">
                  <c:v>3.6631400740504763E-2</c:v>
                </c:pt>
                <c:pt idx="57">
                  <c:v>3.4638150349127338E-2</c:v>
                </c:pt>
                <c:pt idx="58">
                  <c:v>3.8216828427057502E-2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77-4208-A885-E185009EE3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47671488"/>
        <c:axId val="2047673152"/>
      </c:lineChart>
      <c:catAx>
        <c:axId val="204767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673152"/>
        <c:crosses val="autoZero"/>
        <c:auto val="1"/>
        <c:lblAlgn val="ctr"/>
        <c:lblOffset val="100"/>
        <c:noMultiLvlLbl val="0"/>
      </c:catAx>
      <c:valAx>
        <c:axId val="204767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671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Rata dobânzii la depozitele gospodăriilor, medie ponderată, BNR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Sheet1!$A$2:$A$60</c:f>
              <c:strCache>
                <c:ptCount val="59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</c:strCache>
            </c:strRef>
          </c:cat>
          <c:val>
            <c:numRef>
              <c:f>Sheet1!$M$2:$M$60</c:f>
              <c:numCache>
                <c:formatCode>General</c:formatCode>
                <c:ptCount val="59"/>
                <c:pt idx="0">
                  <c:v>5.1984296401692769E-2</c:v>
                </c:pt>
                <c:pt idx="1">
                  <c:v>5.0674992313219543E-2</c:v>
                </c:pt>
                <c:pt idx="2">
                  <c:v>5.3411642258568016E-2</c:v>
                </c:pt>
                <c:pt idx="3">
                  <c:v>5.601558104037898E-2</c:v>
                </c:pt>
                <c:pt idx="4">
                  <c:v>6.8568204032494792E-2</c:v>
                </c:pt>
                <c:pt idx="5">
                  <c:v>7.6560793382372566E-2</c:v>
                </c:pt>
                <c:pt idx="6">
                  <c:v>0.10069929955655615</c:v>
                </c:pt>
                <c:pt idx="7">
                  <c:v>0.12172453885939447</c:v>
                </c:pt>
                <c:pt idx="8">
                  <c:v>0.11133541931466752</c:v>
                </c:pt>
                <c:pt idx="9">
                  <c:v>8.060111876206863E-2</c:v>
                </c:pt>
                <c:pt idx="10">
                  <c:v>7.0159534956934208E-2</c:v>
                </c:pt>
                <c:pt idx="11">
                  <c:v>6.5858229249851061E-2</c:v>
                </c:pt>
                <c:pt idx="12">
                  <c:v>5.5922016039216274E-2</c:v>
                </c:pt>
                <c:pt idx="13">
                  <c:v>5.6360772839054919E-2</c:v>
                </c:pt>
                <c:pt idx="14">
                  <c:v>5.7778762555736406E-2</c:v>
                </c:pt>
                <c:pt idx="15">
                  <c:v>5.5858243246235596E-2</c:v>
                </c:pt>
                <c:pt idx="16">
                  <c:v>5.3249717254505835E-2</c:v>
                </c:pt>
                <c:pt idx="17">
                  <c:v>5.2114624120463436E-2</c:v>
                </c:pt>
                <c:pt idx="18">
                  <c:v>5.3402352715268012E-2</c:v>
                </c:pt>
                <c:pt idx="19">
                  <c:v>5.4187676982647724E-2</c:v>
                </c:pt>
                <c:pt idx="20">
                  <c:v>4.8381159037089859E-2</c:v>
                </c:pt>
                <c:pt idx="21">
                  <c:v>4.6200523655621953E-2</c:v>
                </c:pt>
                <c:pt idx="22">
                  <c:v>4.5974628626554236E-2</c:v>
                </c:pt>
                <c:pt idx="23">
                  <c:v>4.4479619291570689E-2</c:v>
                </c:pt>
                <c:pt idx="24">
                  <c:v>4.1043323618248084E-2</c:v>
                </c:pt>
                <c:pt idx="25">
                  <c:v>3.6660298482229833E-2</c:v>
                </c:pt>
                <c:pt idx="26">
                  <c:v>3.2605542605973155E-2</c:v>
                </c:pt>
                <c:pt idx="27">
                  <c:v>2.915020211878757E-2</c:v>
                </c:pt>
                <c:pt idx="28">
                  <c:v>2.6504529274124663E-2</c:v>
                </c:pt>
                <c:pt idx="29">
                  <c:v>2.4525485665590218E-2</c:v>
                </c:pt>
                <c:pt idx="30">
                  <c:v>2.3757383605185405E-2</c:v>
                </c:pt>
                <c:pt idx="31">
                  <c:v>2.0073710557276119E-2</c:v>
                </c:pt>
                <c:pt idx="32">
                  <c:v>1.6229760033541679E-2</c:v>
                </c:pt>
                <c:pt idx="33">
                  <c:v>1.2887931450234733E-2</c:v>
                </c:pt>
                <c:pt idx="34">
                  <c:v>1.1907316014640044E-2</c:v>
                </c:pt>
                <c:pt idx="35">
                  <c:v>9.3017115721416282E-3</c:v>
                </c:pt>
                <c:pt idx="36">
                  <c:v>8.2053318363967485E-3</c:v>
                </c:pt>
                <c:pt idx="37">
                  <c:v>7.2289534274806444E-3</c:v>
                </c:pt>
                <c:pt idx="38">
                  <c:v>6.9252948945758321E-3</c:v>
                </c:pt>
                <c:pt idx="39">
                  <c:v>6.5540170352621115E-3</c:v>
                </c:pt>
                <c:pt idx="40">
                  <c:v>5.9389004861504667E-3</c:v>
                </c:pt>
                <c:pt idx="41">
                  <c:v>5.5006460828234292E-3</c:v>
                </c:pt>
                <c:pt idx="42">
                  <c:v>5.6708192740817995E-3</c:v>
                </c:pt>
                <c:pt idx="43">
                  <c:v>6.6624683530074422E-3</c:v>
                </c:pt>
                <c:pt idx="44">
                  <c:v>7.4471548856354722E-3</c:v>
                </c:pt>
                <c:pt idx="45">
                  <c:v>9.4915913580310412E-3</c:v>
                </c:pt>
                <c:pt idx="46">
                  <c:v>1.1164506609672671E-2</c:v>
                </c:pt>
                <c:pt idx="47">
                  <c:v>1.0314191110271207E-2</c:v>
                </c:pt>
                <c:pt idx="48">
                  <c:v>1.0567289232345914E-2</c:v>
                </c:pt>
                <c:pt idx="49">
                  <c:v>1.1665523502054749E-2</c:v>
                </c:pt>
                <c:pt idx="50">
                  <c:v>1.2387220349263544E-2</c:v>
                </c:pt>
                <c:pt idx="51">
                  <c:v>1.0899667900888494E-2</c:v>
                </c:pt>
                <c:pt idx="52">
                  <c:v>9.9856897517419732E-3</c:v>
                </c:pt>
                <c:pt idx="53">
                  <c:v>9.1544114219564016E-3</c:v>
                </c:pt>
                <c:pt idx="54">
                  <c:v>8.4886905060366849E-3</c:v>
                </c:pt>
                <c:pt idx="55">
                  <c:v>7.2431239394619906E-3</c:v>
                </c:pt>
                <c:pt idx="56">
                  <c:v>5.8992594328472429E-3</c:v>
                </c:pt>
                <c:pt idx="57">
                  <c:v>6.1444413863541185E-3</c:v>
                </c:pt>
                <c:pt idx="58">
                  <c:v>6.86041736872069E-3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CB-41D6-8476-040BB79C8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4549728"/>
        <c:axId val="1934545984"/>
      </c:lineChart>
      <c:catAx>
        <c:axId val="193454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4545984"/>
        <c:crosses val="autoZero"/>
        <c:auto val="1"/>
        <c:lblAlgn val="ctr"/>
        <c:lblOffset val="100"/>
        <c:noMultiLvlLbl val="0"/>
      </c:catAx>
      <c:valAx>
        <c:axId val="1934545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45497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interest policy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pol.mon'!$B$31:$U$31</c:f>
              <c:numCache>
                <c:formatCode>General</c:formatCode>
                <c:ptCount val="20"/>
                <c:pt idx="0">
                  <c:v>2.0064908119839102</c:v>
                </c:pt>
                <c:pt idx="1">
                  <c:v>0.84098703891346205</c:v>
                </c:pt>
                <c:pt idx="2">
                  <c:v>0.17878047205104999</c:v>
                </c:pt>
                <c:pt idx="3">
                  <c:v>-0.14772477504971701</c:v>
                </c:pt>
                <c:pt idx="4">
                  <c:v>-0.26488688640574598</c:v>
                </c:pt>
                <c:pt idx="5">
                  <c:v>-0.26544052605280299</c:v>
                </c:pt>
                <c:pt idx="6">
                  <c:v>-0.21284111362116201</c:v>
                </c:pt>
                <c:pt idx="7">
                  <c:v>-0.146320203733599</c:v>
                </c:pt>
                <c:pt idx="8">
                  <c:v>-8.67670257081299E-2</c:v>
                </c:pt>
                <c:pt idx="9">
                  <c:v>-4.2560752380307799E-2</c:v>
                </c:pt>
                <c:pt idx="10">
                  <c:v>-1.4573137458754101E-2</c:v>
                </c:pt>
                <c:pt idx="11" formatCode="0.00E+00">
                  <c:v>5.2317042019023298E-5</c:v>
                </c:pt>
                <c:pt idx="12">
                  <c:v>5.3831643647748199E-3</c:v>
                </c:pt>
                <c:pt idx="13">
                  <c:v>5.2561690441472698E-3</c:v>
                </c:pt>
                <c:pt idx="14">
                  <c:v>2.6287895007146601E-3</c:v>
                </c:pt>
                <c:pt idx="15">
                  <c:v>-5.6032827202434599E-4</c:v>
                </c:pt>
                <c:pt idx="16">
                  <c:v>-3.2568433126618501E-3</c:v>
                </c:pt>
                <c:pt idx="17">
                  <c:v>-5.0494355778174498E-3</c:v>
                </c:pt>
                <c:pt idx="18">
                  <c:v>-5.924059976532E-3</c:v>
                </c:pt>
                <c:pt idx="19">
                  <c:v>-6.0645819862785704E-3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B0-4671-B6A6-366F85DE54D1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pol.mon'!$B$45:$U$45</c:f>
              <c:numCache>
                <c:formatCode>General</c:formatCode>
                <c:ptCount val="20"/>
                <c:pt idx="0">
                  <c:v>2.0406107036496999</c:v>
                </c:pt>
                <c:pt idx="1">
                  <c:v>0.87201316615555402</c:v>
                </c:pt>
                <c:pt idx="2">
                  <c:v>0.20655548935374499</c:v>
                </c:pt>
                <c:pt idx="3">
                  <c:v>-0.12568007540224099</c:v>
                </c:pt>
                <c:pt idx="4">
                  <c:v>-0.249600450952461</c:v>
                </c:pt>
                <c:pt idx="5">
                  <c:v>-0.25626905957813001</c:v>
                </c:pt>
                <c:pt idx="6">
                  <c:v>-0.20822344034402401</c:v>
                </c:pt>
                <c:pt idx="7">
                  <c:v>-0.144528811036673</c:v>
                </c:pt>
                <c:pt idx="8">
                  <c:v>-8.6371850938155303E-2</c:v>
                </c:pt>
                <c:pt idx="9">
                  <c:v>-4.2603566561728402E-2</c:v>
                </c:pt>
                <c:pt idx="10">
                  <c:v>-1.45458432558403E-2</c:v>
                </c:pt>
                <c:pt idx="11">
                  <c:v>3.24219547102711E-4</c:v>
                </c:pt>
                <c:pt idx="12">
                  <c:v>5.8768051854931596E-3</c:v>
                </c:pt>
                <c:pt idx="13">
                  <c:v>5.8648195161286098E-3</c:v>
                </c:pt>
                <c:pt idx="14">
                  <c:v>3.23704775596623E-3</c:v>
                </c:pt>
                <c:pt idx="15" formatCode="0.00E+00">
                  <c:v>-3.8233986940472399E-5</c:v>
                </c:pt>
                <c:pt idx="16">
                  <c:v>-2.86611052532582E-3</c:v>
                </c:pt>
                <c:pt idx="17">
                  <c:v>-4.7998591021536398E-3</c:v>
                </c:pt>
                <c:pt idx="18">
                  <c:v>-5.8018963477475304E-3</c:v>
                </c:pt>
                <c:pt idx="19">
                  <c:v>-6.0448212398420704E-3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B0-4671-B6A6-366F85DE54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6315871"/>
        <c:axId val="1736315039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pol.mon'!$B$3:$U$3</c:f>
              <c:numCache>
                <c:formatCode>General</c:formatCode>
                <c:ptCount val="20"/>
                <c:pt idx="0">
                  <c:v>0.59975392517589898</c:v>
                </c:pt>
                <c:pt idx="1">
                  <c:v>0.36113462283084502</c:v>
                </c:pt>
                <c:pt idx="2">
                  <c:v>0.19229197394995101</c:v>
                </c:pt>
                <c:pt idx="3">
                  <c:v>7.8674665135533201E-2</c:v>
                </c:pt>
                <c:pt idx="4">
                  <c:v>6.2067696679197802E-3</c:v>
                </c:pt>
                <c:pt idx="5">
                  <c:v>-3.6795717418952802E-2</c:v>
                </c:pt>
                <c:pt idx="6">
                  <c:v>-5.9467484980483903E-2</c:v>
                </c:pt>
                <c:pt idx="7">
                  <c:v>-6.8672398092972195E-2</c:v>
                </c:pt>
                <c:pt idx="8">
                  <c:v>-6.9396965294531696E-2</c:v>
                </c:pt>
                <c:pt idx="9">
                  <c:v>-6.51480129925672E-2</c:v>
                </c:pt>
                <c:pt idx="10">
                  <c:v>-5.8308733143062098E-2</c:v>
                </c:pt>
                <c:pt idx="11">
                  <c:v>-5.0436172952331097E-2</c:v>
                </c:pt>
                <c:pt idx="12">
                  <c:v>-4.2498092635782303E-2</c:v>
                </c:pt>
                <c:pt idx="13">
                  <c:v>-3.50545483757672E-2</c:v>
                </c:pt>
                <c:pt idx="14">
                  <c:v>-2.8392686314966799E-2</c:v>
                </c:pt>
                <c:pt idx="15">
                  <c:v>-2.2623908771603599E-2</c:v>
                </c:pt>
                <c:pt idx="16">
                  <c:v>-1.7751951040327001E-2</c:v>
                </c:pt>
                <c:pt idx="17">
                  <c:v>-1.37191977416782E-2</c:v>
                </c:pt>
                <c:pt idx="18">
                  <c:v>-1.04371906937382E-2</c:v>
                </c:pt>
                <c:pt idx="19">
                  <c:v>-7.8059642753705001E-3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B0-4671-B6A6-366F85DE54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0570959"/>
        <c:axId val="1910571375"/>
      </c:lineChart>
      <c:catAx>
        <c:axId val="173631587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315039"/>
        <c:crosses val="autoZero"/>
        <c:auto val="1"/>
        <c:lblAlgn val="ctr"/>
        <c:lblOffset val="100"/>
        <c:noMultiLvlLbl val="0"/>
      </c:catAx>
      <c:valAx>
        <c:axId val="1736315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315871"/>
        <c:crosses val="autoZero"/>
        <c:crossBetween val="between"/>
      </c:valAx>
      <c:valAx>
        <c:axId val="1910571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570959"/>
        <c:crosses val="max"/>
        <c:crossBetween val="between"/>
      </c:valAx>
      <c:catAx>
        <c:axId val="1910570959"/>
        <c:scaling>
          <c:orientation val="minMax"/>
        </c:scaling>
        <c:delete val="1"/>
        <c:axPos val="b"/>
        <c:majorTickMark val="out"/>
        <c:minorTickMark val="none"/>
        <c:tickLblPos val="nextTo"/>
        <c:crossAx val="1910571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interest households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pol.mon'!$B$32:$U$32</c:f>
              <c:numCache>
                <c:formatCode>General</c:formatCode>
                <c:ptCount val="20"/>
                <c:pt idx="0">
                  <c:v>0.81649599728502098</c:v>
                </c:pt>
                <c:pt idx="1">
                  <c:v>0.58376608587810996</c:v>
                </c:pt>
                <c:pt idx="2">
                  <c:v>0.154953277677531</c:v>
                </c:pt>
                <c:pt idx="3">
                  <c:v>-0.169741298103391</c:v>
                </c:pt>
                <c:pt idx="4">
                  <c:v>-0.33127633790953898</c:v>
                </c:pt>
                <c:pt idx="5">
                  <c:v>-0.36141318545163797</c:v>
                </c:pt>
                <c:pt idx="6">
                  <c:v>-0.313348231753805</c:v>
                </c:pt>
                <c:pt idx="7">
                  <c:v>-0.23323485323990401</c:v>
                </c:pt>
                <c:pt idx="8">
                  <c:v>-0.151802635452714</c:v>
                </c:pt>
                <c:pt idx="9">
                  <c:v>-8.5041132018067997E-2</c:v>
                </c:pt>
                <c:pt idx="10">
                  <c:v>-3.8146190232844802E-2</c:v>
                </c:pt>
                <c:pt idx="11">
                  <c:v>-9.8529455671778603E-3</c:v>
                </c:pt>
                <c:pt idx="12">
                  <c:v>4.0689523411820997E-3</c:v>
                </c:pt>
                <c:pt idx="13">
                  <c:v>8.4850015752202506E-3</c:v>
                </c:pt>
                <c:pt idx="14">
                  <c:v>7.6187003218866102E-3</c:v>
                </c:pt>
                <c:pt idx="15">
                  <c:v>4.5496322981790601E-3</c:v>
                </c:pt>
                <c:pt idx="16">
                  <c:v>1.19248221642287E-3</c:v>
                </c:pt>
                <c:pt idx="17">
                  <c:v>-1.4836358113345901E-3</c:v>
                </c:pt>
                <c:pt idx="18">
                  <c:v>-3.1612456680791801E-3</c:v>
                </c:pt>
                <c:pt idx="19">
                  <c:v>-3.9019919913556599E-3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50-4686-9511-81A09491CBBA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pol.mon'!$B$46:$U$46</c:f>
              <c:numCache>
                <c:formatCode>General</c:formatCode>
                <c:ptCount val="20"/>
                <c:pt idx="0">
                  <c:v>0.76532934296275801</c:v>
                </c:pt>
                <c:pt idx="1">
                  <c:v>0.47495953515623401</c:v>
                </c:pt>
                <c:pt idx="2">
                  <c:v>2.987600065146E-2</c:v>
                </c:pt>
                <c:pt idx="3">
                  <c:v>-0.27513565458011602</c:v>
                </c:pt>
                <c:pt idx="4">
                  <c:v>-0.39953579353998803</c:v>
                </c:pt>
                <c:pt idx="5">
                  <c:v>-0.39104569659481397</c:v>
                </c:pt>
                <c:pt idx="6">
                  <c:v>-0.31215014560304699</c:v>
                </c:pt>
                <c:pt idx="7">
                  <c:v>-0.21226755613510701</c:v>
                </c:pt>
                <c:pt idx="8">
                  <c:v>-0.12146115948049099</c:v>
                </c:pt>
                <c:pt idx="9">
                  <c:v>-5.3162868468198198E-2</c:v>
                </c:pt>
                <c:pt idx="10">
                  <c:v>-9.5822850811924098E-3</c:v>
                </c:pt>
                <c:pt idx="11">
                  <c:v>1.31297454505805E-2</c:v>
                </c:pt>
                <c:pt idx="12">
                  <c:v>2.1051604972713599E-2</c:v>
                </c:pt>
                <c:pt idx="13">
                  <c:v>2.0143066383128402E-2</c:v>
                </c:pt>
                <c:pt idx="14">
                  <c:v>1.51116868598944E-2</c:v>
                </c:pt>
                <c:pt idx="15">
                  <c:v>9.1056555265085493E-3</c:v>
                </c:pt>
                <c:pt idx="16">
                  <c:v>3.87430438259528E-3</c:v>
                </c:pt>
                <c:pt idx="17">
                  <c:v>1.26401443259816E-4</c:v>
                </c:pt>
                <c:pt idx="18">
                  <c:v>-2.0856380330345199E-3</c:v>
                </c:pt>
                <c:pt idx="19">
                  <c:v>-3.0451957659414202E-3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50-4686-9511-81A09491CB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6539887"/>
        <c:axId val="1736540303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pol.mon'!$B$4:$U$4</c:f>
              <c:numCache>
                <c:formatCode>General</c:formatCode>
                <c:ptCount val="20"/>
                <c:pt idx="0">
                  <c:v>0.162169972639575</c:v>
                </c:pt>
                <c:pt idx="1">
                  <c:v>0.18715366716762799</c:v>
                </c:pt>
                <c:pt idx="2">
                  <c:v>0.14892932250296401</c:v>
                </c:pt>
                <c:pt idx="3">
                  <c:v>8.9745686431882604E-2</c:v>
                </c:pt>
                <c:pt idx="4">
                  <c:v>3.1775221845195198E-2</c:v>
                </c:pt>
                <c:pt idx="5">
                  <c:v>-1.4992565733979999E-2</c:v>
                </c:pt>
                <c:pt idx="6">
                  <c:v>-4.7579438839698597E-2</c:v>
                </c:pt>
                <c:pt idx="7">
                  <c:v>-6.6716229087191395E-2</c:v>
                </c:pt>
                <c:pt idx="8">
                  <c:v>-7.4808078051145102E-2</c:v>
                </c:pt>
                <c:pt idx="9">
                  <c:v>-7.4745445508712705E-2</c:v>
                </c:pt>
                <c:pt idx="10">
                  <c:v>-6.9265216464155593E-2</c:v>
                </c:pt>
                <c:pt idx="11">
                  <c:v>-6.0656478033962499E-2</c:v>
                </c:pt>
                <c:pt idx="12">
                  <c:v>-5.0671046400792001E-2</c:v>
                </c:pt>
                <c:pt idx="13">
                  <c:v>-4.0546182245693202E-2</c:v>
                </c:pt>
                <c:pt idx="14" formatCode="0.00E+00">
                  <c:v>-3.1080597006919699E-2</c:v>
                </c:pt>
                <c:pt idx="15">
                  <c:v>-2.2728184826759999E-2</c:v>
                </c:pt>
                <c:pt idx="16">
                  <c:v>-1.5689577738126698E-2</c:v>
                </c:pt>
                <c:pt idx="17">
                  <c:v>-9.9917285006734299E-3</c:v>
                </c:pt>
                <c:pt idx="18">
                  <c:v>-5.55192502144397E-3</c:v>
                </c:pt>
                <c:pt idx="19">
                  <c:v>-2.22618336538094E-3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50-4686-9511-81A09491CB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3862287"/>
        <c:axId val="1733862703"/>
      </c:lineChart>
      <c:catAx>
        <c:axId val="1736539887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540303"/>
        <c:crosses val="autoZero"/>
        <c:auto val="1"/>
        <c:lblAlgn val="ctr"/>
        <c:lblOffset val="100"/>
        <c:noMultiLvlLbl val="0"/>
      </c:catAx>
      <c:valAx>
        <c:axId val="1736540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539887"/>
        <c:crosses val="autoZero"/>
        <c:crossBetween val="between"/>
      </c:valAx>
      <c:valAx>
        <c:axId val="173386270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3862287"/>
        <c:crosses val="max"/>
        <c:crossBetween val="between"/>
      </c:valAx>
      <c:catAx>
        <c:axId val="1733862287"/>
        <c:scaling>
          <c:orientation val="minMax"/>
        </c:scaling>
        <c:delete val="1"/>
        <c:axPos val="b"/>
        <c:majorTickMark val="out"/>
        <c:minorTickMark val="none"/>
        <c:tickLblPos val="nextTo"/>
        <c:crossAx val="173386270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interest firms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pol.mon'!$B$33:$U$33</c:f>
              <c:numCache>
                <c:formatCode>General</c:formatCode>
                <c:ptCount val="20"/>
                <c:pt idx="0">
                  <c:v>2.9713057621228098</c:v>
                </c:pt>
                <c:pt idx="1">
                  <c:v>0.98214085908800697</c:v>
                </c:pt>
                <c:pt idx="2">
                  <c:v>-6.29415626423038E-2</c:v>
                </c:pt>
                <c:pt idx="3">
                  <c:v>-0.50718579495190097</c:v>
                </c:pt>
                <c:pt idx="4">
                  <c:v>-0.60187172384888099</c:v>
                </c:pt>
                <c:pt idx="5">
                  <c:v>-0.52168888144555603</c:v>
                </c:pt>
                <c:pt idx="6">
                  <c:v>-0.37832636524285901</c:v>
                </c:pt>
                <c:pt idx="7">
                  <c:v>-0.234995839278239</c:v>
                </c:pt>
                <c:pt idx="8">
                  <c:v>-0.120849045387468</c:v>
                </c:pt>
                <c:pt idx="9">
                  <c:v>-4.3633210029820901E-2</c:v>
                </c:pt>
                <c:pt idx="10">
                  <c:v>4.4296614949868002E-4</c:v>
                </c:pt>
                <c:pt idx="11">
                  <c:v>1.9867673335021201E-2</c:v>
                </c:pt>
                <c:pt idx="12">
                  <c:v>2.3671538033929601E-2</c:v>
                </c:pt>
                <c:pt idx="13">
                  <c:v>1.9339301197979001E-2</c:v>
                </c:pt>
                <c:pt idx="14">
                  <c:v>1.21134016523223E-2</c:v>
                </c:pt>
                <c:pt idx="15">
                  <c:v>5.1029774477759898E-3</c:v>
                </c:pt>
                <c:pt idx="16">
                  <c:v>-2.3942884703398399E-4</c:v>
                </c:pt>
                <c:pt idx="17">
                  <c:v>-3.5568528804379401E-3</c:v>
                </c:pt>
                <c:pt idx="18">
                  <c:v>-5.0967399837746896E-3</c:v>
                </c:pt>
                <c:pt idx="19">
                  <c:v>-5.3510098082032399E-3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D69-4C7F-8E14-0F0E7701E078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pol.mon'!$B$47:$U$47</c:f>
              <c:numCache>
                <c:formatCode>General</c:formatCode>
                <c:ptCount val="20"/>
                <c:pt idx="0">
                  <c:v>2.9327655165574198</c:v>
                </c:pt>
                <c:pt idx="1">
                  <c:v>0.78807095420343898</c:v>
                </c:pt>
                <c:pt idx="2">
                  <c:v>-0.26173117905853499</c:v>
                </c:pt>
                <c:pt idx="3">
                  <c:v>-0.64803886048132897</c:v>
                </c:pt>
                <c:pt idx="4">
                  <c:v>-0.672748475458946</c:v>
                </c:pt>
                <c:pt idx="5">
                  <c:v>-0.53492651073253905</c:v>
                </c:pt>
                <c:pt idx="6">
                  <c:v>-0.35414741472501998</c:v>
                </c:pt>
                <c:pt idx="7">
                  <c:v>-0.19253959201179099</c:v>
                </c:pt>
                <c:pt idx="8">
                  <c:v>-7.4370483173700194E-2</c:v>
                </c:pt>
                <c:pt idx="9">
                  <c:v>-1.81636283681108E-3</c:v>
                </c:pt>
                <c:pt idx="10">
                  <c:v>3.3603842600490097E-2</c:v>
                </c:pt>
                <c:pt idx="11">
                  <c:v>4.36415832458188E-2</c:v>
                </c:pt>
                <c:pt idx="12">
                  <c:v>3.9202702137016501E-2</c:v>
                </c:pt>
                <c:pt idx="13">
                  <c:v>2.8563864563699901E-2</c:v>
                </c:pt>
                <c:pt idx="14">
                  <c:v>1.7046144308846298E-2</c:v>
                </c:pt>
                <c:pt idx="15">
                  <c:v>7.4512666933053097E-3</c:v>
                </c:pt>
                <c:pt idx="16">
                  <c:v>7.7950052018760396E-4</c:v>
                </c:pt>
                <c:pt idx="17">
                  <c:v>-3.0582686473579201E-3</c:v>
                </c:pt>
                <c:pt idx="18">
                  <c:v>-4.6728424232576104E-3</c:v>
                </c:pt>
                <c:pt idx="19">
                  <c:v>-4.8126071648368898E-3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D69-4C7F-8E14-0F0E7701E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4892655"/>
        <c:axId val="1904893071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pol.mon'!$B$5:$U$5</c:f>
              <c:numCache>
                <c:formatCode>General</c:formatCode>
                <c:ptCount val="20"/>
                <c:pt idx="0">
                  <c:v>0.17105537010378899</c:v>
                </c:pt>
                <c:pt idx="1">
                  <c:v>0.19615824180849201</c:v>
                </c:pt>
                <c:pt idx="2">
                  <c:v>0.155032726934524</c:v>
                </c:pt>
                <c:pt idx="3">
                  <c:v>9.2597311021408196E-2</c:v>
                </c:pt>
                <c:pt idx="4">
                  <c:v>3.2068249200880999E-2</c:v>
                </c:pt>
                <c:pt idx="5">
                  <c:v>-1.6321538905533998E-2</c:v>
                </c:pt>
                <c:pt idx="6">
                  <c:v>-4.9700221779202601E-2</c:v>
                </c:pt>
                <c:pt idx="7">
                  <c:v>-6.9020939127520706E-2</c:v>
                </c:pt>
                <c:pt idx="8">
                  <c:v>-7.6915144720746995E-2</c:v>
                </c:pt>
                <c:pt idx="9">
                  <c:v>-7.6458094969631005E-2</c:v>
                </c:pt>
                <c:pt idx="10">
                  <c:v>-7.0518547394383901E-2</c:v>
                </c:pt>
                <c:pt idx="11">
                  <c:v>-6.1468965930986399E-2</c:v>
                </c:pt>
                <c:pt idx="12">
                  <c:v>-5.1106369894259103E-2</c:v>
                </c:pt>
                <c:pt idx="13">
                  <c:v>-4.0686205785634803E-2</c:v>
                </c:pt>
                <c:pt idx="14">
                  <c:v>-3.1008068895901401E-2</c:v>
                </c:pt>
                <c:pt idx="15">
                  <c:v>-2.2516949164990599E-2</c:v>
                </c:pt>
                <c:pt idx="16">
                  <c:v>-1.5400101889802001E-2</c:v>
                </c:pt>
                <c:pt idx="17">
                  <c:v>-9.6700833669611796E-3</c:v>
                </c:pt>
                <c:pt idx="18">
                  <c:v>-5.2307892171770103E-3</c:v>
                </c:pt>
                <c:pt idx="19">
                  <c:v>-1.9268571566808401E-3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D69-4C7F-8E14-0F0E7701E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0954079"/>
        <c:axId val="1730953663"/>
      </c:lineChart>
      <c:catAx>
        <c:axId val="1904892655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4893071"/>
        <c:crosses val="autoZero"/>
        <c:auto val="1"/>
        <c:lblAlgn val="ctr"/>
        <c:lblOffset val="100"/>
        <c:noMultiLvlLbl val="0"/>
      </c:catAx>
      <c:valAx>
        <c:axId val="190489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4892655"/>
        <c:crosses val="autoZero"/>
        <c:crossBetween val="between"/>
      </c:valAx>
      <c:valAx>
        <c:axId val="173095366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0954079"/>
        <c:crosses val="max"/>
        <c:crossBetween val="between"/>
      </c:valAx>
      <c:catAx>
        <c:axId val="1730954079"/>
        <c:scaling>
          <c:orientation val="minMax"/>
        </c:scaling>
        <c:delete val="1"/>
        <c:axPos val="b"/>
        <c:majorTickMark val="out"/>
        <c:minorTickMark val="none"/>
        <c:tickLblPos val="nextTo"/>
        <c:crossAx val="173095366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inflation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pol.mon'!$B$34:$U$34</c:f>
              <c:numCache>
                <c:formatCode>General</c:formatCode>
                <c:ptCount val="20"/>
                <c:pt idx="0">
                  <c:v>-8.0477351447257803E-2</c:v>
                </c:pt>
                <c:pt idx="1">
                  <c:v>-0.113567222632736</c:v>
                </c:pt>
                <c:pt idx="2">
                  <c:v>-0.112883570693982</c:v>
                </c:pt>
                <c:pt idx="3">
                  <c:v>-9.3421219882091094E-2</c:v>
                </c:pt>
                <c:pt idx="4">
                  <c:v>-6.7302985231554105E-2</c:v>
                </c:pt>
                <c:pt idx="5">
                  <c:v>-4.2360592237106899E-2</c:v>
                </c:pt>
                <c:pt idx="6">
                  <c:v>-2.2517483961282201E-2</c:v>
                </c:pt>
                <c:pt idx="7">
                  <c:v>-8.8659688861167808E-3</c:v>
                </c:pt>
                <c:pt idx="8">
                  <c:v>-8.16404160991112E-4</c:v>
                </c:pt>
                <c:pt idx="9">
                  <c:v>2.97325789593661E-3</c:v>
                </c:pt>
                <c:pt idx="10">
                  <c:v>3.9738586594313804E-3</c:v>
                </c:pt>
                <c:pt idx="11">
                  <c:v>3.4426688323529698E-3</c:v>
                </c:pt>
                <c:pt idx="12">
                  <c:v>2.29121717259099E-3</c:v>
                </c:pt>
                <c:pt idx="13">
                  <c:v>1.0850822326967499E-3</c:v>
                </c:pt>
                <c:pt idx="14">
                  <c:v>1.1011739232237E-4</c:v>
                </c:pt>
                <c:pt idx="15">
                  <c:v>-5.4083021375578397E-4</c:v>
                </c:pt>
                <c:pt idx="16">
                  <c:v>-8.8771433339646295E-4</c:v>
                </c:pt>
                <c:pt idx="17">
                  <c:v>-1.0018245369684501E-3</c:v>
                </c:pt>
                <c:pt idx="18">
                  <c:v>-9.6551656006574598E-4</c:v>
                </c:pt>
                <c:pt idx="19">
                  <c:v>-8.5024458724949003E-4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56-4F22-B929-85AF8695E9A0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pol.mon'!$B$48:$U$48</c:f>
              <c:numCache>
                <c:formatCode>General</c:formatCode>
                <c:ptCount val="20"/>
                <c:pt idx="0">
                  <c:v>-7.7494297329062101E-2</c:v>
                </c:pt>
                <c:pt idx="1">
                  <c:v>-0.109547203252637</c:v>
                </c:pt>
                <c:pt idx="2">
                  <c:v>-0.109163317541785</c:v>
                </c:pt>
                <c:pt idx="3">
                  <c:v>-9.0591112308053098E-2</c:v>
                </c:pt>
                <c:pt idx="4">
                  <c:v>-6.5436938009896001E-2</c:v>
                </c:pt>
                <c:pt idx="5">
                  <c:v>-4.1271261111886101E-2</c:v>
                </c:pt>
                <c:pt idx="6">
                  <c:v>-2.1944668773314899E-2</c:v>
                </c:pt>
                <c:pt idx="7">
                  <c:v>-8.5816946735525809E-3</c:v>
                </c:pt>
                <c:pt idx="8">
                  <c:v>-6.63902671608245E-4</c:v>
                </c:pt>
                <c:pt idx="9">
                  <c:v>3.0806936120182601E-3</c:v>
                </c:pt>
                <c:pt idx="10">
                  <c:v>4.0717246530366799E-3</c:v>
                </c:pt>
                <c:pt idx="11">
                  <c:v>3.5370415671714399E-3</c:v>
                </c:pt>
                <c:pt idx="12">
                  <c:v>2.37606628886623E-3</c:v>
                </c:pt>
                <c:pt idx="13">
                  <c:v>1.1529404025453799E-3</c:v>
                </c:pt>
                <c:pt idx="14">
                  <c:v>1.5688815970898499E-4</c:v>
                </c:pt>
                <c:pt idx="15">
                  <c:v>-5.1500839417483596E-4</c:v>
                </c:pt>
                <c:pt idx="16">
                  <c:v>-8.79610275710091E-4</c:v>
                </c:pt>
                <c:pt idx="17">
                  <c:v>-1.0068247699565899E-3</c:v>
                </c:pt>
                <c:pt idx="18">
                  <c:v>-9.7907777914298501E-4</c:v>
                </c:pt>
                <c:pt idx="19">
                  <c:v>-8.6876852670044705E-4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56-4F22-B929-85AF8695E9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0955743"/>
        <c:axId val="1730956159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pol.mon'!$B$6:$U$6</c:f>
              <c:numCache>
                <c:formatCode>General</c:formatCode>
                <c:ptCount val="20"/>
                <c:pt idx="0">
                  <c:v>-4.8723429671577299E-2</c:v>
                </c:pt>
                <c:pt idx="1">
                  <c:v>-5.0925421245797103E-2</c:v>
                </c:pt>
                <c:pt idx="2">
                  <c:v>-4.5558100129316603E-2</c:v>
                </c:pt>
                <c:pt idx="3">
                  <c:v>-3.8520627396334002E-2</c:v>
                </c:pt>
                <c:pt idx="4">
                  <c:v>-3.1473715681648501E-2</c:v>
                </c:pt>
                <c:pt idx="5">
                  <c:v>-2.50642469920122E-2</c:v>
                </c:pt>
                <c:pt idx="6">
                  <c:v>-1.9547855222326702E-2</c:v>
                </c:pt>
                <c:pt idx="7">
                  <c:v>-1.4977404064547501E-2</c:v>
                </c:pt>
                <c:pt idx="8">
                  <c:v>-1.1296777538834599E-2</c:v>
                </c:pt>
                <c:pt idx="9">
                  <c:v>-8.3977983127088603E-3</c:v>
                </c:pt>
                <c:pt idx="10">
                  <c:v>-6.1549563180168104E-3</c:v>
                </c:pt>
                <c:pt idx="11">
                  <c:v>-4.4452713562268403E-3</c:v>
                </c:pt>
                <c:pt idx="12">
                  <c:v>-3.1583849114216302E-3</c:v>
                </c:pt>
                <c:pt idx="13">
                  <c:v>-2.2005536314147599E-3</c:v>
                </c:pt>
                <c:pt idx="14">
                  <c:v>-1.49509508191578E-3</c:v>
                </c:pt>
                <c:pt idx="15">
                  <c:v>-9.8097327257758008E-4</c:v>
                </c:pt>
                <c:pt idx="16">
                  <c:v>-6.10581888067159E-4</c:v>
                </c:pt>
                <c:pt idx="17">
                  <c:v>-3.4734634595324501E-4</c:v>
                </c:pt>
                <c:pt idx="18">
                  <c:v>-1.6347685723505401E-4</c:v>
                </c:pt>
                <c:pt idx="19" formatCode="0.00E+00">
                  <c:v>-3.8023010451228402E-5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56-4F22-B929-85AF8695E9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0571791"/>
        <c:axId val="1910568463"/>
      </c:lineChart>
      <c:catAx>
        <c:axId val="1730955743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0956159"/>
        <c:crosses val="autoZero"/>
        <c:auto val="1"/>
        <c:lblAlgn val="ctr"/>
        <c:lblOffset val="100"/>
        <c:noMultiLvlLbl val="0"/>
      </c:catAx>
      <c:valAx>
        <c:axId val="1730956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0955743"/>
        <c:crosses val="autoZero"/>
        <c:crossBetween val="between"/>
      </c:valAx>
      <c:valAx>
        <c:axId val="191056846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571791"/>
        <c:crosses val="max"/>
        <c:crossBetween val="between"/>
      </c:valAx>
      <c:catAx>
        <c:axId val="1910571791"/>
        <c:scaling>
          <c:orientation val="minMax"/>
        </c:scaling>
        <c:delete val="1"/>
        <c:axPos val="b"/>
        <c:majorTickMark val="out"/>
        <c:minorTickMark val="none"/>
        <c:tickLblPos val="nextTo"/>
        <c:crossAx val="191056846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loans households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pol.mon'!$B$35:$U$35</c:f>
              <c:numCache>
                <c:formatCode>General</c:formatCode>
                <c:ptCount val="20"/>
                <c:pt idx="0">
                  <c:v>-2.8623342888547199</c:v>
                </c:pt>
                <c:pt idx="1">
                  <c:v>-2.8883958700242101</c:v>
                </c:pt>
                <c:pt idx="2">
                  <c:v>-2.4748138582186701</c:v>
                </c:pt>
                <c:pt idx="3">
                  <c:v>-1.89216157186054</c:v>
                </c:pt>
                <c:pt idx="4">
                  <c:v>-1.3190291240315899</c:v>
                </c:pt>
                <c:pt idx="5">
                  <c:v>-0.84808158008331402</c:v>
                </c:pt>
                <c:pt idx="6">
                  <c:v>-0.50853427427604603</c:v>
                </c:pt>
                <c:pt idx="7">
                  <c:v>-0.29121048004268402</c:v>
                </c:pt>
                <c:pt idx="8">
                  <c:v>-0.16917269587717099</c:v>
                </c:pt>
                <c:pt idx="9">
                  <c:v>-0.111696174873281</c:v>
                </c:pt>
                <c:pt idx="10">
                  <c:v>-9.2020641690332597E-2</c:v>
                </c:pt>
                <c:pt idx="11">
                  <c:v>-9.0435716193740107E-2</c:v>
                </c:pt>
                <c:pt idx="12">
                  <c:v>-9.4435997959056606E-2</c:v>
                </c:pt>
                <c:pt idx="13">
                  <c:v>-9.7396653983372203E-2</c:v>
                </c:pt>
                <c:pt idx="14">
                  <c:v>-9.6780539554766107E-2</c:v>
                </c:pt>
                <c:pt idx="15">
                  <c:v>-9.2467379466752306E-2</c:v>
                </c:pt>
                <c:pt idx="16">
                  <c:v>-8.54710346610386E-2</c:v>
                </c:pt>
                <c:pt idx="17">
                  <c:v>-7.7098793981550201E-2</c:v>
                </c:pt>
                <c:pt idx="18">
                  <c:v>-6.8491919360122097E-2</c:v>
                </c:pt>
                <c:pt idx="19">
                  <c:v>-6.0442434270164797E-2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96-46A1-B791-A557756DC995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pol.mon'!$B$49:$U$49</c:f>
              <c:numCache>
                <c:formatCode>General</c:formatCode>
                <c:ptCount val="20"/>
                <c:pt idx="0">
                  <c:v>-2.7448095836785802</c:v>
                </c:pt>
                <c:pt idx="1">
                  <c:v>-2.6478380961633499</c:v>
                </c:pt>
                <c:pt idx="2">
                  <c:v>-2.1398990469291501</c:v>
                </c:pt>
                <c:pt idx="3">
                  <c:v>-1.5094864628409499</c:v>
                </c:pt>
                <c:pt idx="4">
                  <c:v>-0.93521965343935998</c:v>
                </c:pt>
                <c:pt idx="5">
                  <c:v>-0.49895433731794703</c:v>
                </c:pt>
                <c:pt idx="6">
                  <c:v>-0.21527014486389501</c:v>
                </c:pt>
                <c:pt idx="7">
                  <c:v>-6.1391239119400302E-2</c:v>
                </c:pt>
                <c:pt idx="8">
                  <c:v>-2.6567150541367802E-4</c:v>
                </c:pt>
                <c:pt idx="9">
                  <c:v>4.8770246835285799E-3</c:v>
                </c:pt>
                <c:pt idx="10">
                  <c:v>-1.6693180966985501E-2</c:v>
                </c:pt>
                <c:pt idx="11">
                  <c:v>-4.52837846123018E-2</c:v>
                </c:pt>
                <c:pt idx="12">
                  <c:v>-6.9884192295743802E-2</c:v>
                </c:pt>
                <c:pt idx="13">
                  <c:v>-8.5980577176350395E-2</c:v>
                </c:pt>
                <c:pt idx="14">
                  <c:v>-9.3172931656031494E-2</c:v>
                </c:pt>
                <c:pt idx="15">
                  <c:v>-9.3172238893339795E-2</c:v>
                </c:pt>
                <c:pt idx="16">
                  <c:v>-8.8386342366131701E-2</c:v>
                </c:pt>
                <c:pt idx="17">
                  <c:v>-8.1079611282856207E-2</c:v>
                </c:pt>
                <c:pt idx="18">
                  <c:v>-7.2984488845403206E-2</c:v>
                </c:pt>
                <c:pt idx="19">
                  <c:v>-6.5214587048885206E-2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B96-46A1-B791-A557756DC9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3368943"/>
        <c:axId val="1833366447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pol.mon'!$B$7:$U$7</c:f>
              <c:numCache>
                <c:formatCode>General</c:formatCode>
                <c:ptCount val="20"/>
                <c:pt idx="0">
                  <c:v>-1.2599499039784401</c:v>
                </c:pt>
                <c:pt idx="1">
                  <c:v>-1.1744445582223799</c:v>
                </c:pt>
                <c:pt idx="2">
                  <c:v>-1.08006230523191</c:v>
                </c:pt>
                <c:pt idx="3">
                  <c:v>-0.98080840705397399</c:v>
                </c:pt>
                <c:pt idx="4">
                  <c:v>-0.87735208770818196</c:v>
                </c:pt>
                <c:pt idx="5">
                  <c:v>-0.771307547709009</c:v>
                </c:pt>
                <c:pt idx="6">
                  <c:v>-0.66547405815601801</c:v>
                </c:pt>
                <c:pt idx="7">
                  <c:v>-0.56309916879013699</c:v>
                </c:pt>
                <c:pt idx="8">
                  <c:v>-0.46716764341969402</c:v>
                </c:pt>
                <c:pt idx="9">
                  <c:v>-0.37996957556231897</c:v>
                </c:pt>
                <c:pt idx="10">
                  <c:v>-0.30293887478952197</c:v>
                </c:pt>
                <c:pt idx="11">
                  <c:v>-0.23668079652399501</c:v>
                </c:pt>
                <c:pt idx="12">
                  <c:v>-0.181105251680586</c:v>
                </c:pt>
                <c:pt idx="13">
                  <c:v>-0.13560241557667599</c:v>
                </c:pt>
                <c:pt idx="14">
                  <c:v>-9.9219476815314095E-2</c:v>
                </c:pt>
                <c:pt idx="15">
                  <c:v>-7.0815686669556399E-2</c:v>
                </c:pt>
                <c:pt idx="16">
                  <c:v>-4.9185848619487202E-2</c:v>
                </c:pt>
                <c:pt idx="17">
                  <c:v>-3.31506244154074E-2</c:v>
                </c:pt>
                <c:pt idx="18">
                  <c:v>-2.1616666225602502E-2</c:v>
                </c:pt>
                <c:pt idx="19">
                  <c:v>-1.3611733498953201E-2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B96-46A1-B791-A557756DC9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8994959"/>
        <c:axId val="1730952831"/>
      </c:lineChart>
      <c:catAx>
        <c:axId val="1833368943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366447"/>
        <c:crosses val="autoZero"/>
        <c:auto val="1"/>
        <c:lblAlgn val="ctr"/>
        <c:lblOffset val="100"/>
        <c:noMultiLvlLbl val="0"/>
      </c:catAx>
      <c:valAx>
        <c:axId val="1833366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368943"/>
        <c:crosses val="autoZero"/>
        <c:crossBetween val="between"/>
      </c:valAx>
      <c:valAx>
        <c:axId val="173095283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8994959"/>
        <c:crosses val="max"/>
        <c:crossBetween val="between"/>
      </c:valAx>
      <c:catAx>
        <c:axId val="1838994959"/>
        <c:scaling>
          <c:orientation val="minMax"/>
        </c:scaling>
        <c:delete val="1"/>
        <c:axPos val="b"/>
        <c:majorTickMark val="out"/>
        <c:minorTickMark val="none"/>
        <c:tickLblPos val="nextTo"/>
        <c:crossAx val="173095283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loans firms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pol.mon'!$B$36:$U$36</c:f>
              <c:numCache>
                <c:formatCode>General</c:formatCode>
                <c:ptCount val="20"/>
                <c:pt idx="0">
                  <c:v>-0.83492168234816699</c:v>
                </c:pt>
                <c:pt idx="1">
                  <c:v>-0.31743930536624998</c:v>
                </c:pt>
                <c:pt idx="2">
                  <c:v>-9.7548368931114696E-2</c:v>
                </c:pt>
                <c:pt idx="3">
                  <c:v>-4.0787288282274403E-2</c:v>
                </c:pt>
                <c:pt idx="4">
                  <c:v>-6.2975775701389097E-2</c:v>
                </c:pt>
                <c:pt idx="5">
                  <c:v>-0.113890592734947</c:v>
                </c:pt>
                <c:pt idx="6">
                  <c:v>-0.16629827728686999</c:v>
                </c:pt>
                <c:pt idx="7">
                  <c:v>-0.20790720025949799</c:v>
                </c:pt>
                <c:pt idx="8">
                  <c:v>-0.235385715911377</c:v>
                </c:pt>
                <c:pt idx="9">
                  <c:v>-0.25010178244103498</c:v>
                </c:pt>
                <c:pt idx="10">
                  <c:v>-0.25531326545588201</c:v>
                </c:pt>
                <c:pt idx="11">
                  <c:v>-0.25450947527781398</c:v>
                </c:pt>
                <c:pt idx="12">
                  <c:v>-0.25059015865474499</c:v>
                </c:pt>
                <c:pt idx="13">
                  <c:v>-0.24559271895860499</c:v>
                </c:pt>
                <c:pt idx="14">
                  <c:v>-0.24073202061701701</c:v>
                </c:pt>
                <c:pt idx="15">
                  <c:v>-0.23658207519896701</c:v>
                </c:pt>
                <c:pt idx="16">
                  <c:v>-0.23329061580358301</c:v>
                </c:pt>
                <c:pt idx="17">
                  <c:v>-0.230767572827247</c:v>
                </c:pt>
                <c:pt idx="18">
                  <c:v>-0.22882388649067301</c:v>
                </c:pt>
                <c:pt idx="19">
                  <c:v>-0.22725885182494199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37-4822-9D10-501257FE48BF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pol.mon'!$B$50:$U$50</c:f>
              <c:numCache>
                <c:formatCode>General</c:formatCode>
                <c:ptCount val="20"/>
                <c:pt idx="0">
                  <c:v>-0.76374089709474902</c:v>
                </c:pt>
                <c:pt idx="1">
                  <c:v>-0.20800552675672199</c:v>
                </c:pt>
                <c:pt idx="2">
                  <c:v>2.73289759358875E-3</c:v>
                </c:pt>
                <c:pt idx="3">
                  <c:v>3.6584695732145199E-2</c:v>
                </c:pt>
                <c:pt idx="4">
                  <c:v>-6.92794670420938E-3</c:v>
                </c:pt>
                <c:pt idx="5">
                  <c:v>-7.23658373998433E-2</c:v>
                </c:pt>
                <c:pt idx="6">
                  <c:v>-0.13230178505784801</c:v>
                </c:pt>
                <c:pt idx="7">
                  <c:v>-0.17624138976272299</c:v>
                </c:pt>
                <c:pt idx="8">
                  <c:v>-0.20300675283863301</c:v>
                </c:pt>
                <c:pt idx="9">
                  <c:v>-0.215735097255461</c:v>
                </c:pt>
                <c:pt idx="10">
                  <c:v>-0.21885006259765299</c:v>
                </c:pt>
                <c:pt idx="11">
                  <c:v>-0.216449466022368</c:v>
                </c:pt>
                <c:pt idx="12">
                  <c:v>-0.21163361433981701</c:v>
                </c:pt>
                <c:pt idx="13">
                  <c:v>-0.206394061265428</c:v>
                </c:pt>
                <c:pt idx="14">
                  <c:v>-0.20178492852535601</c:v>
                </c:pt>
                <c:pt idx="15">
                  <c:v>-0.19819361739126901</c:v>
                </c:pt>
                <c:pt idx="16">
                  <c:v>-0.19560521143652901</c:v>
                </c:pt>
                <c:pt idx="17">
                  <c:v>-0.19381133414773899</c:v>
                </c:pt>
                <c:pt idx="18">
                  <c:v>-0.19255062830154701</c:v>
                </c:pt>
                <c:pt idx="19">
                  <c:v>-0.191588062162552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37-4822-9D10-501257FE48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9897983"/>
        <c:axId val="1909896735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pol.mon'!$B$8:$U$8</c:f>
              <c:numCache>
                <c:formatCode>General</c:formatCode>
                <c:ptCount val="20"/>
                <c:pt idx="0">
                  <c:v>-0.19351766513858601</c:v>
                </c:pt>
                <c:pt idx="1">
                  <c:v>-0.14678602897293999</c:v>
                </c:pt>
                <c:pt idx="2">
                  <c:v>-8.7815637305936903E-2</c:v>
                </c:pt>
                <c:pt idx="3">
                  <c:v>-3.5458228008110403E-2</c:v>
                </c:pt>
                <c:pt idx="4">
                  <c:v>3.3596424970028199E-3</c:v>
                </c:pt>
                <c:pt idx="5">
                  <c:v>2.78383307434069E-2</c:v>
                </c:pt>
                <c:pt idx="6">
                  <c:v>4.0030741975371598E-2</c:v>
                </c:pt>
                <c:pt idx="7">
                  <c:v>4.2985383671833702E-2</c:v>
                </c:pt>
                <c:pt idx="8">
                  <c:v>3.97566104842468E-2</c:v>
                </c:pt>
                <c:pt idx="9">
                  <c:v>3.29423469491417E-2</c:v>
                </c:pt>
                <c:pt idx="10">
                  <c:v>2.45289122886732E-2</c:v>
                </c:pt>
                <c:pt idx="11">
                  <c:v>1.5901472486191899E-2</c:v>
                </c:pt>
                <c:pt idx="12">
                  <c:v>7.9323019316745996E-3</c:v>
                </c:pt>
                <c:pt idx="13">
                  <c:v>1.0950731377477E-3</c:v>
                </c:pt>
                <c:pt idx="14">
                  <c:v>-4.4230708331412004E-3</c:v>
                </c:pt>
                <c:pt idx="15">
                  <c:v>-8.6251167247581896E-3</c:v>
                </c:pt>
                <c:pt idx="16">
                  <c:v>-1.16280887035032E-2</c:v>
                </c:pt>
                <c:pt idx="17">
                  <c:v>-1.36070217621125E-2</c:v>
                </c:pt>
                <c:pt idx="18">
                  <c:v>-1.47563893567337E-2</c:v>
                </c:pt>
                <c:pt idx="19">
                  <c:v>-1.5265515480677999E-2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37-4822-9D10-501257FE48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9231599"/>
        <c:axId val="1829232847"/>
      </c:lineChart>
      <c:catAx>
        <c:axId val="1909897983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896735"/>
        <c:crosses val="autoZero"/>
        <c:auto val="1"/>
        <c:lblAlgn val="ctr"/>
        <c:lblOffset val="100"/>
        <c:noMultiLvlLbl val="0"/>
      </c:catAx>
      <c:valAx>
        <c:axId val="1909896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897983"/>
        <c:crosses val="autoZero"/>
        <c:crossBetween val="between"/>
      </c:valAx>
      <c:valAx>
        <c:axId val="1829232847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9231599"/>
        <c:crosses val="max"/>
        <c:crossBetween val="between"/>
      </c:valAx>
      <c:catAx>
        <c:axId val="1829231599"/>
        <c:scaling>
          <c:orientation val="minMax"/>
        </c:scaling>
        <c:delete val="1"/>
        <c:axPos val="b"/>
        <c:majorTickMark val="out"/>
        <c:minorTickMark val="none"/>
        <c:tickLblPos val="nextTo"/>
        <c:crossAx val="182923284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Output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pol.mon'!$B$37:$U$37</c:f>
              <c:numCache>
                <c:formatCode>General</c:formatCode>
                <c:ptCount val="20"/>
                <c:pt idx="0">
                  <c:v>-1.2346682885823399</c:v>
                </c:pt>
                <c:pt idx="1">
                  <c:v>-0.90728806791373995</c:v>
                </c:pt>
                <c:pt idx="2">
                  <c:v>-0.59292691485426396</c:v>
                </c:pt>
                <c:pt idx="3">
                  <c:v>-0.34101602814630599</c:v>
                </c:pt>
                <c:pt idx="4">
                  <c:v>-0.16518096152029199</c:v>
                </c:pt>
                <c:pt idx="5">
                  <c:v>-5.8698980974966702E-2</c:v>
                </c:pt>
                <c:pt idx="6">
                  <c:v>-5.6841617498761803E-3</c:v>
                </c:pt>
                <c:pt idx="7">
                  <c:v>1.15419819257525E-2</c:v>
                </c:pt>
                <c:pt idx="8">
                  <c:v>8.3338869815676696E-3</c:v>
                </c:pt>
                <c:pt idx="9">
                  <c:v>-3.9550161787040902E-3</c:v>
                </c:pt>
                <c:pt idx="10">
                  <c:v>-1.80799907880385E-2</c:v>
                </c:pt>
                <c:pt idx="11">
                  <c:v>-3.0190554263160901E-2</c:v>
                </c:pt>
                <c:pt idx="12">
                  <c:v>-3.8834108681964401E-2</c:v>
                </c:pt>
                <c:pt idx="13">
                  <c:v>-4.4006505735151101E-2</c:v>
                </c:pt>
                <c:pt idx="14">
                  <c:v>-4.6406774266998199E-2</c:v>
                </c:pt>
                <c:pt idx="15">
                  <c:v>-4.6935863746380597E-2</c:v>
                </c:pt>
                <c:pt idx="16">
                  <c:v>-4.6412462135869303E-2</c:v>
                </c:pt>
                <c:pt idx="17">
                  <c:v>-4.5450694948382199E-2</c:v>
                </c:pt>
                <c:pt idx="18">
                  <c:v>-4.4441092065206099E-2</c:v>
                </c:pt>
                <c:pt idx="19">
                  <c:v>-4.3585857262755198E-2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FA-45D9-9193-382A27647EBE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pol.mon'!$B$51:$U$51</c:f>
              <c:numCache>
                <c:formatCode>General</c:formatCode>
                <c:ptCount val="20"/>
                <c:pt idx="0">
                  <c:v>-1.15724561394421</c:v>
                </c:pt>
                <c:pt idx="1">
                  <c:v>-0.83753803523286097</c:v>
                </c:pt>
                <c:pt idx="2">
                  <c:v>-0.53232229205244497</c:v>
                </c:pt>
                <c:pt idx="3">
                  <c:v>-0.29210312663903099</c:v>
                </c:pt>
                <c:pt idx="4">
                  <c:v>-0.12843094529327101</c:v>
                </c:pt>
                <c:pt idx="5">
                  <c:v>-3.27153727078731E-2</c:v>
                </c:pt>
                <c:pt idx="6">
                  <c:v>1.18703507529219E-2</c:v>
                </c:pt>
                <c:pt idx="7">
                  <c:v>2.3157085368008999E-2</c:v>
                </c:pt>
                <c:pt idx="8">
                  <c:v>1.6184227496353301E-2</c:v>
                </c:pt>
                <c:pt idx="9">
                  <c:v>1.79871530518128E-3</c:v>
                </c:pt>
                <c:pt idx="10">
                  <c:v>-1.3273915099734499E-2</c:v>
                </c:pt>
                <c:pt idx="11">
                  <c:v>-2.56231538142941E-2</c:v>
                </c:pt>
                <c:pt idx="12">
                  <c:v>-3.4125375779556301E-2</c:v>
                </c:pt>
                <c:pt idx="13">
                  <c:v>-3.8997530988879703E-2</c:v>
                </c:pt>
                <c:pt idx="14">
                  <c:v>-4.1071271455702899E-2</c:v>
                </c:pt>
                <c:pt idx="15">
                  <c:v>-4.1315631290743199E-2</c:v>
                </c:pt>
                <c:pt idx="16">
                  <c:v>-4.0574983445115002E-2</c:v>
                </c:pt>
                <c:pt idx="17">
                  <c:v>-3.9464384350431203E-2</c:v>
                </c:pt>
                <c:pt idx="18">
                  <c:v>-3.8363154410969699E-2</c:v>
                </c:pt>
                <c:pt idx="19">
                  <c:v>-3.7458287998116901E-2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FA-45D9-9193-382A27647E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5110079"/>
        <c:axId val="1575110495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pol.mon'!$B$9:$U$9</c:f>
              <c:numCache>
                <c:formatCode>General</c:formatCode>
                <c:ptCount val="20"/>
                <c:pt idx="0">
                  <c:v>-0.11428562350896999</c:v>
                </c:pt>
                <c:pt idx="1">
                  <c:v>-0.13124316217818</c:v>
                </c:pt>
                <c:pt idx="2">
                  <c:v>-0.13394965955618701</c:v>
                </c:pt>
                <c:pt idx="3">
                  <c:v>-0.127030045830445</c:v>
                </c:pt>
                <c:pt idx="4">
                  <c:v>-0.11454139275266</c:v>
                </c:pt>
                <c:pt idx="5">
                  <c:v>-9.9513025621220705E-2</c:v>
                </c:pt>
                <c:pt idx="6">
                  <c:v>-8.3988879798564398E-2</c:v>
                </c:pt>
                <c:pt idx="7">
                  <c:v>-6.9225582187876E-2</c:v>
                </c:pt>
                <c:pt idx="8">
                  <c:v>-5.5908184476706403E-2</c:v>
                </c:pt>
                <c:pt idx="9">
                  <c:v>-4.4334493625960703E-2</c:v>
                </c:pt>
                <c:pt idx="10">
                  <c:v>-3.4556372658968798E-2</c:v>
                </c:pt>
                <c:pt idx="11">
                  <c:v>-2.6481011636558801E-2</c:v>
                </c:pt>
                <c:pt idx="12">
                  <c:v>-1.9939811070955198E-2</c:v>
                </c:pt>
                <c:pt idx="13">
                  <c:v>-1.47329802361078E-2</c:v>
                </c:pt>
                <c:pt idx="14">
                  <c:v>-1.0656852515261101E-2</c:v>
                </c:pt>
                <c:pt idx="15">
                  <c:v>-7.5194158801252797E-3</c:v>
                </c:pt>
                <c:pt idx="16">
                  <c:v>-5.1481275312212898E-3</c:v>
                </c:pt>
                <c:pt idx="17">
                  <c:v>-3.3928949973010001E-3</c:v>
                </c:pt>
                <c:pt idx="18">
                  <c:v>-2.1261904993146201E-3</c:v>
                </c:pt>
                <c:pt idx="19">
                  <c:v>-1.2415934715690499E-3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FA-45D9-9193-382A27647E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5580911"/>
        <c:axId val="1835579663"/>
      </c:lineChart>
      <c:catAx>
        <c:axId val="1575110079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110495"/>
        <c:crosses val="autoZero"/>
        <c:auto val="1"/>
        <c:lblAlgn val="ctr"/>
        <c:lblOffset val="100"/>
        <c:noMultiLvlLbl val="0"/>
      </c:catAx>
      <c:valAx>
        <c:axId val="1575110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110079"/>
        <c:crosses val="autoZero"/>
        <c:crossBetween val="between"/>
      </c:valAx>
      <c:valAx>
        <c:axId val="183557966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580911"/>
        <c:crosses val="max"/>
        <c:crossBetween val="between"/>
      </c:valAx>
      <c:catAx>
        <c:axId val="1835580911"/>
        <c:scaling>
          <c:orientation val="minMax"/>
        </c:scaling>
        <c:delete val="1"/>
        <c:axPos val="b"/>
        <c:majorTickMark val="out"/>
        <c:minorTickMark val="none"/>
        <c:tickLblPos val="nextTo"/>
        <c:crossAx val="183557966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 dirty="0"/>
              <a:t>Formarea brută de capital fix, </a:t>
            </a:r>
            <a:r>
              <a:rPr lang="ro-RO" sz="1000" dirty="0" smtClean="0"/>
              <a:t>creștere trimestrială,</a:t>
            </a:r>
            <a:r>
              <a:rPr lang="ro-RO" sz="1000" baseline="0" dirty="0" smtClean="0"/>
              <a:t> </a:t>
            </a:r>
            <a:r>
              <a:rPr lang="ro-RO" sz="1000" baseline="0" dirty="0"/>
              <a:t>Eurostat</a:t>
            </a:r>
            <a:endParaRPr lang="en-US" sz="1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Sheet1!$A$2:$A$60</c:f>
              <c:strCache>
                <c:ptCount val="59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</c:strCache>
            </c:strRef>
          </c:cat>
          <c:val>
            <c:numRef>
              <c:f>Sheet1!$C$2:$C$60</c:f>
              <c:numCache>
                <c:formatCode>General</c:formatCode>
                <c:ptCount val="59"/>
                <c:pt idx="0">
                  <c:v>0.14755639097744333</c:v>
                </c:pt>
                <c:pt idx="1">
                  <c:v>0.15667584342283147</c:v>
                </c:pt>
                <c:pt idx="2">
                  <c:v>5.5109579341585668E-3</c:v>
                </c:pt>
                <c:pt idx="3">
                  <c:v>-7.2641197281681946E-2</c:v>
                </c:pt>
                <c:pt idx="4">
                  <c:v>0.14229907140569953</c:v>
                </c:pt>
                <c:pt idx="5">
                  <c:v>0.15181124308219673</c:v>
                </c:pt>
                <c:pt idx="6">
                  <c:v>-0.11629604906337354</c:v>
                </c:pt>
                <c:pt idx="7">
                  <c:v>-0.22641613357568324</c:v>
                </c:pt>
                <c:pt idx="8">
                  <c:v>-0.14285859592733485</c:v>
                </c:pt>
                <c:pt idx="9">
                  <c:v>-4.9745457997602882E-2</c:v>
                </c:pt>
                <c:pt idx="10">
                  <c:v>-5.1325599110855769E-2</c:v>
                </c:pt>
                <c:pt idx="11">
                  <c:v>0.13172825042452652</c:v>
                </c:pt>
                <c:pt idx="12">
                  <c:v>-1.4981273408239626E-2</c:v>
                </c:pt>
                <c:pt idx="13">
                  <c:v>-0.11476513237134833</c:v>
                </c:pt>
                <c:pt idx="14">
                  <c:v>8.1569223791801759E-2</c:v>
                </c:pt>
                <c:pt idx="15">
                  <c:v>5.5548703781357123E-2</c:v>
                </c:pt>
                <c:pt idx="16">
                  <c:v>1.4640244899866817E-2</c:v>
                </c:pt>
                <c:pt idx="17">
                  <c:v>-1.8160043298517836E-2</c:v>
                </c:pt>
                <c:pt idx="18">
                  <c:v>3.3907250592291716E-2</c:v>
                </c:pt>
                <c:pt idx="19">
                  <c:v>-1.1343913423256247E-4</c:v>
                </c:pt>
                <c:pt idx="20">
                  <c:v>1.6337088594671201E-3</c:v>
                </c:pt>
                <c:pt idx="21">
                  <c:v>3.294935834267787E-2</c:v>
                </c:pt>
                <c:pt idx="22">
                  <c:v>-1.8739857011272343E-2</c:v>
                </c:pt>
                <c:pt idx="23">
                  <c:v>-5.1057695531194658E-2</c:v>
                </c:pt>
                <c:pt idx="24">
                  <c:v>-1.9548270095854914E-3</c:v>
                </c:pt>
                <c:pt idx="25">
                  <c:v>-1.7627902586369815E-2</c:v>
                </c:pt>
                <c:pt idx="26">
                  <c:v>3.1468447476519223E-3</c:v>
                </c:pt>
                <c:pt idx="27">
                  <c:v>4.1906130268199338E-2</c:v>
                </c:pt>
                <c:pt idx="28">
                  <c:v>-1.1181337623534682E-2</c:v>
                </c:pt>
                <c:pt idx="29">
                  <c:v>2.2731762873778205E-2</c:v>
                </c:pt>
                <c:pt idx="30">
                  <c:v>8.9087872004365298E-3</c:v>
                </c:pt>
                <c:pt idx="31">
                  <c:v>1.875274533433946E-2</c:v>
                </c:pt>
                <c:pt idx="32">
                  <c:v>-8.1590235705126801E-3</c:v>
                </c:pt>
                <c:pt idx="33">
                  <c:v>-2.0665670909779887E-2</c:v>
                </c:pt>
                <c:pt idx="34">
                  <c:v>0.17019121329387654</c:v>
                </c:pt>
                <c:pt idx="35">
                  <c:v>-0.11249550154163368</c:v>
                </c:pt>
                <c:pt idx="36">
                  <c:v>4.6368647736363844E-2</c:v>
                </c:pt>
                <c:pt idx="37">
                  <c:v>-4.8073901841261812E-2</c:v>
                </c:pt>
                <c:pt idx="38">
                  <c:v>4.9401461138984804E-3</c:v>
                </c:pt>
                <c:pt idx="39">
                  <c:v>1.9170763217534859E-2</c:v>
                </c:pt>
                <c:pt idx="40">
                  <c:v>2.7661997249914139E-2</c:v>
                </c:pt>
                <c:pt idx="41">
                  <c:v>1.8868318994804678E-2</c:v>
                </c:pt>
                <c:pt idx="42">
                  <c:v>3.1282061804900119E-2</c:v>
                </c:pt>
                <c:pt idx="43">
                  <c:v>-2.9994926231383778E-2</c:v>
                </c:pt>
                <c:pt idx="44">
                  <c:v>-3.400955877828149E-2</c:v>
                </c:pt>
                <c:pt idx="45">
                  <c:v>-1.1052598050665718E-2</c:v>
                </c:pt>
                <c:pt idx="46">
                  <c:v>4.7613935262225571E-2</c:v>
                </c:pt>
                <c:pt idx="47">
                  <c:v>2.6624308259889151E-2</c:v>
                </c:pt>
                <c:pt idx="48">
                  <c:v>6.1021381940146613E-2</c:v>
                </c:pt>
                <c:pt idx="49">
                  <c:v>7.6140030670517556E-2</c:v>
                </c:pt>
                <c:pt idx="50">
                  <c:v>-4.9325080430829393E-2</c:v>
                </c:pt>
                <c:pt idx="51">
                  <c:v>-4.3957256625776209E-3</c:v>
                </c:pt>
                <c:pt idx="52">
                  <c:v>-9.4306510012561739E-3</c:v>
                </c:pt>
                <c:pt idx="53">
                  <c:v>8.6905439049634881E-2</c:v>
                </c:pt>
                <c:pt idx="54">
                  <c:v>-8.1844152947332383E-3</c:v>
                </c:pt>
                <c:pt idx="55">
                  <c:v>1.1296698353934431E-2</c:v>
                </c:pt>
                <c:pt idx="56">
                  <c:v>5.5082752426975912E-3</c:v>
                </c:pt>
                <c:pt idx="57">
                  <c:v>-3.365118791415378E-2</c:v>
                </c:pt>
                <c:pt idx="58">
                  <c:v>-4.2243602721759088E-2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5F-4B71-8734-209E4C7EF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7492944"/>
        <c:axId val="2117490448"/>
      </c:lineChart>
      <c:catAx>
        <c:axId val="211749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490448"/>
        <c:crosses val="autoZero"/>
        <c:auto val="1"/>
        <c:lblAlgn val="ctr"/>
        <c:lblOffset val="100"/>
        <c:noMultiLvlLbl val="0"/>
      </c:catAx>
      <c:valAx>
        <c:axId val="211749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492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consumption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pol.mon'!$B$38:$U$38</c:f>
              <c:numCache>
                <c:formatCode>General</c:formatCode>
                <c:ptCount val="20"/>
                <c:pt idx="0">
                  <c:v>-0.60390430928239003</c:v>
                </c:pt>
                <c:pt idx="1">
                  <c:v>-0.50424111862876897</c:v>
                </c:pt>
                <c:pt idx="2">
                  <c:v>-0.38437569466214999</c:v>
                </c:pt>
                <c:pt idx="3">
                  <c:v>-0.26765945172519601</c:v>
                </c:pt>
                <c:pt idx="4">
                  <c:v>-0.169716388358196</c:v>
                </c:pt>
                <c:pt idx="5">
                  <c:v>-9.73470201195656E-2</c:v>
                </c:pt>
                <c:pt idx="6">
                  <c:v>-5.0336487991915001E-2</c:v>
                </c:pt>
                <c:pt idx="7">
                  <c:v>-2.43016817926094E-2</c:v>
                </c:pt>
                <c:pt idx="8">
                  <c:v>-1.3285251084379701E-2</c:v>
                </c:pt>
                <c:pt idx="9">
                  <c:v>-1.1547559355054899E-2</c:v>
                </c:pt>
                <c:pt idx="10">
                  <c:v>-1.45080976538026E-2</c:v>
                </c:pt>
                <c:pt idx="11">
                  <c:v>-1.90273421428735E-2</c:v>
                </c:pt>
                <c:pt idx="12">
                  <c:v>-2.32811716722061E-2</c:v>
                </c:pt>
                <c:pt idx="13">
                  <c:v>-2.6447147800096701E-2</c:v>
                </c:pt>
                <c:pt idx="14">
                  <c:v>-2.8354942007298999E-2</c:v>
                </c:pt>
                <c:pt idx="15">
                  <c:v>-2.9186203917536301E-2</c:v>
                </c:pt>
                <c:pt idx="16">
                  <c:v>-2.92574516690127E-2</c:v>
                </c:pt>
                <c:pt idx="17">
                  <c:v>-2.8886626229200001E-2</c:v>
                </c:pt>
                <c:pt idx="18">
                  <c:v>-2.8327253367956801E-2</c:v>
                </c:pt>
                <c:pt idx="19">
                  <c:v>-2.7748972689124698E-2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9E-4786-B01B-254CECAF43F4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pol.mon'!$B$52:$U$52</c:f>
              <c:numCache>
                <c:formatCode>General</c:formatCode>
                <c:ptCount val="20"/>
                <c:pt idx="0">
                  <c:v>-0.59007896579436703</c:v>
                </c:pt>
                <c:pt idx="1">
                  <c:v>-0.50140698232401004</c:v>
                </c:pt>
                <c:pt idx="2">
                  <c:v>-0.383258328981402</c:v>
                </c:pt>
                <c:pt idx="3">
                  <c:v>-0.26351970826646998</c:v>
                </c:pt>
                <c:pt idx="4">
                  <c:v>-0.160825524056841</c:v>
                </c:pt>
                <c:pt idx="5">
                  <c:v>-8.4032969123207096E-2</c:v>
                </c:pt>
                <c:pt idx="6">
                  <c:v>-3.4055872835484301E-2</c:v>
                </c:pt>
                <c:pt idx="7">
                  <c:v>-6.8416820090124704E-3</c:v>
                </c:pt>
                <c:pt idx="8">
                  <c:v>3.7801673777408998E-3</c:v>
                </c:pt>
                <c:pt idx="9">
                  <c:v>4.0309413269099502E-3</c:v>
                </c:pt>
                <c:pt idx="10">
                  <c:v>-9.778294649951389E-4</c:v>
                </c:pt>
                <c:pt idx="11">
                  <c:v>-7.6607607470311496E-3</c:v>
                </c:pt>
                <c:pt idx="12">
                  <c:v>-1.38897962249409E-2</c:v>
                </c:pt>
                <c:pt idx="13">
                  <c:v>-1.8682036469924099E-2</c:v>
                </c:pt>
                <c:pt idx="14">
                  <c:v>-2.18213535390515E-2</c:v>
                </c:pt>
                <c:pt idx="15">
                  <c:v>-2.35190801617868E-2</c:v>
                </c:pt>
                <c:pt idx="16">
                  <c:v>-2.4160219947120299E-2</c:v>
                </c:pt>
                <c:pt idx="17">
                  <c:v>-2.4142122008354899E-2</c:v>
                </c:pt>
                <c:pt idx="18">
                  <c:v>-2.3791084413463899E-2</c:v>
                </c:pt>
                <c:pt idx="19">
                  <c:v>-2.33343488070261E-2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9E-4786-B01B-254CECAF43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9901311"/>
        <c:axId val="1909899647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pol.mon'!$B$10:$U$10</c:f>
              <c:numCache>
                <c:formatCode>General</c:formatCode>
                <c:ptCount val="20"/>
                <c:pt idx="0">
                  <c:v>-9.7520897513884805E-2</c:v>
                </c:pt>
                <c:pt idx="1">
                  <c:v>-0.119650876208512</c:v>
                </c:pt>
                <c:pt idx="2">
                  <c:v>-0.12699864406428901</c:v>
                </c:pt>
                <c:pt idx="3">
                  <c:v>-0.124131683889896</c:v>
                </c:pt>
                <c:pt idx="4">
                  <c:v>-0.11504696274025999</c:v>
                </c:pt>
                <c:pt idx="5">
                  <c:v>-0.102734235807857</c:v>
                </c:pt>
                <c:pt idx="6">
                  <c:v>-8.9234753358473598E-2</c:v>
                </c:pt>
                <c:pt idx="7">
                  <c:v>-7.5842126601658705E-2</c:v>
                </c:pt>
                <c:pt idx="8">
                  <c:v>-6.3311111297204903E-2</c:v>
                </c:pt>
                <c:pt idx="9">
                  <c:v>-5.20305374479548E-2</c:v>
                </c:pt>
                <c:pt idx="10">
                  <c:v>-4.2152740243642101E-2</c:v>
                </c:pt>
                <c:pt idx="11">
                  <c:v>-3.3684774518713198E-2</c:v>
                </c:pt>
                <c:pt idx="12">
                  <c:v>-2.6549988280471799E-2</c:v>
                </c:pt>
                <c:pt idx="13">
                  <c:v>-2.0628124082129801E-2</c:v>
                </c:pt>
                <c:pt idx="14">
                  <c:v>-1.5780553948676598E-2</c:v>
                </c:pt>
                <c:pt idx="15">
                  <c:v>-1.18655674342278E-2</c:v>
                </c:pt>
                <c:pt idx="16">
                  <c:v>-8.7471915008947593E-3</c:v>
                </c:pt>
                <c:pt idx="17">
                  <c:v>-6.2999109719346098E-3</c:v>
                </c:pt>
                <c:pt idx="18">
                  <c:v>-4.4108544710414997E-3</c:v>
                </c:pt>
                <c:pt idx="19">
                  <c:v>-2.9804534724071599E-3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09E-4786-B01B-254CECAF43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5401327"/>
        <c:axId val="1835398415"/>
      </c:lineChart>
      <c:catAx>
        <c:axId val="1909901311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899647"/>
        <c:crosses val="autoZero"/>
        <c:auto val="1"/>
        <c:lblAlgn val="ctr"/>
        <c:lblOffset val="100"/>
        <c:noMultiLvlLbl val="0"/>
      </c:catAx>
      <c:valAx>
        <c:axId val="1909899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901311"/>
        <c:crosses val="autoZero"/>
        <c:crossBetween val="between"/>
      </c:valAx>
      <c:valAx>
        <c:axId val="18353984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401327"/>
        <c:crosses val="max"/>
        <c:crossBetween val="between"/>
      </c:valAx>
      <c:catAx>
        <c:axId val="1835401327"/>
        <c:scaling>
          <c:orientation val="minMax"/>
        </c:scaling>
        <c:delete val="1"/>
        <c:axPos val="b"/>
        <c:majorTickMark val="out"/>
        <c:minorTickMark val="none"/>
        <c:tickLblPos val="nextTo"/>
        <c:crossAx val="18353984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investment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pol.mon'!$B$39:$U$39</c:f>
              <c:numCache>
                <c:formatCode>General</c:formatCode>
                <c:ptCount val="20"/>
                <c:pt idx="0">
                  <c:v>-6.1621903708575898</c:v>
                </c:pt>
                <c:pt idx="1">
                  <c:v>-4.0558869205121404</c:v>
                </c:pt>
                <c:pt idx="2">
                  <c:v>-2.2221270189512601</c:v>
                </c:pt>
                <c:pt idx="3">
                  <c:v>-0.91407688747037197</c:v>
                </c:pt>
                <c:pt idx="4">
                  <c:v>-0.129750248039954</c:v>
                </c:pt>
                <c:pt idx="5">
                  <c:v>0.24321912795241499</c:v>
                </c:pt>
                <c:pt idx="6">
                  <c:v>0.34313937896320101</c:v>
                </c:pt>
                <c:pt idx="7">
                  <c:v>0.29155233592084101</c:v>
                </c:pt>
                <c:pt idx="8">
                  <c:v>0.177222384251706</c:v>
                </c:pt>
                <c:pt idx="9">
                  <c:v>5.5357857730228902E-2</c:v>
                </c:pt>
                <c:pt idx="10">
                  <c:v>-4.5983585078886301E-2</c:v>
                </c:pt>
                <c:pt idx="11">
                  <c:v>-0.117397458818061</c:v>
                </c:pt>
                <c:pt idx="12">
                  <c:v>-0.160333501453124</c:v>
                </c:pt>
                <c:pt idx="13">
                  <c:v>-0.181180039272789</c:v>
                </c:pt>
                <c:pt idx="14">
                  <c:v>-0.187427512422147</c:v>
                </c:pt>
                <c:pt idx="15">
                  <c:v>-0.18559603378574299</c:v>
                </c:pt>
                <c:pt idx="16">
                  <c:v>-0.18042723712153499</c:v>
                </c:pt>
                <c:pt idx="17">
                  <c:v>-0.17484903873520399</c:v>
                </c:pt>
                <c:pt idx="18">
                  <c:v>-0.17032224329415199</c:v>
                </c:pt>
                <c:pt idx="19">
                  <c:v>-0.16730344557240101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4E-42F4-989E-37F72A09F75D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pol.mon'!$B$53:$U$53</c:f>
              <c:numCache>
                <c:formatCode>General</c:formatCode>
                <c:ptCount val="20"/>
                <c:pt idx="0">
                  <c:v>-5.5858611543335996</c:v>
                </c:pt>
                <c:pt idx="1">
                  <c:v>-3.4621549954417801</c:v>
                </c:pt>
                <c:pt idx="2">
                  <c:v>-1.69626058909222</c:v>
                </c:pt>
                <c:pt idx="3">
                  <c:v>-0.51529144423963702</c:v>
                </c:pt>
                <c:pt idx="4">
                  <c:v>0.12451611369266399</c:v>
                </c:pt>
                <c:pt idx="5">
                  <c:v>0.36798855830329602</c:v>
                </c:pt>
                <c:pt idx="6">
                  <c:v>0.370476747020064</c:v>
                </c:pt>
                <c:pt idx="7">
                  <c:v>0.25739689471220101</c:v>
                </c:pt>
                <c:pt idx="8">
                  <c:v>0.113039029547423</c:v>
                </c:pt>
                <c:pt idx="9">
                  <c:v>-1.5631207458312701E-2</c:v>
                </c:pt>
                <c:pt idx="10">
                  <c:v>-0.10928561844326599</c:v>
                </c:pt>
                <c:pt idx="11">
                  <c:v>-0.165879167417359</c:v>
                </c:pt>
                <c:pt idx="12">
                  <c:v>-0.19213114428035299</c:v>
                </c:pt>
                <c:pt idx="13">
                  <c:v>-0.197627300632888</c:v>
                </c:pt>
                <c:pt idx="14">
                  <c:v>-0.19138068388122101</c:v>
                </c:pt>
                <c:pt idx="15">
                  <c:v>-0.18027669879171501</c:v>
                </c:pt>
                <c:pt idx="16">
                  <c:v>-0.16874661859304799</c:v>
                </c:pt>
                <c:pt idx="17">
                  <c:v>-0.159105426917478</c:v>
                </c:pt>
                <c:pt idx="18">
                  <c:v>-0.15214645924297099</c:v>
                </c:pt>
                <c:pt idx="19">
                  <c:v>-0.147742446574057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4E-42F4-989E-37F72A09F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4818479"/>
        <c:axId val="1914817231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pol.mon'!$B$11:$U$11</c:f>
              <c:numCache>
                <c:formatCode>General</c:formatCode>
                <c:ptCount val="20"/>
                <c:pt idx="0">
                  <c:v>-0.24525209447600099</c:v>
                </c:pt>
                <c:pt idx="1">
                  <c:v>-0.22180240132172499</c:v>
                </c:pt>
                <c:pt idx="2">
                  <c:v>-0.18825117610080599</c:v>
                </c:pt>
                <c:pt idx="3">
                  <c:v>-0.149672129628073</c:v>
                </c:pt>
                <c:pt idx="4">
                  <c:v>-0.110591873287916</c:v>
                </c:pt>
                <c:pt idx="5">
                  <c:v>-7.4348855211752607E-2</c:v>
                </c:pt>
                <c:pt idx="6">
                  <c:v>-4.3007986914147998E-2</c:v>
                </c:pt>
                <c:pt idx="7">
                  <c:v>-1.7536973025471501E-2</c:v>
                </c:pt>
                <c:pt idx="8">
                  <c:v>1.92366471125638E-3</c:v>
                </c:pt>
                <c:pt idx="9">
                  <c:v>1.57871936325478E-2</c:v>
                </c:pt>
                <c:pt idx="10">
                  <c:v>2.4786641825642199E-2</c:v>
                </c:pt>
                <c:pt idx="11">
                  <c:v>2.97949653803187E-2</c:v>
                </c:pt>
                <c:pt idx="12">
                  <c:v>3.1699059957958298E-2</c:v>
                </c:pt>
                <c:pt idx="13">
                  <c:v>3.1320032291034798E-2</c:v>
                </c:pt>
                <c:pt idx="14">
                  <c:v>2.9369632526822901E-2</c:v>
                </c:pt>
                <c:pt idx="15">
                  <c:v>2.6432829941939E-2</c:v>
                </c:pt>
                <c:pt idx="16">
                  <c:v>2.296785125057E-2</c:v>
                </c:pt>
                <c:pt idx="17">
                  <c:v>1.9316787380319101E-2</c:v>
                </c:pt>
                <c:pt idx="18">
                  <c:v>1.5721662307129201E-2</c:v>
                </c:pt>
                <c:pt idx="19">
                  <c:v>1.2342424911849999E-2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4E-42F4-989E-37F72A09F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5238815"/>
        <c:axId val="1914694255"/>
      </c:lineChart>
      <c:catAx>
        <c:axId val="1914818479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817231"/>
        <c:crosses val="autoZero"/>
        <c:auto val="1"/>
        <c:lblAlgn val="ctr"/>
        <c:lblOffset val="100"/>
        <c:noMultiLvlLbl val="0"/>
      </c:catAx>
      <c:valAx>
        <c:axId val="1914817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818479"/>
        <c:crosses val="autoZero"/>
        <c:crossBetween val="between"/>
      </c:valAx>
      <c:valAx>
        <c:axId val="191469425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238815"/>
        <c:crosses val="max"/>
        <c:crossBetween val="between"/>
      </c:valAx>
      <c:catAx>
        <c:axId val="1835238815"/>
        <c:scaling>
          <c:orientation val="minMax"/>
        </c:scaling>
        <c:delete val="1"/>
        <c:axPos val="b"/>
        <c:majorTickMark val="out"/>
        <c:minorTickMark val="none"/>
        <c:tickLblPos val="nextTo"/>
        <c:crossAx val="191469425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deposits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pol.mon'!$B$40:$U$40</c:f>
              <c:numCache>
                <c:formatCode>General</c:formatCode>
                <c:ptCount val="20"/>
                <c:pt idx="0">
                  <c:v>-1.75094029074887</c:v>
                </c:pt>
                <c:pt idx="1">
                  <c:v>-1.9358356239329599</c:v>
                </c:pt>
                <c:pt idx="2">
                  <c:v>-1.7352597314457101</c:v>
                </c:pt>
                <c:pt idx="3">
                  <c:v>-1.3676834390169901</c:v>
                </c:pt>
                <c:pt idx="4">
                  <c:v>-0.98111025906638405</c:v>
                </c:pt>
                <c:pt idx="5">
                  <c:v>-0.65518494020965101</c:v>
                </c:pt>
                <c:pt idx="6">
                  <c:v>-0.41846170906805502</c:v>
                </c:pt>
                <c:pt idx="7">
                  <c:v>-0.26813743449682198</c:v>
                </c:pt>
                <c:pt idx="8">
                  <c:v>-0.186368152116373</c:v>
                </c:pt>
                <c:pt idx="9">
                  <c:v>-0.151381725148411</c:v>
                </c:pt>
                <c:pt idx="10">
                  <c:v>-0.14373268851767301</c:v>
                </c:pt>
                <c:pt idx="11">
                  <c:v>-0.14890833873401699</c:v>
                </c:pt>
                <c:pt idx="12">
                  <c:v>-0.157627539408281</c:v>
                </c:pt>
                <c:pt idx="13">
                  <c:v>-0.16495282675069201</c:v>
                </c:pt>
                <c:pt idx="14">
                  <c:v>-0.168999767550645</c:v>
                </c:pt>
                <c:pt idx="15">
                  <c:v>-0.16970604944333401</c:v>
                </c:pt>
                <c:pt idx="16">
                  <c:v>-0.16787396628916401</c:v>
                </c:pt>
                <c:pt idx="17">
                  <c:v>-0.16453623505644499</c:v>
                </c:pt>
                <c:pt idx="18">
                  <c:v>-0.16060531686387899</c:v>
                </c:pt>
                <c:pt idx="19">
                  <c:v>-0.156730495416014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3F-43CF-A52F-50FB21D237B3}"/>
            </c:ext>
          </c:extLst>
        </c:ser>
        <c:ser>
          <c:idx val="3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pol.mon'!$B$54:$U$54</c:f>
              <c:numCache>
                <c:formatCode>General</c:formatCode>
                <c:ptCount val="20"/>
                <c:pt idx="0">
                  <c:v>-1.71256820324867</c:v>
                </c:pt>
                <c:pt idx="1">
                  <c:v>-1.81691806732401</c:v>
                </c:pt>
                <c:pt idx="2">
                  <c:v>-1.5487481137429699</c:v>
                </c:pt>
                <c:pt idx="3">
                  <c:v>-1.13864294333334</c:v>
                </c:pt>
                <c:pt idx="4">
                  <c:v>-0.73812306819918705</c:v>
                </c:pt>
                <c:pt idx="5">
                  <c:v>-0.42280937974935301</c:v>
                </c:pt>
                <c:pt idx="6">
                  <c:v>-0.21334213805666</c:v>
                </c:pt>
                <c:pt idx="7">
                  <c:v>-9.8429370684371506E-2</c:v>
                </c:pt>
                <c:pt idx="8">
                  <c:v>-5.3219571929091103E-2</c:v>
                </c:pt>
                <c:pt idx="9">
                  <c:v>-5.1239704725375597E-2</c:v>
                </c:pt>
                <c:pt idx="10">
                  <c:v>-7.0616581776448598E-2</c:v>
                </c:pt>
                <c:pt idx="11">
                  <c:v>-9.61974181349632E-2</c:v>
                </c:pt>
                <c:pt idx="12">
                  <c:v>-0.119224841690325</c:v>
                </c:pt>
                <c:pt idx="13">
                  <c:v>-0.13587928804798799</c:v>
                </c:pt>
                <c:pt idx="14">
                  <c:v>-0.14556109379742599</c:v>
                </c:pt>
                <c:pt idx="15">
                  <c:v>-0.14939169509884201</c:v>
                </c:pt>
                <c:pt idx="16">
                  <c:v>-0.14912469792885499</c:v>
                </c:pt>
                <c:pt idx="17">
                  <c:v>-0.14647812878909899</c:v>
                </c:pt>
                <c:pt idx="18">
                  <c:v>-0.14280898646670401</c:v>
                </c:pt>
                <c:pt idx="19">
                  <c:v>-0.13902269368107101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3F-43CF-A52F-50FB21D23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3368111"/>
        <c:axId val="1833366031"/>
      </c:lineChart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pol.mon'!$B$12:$U$12</c:f>
              <c:numCache>
                <c:formatCode>General</c:formatCode>
                <c:ptCount val="20"/>
                <c:pt idx="0">
                  <c:v>-0.651685797859059</c:v>
                </c:pt>
                <c:pt idx="1">
                  <c:v>-0.59237895760233505</c:v>
                </c:pt>
                <c:pt idx="2">
                  <c:v>-0.52661023315857902</c:v>
                </c:pt>
                <c:pt idx="3">
                  <c:v>-0.46183899294206299</c:v>
                </c:pt>
                <c:pt idx="4">
                  <c:v>-0.39868278545488101</c:v>
                </c:pt>
                <c:pt idx="5">
                  <c:v>-0.33719138455886399</c:v>
                </c:pt>
                <c:pt idx="6">
                  <c:v>-0.27812816649816302</c:v>
                </c:pt>
                <c:pt idx="7">
                  <c:v>-0.222765058854037</c:v>
                </c:pt>
                <c:pt idx="8">
                  <c:v>-0.172422056486283</c:v>
                </c:pt>
                <c:pt idx="9">
                  <c:v>-0.12812754203966401</c:v>
                </c:pt>
                <c:pt idx="10">
                  <c:v>-9.0460562768683403E-2</c:v>
                </c:pt>
                <c:pt idx="11">
                  <c:v>-5.9535580295545301E-2</c:v>
                </c:pt>
                <c:pt idx="12">
                  <c:v>-3.5072050295298099E-2</c:v>
                </c:pt>
                <c:pt idx="13">
                  <c:v>-1.6500910960616001E-2</c:v>
                </c:pt>
                <c:pt idx="14">
                  <c:v>-3.0758485741984001E-3</c:v>
                </c:pt>
                <c:pt idx="15">
                  <c:v>6.0287750318224198E-3</c:v>
                </c:pt>
                <c:pt idx="16">
                  <c:v>1.16412661561895E-2</c:v>
                </c:pt>
                <c:pt idx="17">
                  <c:v>1.4538656233270299E-2</c:v>
                </c:pt>
                <c:pt idx="18">
                  <c:v>1.54132928178967E-2</c:v>
                </c:pt>
                <c:pt idx="19">
                  <c:v>1.4856145408259599E-2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83F-43CF-A52F-50FB21D23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3550911"/>
        <c:axId val="1573550495"/>
      </c:lineChart>
      <c:catAx>
        <c:axId val="1833368111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366031"/>
        <c:crosses val="autoZero"/>
        <c:auto val="1"/>
        <c:lblAlgn val="ctr"/>
        <c:lblOffset val="100"/>
        <c:noMultiLvlLbl val="0"/>
      </c:catAx>
      <c:valAx>
        <c:axId val="183336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368111"/>
        <c:crosses val="autoZero"/>
        <c:crossBetween val="between"/>
      </c:valAx>
      <c:valAx>
        <c:axId val="157355049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3550911"/>
        <c:crosses val="max"/>
        <c:crossBetween val="between"/>
      </c:valAx>
      <c:catAx>
        <c:axId val="1573550911"/>
        <c:scaling>
          <c:orientation val="minMax"/>
        </c:scaling>
        <c:delete val="1"/>
        <c:axPos val="b"/>
        <c:majorTickMark val="out"/>
        <c:minorTickMark val="none"/>
        <c:tickLblPos val="nextTo"/>
        <c:crossAx val="157355049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interest deposits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pol.mon'!$B$41:$U$41</c:f>
              <c:numCache>
                <c:formatCode>General</c:formatCode>
                <c:ptCount val="20"/>
                <c:pt idx="0">
                  <c:v>0.238388222243609</c:v>
                </c:pt>
                <c:pt idx="1">
                  <c:v>0.217980341166438</c:v>
                </c:pt>
                <c:pt idx="2">
                  <c:v>0.12065889733881099</c:v>
                </c:pt>
                <c:pt idx="3">
                  <c:v>2.6752433689737599E-2</c:v>
                </c:pt>
                <c:pt idx="4">
                  <c:v>-3.6437898790326897E-2</c:v>
                </c:pt>
                <c:pt idx="5">
                  <c:v>-6.7001737002507805E-2</c:v>
                </c:pt>
                <c:pt idx="6">
                  <c:v>-7.3010059011467704E-2</c:v>
                </c:pt>
                <c:pt idx="7">
                  <c:v>-6.4490023622434806E-2</c:v>
                </c:pt>
                <c:pt idx="8">
                  <c:v>-4.9815022884204002E-2</c:v>
                </c:pt>
                <c:pt idx="9">
                  <c:v>-3.4595831951485002E-2</c:v>
                </c:pt>
                <c:pt idx="10">
                  <c:v>-2.1838868696947501E-2</c:v>
                </c:pt>
                <c:pt idx="11">
                  <c:v>-1.26110732109255E-2</c:v>
                </c:pt>
                <c:pt idx="12">
                  <c:v>-6.7832654848318796E-3</c:v>
                </c:pt>
                <c:pt idx="13">
                  <c:v>-3.6473979452753499E-3</c:v>
                </c:pt>
                <c:pt idx="14">
                  <c:v>-2.3418297582482599E-3</c:v>
                </c:pt>
                <c:pt idx="15">
                  <c:v>-2.09454435641065E-3</c:v>
                </c:pt>
                <c:pt idx="16">
                  <c:v>-2.3270800471961702E-3</c:v>
                </c:pt>
                <c:pt idx="17">
                  <c:v>-2.6685663424563799E-3</c:v>
                </c:pt>
                <c:pt idx="18">
                  <c:v>-2.9222989712671698E-3</c:v>
                </c:pt>
                <c:pt idx="19">
                  <c:v>-3.0152902042410701E-3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27-49C6-8816-714A266D49F9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pol.mon'!$B$55:$U$55</c:f>
              <c:numCache>
                <c:formatCode>General</c:formatCode>
                <c:ptCount val="20"/>
                <c:pt idx="0">
                  <c:v>0.24513494851492401</c:v>
                </c:pt>
                <c:pt idx="1">
                  <c:v>0.227823991544161</c:v>
                </c:pt>
                <c:pt idx="2">
                  <c:v>0.131276126462823</c:v>
                </c:pt>
                <c:pt idx="3">
                  <c:v>3.6544899432109403E-2</c:v>
                </c:pt>
                <c:pt idx="4">
                  <c:v>-2.83740223690052E-2</c:v>
                </c:pt>
                <c:pt idx="5">
                  <c:v>-6.0951995575919203E-2</c:v>
                </c:pt>
                <c:pt idx="6">
                  <c:v>-6.8820448128408304E-2</c:v>
                </c:pt>
                <c:pt idx="7">
                  <c:v>-6.17754888714361E-2</c:v>
                </c:pt>
                <c:pt idx="8">
                  <c:v>-4.8133014566986702E-2</c:v>
                </c:pt>
                <c:pt idx="9">
                  <c:v>-3.3556931583014697E-2</c:v>
                </c:pt>
                <c:pt idx="10">
                  <c:v>-2.1156072132892501E-2</c:v>
                </c:pt>
                <c:pt idx="11">
                  <c:v>-1.2104357344933101E-2</c:v>
                </c:pt>
                <c:pt idx="12">
                  <c:v>-6.3593208385692703E-3</c:v>
                </c:pt>
                <c:pt idx="13">
                  <c:v>-3.2709331067657401E-3</c:v>
                </c:pt>
                <c:pt idx="14">
                  <c:v>-2.0089631884774302E-3</c:v>
                </c:pt>
                <c:pt idx="15">
                  <c:v>-1.8132164845603401E-3</c:v>
                </c:pt>
                <c:pt idx="16">
                  <c:v>-2.1053853003771801E-3</c:v>
                </c:pt>
                <c:pt idx="17">
                  <c:v>-2.5096378433642199E-3</c:v>
                </c:pt>
                <c:pt idx="18">
                  <c:v>-2.8235479933238499E-3</c:v>
                </c:pt>
                <c:pt idx="19">
                  <c:v>-2.96989427847238E-3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127-49C6-8816-714A266D49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1880543"/>
        <c:axId val="1831880959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pol.mon'!$B$13:$U$13</c:f>
              <c:numCache>
                <c:formatCode>General</c:formatCode>
                <c:ptCount val="20"/>
                <c:pt idx="0">
                  <c:v>0.14816750511021001</c:v>
                </c:pt>
                <c:pt idx="1">
                  <c:v>0.150396977516632</c:v>
                </c:pt>
                <c:pt idx="2">
                  <c:v>0.10746771859915499</c:v>
                </c:pt>
                <c:pt idx="3">
                  <c:v>5.9584674285162002E-2</c:v>
                </c:pt>
                <c:pt idx="4">
                  <c:v>2.0530909258717599E-2</c:v>
                </c:pt>
                <c:pt idx="5">
                  <c:v>-6.8467506687235301E-3</c:v>
                </c:pt>
                <c:pt idx="6">
                  <c:v>-2.3791016332935101E-2</c:v>
                </c:pt>
                <c:pt idx="7">
                  <c:v>-3.2705661040006703E-2</c:v>
                </c:pt>
                <c:pt idx="8">
                  <c:v>-3.5982426900213103E-2</c:v>
                </c:pt>
                <c:pt idx="9">
                  <c:v>-3.5599789342225303E-2</c:v>
                </c:pt>
                <c:pt idx="10">
                  <c:v>-3.3047863723255903E-2</c:v>
                </c:pt>
                <c:pt idx="11">
                  <c:v>-2.9379007932040398E-2</c:v>
                </c:pt>
                <c:pt idx="12">
                  <c:v>-2.5295862602004299E-2</c:v>
                </c:pt>
                <c:pt idx="13">
                  <c:v>-2.12399288903291E-2</c:v>
                </c:pt>
                <c:pt idx="14">
                  <c:v>-1.7467125909621701E-2</c:v>
                </c:pt>
                <c:pt idx="15">
                  <c:v>-1.41071114144253E-2</c:v>
                </c:pt>
                <c:pt idx="16">
                  <c:v>-1.12074373900226E-2</c:v>
                </c:pt>
                <c:pt idx="17">
                  <c:v>-8.7651020771351007E-3</c:v>
                </c:pt>
                <c:pt idx="18">
                  <c:v>-6.7482950867492298E-3</c:v>
                </c:pt>
                <c:pt idx="19">
                  <c:v>-5.1108488031208496E-3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127-49C6-8816-714A266D49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4152815"/>
        <c:axId val="1914151983"/>
      </c:lineChart>
      <c:catAx>
        <c:axId val="1831880543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1880959"/>
        <c:crosses val="autoZero"/>
        <c:auto val="1"/>
        <c:lblAlgn val="ctr"/>
        <c:lblOffset val="100"/>
        <c:noMultiLvlLbl val="0"/>
      </c:catAx>
      <c:valAx>
        <c:axId val="1831880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1880543"/>
        <c:crosses val="autoZero"/>
        <c:crossBetween val="between"/>
      </c:valAx>
      <c:valAx>
        <c:axId val="19141519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152815"/>
        <c:crosses val="max"/>
        <c:crossBetween val="between"/>
      </c:valAx>
      <c:catAx>
        <c:axId val="1914152815"/>
        <c:scaling>
          <c:orientation val="minMax"/>
        </c:scaling>
        <c:delete val="1"/>
        <c:axPos val="b"/>
        <c:majorTickMark val="out"/>
        <c:minorTickMark val="none"/>
        <c:tickLblPos val="nextTo"/>
        <c:crossAx val="19141519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bank capital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pol.mon'!$B$42:$U$42</c:f>
              <c:numCache>
                <c:formatCode>General</c:formatCode>
                <c:ptCount val="20"/>
                <c:pt idx="0">
                  <c:v>8.0477351447257206E-2</c:v>
                </c:pt>
                <c:pt idx="1">
                  <c:v>5.4620844584520096</c:v>
                </c:pt>
                <c:pt idx="2">
                  <c:v>6.6746699000514296</c:v>
                </c:pt>
                <c:pt idx="3">
                  <c:v>5.7537627969268099</c:v>
                </c:pt>
                <c:pt idx="4">
                  <c:v>4.0493911344400901</c:v>
                </c:pt>
                <c:pt idx="5">
                  <c:v>2.33663688519627</c:v>
                </c:pt>
                <c:pt idx="6">
                  <c:v>0.97441731150408395</c:v>
                </c:pt>
                <c:pt idx="7">
                  <c:v>5.8139660245117901E-2</c:v>
                </c:pt>
                <c:pt idx="8">
                  <c:v>-0.45841815142929898</c:v>
                </c:pt>
                <c:pt idx="9">
                  <c:v>-0.67847505489396598</c:v>
                </c:pt>
                <c:pt idx="10">
                  <c:v>-0.71126439767084604</c:v>
                </c:pt>
                <c:pt idx="11">
                  <c:v>-0.64678602388779904</c:v>
                </c:pt>
                <c:pt idx="12">
                  <c:v>-0.54768114093521103</c:v>
                </c:pt>
                <c:pt idx="13">
                  <c:v>-0.45084961207692198</c:v>
                </c:pt>
                <c:pt idx="14">
                  <c:v>-0.37339715542385898</c:v>
                </c:pt>
                <c:pt idx="15">
                  <c:v>-0.31947344415982598</c:v>
                </c:pt>
                <c:pt idx="16">
                  <c:v>-0.28617359992955499</c:v>
                </c:pt>
                <c:pt idx="17">
                  <c:v>-0.26780765959986802</c:v>
                </c:pt>
                <c:pt idx="18">
                  <c:v>-0.25852570886586101</c:v>
                </c:pt>
                <c:pt idx="19">
                  <c:v>-0.25361963504533902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5B-4A34-B290-AF0828F93F3E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pol.mon'!$B$56:$U$56</c:f>
              <c:numCache>
                <c:formatCode>General</c:formatCode>
                <c:ptCount val="20"/>
                <c:pt idx="0">
                  <c:v>7.7494297329067804E-2</c:v>
                </c:pt>
                <c:pt idx="1">
                  <c:v>4.0573544682770004</c:v>
                </c:pt>
                <c:pt idx="2">
                  <c:v>4.7645773308712496</c:v>
                </c:pt>
                <c:pt idx="3">
                  <c:v>3.88120441899575</c:v>
                </c:pt>
                <c:pt idx="4">
                  <c:v>2.4889358396385899</c:v>
                </c:pt>
                <c:pt idx="5">
                  <c:v>1.1804002631539701</c:v>
                </c:pt>
                <c:pt idx="6">
                  <c:v>0.205817389332665</c:v>
                </c:pt>
                <c:pt idx="7">
                  <c:v>-0.39224657729589302</c:v>
                </c:pt>
                <c:pt idx="8">
                  <c:v>-0.67545393010193799</c:v>
                </c:pt>
                <c:pt idx="9">
                  <c:v>-0.74086308931599398</c:v>
                </c:pt>
                <c:pt idx="10">
                  <c:v>-0.68170724170313701</c:v>
                </c:pt>
                <c:pt idx="11">
                  <c:v>-0.56979925671667797</c:v>
                </c:pt>
                <c:pt idx="12">
                  <c:v>-0.45162632092203098</c:v>
                </c:pt>
                <c:pt idx="13">
                  <c:v>-0.35170855647138</c:v>
                </c:pt>
                <c:pt idx="14">
                  <c:v>-0.27873800827057998</c:v>
                </c:pt>
                <c:pt idx="15">
                  <c:v>-0.23180590297865</c:v>
                </c:pt>
                <c:pt idx="16">
                  <c:v>-0.205408778101457</c:v>
                </c:pt>
                <c:pt idx="17">
                  <c:v>-0.19284625866754401</c:v>
                </c:pt>
                <c:pt idx="18">
                  <c:v>-0.18814518829232399</c:v>
                </c:pt>
                <c:pt idx="19">
                  <c:v>-0.18687133376165799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5B-4A34-B290-AF0828F93F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5560687"/>
        <c:axId val="1955561103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pol.mon'!$B$14:$U$14</c:f>
              <c:numCache>
                <c:formatCode>General</c:formatCode>
                <c:ptCount val="20"/>
                <c:pt idx="0">
                  <c:v>4.8723429671582601E-2</c:v>
                </c:pt>
                <c:pt idx="1">
                  <c:v>0.12793154322838499</c:v>
                </c:pt>
                <c:pt idx="2">
                  <c:v>0.263948752917045</c:v>
                </c:pt>
                <c:pt idx="3">
                  <c:v>0.38385461299104401</c:v>
                </c:pt>
                <c:pt idx="4">
                  <c:v>0.44269202370280403</c:v>
                </c:pt>
                <c:pt idx="5">
                  <c:v>0.42872591262199899</c:v>
                </c:pt>
                <c:pt idx="6">
                  <c:v>0.35250920885008002</c:v>
                </c:pt>
                <c:pt idx="7">
                  <c:v>0.23485485807728401</c:v>
                </c:pt>
                <c:pt idx="8">
                  <c:v>9.81845680666424E-2</c:v>
                </c:pt>
                <c:pt idx="9">
                  <c:v>-3.8361008091016002E-2</c:v>
                </c:pt>
                <c:pt idx="10">
                  <c:v>-0.16093743503493799</c:v>
                </c:pt>
                <c:pt idx="11">
                  <c:v>-0.26119092375876102</c:v>
                </c:pt>
                <c:pt idx="12">
                  <c:v>-0.33548629579935602</c:v>
                </c:pt>
                <c:pt idx="13">
                  <c:v>-0.38375385168067999</c:v>
                </c:pt>
                <c:pt idx="14">
                  <c:v>-0.40830813887659201</c:v>
                </c:pt>
                <c:pt idx="15">
                  <c:v>-0.41282186865227299</c:v>
                </c:pt>
                <c:pt idx="16">
                  <c:v>-0.40152701458041001</c:v>
                </c:pt>
                <c:pt idx="17">
                  <c:v>-0.37864930166057298</c:v>
                </c:pt>
                <c:pt idx="18">
                  <c:v>-0.348048174495659</c:v>
                </c:pt>
                <c:pt idx="19">
                  <c:v>-0.313020597445686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5B-4A34-B290-AF0828F93F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0037551"/>
        <c:axId val="1910039631"/>
      </c:lineChart>
      <c:catAx>
        <c:axId val="1955560687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5561103"/>
        <c:crosses val="autoZero"/>
        <c:auto val="1"/>
        <c:lblAlgn val="ctr"/>
        <c:lblOffset val="100"/>
        <c:noMultiLvlLbl val="0"/>
      </c:catAx>
      <c:valAx>
        <c:axId val="1955561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5560687"/>
        <c:crosses val="autoZero"/>
        <c:crossBetween val="between"/>
      </c:valAx>
      <c:valAx>
        <c:axId val="191003963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037551"/>
        <c:crosses val="max"/>
        <c:crossBetween val="between"/>
      </c:valAx>
      <c:catAx>
        <c:axId val="1910037551"/>
        <c:scaling>
          <c:orientation val="minMax"/>
        </c:scaling>
        <c:delete val="1"/>
        <c:axPos val="b"/>
        <c:majorTickMark val="out"/>
        <c:minorTickMark val="none"/>
        <c:tickLblPos val="nextTo"/>
        <c:crossAx val="191003963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interest policy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tehn'!$B$31:$U$31</c:f>
              <c:numCache>
                <c:formatCode>General</c:formatCode>
                <c:ptCount val="20"/>
                <c:pt idx="0">
                  <c:v>-1.35441670007118</c:v>
                </c:pt>
                <c:pt idx="1">
                  <c:v>-2.4904311142776399</c:v>
                </c:pt>
                <c:pt idx="2">
                  <c:v>-3.0305939433768598</c:v>
                </c:pt>
                <c:pt idx="3">
                  <c:v>-3.0322923804241202</c:v>
                </c:pt>
                <c:pt idx="4">
                  <c:v>-2.6988147768509401</c:v>
                </c:pt>
                <c:pt idx="5">
                  <c:v>-2.2259595263317098</c:v>
                </c:pt>
                <c:pt idx="6">
                  <c:v>-1.75047075959437</c:v>
                </c:pt>
                <c:pt idx="7">
                  <c:v>-1.3460880011676499</c:v>
                </c:pt>
                <c:pt idx="8">
                  <c:v>-1.0381961033518301</c:v>
                </c:pt>
                <c:pt idx="9">
                  <c:v>-0.82228560112585403</c:v>
                </c:pt>
                <c:pt idx="10">
                  <c:v>-0.67960037426414699</c:v>
                </c:pt>
                <c:pt idx="11">
                  <c:v>-0.587885978096646</c:v>
                </c:pt>
                <c:pt idx="12">
                  <c:v>-0.52744227095075102</c:v>
                </c:pt>
                <c:pt idx="13">
                  <c:v>-0.48361477469193498</c:v>
                </c:pt>
                <c:pt idx="14">
                  <c:v>-0.44702665908800099</c:v>
                </c:pt>
                <c:pt idx="15">
                  <c:v>-0.41265157450893403</c:v>
                </c:pt>
                <c:pt idx="16">
                  <c:v>-0.37850098733180199</c:v>
                </c:pt>
                <c:pt idx="17">
                  <c:v>-0.344382948476184</c:v>
                </c:pt>
                <c:pt idx="18">
                  <c:v>-0.31094239469671098</c:v>
                </c:pt>
                <c:pt idx="19">
                  <c:v>-0.27903016014555898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22-4F55-9E34-79401F6C65C4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tehn'!$B$45:$U$45</c:f>
              <c:numCache>
                <c:formatCode>General</c:formatCode>
                <c:ptCount val="20"/>
                <c:pt idx="0">
                  <c:v>-1.3778799044129399</c:v>
                </c:pt>
                <c:pt idx="1">
                  <c:v>-2.5366046626937901</c:v>
                </c:pt>
                <c:pt idx="2">
                  <c:v>-3.0991480927664901</c:v>
                </c:pt>
                <c:pt idx="3">
                  <c:v>-3.1167196112284299</c:v>
                </c:pt>
                <c:pt idx="4">
                  <c:v>-2.7908864897004499</c:v>
                </c:pt>
                <c:pt idx="5">
                  <c:v>-2.3183538355154698</c:v>
                </c:pt>
                <c:pt idx="6">
                  <c:v>-1.8380178068116899</c:v>
                </c:pt>
                <c:pt idx="7">
                  <c:v>-1.4259957020921199</c:v>
                </c:pt>
                <c:pt idx="8">
                  <c:v>-1.1096534795980799</c:v>
                </c:pt>
                <c:pt idx="9">
                  <c:v>-0.88580542901528003</c:v>
                </c:pt>
                <c:pt idx="10">
                  <c:v>-0.73636370379128702</c:v>
                </c:pt>
                <c:pt idx="11">
                  <c:v>-0.639234010766352</c:v>
                </c:pt>
                <c:pt idx="12">
                  <c:v>-0.57456203602756195</c:v>
                </c:pt>
                <c:pt idx="13">
                  <c:v>-0.52739995605876799</c:v>
                </c:pt>
                <c:pt idx="14">
                  <c:v>-0.48806391949754302</c:v>
                </c:pt>
                <c:pt idx="15">
                  <c:v>-0.45127742296925799</c:v>
                </c:pt>
                <c:pt idx="16">
                  <c:v>-0.414883935332582</c:v>
                </c:pt>
                <c:pt idx="17">
                  <c:v>-0.37860114685551799</c:v>
                </c:pt>
                <c:pt idx="18">
                  <c:v>-0.34304189230645199</c:v>
                </c:pt>
                <c:pt idx="19">
                  <c:v>-0.309060202458388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22-4F55-9E34-79401F6C65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6315871"/>
        <c:axId val="1736315039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tehn'!$B$3:$U$3</c:f>
              <c:numCache>
                <c:formatCode>General</c:formatCode>
                <c:ptCount val="20"/>
                <c:pt idx="0">
                  <c:v>-0.49731867921309197</c:v>
                </c:pt>
                <c:pt idx="1">
                  <c:v>-0.79706558891402202</c:v>
                </c:pt>
                <c:pt idx="2">
                  <c:v>-0.90865200385276501</c:v>
                </c:pt>
                <c:pt idx="3">
                  <c:v>-0.90192548764247904</c:v>
                </c:pt>
                <c:pt idx="4">
                  <c:v>-0.83234444062475099</c:v>
                </c:pt>
                <c:pt idx="5">
                  <c:v>-0.73572730691803601</c:v>
                </c:pt>
                <c:pt idx="6">
                  <c:v>-0.63329550879625796</c:v>
                </c:pt>
                <c:pt idx="7">
                  <c:v>-0.53658365903409599</c:v>
                </c:pt>
                <c:pt idx="8">
                  <c:v>-0.45103220670880101</c:v>
                </c:pt>
                <c:pt idx="9">
                  <c:v>-0.37843524533230399</c:v>
                </c:pt>
                <c:pt idx="10">
                  <c:v>-0.31854606721862699</c:v>
                </c:pt>
                <c:pt idx="11">
                  <c:v>-0.27009365724441597</c:v>
                </c:pt>
                <c:pt idx="12">
                  <c:v>-0.231399629524391</c:v>
                </c:pt>
                <c:pt idx="13">
                  <c:v>-0.20073178509237999</c:v>
                </c:pt>
                <c:pt idx="14">
                  <c:v>-0.17648949571873601</c:v>
                </c:pt>
                <c:pt idx="15">
                  <c:v>-0.15728578844629601</c:v>
                </c:pt>
                <c:pt idx="16">
                  <c:v>-0.14196915527887299</c:v>
                </c:pt>
                <c:pt idx="17">
                  <c:v>-0.12961276103466299</c:v>
                </c:pt>
                <c:pt idx="18">
                  <c:v>-0.119488206304949</c:v>
                </c:pt>
                <c:pt idx="19">
                  <c:v>-0.111033990369519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22-4F55-9E34-79401F6C65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0570959"/>
        <c:axId val="1910571375"/>
      </c:lineChart>
      <c:catAx>
        <c:axId val="1736315871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315039"/>
        <c:crosses val="autoZero"/>
        <c:auto val="1"/>
        <c:lblAlgn val="ctr"/>
        <c:lblOffset val="100"/>
        <c:noMultiLvlLbl val="0"/>
      </c:catAx>
      <c:valAx>
        <c:axId val="1736315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315871"/>
        <c:crosses val="autoZero"/>
        <c:crossBetween val="between"/>
      </c:valAx>
      <c:valAx>
        <c:axId val="1910571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570959"/>
        <c:crosses val="max"/>
        <c:crossBetween val="between"/>
      </c:valAx>
      <c:catAx>
        <c:axId val="1910570959"/>
        <c:scaling>
          <c:orientation val="minMax"/>
        </c:scaling>
        <c:delete val="1"/>
        <c:axPos val="b"/>
        <c:majorTickMark val="out"/>
        <c:minorTickMark val="none"/>
        <c:tickLblPos val="nextTo"/>
        <c:crossAx val="1910571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interest deposits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tehn'!$B$41:$U$41</c:f>
              <c:numCache>
                <c:formatCode>General</c:formatCode>
                <c:ptCount val="20"/>
                <c:pt idx="0">
                  <c:v>-0.50159115485010797</c:v>
                </c:pt>
                <c:pt idx="1">
                  <c:v>-0.92349037969549097</c:v>
                </c:pt>
                <c:pt idx="2">
                  <c:v>-1.1963127708536001</c:v>
                </c:pt>
                <c:pt idx="3">
                  <c:v>-1.3061525870966799</c:v>
                </c:pt>
                <c:pt idx="4">
                  <c:v>-1.2818002308775001</c:v>
                </c:pt>
                <c:pt idx="5">
                  <c:v>-1.16989529148</c:v>
                </c:pt>
                <c:pt idx="6">
                  <c:v>-1.0160264165381601</c:v>
                </c:pt>
                <c:pt idx="7">
                  <c:v>-0.85500909453875995</c:v>
                </c:pt>
                <c:pt idx="8">
                  <c:v>-0.70837896700731495</c:v>
                </c:pt>
                <c:pt idx="9">
                  <c:v>-0.58608249040967497</c:v>
                </c:pt>
                <c:pt idx="10">
                  <c:v>-0.48985816100217</c:v>
                </c:pt>
                <c:pt idx="11">
                  <c:v>-0.41670484742917402</c:v>
                </c:pt>
                <c:pt idx="12">
                  <c:v>-0.36164260671418702</c:v>
                </c:pt>
                <c:pt idx="13">
                  <c:v>-0.31953478448896</c:v>
                </c:pt>
                <c:pt idx="14">
                  <c:v>-0.28605980532236602</c:v>
                </c:pt>
                <c:pt idx="15">
                  <c:v>-0.25805559235657199</c:v>
                </c:pt>
                <c:pt idx="16">
                  <c:v>-0.23347739282387001</c:v>
                </c:pt>
                <c:pt idx="17">
                  <c:v>-0.21116807061461099</c:v>
                </c:pt>
                <c:pt idx="18">
                  <c:v>-0.19057826813677101</c:v>
                </c:pt>
                <c:pt idx="19">
                  <c:v>-0.17151529608037699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C35-4884-88E9-4270A3FEA5CD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tehn'!$B$55:$U$55</c:f>
              <c:numCache>
                <c:formatCode>General</c:formatCode>
                <c:ptCount val="20"/>
                <c:pt idx="0">
                  <c:v>-0.51315680053035495</c:v>
                </c:pt>
                <c:pt idx="1">
                  <c:v>-0.94604322202824398</c:v>
                </c:pt>
                <c:pt idx="2">
                  <c:v>-1.22859035072588</c:v>
                </c:pt>
                <c:pt idx="3">
                  <c:v>-1.34591315895301</c:v>
                </c:pt>
                <c:pt idx="4">
                  <c:v>-1.32625980604158</c:v>
                </c:pt>
                <c:pt idx="5">
                  <c:v>-1.21629809103234</c:v>
                </c:pt>
                <c:pt idx="6">
                  <c:v>-1.06207931168952</c:v>
                </c:pt>
                <c:pt idx="7">
                  <c:v>-0.89909603349885003</c:v>
                </c:pt>
                <c:pt idx="8">
                  <c:v>-0.74957609672358705</c:v>
                </c:pt>
                <c:pt idx="9">
                  <c:v>-0.62404126469195398</c:v>
                </c:pt>
                <c:pt idx="10">
                  <c:v>-0.52463031542098804</c:v>
                </c:pt>
                <c:pt idx="11">
                  <c:v>-0.44856736405874498</c:v>
                </c:pt>
                <c:pt idx="12">
                  <c:v>-0.390957233842047</c:v>
                </c:pt>
                <c:pt idx="13">
                  <c:v>-0.346654895710792</c:v>
                </c:pt>
                <c:pt idx="14">
                  <c:v>-0.31128199162596698</c:v>
                </c:pt>
                <c:pt idx="15">
                  <c:v>-0.28160523917323899</c:v>
                </c:pt>
                <c:pt idx="16">
                  <c:v>-0.25551527881268299</c:v>
                </c:pt>
                <c:pt idx="17">
                  <c:v>-0.23180659262493</c:v>
                </c:pt>
                <c:pt idx="18">
                  <c:v>-0.20989919325692699</c:v>
                </c:pt>
                <c:pt idx="19">
                  <c:v>-0.189584453741477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C35-4884-88E9-4270A3FEA5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1880543"/>
        <c:axId val="1831880959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tehn'!$B$13:$U$13</c:f>
              <c:numCache>
                <c:formatCode>General</c:formatCode>
                <c:ptCount val="20"/>
                <c:pt idx="0">
                  <c:v>-0.213142667843011</c:v>
                </c:pt>
                <c:pt idx="1">
                  <c:v>-0.369561483490363</c:v>
                </c:pt>
                <c:pt idx="2">
                  <c:v>-0.45375012031793399</c:v>
                </c:pt>
                <c:pt idx="3">
                  <c:v>-0.47797924605868197</c:v>
                </c:pt>
                <c:pt idx="4">
                  <c:v>-0.46183966367437901</c:v>
                </c:pt>
                <c:pt idx="5">
                  <c:v>-0.42287147163767702</c:v>
                </c:pt>
                <c:pt idx="6">
                  <c:v>-0.37392502144061501</c:v>
                </c:pt>
                <c:pt idx="7">
                  <c:v>-0.32331390480590899</c:v>
                </c:pt>
                <c:pt idx="8">
                  <c:v>-0.27582543429193201</c:v>
                </c:pt>
                <c:pt idx="9">
                  <c:v>-0.233801077956485</c:v>
                </c:pt>
                <c:pt idx="10">
                  <c:v>-0.19802417969714201</c:v>
                </c:pt>
                <c:pt idx="11">
                  <c:v>-0.16836778053963899</c:v>
                </c:pt>
                <c:pt idx="12">
                  <c:v>-0.14423259458218199</c:v>
                </c:pt>
                <c:pt idx="13">
                  <c:v>-0.124824653877968</c:v>
                </c:pt>
                <c:pt idx="14">
                  <c:v>-0.109319590844107</c:v>
                </c:pt>
                <c:pt idx="15">
                  <c:v>-9.6951228403904896E-2</c:v>
                </c:pt>
                <c:pt idx="16">
                  <c:v>-8.7052206381298194E-2</c:v>
                </c:pt>
                <c:pt idx="17">
                  <c:v>-7.9065922262551602E-2</c:v>
                </c:pt>
                <c:pt idx="18">
                  <c:v>-7.2542580940129706E-2</c:v>
                </c:pt>
                <c:pt idx="19">
                  <c:v>-6.7127471921158796E-2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C35-4884-88E9-4270A3FEA5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4152815"/>
        <c:axId val="1914151983"/>
      </c:lineChart>
      <c:catAx>
        <c:axId val="1831880543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1880959"/>
        <c:crosses val="autoZero"/>
        <c:auto val="1"/>
        <c:lblAlgn val="ctr"/>
        <c:lblOffset val="100"/>
        <c:noMultiLvlLbl val="0"/>
      </c:catAx>
      <c:valAx>
        <c:axId val="1831880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1880543"/>
        <c:crosses val="autoZero"/>
        <c:crossBetween val="between"/>
      </c:valAx>
      <c:valAx>
        <c:axId val="19141519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152815"/>
        <c:crosses val="max"/>
        <c:crossBetween val="between"/>
      </c:valAx>
      <c:catAx>
        <c:axId val="1914152815"/>
        <c:scaling>
          <c:orientation val="minMax"/>
        </c:scaling>
        <c:delete val="1"/>
        <c:axPos val="b"/>
        <c:majorTickMark val="out"/>
        <c:minorTickMark val="none"/>
        <c:tickLblPos val="nextTo"/>
        <c:crossAx val="19141519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interest households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tehn'!$B$32:$U$32</c:f>
              <c:numCache>
                <c:formatCode>General</c:formatCode>
                <c:ptCount val="20"/>
                <c:pt idx="0">
                  <c:v>-1.3935159121968299</c:v>
                </c:pt>
                <c:pt idx="1">
                  <c:v>-2.4838818821259601</c:v>
                </c:pt>
                <c:pt idx="2">
                  <c:v>-3.04637886510459</c:v>
                </c:pt>
                <c:pt idx="3">
                  <c:v>-3.08661302447842</c:v>
                </c:pt>
                <c:pt idx="4">
                  <c:v>-2.7551371742569302</c:v>
                </c:pt>
                <c:pt idx="5">
                  <c:v>-2.2380084005086802</c:v>
                </c:pt>
                <c:pt idx="6">
                  <c:v>-1.68930354437752</c:v>
                </c:pt>
                <c:pt idx="7">
                  <c:v>-1.20658799929739</c:v>
                </c:pt>
                <c:pt idx="8">
                  <c:v>-0.83362834513489903</c:v>
                </c:pt>
                <c:pt idx="9">
                  <c:v>-0.57516894328090595</c:v>
                </c:pt>
                <c:pt idx="10">
                  <c:v>-0.41370242846453398</c:v>
                </c:pt>
                <c:pt idx="11">
                  <c:v>-0.32314171559345201</c:v>
                </c:pt>
                <c:pt idx="12">
                  <c:v>-0.27778621635052703</c:v>
                </c:pt>
                <c:pt idx="13">
                  <c:v>-0.25692911824710701</c:v>
                </c:pt>
                <c:pt idx="14">
                  <c:v>-0.24626616307657101</c:v>
                </c:pt>
                <c:pt idx="15">
                  <c:v>-0.23738118132293501</c:v>
                </c:pt>
                <c:pt idx="16">
                  <c:v>-0.22635385400993199</c:v>
                </c:pt>
                <c:pt idx="17">
                  <c:v>-0.21219638198447699</c:v>
                </c:pt>
                <c:pt idx="18">
                  <c:v>-0.195509387855965</c:v>
                </c:pt>
                <c:pt idx="19">
                  <c:v>-0.17750962182326399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EB-4E3E-97A8-DE506A285D35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tehn'!$B$46:$U$46</c:f>
              <c:numCache>
                <c:formatCode>General</c:formatCode>
                <c:ptCount val="20"/>
                <c:pt idx="0">
                  <c:v>-1.34338639363963</c:v>
                </c:pt>
                <c:pt idx="1">
                  <c:v>-2.3539207067407002</c:v>
                </c:pt>
                <c:pt idx="2">
                  <c:v>-2.81507932645229</c:v>
                </c:pt>
                <c:pt idx="3">
                  <c:v>-2.7587268223852801</c:v>
                </c:pt>
                <c:pt idx="4">
                  <c:v>-2.3593701779905101</c:v>
                </c:pt>
                <c:pt idx="5">
                  <c:v>-1.8147412083516701</c:v>
                </c:pt>
                <c:pt idx="6">
                  <c:v>-1.27787512545314</c:v>
                </c:pt>
                <c:pt idx="7">
                  <c:v>-0.83689279195936095</c:v>
                </c:pt>
                <c:pt idx="8">
                  <c:v>-0.52288693515610496</c:v>
                </c:pt>
                <c:pt idx="9">
                  <c:v>-0.32868188655890102</c:v>
                </c:pt>
                <c:pt idx="10">
                  <c:v>-0.22780313978512901</c:v>
                </c:pt>
                <c:pt idx="11">
                  <c:v>-0.188790875414316</c:v>
                </c:pt>
                <c:pt idx="12">
                  <c:v>-0.183785234131467</c:v>
                </c:pt>
                <c:pt idx="13">
                  <c:v>-0.19226601186529399</c:v>
                </c:pt>
                <c:pt idx="14">
                  <c:v>-0.20150599111525</c:v>
                </c:pt>
                <c:pt idx="15">
                  <c:v>-0.20524637687935399</c:v>
                </c:pt>
                <c:pt idx="16">
                  <c:v>-0.20173451141293899</c:v>
                </c:pt>
                <c:pt idx="17">
                  <c:v>-0.191832532191548</c:v>
                </c:pt>
                <c:pt idx="18">
                  <c:v>-0.17754033078131401</c:v>
                </c:pt>
                <c:pt idx="19">
                  <c:v>-0.16102227609067801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5EB-4E3E-97A8-DE506A285D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6539887"/>
        <c:axId val="1736540303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tehn'!$B$4:$U$4</c:f>
              <c:numCache>
                <c:formatCode>General</c:formatCode>
                <c:ptCount val="20"/>
                <c:pt idx="0">
                  <c:v>-0.347716629245999</c:v>
                </c:pt>
                <c:pt idx="1">
                  <c:v>-0.62041620184470403</c:v>
                </c:pt>
                <c:pt idx="2">
                  <c:v>-0.78656703737361799</c:v>
                </c:pt>
                <c:pt idx="3">
                  <c:v>-0.851982202384025</c:v>
                </c:pt>
                <c:pt idx="4">
                  <c:v>-0.83926931526139603</c:v>
                </c:pt>
                <c:pt idx="5">
                  <c:v>-0.77465574439147999</c:v>
                </c:pt>
                <c:pt idx="6">
                  <c:v>-0.68147404005716905</c:v>
                </c:pt>
                <c:pt idx="7">
                  <c:v>-0.57772030578467604</c:v>
                </c:pt>
                <c:pt idx="8">
                  <c:v>-0.47579116728301402</c:v>
                </c:pt>
                <c:pt idx="9">
                  <c:v>-0.38323437211447298</c:v>
                </c:pt>
                <c:pt idx="10">
                  <c:v>-0.303849581873264</c:v>
                </c:pt>
                <c:pt idx="11">
                  <c:v>-0.23879095477328999</c:v>
                </c:pt>
                <c:pt idx="12">
                  <c:v>-0.187511846495553</c:v>
                </c:pt>
                <c:pt idx="13">
                  <c:v>-0.148499287939065</c:v>
                </c:pt>
                <c:pt idx="14" formatCode="0.00E+00">
                  <c:v>-0.119802365815803</c:v>
                </c:pt>
                <c:pt idx="15">
                  <c:v>-9.9384442260285893E-2</c:v>
                </c:pt>
                <c:pt idx="16">
                  <c:v>-8.5337397405269605E-2</c:v>
                </c:pt>
                <c:pt idx="17">
                  <c:v>-7.5995027069497595E-2</c:v>
                </c:pt>
                <c:pt idx="18">
                  <c:v>-6.9977403485965303E-2</c:v>
                </c:pt>
                <c:pt idx="19">
                  <c:v>-6.6191315254555697E-2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5EB-4E3E-97A8-DE506A285D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3862287"/>
        <c:axId val="1733862703"/>
      </c:lineChart>
      <c:catAx>
        <c:axId val="1736539887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540303"/>
        <c:crosses val="autoZero"/>
        <c:auto val="1"/>
        <c:lblAlgn val="ctr"/>
        <c:lblOffset val="100"/>
        <c:noMultiLvlLbl val="0"/>
      </c:catAx>
      <c:valAx>
        <c:axId val="1736540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539887"/>
        <c:crosses val="autoZero"/>
        <c:crossBetween val="between"/>
      </c:valAx>
      <c:valAx>
        <c:axId val="173386270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3862287"/>
        <c:crosses val="max"/>
        <c:crossBetween val="between"/>
      </c:valAx>
      <c:catAx>
        <c:axId val="1733862287"/>
        <c:scaling>
          <c:orientation val="minMax"/>
        </c:scaling>
        <c:delete val="1"/>
        <c:axPos val="b"/>
        <c:majorTickMark val="out"/>
        <c:minorTickMark val="none"/>
        <c:tickLblPos val="nextTo"/>
        <c:crossAx val="173386270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interest firms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tehn'!$B$33:$U$33</c:f>
              <c:numCache>
                <c:formatCode>General</c:formatCode>
                <c:ptCount val="20"/>
                <c:pt idx="0">
                  <c:v>-2.02976770494638</c:v>
                </c:pt>
                <c:pt idx="1">
                  <c:v>-3.5760947139404</c:v>
                </c:pt>
                <c:pt idx="2">
                  <c:v>-4.1209574401395503</c:v>
                </c:pt>
                <c:pt idx="3">
                  <c:v>-3.8472155407081501</c:v>
                </c:pt>
                <c:pt idx="4">
                  <c:v>-3.1309141237889002</c:v>
                </c:pt>
                <c:pt idx="5">
                  <c:v>-2.2965305893705099</c:v>
                </c:pt>
                <c:pt idx="6">
                  <c:v>-1.5479359916111199</c:v>
                </c:pt>
                <c:pt idx="7">
                  <c:v>-0.97648921852045201</c:v>
                </c:pt>
                <c:pt idx="8">
                  <c:v>-0.59511052609418003</c:v>
                </c:pt>
                <c:pt idx="9">
                  <c:v>-0.37379263853359102</c:v>
                </c:pt>
                <c:pt idx="10">
                  <c:v>-0.26680873794521998</c:v>
                </c:pt>
                <c:pt idx="11">
                  <c:v>-0.22963537787882601</c:v>
                </c:pt>
                <c:pt idx="12">
                  <c:v>-0.22715447242808301</c:v>
                </c:pt>
                <c:pt idx="13">
                  <c:v>-0.23583655825525099</c:v>
                </c:pt>
                <c:pt idx="14">
                  <c:v>-0.24250428050756101</c:v>
                </c:pt>
                <c:pt idx="15">
                  <c:v>-0.24165743924289401</c:v>
                </c:pt>
                <c:pt idx="16">
                  <c:v>-0.232625312010215</c:v>
                </c:pt>
                <c:pt idx="17">
                  <c:v>-0.217203094474234</c:v>
                </c:pt>
                <c:pt idx="18">
                  <c:v>-0.19799834884356099</c:v>
                </c:pt>
                <c:pt idx="19">
                  <c:v>-0.17745672108730901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D5-4D82-8136-20E5D691E1B6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tehn'!$B$47:$U$47</c:f>
              <c:numCache>
                <c:formatCode>General</c:formatCode>
                <c:ptCount val="20"/>
                <c:pt idx="0">
                  <c:v>-2.03978267745011</c:v>
                </c:pt>
                <c:pt idx="1">
                  <c:v>-3.4891745695816501</c:v>
                </c:pt>
                <c:pt idx="2">
                  <c:v>-3.87875333048214</c:v>
                </c:pt>
                <c:pt idx="3">
                  <c:v>-3.4594968706031399</c:v>
                </c:pt>
                <c:pt idx="4">
                  <c:v>-2.6517767084543902</c:v>
                </c:pt>
                <c:pt idx="5">
                  <c:v>-1.7924955354463701</c:v>
                </c:pt>
                <c:pt idx="6">
                  <c:v>-1.07551361634263</c:v>
                </c:pt>
                <c:pt idx="7">
                  <c:v>-0.57206738799293499</c:v>
                </c:pt>
                <c:pt idx="8">
                  <c:v>-0.27422008402452003</c:v>
                </c:pt>
                <c:pt idx="9">
                  <c:v>-0.13555614726675499</c:v>
                </c:pt>
                <c:pt idx="10">
                  <c:v>-0.10010423084282399</c:v>
                </c:pt>
                <c:pt idx="11">
                  <c:v>-0.11878919677701801</c:v>
                </c:pt>
                <c:pt idx="12">
                  <c:v>-0.15614546316230199</c:v>
                </c:pt>
                <c:pt idx="13">
                  <c:v>-0.19081149316396001</c:v>
                </c:pt>
                <c:pt idx="14">
                  <c:v>-0.212859885091012</c:v>
                </c:pt>
                <c:pt idx="15">
                  <c:v>-0.220120349505874</c:v>
                </c:pt>
                <c:pt idx="16">
                  <c:v>-0.21476073144087399</c:v>
                </c:pt>
                <c:pt idx="17">
                  <c:v>-0.20069431754509501</c:v>
                </c:pt>
                <c:pt idx="18">
                  <c:v>-0.181924677808951</c:v>
                </c:pt>
                <c:pt idx="19">
                  <c:v>-0.16169269344767201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D5-4D82-8136-20E5D691E1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4892655"/>
        <c:axId val="1904893071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tehn'!$B$5:$U$5</c:f>
              <c:numCache>
                <c:formatCode>General</c:formatCode>
                <c:ptCount val="20"/>
                <c:pt idx="0">
                  <c:v>-0.358395825740291</c:v>
                </c:pt>
                <c:pt idx="1">
                  <c:v>-0.63810802438256398</c:v>
                </c:pt>
                <c:pt idx="2">
                  <c:v>-0.80663882490429095</c:v>
                </c:pt>
                <c:pt idx="3">
                  <c:v>-0.87076469075403196</c:v>
                </c:pt>
                <c:pt idx="4">
                  <c:v>-0.85459430435015604</c:v>
                </c:pt>
                <c:pt idx="5">
                  <c:v>-0.78568401349788597</c:v>
                </c:pt>
                <c:pt idx="6">
                  <c:v>-0.68829367920763496</c:v>
                </c:pt>
                <c:pt idx="7">
                  <c:v>-0.58094805171417496</c:v>
                </c:pt>
                <c:pt idx="8">
                  <c:v>-0.47626325570607098</c:v>
                </c:pt>
                <c:pt idx="9">
                  <c:v>-0.38180160444959799</c:v>
                </c:pt>
                <c:pt idx="10">
                  <c:v>-0.30126136125861402</c:v>
                </c:pt>
                <c:pt idx="11">
                  <c:v>-0.23564437889932199</c:v>
                </c:pt>
                <c:pt idx="12">
                  <c:v>-0.18424298666365099</c:v>
                </c:pt>
                <c:pt idx="13">
                  <c:v>-0.14539843973729799</c:v>
                </c:pt>
                <c:pt idx="14">
                  <c:v>-0.117040340308324</c:v>
                </c:pt>
                <c:pt idx="15">
                  <c:v>-9.7041586513294795E-2</c:v>
                </c:pt>
                <c:pt idx="16">
                  <c:v>-8.3430577653616403E-2</c:v>
                </c:pt>
                <c:pt idx="17">
                  <c:v>-7.45002849939089E-2</c:v>
                </c:pt>
                <c:pt idx="18">
                  <c:v>-6.8847584712131898E-2</c:v>
                </c:pt>
                <c:pt idx="19">
                  <c:v>-6.5368890793895004E-2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D5-4D82-8136-20E5D691E1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0954079"/>
        <c:axId val="1730953663"/>
      </c:lineChart>
      <c:catAx>
        <c:axId val="1904892655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4893071"/>
        <c:crosses val="autoZero"/>
        <c:auto val="1"/>
        <c:lblAlgn val="ctr"/>
        <c:lblOffset val="100"/>
        <c:noMultiLvlLbl val="0"/>
      </c:catAx>
      <c:valAx>
        <c:axId val="190489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4892655"/>
        <c:crosses val="autoZero"/>
        <c:crossBetween val="between"/>
      </c:valAx>
      <c:valAx>
        <c:axId val="173095366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0954079"/>
        <c:crosses val="max"/>
        <c:crossBetween val="between"/>
      </c:valAx>
      <c:catAx>
        <c:axId val="1730954079"/>
        <c:scaling>
          <c:orientation val="minMax"/>
        </c:scaling>
        <c:delete val="1"/>
        <c:axPos val="b"/>
        <c:majorTickMark val="out"/>
        <c:minorTickMark val="none"/>
        <c:tickLblPos val="nextTo"/>
        <c:crossAx val="173095366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inflation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tehn'!$B$34:$U$34</c:f>
              <c:numCache>
                <c:formatCode>General</c:formatCode>
                <c:ptCount val="20"/>
                <c:pt idx="0">
                  <c:v>-0.43085739378626198</c:v>
                </c:pt>
                <c:pt idx="1">
                  <c:v>-0.55091007848082996</c:v>
                </c:pt>
                <c:pt idx="2">
                  <c:v>-0.50922992538868395</c:v>
                </c:pt>
                <c:pt idx="3">
                  <c:v>-0.40301486635529499</c:v>
                </c:pt>
                <c:pt idx="4">
                  <c:v>-0.28857364012247</c:v>
                </c:pt>
                <c:pt idx="5">
                  <c:v>-0.19303947363936899</c:v>
                </c:pt>
                <c:pt idx="6">
                  <c:v>-0.124954298524886</c:v>
                </c:pt>
                <c:pt idx="7">
                  <c:v>-8.2624506663769304E-2</c:v>
                </c:pt>
                <c:pt idx="8">
                  <c:v>-5.9965981572837702E-2</c:v>
                </c:pt>
                <c:pt idx="9">
                  <c:v>-5.0091737292888801E-2</c:v>
                </c:pt>
                <c:pt idx="10">
                  <c:v>-4.7153531607846799E-2</c:v>
                </c:pt>
                <c:pt idx="11">
                  <c:v>-4.7000444907292598E-2</c:v>
                </c:pt>
                <c:pt idx="12">
                  <c:v>-4.7146424321680799E-2</c:v>
                </c:pt>
                <c:pt idx="13">
                  <c:v>-4.6415164977377403E-2</c:v>
                </c:pt>
                <c:pt idx="14">
                  <c:v>-4.4501891921554203E-2</c:v>
                </c:pt>
                <c:pt idx="15">
                  <c:v>-4.1583540169678801E-2</c:v>
                </c:pt>
                <c:pt idx="16">
                  <c:v>-3.8031085549425199E-2</c:v>
                </c:pt>
                <c:pt idx="17">
                  <c:v>-3.4229625035010501E-2</c:v>
                </c:pt>
                <c:pt idx="18">
                  <c:v>-3.04873554163658E-2</c:v>
                </c:pt>
                <c:pt idx="19">
                  <c:v>-2.7006454701036402E-2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3F-4357-B1EC-4DF9076E1AC5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tehn'!$B$48:$U$48</c:f>
              <c:numCache>
                <c:formatCode>General</c:formatCode>
                <c:ptCount val="20"/>
                <c:pt idx="0">
                  <c:v>-0.43427536830055102</c:v>
                </c:pt>
                <c:pt idx="1">
                  <c:v>-0.55692327564308597</c:v>
                </c:pt>
                <c:pt idx="2">
                  <c:v>-0.51716096099778397</c:v>
                </c:pt>
                <c:pt idx="3">
                  <c:v>-0.41214262731491502</c:v>
                </c:pt>
                <c:pt idx="4">
                  <c:v>-0.29821437422756403</c:v>
                </c:pt>
                <c:pt idx="5">
                  <c:v>-0.202654115916688</c:v>
                </c:pt>
                <c:pt idx="6">
                  <c:v>-0.13419755136726</c:v>
                </c:pt>
                <c:pt idx="7">
                  <c:v>-9.1330387342034997E-2</c:v>
                </c:pt>
                <c:pt idx="8">
                  <c:v>-6.8096685462379902E-2</c:v>
                </c:pt>
                <c:pt idx="9">
                  <c:v>-5.7679137029298E-2</c:v>
                </c:pt>
                <c:pt idx="10">
                  <c:v>-5.4252351675590199E-2</c:v>
                </c:pt>
                <c:pt idx="11">
                  <c:v>-5.3660157265702099E-2</c:v>
                </c:pt>
                <c:pt idx="12">
                  <c:v>-5.3400338198876497E-2</c:v>
                </c:pt>
                <c:pt idx="13">
                  <c:v>-5.2281117000110698E-2</c:v>
                </c:pt>
                <c:pt idx="14">
                  <c:v>-4.9988411790868402E-2</c:v>
                </c:pt>
                <c:pt idx="15">
                  <c:v>-4.6696804505516901E-2</c:v>
                </c:pt>
                <c:pt idx="16">
                  <c:v>-4.2780017438973701E-2</c:v>
                </c:pt>
                <c:pt idx="17">
                  <c:v>-3.8628290786063703E-2</c:v>
                </c:pt>
                <c:pt idx="18">
                  <c:v>-3.4554986005562102E-2</c:v>
                </c:pt>
                <c:pt idx="19">
                  <c:v>-3.0765956619017501E-2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3F-4357-B1EC-4DF9076E1A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0955743"/>
        <c:axId val="1730956159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tehn'!$B$6:$U$6</c:f>
              <c:numCache>
                <c:formatCode>General</c:formatCode>
                <c:ptCount val="20"/>
                <c:pt idx="0">
                  <c:v>-0.27699817905337998</c:v>
                </c:pt>
                <c:pt idx="1">
                  <c:v>-0.23957155723852999</c:v>
                </c:pt>
                <c:pt idx="2">
                  <c:v>-0.17523902733060101</c:v>
                </c:pt>
                <c:pt idx="3">
                  <c:v>-0.123389923566389</c:v>
                </c:pt>
                <c:pt idx="4">
                  <c:v>-8.5942238555217404E-2</c:v>
                </c:pt>
                <c:pt idx="5">
                  <c:v>-5.9840064026184699E-2</c:v>
                </c:pt>
                <c:pt idx="6">
                  <c:v>-4.2024407825272003E-2</c:v>
                </c:pt>
                <c:pt idx="7">
                  <c:v>-3.0079119795848999E-2</c:v>
                </c:pt>
                <c:pt idx="8">
                  <c:v>-2.2203765733906401E-2</c:v>
                </c:pt>
                <c:pt idx="9">
                  <c:v>-1.70943268416247E-2</c:v>
                </c:pt>
                <c:pt idx="10">
                  <c:v>-1.3826844313847999E-2</c:v>
                </c:pt>
                <c:pt idx="11">
                  <c:v>-1.1759802192469301E-2</c:v>
                </c:pt>
                <c:pt idx="12">
                  <c:v>-1.04565783078373E-2</c:v>
                </c:pt>
                <c:pt idx="13">
                  <c:v>-9.6259547249140098E-3</c:v>
                </c:pt>
                <c:pt idx="14">
                  <c:v>-9.0777672623199301E-3</c:v>
                </c:pt>
                <c:pt idx="15">
                  <c:v>-8.6906707609155295E-3</c:v>
                </c:pt>
                <c:pt idx="16">
                  <c:v>-8.3892535653969404E-3</c:v>
                </c:pt>
                <c:pt idx="17">
                  <c:v>-8.1281463235297596E-3</c:v>
                </c:pt>
                <c:pt idx="18">
                  <c:v>-7.8812209696765504E-3</c:v>
                </c:pt>
                <c:pt idx="19">
                  <c:v>-7.6344011451411004E-3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33F-4357-B1EC-4DF9076E1A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0571791"/>
        <c:axId val="1910568463"/>
      </c:lineChart>
      <c:catAx>
        <c:axId val="1730955743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0956159"/>
        <c:crosses val="autoZero"/>
        <c:auto val="1"/>
        <c:lblAlgn val="ctr"/>
        <c:lblOffset val="100"/>
        <c:noMultiLvlLbl val="0"/>
      </c:catAx>
      <c:valAx>
        <c:axId val="1730956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0955743"/>
        <c:crosses val="autoZero"/>
        <c:crossBetween val="between"/>
      </c:valAx>
      <c:valAx>
        <c:axId val="191056846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571791"/>
        <c:crosses val="max"/>
        <c:crossBetween val="between"/>
      </c:valAx>
      <c:catAx>
        <c:axId val="1910571791"/>
        <c:scaling>
          <c:orientation val="minMax"/>
        </c:scaling>
        <c:delete val="1"/>
        <c:axPos val="b"/>
        <c:majorTickMark val="out"/>
        <c:minorTickMark val="none"/>
        <c:tickLblPos val="nextTo"/>
        <c:crossAx val="191056846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Indicele HICP,</a:t>
            </a:r>
            <a:r>
              <a:rPr lang="ro-RO" sz="1000" baseline="0"/>
              <a:t> variație trimestrială, Eurostat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Sheet1!$A$2:$A$60</c:f>
              <c:strCache>
                <c:ptCount val="59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</c:strCache>
            </c:strRef>
          </c:cat>
          <c:val>
            <c:numRef>
              <c:f>Sheet1!$D$2:$D$60</c:f>
              <c:numCache>
                <c:formatCode>General</c:formatCode>
                <c:ptCount val="59"/>
                <c:pt idx="0">
                  <c:v>1.324316708932094E-2</c:v>
                </c:pt>
                <c:pt idx="1">
                  <c:v>2.2664071190211299E-2</c:v>
                </c:pt>
                <c:pt idx="2">
                  <c:v>2.58327668252889E-2</c:v>
                </c:pt>
                <c:pt idx="3">
                  <c:v>2.2531477799867528E-2</c:v>
                </c:pt>
                <c:pt idx="4">
                  <c:v>1.3091380427738164E-2</c:v>
                </c:pt>
                <c:pt idx="5">
                  <c:v>1.0235414534288667E-2</c:v>
                </c:pt>
                <c:pt idx="6">
                  <c:v>1.6464032421479313E-2</c:v>
                </c:pt>
                <c:pt idx="7">
                  <c:v>2.5915773735360137E-2</c:v>
                </c:pt>
                <c:pt idx="8">
                  <c:v>4.7364585863491904E-3</c:v>
                </c:pt>
                <c:pt idx="9">
                  <c:v>1.3296264958297943E-3</c:v>
                </c:pt>
                <c:pt idx="10">
                  <c:v>1.4365041042974314E-2</c:v>
                </c:pt>
                <c:pt idx="11">
                  <c:v>2.1063905747947143E-2</c:v>
                </c:pt>
                <c:pt idx="12">
                  <c:v>6.0606060606060996E-3</c:v>
                </c:pt>
                <c:pt idx="13">
                  <c:v>3.4059314179796241E-2</c:v>
                </c:pt>
                <c:pt idx="14">
                  <c:v>1.624467846739841E-2</c:v>
                </c:pt>
                <c:pt idx="15">
                  <c:v>2.1717561459596579E-2</c:v>
                </c:pt>
                <c:pt idx="16">
                  <c:v>5.9343979283557058E-3</c:v>
                </c:pt>
                <c:pt idx="17">
                  <c:v>-9.1172369408989429E-3</c:v>
                </c:pt>
                <c:pt idx="18">
                  <c:v>1.3098073176012193E-2</c:v>
                </c:pt>
                <c:pt idx="19">
                  <c:v>1.5386259215728115E-2</c:v>
                </c:pt>
                <c:pt idx="20">
                  <c:v>2.9464379669577045E-3</c:v>
                </c:pt>
                <c:pt idx="21">
                  <c:v>2.1508760885531331E-2</c:v>
                </c:pt>
                <c:pt idx="22">
                  <c:v>5.1355792933442945E-3</c:v>
                </c:pt>
                <c:pt idx="23">
                  <c:v>1.4203964847741668E-2</c:v>
                </c:pt>
                <c:pt idx="24">
                  <c:v>3.2241813602014169E-3</c:v>
                </c:pt>
                <c:pt idx="25">
                  <c:v>-1.1549663553279021E-2</c:v>
                </c:pt>
                <c:pt idx="26">
                  <c:v>7.4171916277179228E-3</c:v>
                </c:pt>
                <c:pt idx="27">
                  <c:v>1.3918305597579339E-2</c:v>
                </c:pt>
                <c:pt idx="28">
                  <c:v>-1.989455883815161E-4</c:v>
                </c:pt>
                <c:pt idx="29">
                  <c:v>-2.6862998706597141E-3</c:v>
                </c:pt>
                <c:pt idx="30">
                  <c:v>-5.9856344772535319E-4</c:v>
                </c:pt>
                <c:pt idx="31">
                  <c:v>1.1179876222798812E-2</c:v>
                </c:pt>
                <c:pt idx="32">
                  <c:v>-1.6880552813425376E-2</c:v>
                </c:pt>
                <c:pt idx="33">
                  <c:v>-8.6354051611607918E-3</c:v>
                </c:pt>
                <c:pt idx="34">
                  <c:v>7.7990479084371067E-3</c:v>
                </c:pt>
                <c:pt idx="35">
                  <c:v>-6.5326633165829762E-3</c:v>
                </c:pt>
                <c:pt idx="36">
                  <c:v>9.1047040971181659E-4</c:v>
                </c:pt>
                <c:pt idx="37">
                  <c:v>-3.537497473216078E-3</c:v>
                </c:pt>
                <c:pt idx="38">
                  <c:v>8.3172735571557244E-3</c:v>
                </c:pt>
                <c:pt idx="39">
                  <c:v>-1.6094960265566893E-3</c:v>
                </c:pt>
                <c:pt idx="40">
                  <c:v>3.6272040302267605E-3</c:v>
                </c:pt>
                <c:pt idx="41">
                  <c:v>3.1121373356088888E-3</c:v>
                </c:pt>
                <c:pt idx="42">
                  <c:v>2.0616493194555607E-2</c:v>
                </c:pt>
                <c:pt idx="43">
                  <c:v>1.2257305353990944E-2</c:v>
                </c:pt>
                <c:pt idx="44">
                  <c:v>1.0655817107430021E-2</c:v>
                </c:pt>
                <c:pt idx="45">
                  <c:v>2.7796415220933124E-3</c:v>
                </c:pt>
                <c:pt idx="46">
                  <c:v>4.2056968074937195E-3</c:v>
                </c:pt>
                <c:pt idx="47">
                  <c:v>2.398629354654469E-2</c:v>
                </c:pt>
                <c:pt idx="48">
                  <c:v>7.9010968581521013E-3</c:v>
                </c:pt>
                <c:pt idx="49">
                  <c:v>-1.1989301853730927E-3</c:v>
                </c:pt>
                <c:pt idx="50">
                  <c:v>9.3259464450601293E-3</c:v>
                </c:pt>
                <c:pt idx="51">
                  <c:v>1.0612020858109972E-2</c:v>
                </c:pt>
                <c:pt idx="52">
                  <c:v>2.8061917262605096E-3</c:v>
                </c:pt>
                <c:pt idx="53">
                  <c:v>-2.2567250406210215E-3</c:v>
                </c:pt>
                <c:pt idx="54">
                  <c:v>7.1473808015922735E-3</c:v>
                </c:pt>
                <c:pt idx="55">
                  <c:v>1.7157743442328455E-2</c:v>
                </c:pt>
                <c:pt idx="56">
                  <c:v>1.2275898613441694E-2</c:v>
                </c:pt>
                <c:pt idx="57">
                  <c:v>1.4744372709823761E-2</c:v>
                </c:pt>
                <c:pt idx="58">
                  <c:v>2.1064396870432489E-2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F8-427D-96C5-0567F9BD48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4354192"/>
        <c:axId val="2114354608"/>
      </c:lineChart>
      <c:catAx>
        <c:axId val="211435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354608"/>
        <c:crosses val="autoZero"/>
        <c:auto val="1"/>
        <c:lblAlgn val="ctr"/>
        <c:lblOffset val="100"/>
        <c:noMultiLvlLbl val="0"/>
      </c:catAx>
      <c:valAx>
        <c:axId val="211435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35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loans households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tehn'!$B$35:$U$35</c:f>
              <c:numCache>
                <c:formatCode>General</c:formatCode>
                <c:ptCount val="20"/>
                <c:pt idx="0">
                  <c:v>1.56101794953541</c:v>
                </c:pt>
                <c:pt idx="1">
                  <c:v>3.1588536659117699</c:v>
                </c:pt>
                <c:pt idx="2">
                  <c:v>4.8194947332058904</c:v>
                </c:pt>
                <c:pt idx="3">
                  <c:v>6.1029360163536603</c:v>
                </c:pt>
                <c:pt idx="4">
                  <c:v>6.8232945866566697</c:v>
                </c:pt>
                <c:pt idx="5">
                  <c:v>6.9861098304564297</c:v>
                </c:pt>
                <c:pt idx="6">
                  <c:v>6.7061735721821201</c:v>
                </c:pt>
                <c:pt idx="7">
                  <c:v>6.1370963182081901</c:v>
                </c:pt>
                <c:pt idx="8">
                  <c:v>5.4241918627660004</c:v>
                </c:pt>
                <c:pt idx="9">
                  <c:v>4.68043759216732</c:v>
                </c:pt>
                <c:pt idx="10">
                  <c:v>3.9798667121869902</c:v>
                </c:pt>
                <c:pt idx="11">
                  <c:v>3.3615564335064199</c:v>
                </c:pt>
                <c:pt idx="12">
                  <c:v>2.8383959584131802</c:v>
                </c:pt>
                <c:pt idx="13">
                  <c:v>2.4066327047293301</c:v>
                </c:pt>
                <c:pt idx="14">
                  <c:v>2.0539746418532498</c:v>
                </c:pt>
                <c:pt idx="15">
                  <c:v>1.76539378359385</c:v>
                </c:pt>
                <c:pt idx="16">
                  <c:v>1.5266446035447401</c:v>
                </c:pt>
                <c:pt idx="17">
                  <c:v>1.3259489693338999</c:v>
                </c:pt>
                <c:pt idx="18">
                  <c:v>1.1544312352235799</c:v>
                </c:pt>
                <c:pt idx="19">
                  <c:v>1.0058390535386901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3D-4B86-A34A-CB70125C6CAB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tehn'!$B$49:$U$49</c:f>
              <c:numCache>
                <c:formatCode>General</c:formatCode>
                <c:ptCount val="20"/>
                <c:pt idx="0">
                  <c:v>1.4223669167113799</c:v>
                </c:pt>
                <c:pt idx="1">
                  <c:v>2.7655204439732999</c:v>
                </c:pt>
                <c:pt idx="2">
                  <c:v>4.0889038591983402</c:v>
                </c:pt>
                <c:pt idx="3">
                  <c:v>4.9937260104115202</c:v>
                </c:pt>
                <c:pt idx="4">
                  <c:v>5.3421311592917498</c:v>
                </c:pt>
                <c:pt idx="5">
                  <c:v>5.1824839468156698</c:v>
                </c:pt>
                <c:pt idx="6">
                  <c:v>4.6588989938140104</c:v>
                </c:pt>
                <c:pt idx="7">
                  <c:v>3.93800592128453</c:v>
                </c:pt>
                <c:pt idx="8">
                  <c:v>3.16352413597106</c:v>
                </c:pt>
                <c:pt idx="9">
                  <c:v>2.43641571712504</c:v>
                </c:pt>
                <c:pt idx="10">
                  <c:v>1.8131096775634199</c:v>
                </c:pt>
                <c:pt idx="11">
                  <c:v>1.31369873274168</c:v>
                </c:pt>
                <c:pt idx="12">
                  <c:v>0.93368826151163897</c:v>
                </c:pt>
                <c:pt idx="13">
                  <c:v>0.65520360013622503</c:v>
                </c:pt>
                <c:pt idx="14">
                  <c:v>0.45564821623970497</c:v>
                </c:pt>
                <c:pt idx="15">
                  <c:v>0.31329830248517099</c:v>
                </c:pt>
                <c:pt idx="16">
                  <c:v>0.21018853682751601</c:v>
                </c:pt>
                <c:pt idx="17">
                  <c:v>0.13301429639300899</c:v>
                </c:pt>
                <c:pt idx="18">
                  <c:v>7.2817518490031902E-2</c:v>
                </c:pt>
                <c:pt idx="19">
                  <c:v>2.4090801480326701E-2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F3D-4B86-A34A-CB70125C6C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3368943"/>
        <c:axId val="1833366447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tehn'!$B$7:$U$7</c:f>
              <c:numCache>
                <c:formatCode>General</c:formatCode>
                <c:ptCount val="20"/>
                <c:pt idx="0">
                  <c:v>0.72813332159714494</c:v>
                </c:pt>
                <c:pt idx="1">
                  <c:v>0.992206856677043</c:v>
                </c:pt>
                <c:pt idx="2">
                  <c:v>1.2457269568148699</c:v>
                </c:pt>
                <c:pt idx="3">
                  <c:v>1.4687972495825501</c:v>
                </c:pt>
                <c:pt idx="4">
                  <c:v>1.6501669303761499</c:v>
                </c:pt>
                <c:pt idx="5">
                  <c:v>1.78286783941293</c:v>
                </c:pt>
                <c:pt idx="6">
                  <c:v>1.8643069175773901</c:v>
                </c:pt>
                <c:pt idx="7">
                  <c:v>1.8960521770763401</c:v>
                </c:pt>
                <c:pt idx="8">
                  <c:v>1.8829836135842699</c:v>
                </c:pt>
                <c:pt idx="9">
                  <c:v>1.83215024491499</c:v>
                </c:pt>
                <c:pt idx="10">
                  <c:v>1.75164372598936</c:v>
                </c:pt>
                <c:pt idx="11">
                  <c:v>1.64966574976138</c:v>
                </c:pt>
                <c:pt idx="12">
                  <c:v>1.5338552363568501</c:v>
                </c:pt>
                <c:pt idx="13">
                  <c:v>1.41087100505492</c:v>
                </c:pt>
                <c:pt idx="14">
                  <c:v>1.2861896147979399</c:v>
                </c:pt>
                <c:pt idx="15">
                  <c:v>1.1640653004971699</c:v>
                </c:pt>
                <c:pt idx="16">
                  <c:v>1.04759983013646</c:v>
                </c:pt>
                <c:pt idx="17">
                  <c:v>0.93887778211085904</c:v>
                </c:pt>
                <c:pt idx="18">
                  <c:v>0.83913280352997599</c:v>
                </c:pt>
                <c:pt idx="19">
                  <c:v>0.748920347526985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F3D-4B86-A34A-CB70125C6C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8994959"/>
        <c:axId val="1730952831"/>
      </c:lineChart>
      <c:catAx>
        <c:axId val="1833368943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366447"/>
        <c:crosses val="autoZero"/>
        <c:auto val="1"/>
        <c:lblAlgn val="ctr"/>
        <c:lblOffset val="100"/>
        <c:noMultiLvlLbl val="0"/>
      </c:catAx>
      <c:valAx>
        <c:axId val="1833366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368943"/>
        <c:crosses val="autoZero"/>
        <c:crossBetween val="between"/>
      </c:valAx>
      <c:valAx>
        <c:axId val="173095283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8994959"/>
        <c:crosses val="max"/>
        <c:crossBetween val="between"/>
      </c:valAx>
      <c:catAx>
        <c:axId val="1838994959"/>
        <c:scaling>
          <c:orientation val="minMax"/>
        </c:scaling>
        <c:delete val="1"/>
        <c:axPos val="b"/>
        <c:majorTickMark val="out"/>
        <c:minorTickMark val="none"/>
        <c:tickLblPos val="nextTo"/>
        <c:crossAx val="173095283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loans firms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tehn'!$B$36:$U$36</c:f>
              <c:numCache>
                <c:formatCode>General</c:formatCode>
                <c:ptCount val="20"/>
                <c:pt idx="0">
                  <c:v>0.68758731824684105</c:v>
                </c:pt>
                <c:pt idx="1">
                  <c:v>1.2627374525513899</c:v>
                </c:pt>
                <c:pt idx="2">
                  <c:v>1.5328664337318101</c:v>
                </c:pt>
                <c:pt idx="3">
                  <c:v>1.5665086537822199</c:v>
                </c:pt>
                <c:pt idx="4">
                  <c:v>1.4802643989811599</c:v>
                </c:pt>
                <c:pt idx="5">
                  <c:v>1.3650913947913801</c:v>
                </c:pt>
                <c:pt idx="6">
                  <c:v>1.2719124616594499</c:v>
                </c:pt>
                <c:pt idx="7">
                  <c:v>1.2191230918270299</c:v>
                </c:pt>
                <c:pt idx="8">
                  <c:v>1.2051517043706199</c:v>
                </c:pt>
                <c:pt idx="9">
                  <c:v>1.21932621828273</c:v>
                </c:pt>
                <c:pt idx="10">
                  <c:v>1.24913327352256</c:v>
                </c:pt>
                <c:pt idx="11">
                  <c:v>1.2840733335738901</c:v>
                </c:pt>
                <c:pt idx="12">
                  <c:v>1.3170451039231801</c:v>
                </c:pt>
                <c:pt idx="13">
                  <c:v>1.34425744060651</c:v>
                </c:pt>
                <c:pt idx="14">
                  <c:v>1.3644603047169901</c:v>
                </c:pt>
                <c:pt idx="15">
                  <c:v>1.3780151319108001</c:v>
                </c:pt>
                <c:pt idx="16">
                  <c:v>1.3860861986066599</c:v>
                </c:pt>
                <c:pt idx="17">
                  <c:v>1.39006228442736</c:v>
                </c:pt>
                <c:pt idx="18">
                  <c:v>1.39121307168493</c:v>
                </c:pt>
                <c:pt idx="19">
                  <c:v>1.3905335470721401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C1-42FD-8060-273B7CE4E495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tehn'!$B$50:$U$50</c:f>
              <c:numCache>
                <c:formatCode>General</c:formatCode>
                <c:ptCount val="20"/>
                <c:pt idx="0">
                  <c:v>0.63405807197244701</c:v>
                </c:pt>
                <c:pt idx="1">
                  <c:v>1.1218090539327501</c:v>
                </c:pt>
                <c:pt idx="2">
                  <c:v>1.29443161642286</c:v>
                </c:pt>
                <c:pt idx="3">
                  <c:v>1.2444108853603799</c:v>
                </c:pt>
                <c:pt idx="4">
                  <c:v>1.09910710148304</c:v>
                </c:pt>
                <c:pt idx="5">
                  <c:v>0.94922714092525995</c:v>
                </c:pt>
                <c:pt idx="6">
                  <c:v>0.83969986573271205</c:v>
                </c:pt>
                <c:pt idx="7">
                  <c:v>0.78155898509793098</c:v>
                </c:pt>
                <c:pt idx="8">
                  <c:v>0.767029591171422</c:v>
                </c:pt>
                <c:pt idx="9">
                  <c:v>0.78133266401462698</c:v>
                </c:pt>
                <c:pt idx="10">
                  <c:v>0.80988397402022405</c:v>
                </c:pt>
                <c:pt idx="11">
                  <c:v>0.84162805568327304</c:v>
                </c:pt>
                <c:pt idx="12">
                  <c:v>0.86980578476165304</c:v>
                </c:pt>
                <c:pt idx="13">
                  <c:v>0.89134810398520903</c:v>
                </c:pt>
                <c:pt idx="14">
                  <c:v>0.90575658028259898</c:v>
                </c:pt>
                <c:pt idx="15">
                  <c:v>0.91398595580601205</c:v>
                </c:pt>
                <c:pt idx="16">
                  <c:v>0.91757126603931705</c:v>
                </c:pt>
                <c:pt idx="17">
                  <c:v>0.91806240037753595</c:v>
                </c:pt>
                <c:pt idx="18">
                  <c:v>0.91673070681258695</c:v>
                </c:pt>
                <c:pt idx="19">
                  <c:v>0.91447286140416395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BC1-42FD-8060-273B7CE4E4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9897983"/>
        <c:axId val="1909896735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tehn'!$B$8:$U$8</c:f>
              <c:numCache>
                <c:formatCode>General</c:formatCode>
                <c:ptCount val="20"/>
                <c:pt idx="0">
                  <c:v>0.248441992682018</c:v>
                </c:pt>
                <c:pt idx="1">
                  <c:v>0.461928857639748</c:v>
                </c:pt>
                <c:pt idx="2">
                  <c:v>0.56244856251309705</c:v>
                </c:pt>
                <c:pt idx="3">
                  <c:v>0.57959687309032404</c:v>
                </c:pt>
                <c:pt idx="4">
                  <c:v>0.54573534939808599</c:v>
                </c:pt>
                <c:pt idx="5">
                  <c:v>0.486687220375501</c:v>
                </c:pt>
                <c:pt idx="6">
                  <c:v>0.42049150692307102</c:v>
                </c:pt>
                <c:pt idx="7">
                  <c:v>0.35838080628603602</c:v>
                </c:pt>
                <c:pt idx="8">
                  <c:v>0.30635600888679498</c:v>
                </c:pt>
                <c:pt idx="9">
                  <c:v>0.26675339774551798</c:v>
                </c:pt>
                <c:pt idx="10">
                  <c:v>0.23956745968502</c:v>
                </c:pt>
                <c:pt idx="11">
                  <c:v>0.22346258892774501</c:v>
                </c:pt>
                <c:pt idx="12">
                  <c:v>0.216488262222995</c:v>
                </c:pt>
                <c:pt idx="13">
                  <c:v>0.216546634705608</c:v>
                </c:pt>
                <c:pt idx="14">
                  <c:v>0.22167051801017101</c:v>
                </c:pt>
                <c:pt idx="15">
                  <c:v>0.23016597750044801</c:v>
                </c:pt>
                <c:pt idx="16">
                  <c:v>0.240664669567281</c:v>
                </c:pt>
                <c:pt idx="17">
                  <c:v>0.25212060934367703</c:v>
                </c:pt>
                <c:pt idx="18">
                  <c:v>0.26377638024176497</c:v>
                </c:pt>
                <c:pt idx="19">
                  <c:v>0.27511574281422202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BC1-42FD-8060-273B7CE4E4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9231599"/>
        <c:axId val="1829232847"/>
      </c:lineChart>
      <c:catAx>
        <c:axId val="1909897983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896735"/>
        <c:crosses val="autoZero"/>
        <c:auto val="1"/>
        <c:lblAlgn val="ctr"/>
        <c:lblOffset val="100"/>
        <c:noMultiLvlLbl val="0"/>
      </c:catAx>
      <c:valAx>
        <c:axId val="1909896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897983"/>
        <c:crosses val="autoZero"/>
        <c:crossBetween val="between"/>
      </c:valAx>
      <c:valAx>
        <c:axId val="1829232847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9231599"/>
        <c:crosses val="max"/>
        <c:crossBetween val="between"/>
      </c:valAx>
      <c:catAx>
        <c:axId val="1829231599"/>
        <c:scaling>
          <c:orientation val="minMax"/>
        </c:scaling>
        <c:delete val="1"/>
        <c:axPos val="b"/>
        <c:majorTickMark val="out"/>
        <c:minorTickMark val="none"/>
        <c:tickLblPos val="nextTo"/>
        <c:crossAx val="182923284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output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tehn'!$B$37:$U$37</c:f>
              <c:numCache>
                <c:formatCode>General</c:formatCode>
                <c:ptCount val="20"/>
                <c:pt idx="0">
                  <c:v>0.48974025328124798</c:v>
                </c:pt>
                <c:pt idx="1">
                  <c:v>1.1455289492009</c:v>
                </c:pt>
                <c:pt idx="2">
                  <c:v>1.66479762749196</c:v>
                </c:pt>
                <c:pt idx="3">
                  <c:v>1.96722752328899</c:v>
                </c:pt>
                <c:pt idx="4">
                  <c:v>2.0569090379757</c:v>
                </c:pt>
                <c:pt idx="5">
                  <c:v>1.9841895600496799</c:v>
                </c:pt>
                <c:pt idx="6">
                  <c:v>1.81267378931614</c:v>
                </c:pt>
                <c:pt idx="7">
                  <c:v>1.59895634662783</c:v>
                </c:pt>
                <c:pt idx="8">
                  <c:v>1.38384878533653</c:v>
                </c:pt>
                <c:pt idx="9">
                  <c:v>1.1913462745396499</c:v>
                </c:pt>
                <c:pt idx="10">
                  <c:v>1.0316631180115501</c:v>
                </c:pt>
                <c:pt idx="11">
                  <c:v>0.90564079950169696</c:v>
                </c:pt>
                <c:pt idx="12">
                  <c:v>0.808915001466332</c:v>
                </c:pt>
                <c:pt idx="13">
                  <c:v>0.73510066243692396</c:v>
                </c:pt>
                <c:pt idx="14">
                  <c:v>0.67783406602873697</c:v>
                </c:pt>
                <c:pt idx="15">
                  <c:v>0.63182717557800705</c:v>
                </c:pt>
                <c:pt idx="16">
                  <c:v>0.59321234424764302</c:v>
                </c:pt>
                <c:pt idx="17">
                  <c:v>0.55945920484603195</c:v>
                </c:pt>
                <c:pt idx="18">
                  <c:v>0.52909024338527599</c:v>
                </c:pt>
                <c:pt idx="19">
                  <c:v>0.50134856302026498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E8-44C8-83B3-B6E2937B8281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tehn'!$B$51:$U$51</c:f>
              <c:numCache>
                <c:formatCode>General</c:formatCode>
                <c:ptCount val="20"/>
                <c:pt idx="0">
                  <c:v>0.45208398115512</c:v>
                </c:pt>
                <c:pt idx="1">
                  <c:v>1.0690730763772001</c:v>
                </c:pt>
                <c:pt idx="2">
                  <c:v>1.5403571888509999</c:v>
                </c:pt>
                <c:pt idx="3">
                  <c:v>1.79803821380857</c:v>
                </c:pt>
                <c:pt idx="4">
                  <c:v>1.8532379102954399</c:v>
                </c:pt>
                <c:pt idx="5">
                  <c:v>1.7588373784704701</c:v>
                </c:pt>
                <c:pt idx="6">
                  <c:v>1.57783443013059</c:v>
                </c:pt>
                <c:pt idx="7">
                  <c:v>1.3644794623842</c:v>
                </c:pt>
                <c:pt idx="8">
                  <c:v>1.1566328081963799</c:v>
                </c:pt>
                <c:pt idx="9">
                  <c:v>0.975476959904647</c:v>
                </c:pt>
                <c:pt idx="10">
                  <c:v>0.828942072686356</c:v>
                </c:pt>
                <c:pt idx="11">
                  <c:v>0.716239651971467</c:v>
                </c:pt>
                <c:pt idx="12">
                  <c:v>0.63199111817777598</c:v>
                </c:pt>
                <c:pt idx="13">
                  <c:v>0.56929340078639601</c:v>
                </c:pt>
                <c:pt idx="14">
                  <c:v>0.52161836153885199</c:v>
                </c:pt>
                <c:pt idx="15">
                  <c:v>0.48373537462400101</c:v>
                </c:pt>
                <c:pt idx="16">
                  <c:v>0.45195113235739698</c:v>
                </c:pt>
                <c:pt idx="17">
                  <c:v>0.42395238527699403</c:v>
                </c:pt>
                <c:pt idx="18">
                  <c:v>0.39847520399456499</c:v>
                </c:pt>
                <c:pt idx="19">
                  <c:v>0.37494832179486098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E8-44C8-83B3-B6E2937B8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5110079"/>
        <c:axId val="1575110495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tehn'!$B$9:$U$9</c:f>
              <c:numCache>
                <c:formatCode>General</c:formatCode>
                <c:ptCount val="20"/>
                <c:pt idx="0">
                  <c:v>4.8711279373836902E-2</c:v>
                </c:pt>
                <c:pt idx="1">
                  <c:v>0.13808212449804499</c:v>
                </c:pt>
                <c:pt idx="2">
                  <c:v>0.226296152218143</c:v>
                </c:pt>
                <c:pt idx="3">
                  <c:v>0.303529426229591</c:v>
                </c:pt>
                <c:pt idx="4">
                  <c:v>0.36545046595386299</c:v>
                </c:pt>
                <c:pt idx="5">
                  <c:v>0.41126624271101198</c:v>
                </c:pt>
                <c:pt idx="6">
                  <c:v>0.44216626639875001</c:v>
                </c:pt>
                <c:pt idx="7">
                  <c:v>0.460267622484412</c:v>
                </c:pt>
                <c:pt idx="8">
                  <c:v>0.46796478876436998</c:v>
                </c:pt>
                <c:pt idx="9">
                  <c:v>0.46756511449778398</c:v>
                </c:pt>
                <c:pt idx="10">
                  <c:v>0.46111049199422299</c:v>
                </c:pt>
                <c:pt idx="11">
                  <c:v>0.45031238581167399</c:v>
                </c:pt>
                <c:pt idx="12">
                  <c:v>0.43655074302687102</c:v>
                </c:pt>
                <c:pt idx="13">
                  <c:v>0.42090507736836702</c:v>
                </c:pt>
                <c:pt idx="14">
                  <c:v>0.40419853302081399</c:v>
                </c:pt>
                <c:pt idx="15">
                  <c:v>0.38704407164377103</c:v>
                </c:pt>
                <c:pt idx="16">
                  <c:v>0.36988721774956401</c:v>
                </c:pt>
                <c:pt idx="17">
                  <c:v>0.35304298868981798</c:v>
                </c:pt>
                <c:pt idx="18">
                  <c:v>0.336726442835452</c:v>
                </c:pt>
                <c:pt idx="19">
                  <c:v>0.32107721417116503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2E8-44C8-83B3-B6E2937B8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5580911"/>
        <c:axId val="1835579663"/>
      </c:lineChart>
      <c:catAx>
        <c:axId val="1575110079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110495"/>
        <c:crosses val="autoZero"/>
        <c:auto val="1"/>
        <c:lblAlgn val="ctr"/>
        <c:lblOffset val="100"/>
        <c:noMultiLvlLbl val="0"/>
      </c:catAx>
      <c:valAx>
        <c:axId val="1575110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110079"/>
        <c:crosses val="autoZero"/>
        <c:crossBetween val="between"/>
      </c:valAx>
      <c:valAx>
        <c:axId val="183557966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580911"/>
        <c:crosses val="max"/>
        <c:crossBetween val="between"/>
      </c:valAx>
      <c:catAx>
        <c:axId val="1835580911"/>
        <c:scaling>
          <c:orientation val="minMax"/>
        </c:scaling>
        <c:delete val="1"/>
        <c:axPos val="b"/>
        <c:majorTickMark val="out"/>
        <c:minorTickMark val="none"/>
        <c:tickLblPos val="nextTo"/>
        <c:crossAx val="183557966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consumption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tehn'!$B$38:$U$38</c:f>
              <c:numCache>
                <c:formatCode>General</c:formatCode>
                <c:ptCount val="20"/>
                <c:pt idx="0">
                  <c:v>0.15792349689340801</c:v>
                </c:pt>
                <c:pt idx="1">
                  <c:v>0.50841747688596295</c:v>
                </c:pt>
                <c:pt idx="2">
                  <c:v>0.86268526052886296</c:v>
                </c:pt>
                <c:pt idx="3">
                  <c:v>1.13450990828459</c:v>
                </c:pt>
                <c:pt idx="4">
                  <c:v>1.2913426957326699</c:v>
                </c:pt>
                <c:pt idx="5">
                  <c:v>1.33873590727729</c:v>
                </c:pt>
                <c:pt idx="6">
                  <c:v>1.30196169885664</c:v>
                </c:pt>
                <c:pt idx="7">
                  <c:v>1.21178451656648</c:v>
                </c:pt>
                <c:pt idx="8">
                  <c:v>1.09581593495011</c:v>
                </c:pt>
                <c:pt idx="9">
                  <c:v>0.97463186839752303</c:v>
                </c:pt>
                <c:pt idx="10">
                  <c:v>0.86114358354926102</c:v>
                </c:pt>
                <c:pt idx="11">
                  <c:v>0.761764579700966</c:v>
                </c:pt>
                <c:pt idx="12">
                  <c:v>0.67826506871834802</c:v>
                </c:pt>
                <c:pt idx="13">
                  <c:v>0.60961394787462497</c:v>
                </c:pt>
                <c:pt idx="14">
                  <c:v>0.55345633426552299</c:v>
                </c:pt>
                <c:pt idx="15">
                  <c:v>0.50712057203954197</c:v>
                </c:pt>
                <c:pt idx="16">
                  <c:v>0.46819329813362698</c:v>
                </c:pt>
                <c:pt idx="17">
                  <c:v>0.43476616253099798</c:v>
                </c:pt>
                <c:pt idx="18">
                  <c:v>0.40547002131915</c:v>
                </c:pt>
                <c:pt idx="19">
                  <c:v>0.37939584385310499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1B-44F8-AC12-C6655A251932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tehn'!$B$52:$U$52</c:f>
              <c:numCache>
                <c:formatCode>General</c:formatCode>
                <c:ptCount val="20"/>
                <c:pt idx="0">
                  <c:v>0.19948701983459899</c:v>
                </c:pt>
                <c:pt idx="1">
                  <c:v>0.57347910341151098</c:v>
                </c:pt>
                <c:pt idx="2">
                  <c:v>0.93416484347321005</c:v>
                </c:pt>
                <c:pt idx="3">
                  <c:v>1.2009363436567899</c:v>
                </c:pt>
                <c:pt idx="4">
                  <c:v>1.3442631239837699</c:v>
                </c:pt>
                <c:pt idx="5">
                  <c:v>1.37223685804128</c:v>
                </c:pt>
                <c:pt idx="6">
                  <c:v>1.31279692784721</c:v>
                </c:pt>
                <c:pt idx="7">
                  <c:v>1.1993580186321999</c:v>
                </c:pt>
                <c:pt idx="8">
                  <c:v>1.06179961186242</c:v>
                </c:pt>
                <c:pt idx="9">
                  <c:v>0.92229636663441805</c:v>
                </c:pt>
                <c:pt idx="10">
                  <c:v>0.79458850378985701</c:v>
                </c:pt>
                <c:pt idx="11">
                  <c:v>0.68522128812552596</c:v>
                </c:pt>
                <c:pt idx="12">
                  <c:v>0.595579065872061</c:v>
                </c:pt>
                <c:pt idx="13">
                  <c:v>0.52394114434132</c:v>
                </c:pt>
                <c:pt idx="14">
                  <c:v>0.46715299263267501</c:v>
                </c:pt>
                <c:pt idx="15">
                  <c:v>0.42177711507142102</c:v>
                </c:pt>
                <c:pt idx="16">
                  <c:v>0.384754479436277</c:v>
                </c:pt>
                <c:pt idx="17">
                  <c:v>0.35368692106914601</c:v>
                </c:pt>
                <c:pt idx="18">
                  <c:v>0.32687015540433301</c:v>
                </c:pt>
                <c:pt idx="19">
                  <c:v>0.30319165625312999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1B-44F8-AC12-C6655A2519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9901311"/>
        <c:axId val="1909899647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tehn'!$B$10:$U$10</c:f>
              <c:numCache>
                <c:formatCode>General</c:formatCode>
                <c:ptCount val="20"/>
                <c:pt idx="0">
                  <c:v>3.4964604879762697E-2</c:v>
                </c:pt>
                <c:pt idx="1">
                  <c:v>0.10750946916529699</c:v>
                </c:pt>
                <c:pt idx="2">
                  <c:v>0.18312823813321999</c:v>
                </c:pt>
                <c:pt idx="3">
                  <c:v>0.25176604739819403</c:v>
                </c:pt>
                <c:pt idx="4">
                  <c:v>0.30859031091063699</c:v>
                </c:pt>
                <c:pt idx="5">
                  <c:v>0.35216148880216402</c:v>
                </c:pt>
                <c:pt idx="6">
                  <c:v>0.38297873999222198</c:v>
                </c:pt>
                <c:pt idx="7">
                  <c:v>0.40250132040829101</c:v>
                </c:pt>
                <c:pt idx="8">
                  <c:v>0.41254793939470602</c:v>
                </c:pt>
                <c:pt idx="9">
                  <c:v>0.41495754209014302</c:v>
                </c:pt>
                <c:pt idx="10">
                  <c:v>0.411417255780131</c:v>
                </c:pt>
                <c:pt idx="11">
                  <c:v>0.403390592275924</c:v>
                </c:pt>
                <c:pt idx="12">
                  <c:v>0.39210182967764801</c:v>
                </c:pt>
                <c:pt idx="13">
                  <c:v>0.37854915242345499</c:v>
                </c:pt>
                <c:pt idx="14">
                  <c:v>0.36353039426245498</c:v>
                </c:pt>
                <c:pt idx="15">
                  <c:v>0.34767243891119998</c:v>
                </c:pt>
                <c:pt idx="16">
                  <c:v>0.33145972589795403</c:v>
                </c:pt>
                <c:pt idx="17">
                  <c:v>0.31525985081236702</c:v>
                </c:pt>
                <c:pt idx="18">
                  <c:v>0.299345630824082</c:v>
                </c:pt>
                <c:pt idx="19">
                  <c:v>0.28391369418575302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91B-44F8-AC12-C6655A2519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5401327"/>
        <c:axId val="1835398415"/>
      </c:lineChart>
      <c:catAx>
        <c:axId val="1909901311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899647"/>
        <c:crosses val="autoZero"/>
        <c:auto val="1"/>
        <c:lblAlgn val="ctr"/>
        <c:lblOffset val="100"/>
        <c:noMultiLvlLbl val="0"/>
      </c:catAx>
      <c:valAx>
        <c:axId val="1909899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901311"/>
        <c:crosses val="autoZero"/>
        <c:crossBetween val="between"/>
      </c:valAx>
      <c:valAx>
        <c:axId val="18353984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401327"/>
        <c:crosses val="max"/>
        <c:crossBetween val="between"/>
      </c:valAx>
      <c:catAx>
        <c:axId val="1835401327"/>
        <c:scaling>
          <c:orientation val="minMax"/>
        </c:scaling>
        <c:delete val="1"/>
        <c:axPos val="b"/>
        <c:majorTickMark val="out"/>
        <c:minorTickMark val="none"/>
        <c:tickLblPos val="nextTo"/>
        <c:crossAx val="18353984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investment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tehn'!$B$39:$U$39</c:f>
              <c:numCache>
                <c:formatCode>General</c:formatCode>
                <c:ptCount val="20"/>
                <c:pt idx="0">
                  <c:v>3.08188953541725</c:v>
                </c:pt>
                <c:pt idx="1">
                  <c:v>6.1226375870652996</c:v>
                </c:pt>
                <c:pt idx="2">
                  <c:v>7.9308916489256402</c:v>
                </c:pt>
                <c:pt idx="3">
                  <c:v>8.4724094410194706</c:v>
                </c:pt>
                <c:pt idx="4">
                  <c:v>8.03750586097539</c:v>
                </c:pt>
                <c:pt idx="5">
                  <c:v>7.0264672162135797</c:v>
                </c:pt>
                <c:pt idx="6">
                  <c:v>5.8023516672628004</c:v>
                </c:pt>
                <c:pt idx="7">
                  <c:v>4.6235389092892101</c:v>
                </c:pt>
                <c:pt idx="8">
                  <c:v>3.6339586016761101</c:v>
                </c:pt>
                <c:pt idx="9">
                  <c:v>2.88431709779465</c:v>
                </c:pt>
                <c:pt idx="10">
                  <c:v>2.3637600534207501</c:v>
                </c:pt>
                <c:pt idx="11">
                  <c:v>2.02960042074892</c:v>
                </c:pt>
                <c:pt idx="12">
                  <c:v>1.8295509979139699</c:v>
                </c:pt>
                <c:pt idx="13">
                  <c:v>1.71540164966584</c:v>
                </c:pt>
                <c:pt idx="14">
                  <c:v>1.6494716913656999</c:v>
                </c:pt>
                <c:pt idx="15">
                  <c:v>1.60603394484949</c:v>
                </c:pt>
                <c:pt idx="16">
                  <c:v>1.5698599125746899</c:v>
                </c:pt>
                <c:pt idx="17">
                  <c:v>1.5335600352420899</c:v>
                </c:pt>
                <c:pt idx="18">
                  <c:v>1.4948102129091601</c:v>
                </c:pt>
                <c:pt idx="19">
                  <c:v>1.4540420165168899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E7-4753-843F-B0E68E56723B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tehn'!$B$53:$U$53</c:f>
              <c:numCache>
                <c:formatCode>General</c:formatCode>
                <c:ptCount val="20"/>
                <c:pt idx="0">
                  <c:v>2.4244404873525101</c:v>
                </c:pt>
                <c:pt idx="1">
                  <c:v>4.9388266617831098</c:v>
                </c:pt>
                <c:pt idx="2">
                  <c:v>6.2736976434085499</c:v>
                </c:pt>
                <c:pt idx="3">
                  <c:v>6.4603973775322698</c:v>
                </c:pt>
                <c:pt idx="4">
                  <c:v>5.8274730894666504</c:v>
                </c:pt>
                <c:pt idx="5">
                  <c:v>4.7775358067910902</c:v>
                </c:pt>
                <c:pt idx="6">
                  <c:v>3.6473305855681701</c:v>
                </c:pt>
                <c:pt idx="7">
                  <c:v>2.6537996131899599</c:v>
                </c:pt>
                <c:pt idx="8">
                  <c:v>1.89712022065882</c:v>
                </c:pt>
                <c:pt idx="9">
                  <c:v>1.39072775011968</c:v>
                </c:pt>
                <c:pt idx="10">
                  <c:v>1.09718553688592</c:v>
                </c:pt>
                <c:pt idx="11">
                  <c:v>0.958440786986131</c:v>
                </c:pt>
                <c:pt idx="12">
                  <c:v>0.91630786936602304</c:v>
                </c:pt>
                <c:pt idx="13">
                  <c:v>0.92341807772768902</c:v>
                </c:pt>
                <c:pt idx="14">
                  <c:v>0.94690108669345796</c:v>
                </c:pt>
                <c:pt idx="15">
                  <c:v>0.96752494648731602</c:v>
                </c:pt>
                <c:pt idx="16">
                  <c:v>0.97664372716829495</c:v>
                </c:pt>
                <c:pt idx="17">
                  <c:v>0.97260722384262999</c:v>
                </c:pt>
                <c:pt idx="18">
                  <c:v>0.95758993883526999</c:v>
                </c:pt>
                <c:pt idx="19">
                  <c:v>0.93524692961469202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E7-4753-843F-B0E68E5672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4818479"/>
        <c:axId val="1914817231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tehn'!$B$11:$U$11</c:f>
              <c:numCache>
                <c:formatCode>General</c:formatCode>
                <c:ptCount val="20"/>
                <c:pt idx="0">
                  <c:v>0.15610065193655501</c:v>
                </c:pt>
                <c:pt idx="1">
                  <c:v>0.37691649109208902</c:v>
                </c:pt>
                <c:pt idx="2">
                  <c:v>0.56352500448861098</c:v>
                </c:pt>
                <c:pt idx="3">
                  <c:v>0.70790627132484496</c:v>
                </c:pt>
                <c:pt idx="4">
                  <c:v>0.80964345944661897</c:v>
                </c:pt>
                <c:pt idx="5">
                  <c:v>0.87299410194080496</c:v>
                </c:pt>
                <c:pt idx="6">
                  <c:v>0.90454074812822705</c:v>
                </c:pt>
                <c:pt idx="7">
                  <c:v>0.91153946464672198</c:v>
                </c:pt>
                <c:pt idx="8">
                  <c:v>0.900882647177497</c:v>
                </c:pt>
                <c:pt idx="9">
                  <c:v>0.878536829977691</c:v>
                </c:pt>
                <c:pt idx="10">
                  <c:v>0.84931533883548105</c:v>
                </c:pt>
                <c:pt idx="11">
                  <c:v>0.81686665154947502</c:v>
                </c:pt>
                <c:pt idx="12">
                  <c:v>0.78378680526515199</c:v>
                </c:pt>
                <c:pt idx="13">
                  <c:v>0.751790660248986</c:v>
                </c:pt>
                <c:pt idx="14">
                  <c:v>0.72189908649423296</c:v>
                </c:pt>
                <c:pt idx="15">
                  <c:v>0.69461628623065497</c:v>
                </c:pt>
                <c:pt idx="16">
                  <c:v>0.67008377890229598</c:v>
                </c:pt>
                <c:pt idx="17">
                  <c:v>0.64820583934800902</c:v>
                </c:pt>
                <c:pt idx="18">
                  <c:v>0.62874631274897297</c:v>
                </c:pt>
                <c:pt idx="19">
                  <c:v>0.61139959242979103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E7-4753-843F-B0E68E5672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5238815"/>
        <c:axId val="1914694255"/>
      </c:lineChart>
      <c:catAx>
        <c:axId val="1914818479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817231"/>
        <c:crosses val="autoZero"/>
        <c:auto val="1"/>
        <c:lblAlgn val="ctr"/>
        <c:lblOffset val="100"/>
        <c:noMultiLvlLbl val="0"/>
      </c:catAx>
      <c:valAx>
        <c:axId val="1914817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818479"/>
        <c:crosses val="autoZero"/>
        <c:crossBetween val="between"/>
      </c:valAx>
      <c:valAx>
        <c:axId val="191469425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238815"/>
        <c:crosses val="max"/>
        <c:crossBetween val="between"/>
      </c:valAx>
      <c:catAx>
        <c:axId val="1835238815"/>
        <c:scaling>
          <c:orientation val="minMax"/>
        </c:scaling>
        <c:delete val="1"/>
        <c:axPos val="b"/>
        <c:majorTickMark val="out"/>
        <c:minorTickMark val="none"/>
        <c:tickLblPos val="nextTo"/>
        <c:crossAx val="191469425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deposits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tehn'!$B$40:$U$40</c:f>
              <c:numCache>
                <c:formatCode>General</c:formatCode>
                <c:ptCount val="20"/>
                <c:pt idx="0">
                  <c:v>1.0686056290636701</c:v>
                </c:pt>
                <c:pt idx="1">
                  <c:v>2.4243272391286301</c:v>
                </c:pt>
                <c:pt idx="2">
                  <c:v>3.8318545935457999</c:v>
                </c:pt>
                <c:pt idx="3">
                  <c:v>4.9543088171317198</c:v>
                </c:pt>
                <c:pt idx="4">
                  <c:v>5.6431431437992599</c:v>
                </c:pt>
                <c:pt idx="5">
                  <c:v>5.8956638458241999</c:v>
                </c:pt>
                <c:pt idx="6">
                  <c:v>5.7946616254242302</c:v>
                </c:pt>
                <c:pt idx="7">
                  <c:v>5.4551292118802799</c:v>
                </c:pt>
                <c:pt idx="8">
                  <c:v>4.9878874583044599</c:v>
                </c:pt>
                <c:pt idx="9">
                  <c:v>4.4805352329483004</c:v>
                </c:pt>
                <c:pt idx="10">
                  <c:v>3.9917257860283102</c:v>
                </c:pt>
                <c:pt idx="11">
                  <c:v>3.5536822400452199</c:v>
                </c:pt>
                <c:pt idx="12">
                  <c:v>3.17854223303218</c:v>
                </c:pt>
                <c:pt idx="13">
                  <c:v>2.8654562948578501</c:v>
                </c:pt>
                <c:pt idx="14">
                  <c:v>2.6067030562903599</c:v>
                </c:pt>
                <c:pt idx="15">
                  <c:v>2.3921258978558901</c:v>
                </c:pt>
                <c:pt idx="16">
                  <c:v>2.2118655904231002</c:v>
                </c:pt>
                <c:pt idx="17">
                  <c:v>2.05770773243077</c:v>
                </c:pt>
                <c:pt idx="18">
                  <c:v>1.9234744427795201</c:v>
                </c:pt>
                <c:pt idx="19">
                  <c:v>1.8048610457904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C5-416A-978F-89E3FB8EA17F}"/>
            </c:ext>
          </c:extLst>
        </c:ser>
        <c:ser>
          <c:idx val="3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tehn'!$B$54:$U$54</c:f>
              <c:numCache>
                <c:formatCode>General</c:formatCode>
                <c:ptCount val="20"/>
                <c:pt idx="0">
                  <c:v>0.99321240616038198</c:v>
                </c:pt>
                <c:pt idx="1">
                  <c:v>2.20459542369453</c:v>
                </c:pt>
                <c:pt idx="2">
                  <c:v>3.4147607490504601</c:v>
                </c:pt>
                <c:pt idx="3">
                  <c:v>4.3058817275513501</c:v>
                </c:pt>
                <c:pt idx="4">
                  <c:v>4.7561925391074604</c:v>
                </c:pt>
                <c:pt idx="5">
                  <c:v>4.79009476570823</c:v>
                </c:pt>
                <c:pt idx="6">
                  <c:v>4.5115261403725997</c:v>
                </c:pt>
                <c:pt idx="7">
                  <c:v>4.0474734467399998</c:v>
                </c:pt>
                <c:pt idx="8">
                  <c:v>3.5114417843310801</c:v>
                </c:pt>
                <c:pt idx="9">
                  <c:v>2.9863052660670899</c:v>
                </c:pt>
                <c:pt idx="10">
                  <c:v>2.52136262987527</c:v>
                </c:pt>
                <c:pt idx="11">
                  <c:v>2.13757993014748</c:v>
                </c:pt>
                <c:pt idx="12">
                  <c:v>1.8360688658100099</c:v>
                </c:pt>
                <c:pt idx="13">
                  <c:v>1.6065357309642001</c:v>
                </c:pt>
                <c:pt idx="14">
                  <c:v>1.43401586661862</c:v>
                </c:pt>
                <c:pt idx="15">
                  <c:v>1.3033742004119799</c:v>
                </c:pt>
                <c:pt idx="16">
                  <c:v>1.2017552694757501</c:v>
                </c:pt>
                <c:pt idx="17">
                  <c:v>1.1194866993182599</c:v>
                </c:pt>
                <c:pt idx="18">
                  <c:v>1.0500013755506099</c:v>
                </c:pt>
                <c:pt idx="19">
                  <c:v>0.98926146493663203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C5-416A-978F-89E3FB8EA1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3368111"/>
        <c:axId val="1833366031"/>
      </c:lineChart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tehn'!$B$12:$U$12</c:f>
              <c:numCache>
                <c:formatCode>General</c:formatCode>
                <c:ptCount val="20"/>
                <c:pt idx="0">
                  <c:v>0.44092962386851298</c:v>
                </c:pt>
                <c:pt idx="1">
                  <c:v>0.71505855740781499</c:v>
                </c:pt>
                <c:pt idx="2">
                  <c:v>0.94598071976534504</c:v>
                </c:pt>
                <c:pt idx="3">
                  <c:v>1.1296635729103199</c:v>
                </c:pt>
                <c:pt idx="4">
                  <c:v>1.2675301462494</c:v>
                </c:pt>
                <c:pt idx="5">
                  <c:v>1.3615646666391401</c:v>
                </c:pt>
                <c:pt idx="6">
                  <c:v>1.41465966715334</c:v>
                </c:pt>
                <c:pt idx="7">
                  <c:v>1.4310341876330199</c:v>
                </c:pt>
                <c:pt idx="8">
                  <c:v>1.4161122027274899</c:v>
                </c:pt>
                <c:pt idx="9">
                  <c:v>1.3760576641561399</c:v>
                </c:pt>
                <c:pt idx="10">
                  <c:v>1.3172148517923099</c:v>
                </c:pt>
                <c:pt idx="11">
                  <c:v>1.2456146116693101</c:v>
                </c:pt>
                <c:pt idx="12">
                  <c:v>1.1666189563315199</c:v>
                </c:pt>
                <c:pt idx="13">
                  <c:v>1.08471679988645</c:v>
                </c:pt>
                <c:pt idx="14">
                  <c:v>1.00345113922123</c:v>
                </c:pt>
                <c:pt idx="15">
                  <c:v>0.92544491409431395</c:v>
                </c:pt>
                <c:pt idx="16">
                  <c:v>0.85249140170286397</c:v>
                </c:pt>
                <c:pt idx="17">
                  <c:v>0.78567959919171004</c:v>
                </c:pt>
                <c:pt idx="18">
                  <c:v>0.72553190681114199</c:v>
                </c:pt>
                <c:pt idx="19">
                  <c:v>0.67213840523339696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C5-416A-978F-89E3FB8EA1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3550911"/>
        <c:axId val="1573550495"/>
      </c:lineChart>
      <c:catAx>
        <c:axId val="1833368111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366031"/>
        <c:crosses val="autoZero"/>
        <c:auto val="1"/>
        <c:lblAlgn val="ctr"/>
        <c:lblOffset val="100"/>
        <c:noMultiLvlLbl val="0"/>
      </c:catAx>
      <c:valAx>
        <c:axId val="183336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368111"/>
        <c:crosses val="autoZero"/>
        <c:crossBetween val="between"/>
      </c:valAx>
      <c:valAx>
        <c:axId val="157355049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3550911"/>
        <c:crosses val="max"/>
        <c:crossBetween val="between"/>
      </c:valAx>
      <c:catAx>
        <c:axId val="1573550911"/>
        <c:scaling>
          <c:orientation val="minMax"/>
        </c:scaling>
        <c:delete val="1"/>
        <c:axPos val="b"/>
        <c:majorTickMark val="out"/>
        <c:minorTickMark val="none"/>
        <c:tickLblPos val="nextTo"/>
        <c:crossAx val="157355049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bank capital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tehn'!$B$42:$U$42</c:f>
              <c:numCache>
                <c:formatCode>General</c:formatCode>
                <c:ptCount val="20"/>
                <c:pt idx="0">
                  <c:v>0.43085739378626903</c:v>
                </c:pt>
                <c:pt idx="1">
                  <c:v>-2.6761863142108102</c:v>
                </c:pt>
                <c:pt idx="2">
                  <c:v>-8.1818778529128604</c:v>
                </c:pt>
                <c:pt idx="3">
                  <c:v>-14.0120892320056</c:v>
                </c:pt>
                <c:pt idx="4">
                  <c:v>-18.614569383175802</c:v>
                </c:pt>
                <c:pt idx="5">
                  <c:v>-21.303095604942801</c:v>
                </c:pt>
                <c:pt idx="6">
                  <c:v>-22.086025232061001</c:v>
                </c:pt>
                <c:pt idx="7">
                  <c:v>-21.365007209950601</c:v>
                </c:pt>
                <c:pt idx="8">
                  <c:v>-19.6733193040467</c:v>
                </c:pt>
                <c:pt idx="9">
                  <c:v>-17.506214792042201</c:v>
                </c:pt>
                <c:pt idx="10">
                  <c:v>-15.239480612145799</c:v>
                </c:pt>
                <c:pt idx="11">
                  <c:v>-13.1114894148867</c:v>
                </c:pt>
                <c:pt idx="12">
                  <c:v>-11.241571430699601</c:v>
                </c:pt>
                <c:pt idx="13">
                  <c:v>-9.6631026295435198</c:v>
                </c:pt>
                <c:pt idx="14">
                  <c:v>-8.3573590123456007</c:v>
                </c:pt>
                <c:pt idx="15">
                  <c:v>-7.2809859760223201</c:v>
                </c:pt>
                <c:pt idx="16">
                  <c:v>-6.3847993189172598</c:v>
                </c:pt>
                <c:pt idx="17">
                  <c:v>-5.6245177321828201</c:v>
                </c:pt>
                <c:pt idx="18">
                  <c:v>-4.9653352642296804</c:v>
                </c:pt>
                <c:pt idx="19">
                  <c:v>-4.38250769748322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96-46EC-B74E-7080A823B1E4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tehn'!$B$56:$U$56</c:f>
              <c:numCache>
                <c:formatCode>General</c:formatCode>
                <c:ptCount val="20"/>
                <c:pt idx="0">
                  <c:v>0.43427536830054703</c:v>
                </c:pt>
                <c:pt idx="1">
                  <c:v>-1.74343042873495</c:v>
                </c:pt>
                <c:pt idx="2">
                  <c:v>-5.6263152360840403</c:v>
                </c:pt>
                <c:pt idx="3">
                  <c:v>-9.6298269124393592</c:v>
                </c:pt>
                <c:pt idx="4">
                  <c:v>-12.618573276279299</c:v>
                </c:pt>
                <c:pt idx="5">
                  <c:v>-14.146346460677799</c:v>
                </c:pt>
                <c:pt idx="6">
                  <c:v>-14.2946991324128</c:v>
                </c:pt>
                <c:pt idx="7">
                  <c:v>-13.422495457752101</c:v>
                </c:pt>
                <c:pt idx="8">
                  <c:v>-11.959136636314099</c:v>
                </c:pt>
                <c:pt idx="9">
                  <c:v>-10.278157398723399</c:v>
                </c:pt>
                <c:pt idx="10">
                  <c:v>-8.6433534739357896</c:v>
                </c:pt>
                <c:pt idx="11">
                  <c:v>-7.2044303068667297</c:v>
                </c:pt>
                <c:pt idx="12">
                  <c:v>-6.0188743941666596</c:v>
                </c:pt>
                <c:pt idx="13">
                  <c:v>-5.0824884557314496</c:v>
                </c:pt>
                <c:pt idx="14">
                  <c:v>-4.3579163094332403</c:v>
                </c:pt>
                <c:pt idx="15">
                  <c:v>-3.7962345084943201</c:v>
                </c:pt>
                <c:pt idx="16">
                  <c:v>-3.3505878437306902</c:v>
                </c:pt>
                <c:pt idx="17">
                  <c:v>-2.9829952594818798</c:v>
                </c:pt>
                <c:pt idx="18">
                  <c:v>-2.66628812221454</c:v>
                </c:pt>
                <c:pt idx="19">
                  <c:v>-2.38315686240459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96-46EC-B74E-7080A823B1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5560687"/>
        <c:axId val="1955561103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tehn'!$B$14:$U$14</c:f>
              <c:numCache>
                <c:formatCode>General</c:formatCode>
                <c:ptCount val="20"/>
                <c:pt idx="0">
                  <c:v>0.27699817905337898</c:v>
                </c:pt>
                <c:pt idx="1">
                  <c:v>8.5584311102508095E-2</c:v>
                </c:pt>
                <c:pt idx="2">
                  <c:v>-0.50252918691872095</c:v>
                </c:pt>
                <c:pt idx="3">
                  <c:v>-1.3214790390155999</c:v>
                </c:pt>
                <c:pt idx="4">
                  <c:v>-2.2056265908666401</c:v>
                </c:pt>
                <c:pt idx="5">
                  <c:v>-3.02310724142635</c:v>
                </c:pt>
                <c:pt idx="6">
                  <c:v>-3.6876734521346499</c:v>
                </c:pt>
                <c:pt idx="7">
                  <c:v>-4.1569654738617903</c:v>
                </c:pt>
                <c:pt idx="8">
                  <c:v>-4.4237637205213201</c:v>
                </c:pt>
                <c:pt idx="9">
                  <c:v>-4.5050322437188601</c:v>
                </c:pt>
                <c:pt idx="10">
                  <c:v>-4.4316451462255797</c:v>
                </c:pt>
                <c:pt idx="11">
                  <c:v>-4.2401573625400903</c:v>
                </c:pt>
                <c:pt idx="12">
                  <c:v>-3.9669789216240998</c:v>
                </c:pt>
                <c:pt idx="13">
                  <c:v>-3.6447571959134901</c:v>
                </c:pt>
                <c:pt idx="14">
                  <c:v>-3.3005286341611701</c:v>
                </c:pt>
                <c:pt idx="15">
                  <c:v>-2.9551478107693199</c:v>
                </c:pt>
                <c:pt idx="16">
                  <c:v>-2.6235477632785398</c:v>
                </c:pt>
                <c:pt idx="17">
                  <c:v>-2.3154734389822802</c:v>
                </c:pt>
                <c:pt idx="18">
                  <c:v>-2.0364257022920902</c:v>
                </c:pt>
                <c:pt idx="19">
                  <c:v>-1.7886393587231499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996-46EC-B74E-7080A823B1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0037551"/>
        <c:axId val="1910039631"/>
      </c:lineChart>
      <c:catAx>
        <c:axId val="1955560687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5561103"/>
        <c:crosses val="autoZero"/>
        <c:auto val="1"/>
        <c:lblAlgn val="ctr"/>
        <c:lblOffset val="100"/>
        <c:noMultiLvlLbl val="0"/>
      </c:catAx>
      <c:valAx>
        <c:axId val="1955561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5560687"/>
        <c:crosses val="autoZero"/>
        <c:crossBetween val="between"/>
      </c:valAx>
      <c:valAx>
        <c:axId val="191003963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037551"/>
        <c:crosses val="max"/>
        <c:crossBetween val="between"/>
      </c:valAx>
      <c:catAx>
        <c:axId val="1910037551"/>
        <c:scaling>
          <c:orientation val="minMax"/>
        </c:scaling>
        <c:delete val="1"/>
        <c:axPos val="b"/>
        <c:majorTickMark val="out"/>
        <c:minorTickMark val="none"/>
        <c:tickLblPos val="nextTo"/>
        <c:crossAx val="191003963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interest deposits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capital'!$B$41:$U$41</c:f>
              <c:numCache>
                <c:formatCode>General</c:formatCode>
                <c:ptCount val="20"/>
                <c:pt idx="0">
                  <c:v>0.171289140259898</c:v>
                </c:pt>
                <c:pt idx="1">
                  <c:v>0.31953469678209601</c:v>
                </c:pt>
                <c:pt idx="2">
                  <c:v>0.40502605301807298</c:v>
                </c:pt>
                <c:pt idx="3">
                  <c:v>0.41472729348984999</c:v>
                </c:pt>
                <c:pt idx="4">
                  <c:v>0.35733991117973302</c:v>
                </c:pt>
                <c:pt idx="5">
                  <c:v>0.25368483092445099</c:v>
                </c:pt>
                <c:pt idx="6">
                  <c:v>0.12762620092350599</c:v>
                </c:pt>
                <c:pt idx="7" formatCode="0.00E+00">
                  <c:v>-9.2609193977910605E-5</c:v>
                </c:pt>
                <c:pt idx="8">
                  <c:v>-0.114791545878312</c:v>
                </c:pt>
                <c:pt idx="9">
                  <c:v>-0.208299054694292</c:v>
                </c:pt>
                <c:pt idx="10">
                  <c:v>-0.27790868358783899</c:v>
                </c:pt>
                <c:pt idx="11">
                  <c:v>-0.32473087982662202</c:v>
                </c:pt>
                <c:pt idx="12">
                  <c:v>-0.35204447966369701</c:v>
                </c:pt>
                <c:pt idx="13">
                  <c:v>-0.36397014899013602</c:v>
                </c:pt>
                <c:pt idx="14">
                  <c:v>-0.36457162222753597</c:v>
                </c:pt>
                <c:pt idx="15">
                  <c:v>-0.35735609345647101</c:v>
                </c:pt>
                <c:pt idx="16">
                  <c:v>-0.34508122059033702</c:v>
                </c:pt>
                <c:pt idx="17">
                  <c:v>-0.32976161098964302</c:v>
                </c:pt>
                <c:pt idx="18">
                  <c:v>-0.31278116475190698</c:v>
                </c:pt>
                <c:pt idx="19">
                  <c:v>-0.29504276187383299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CB-4A6D-96D9-562D69FD5372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capital'!$B$55:$U$55</c:f>
              <c:numCache>
                <c:formatCode>General</c:formatCode>
                <c:ptCount val="20"/>
                <c:pt idx="0">
                  <c:v>0.215549296966176</c:v>
                </c:pt>
                <c:pt idx="1">
                  <c:v>0.41493190632455201</c:v>
                </c:pt>
                <c:pt idx="2">
                  <c:v>0.53418424305350798</c:v>
                </c:pt>
                <c:pt idx="3">
                  <c:v>0.55141574382632297</c:v>
                </c:pt>
                <c:pt idx="4">
                  <c:v>0.47632481140545802</c:v>
                </c:pt>
                <c:pt idx="5">
                  <c:v>0.33619909199658898</c:v>
                </c:pt>
                <c:pt idx="6">
                  <c:v>0.16328534643255199</c:v>
                </c:pt>
                <c:pt idx="7">
                  <c:v>-1.38379461157183E-2</c:v>
                </c:pt>
                <c:pt idx="8">
                  <c:v>-0.17453182907102599</c:v>
                </c:pt>
                <c:pt idx="9">
                  <c:v>-0.30694345361500103</c:v>
                </c:pt>
                <c:pt idx="10">
                  <c:v>-0.406755000673306</c:v>
                </c:pt>
                <c:pt idx="11">
                  <c:v>-0.475025776954492</c:v>
                </c:pt>
                <c:pt idx="12">
                  <c:v>-0.51596401654010204</c:v>
                </c:pt>
                <c:pt idx="13">
                  <c:v>-0.53509195811656196</c:v>
                </c:pt>
                <c:pt idx="14">
                  <c:v>-0.53797306467641504</c:v>
                </c:pt>
                <c:pt idx="15">
                  <c:v>-0.52948103019456505</c:v>
                </c:pt>
                <c:pt idx="16">
                  <c:v>-0.51349546199970697</c:v>
                </c:pt>
                <c:pt idx="17">
                  <c:v>-0.492882511467922</c:v>
                </c:pt>
                <c:pt idx="18">
                  <c:v>-0.46963250384690303</c:v>
                </c:pt>
                <c:pt idx="19">
                  <c:v>-0.44505839264282798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2CB-4A6D-96D9-562D69FD53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1880543"/>
        <c:axId val="1831880959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capital'!$B$13:$U$13</c:f>
              <c:numCache>
                <c:formatCode>General</c:formatCode>
                <c:ptCount val="20"/>
                <c:pt idx="0">
                  <c:v>2.17245025862733E-2</c:v>
                </c:pt>
                <c:pt idx="1">
                  <c:v>4.0423097927455999E-2</c:v>
                </c:pt>
                <c:pt idx="2">
                  <c:v>4.9034527643716103E-2</c:v>
                </c:pt>
                <c:pt idx="3">
                  <c:v>4.6904767885803403E-2</c:v>
                </c:pt>
                <c:pt idx="4">
                  <c:v>3.6387490374846503E-2</c:v>
                </c:pt>
                <c:pt idx="5">
                  <c:v>2.0679600036123801E-2</c:v>
                </c:pt>
                <c:pt idx="6">
                  <c:v>2.7431966313371499E-3</c:v>
                </c:pt>
                <c:pt idx="7">
                  <c:v>-1.51195223699467E-2</c:v>
                </c:pt>
                <c:pt idx="8">
                  <c:v>-3.1345205877462999E-2</c:v>
                </c:pt>
                <c:pt idx="9">
                  <c:v>-4.5026100626778497E-2</c:v>
                </c:pt>
                <c:pt idx="10">
                  <c:v>-5.5767471263544997E-2</c:v>
                </c:pt>
                <c:pt idx="11">
                  <c:v>-6.3539195843253599E-2</c:v>
                </c:pt>
                <c:pt idx="12">
                  <c:v>-6.8546205499291399E-2</c:v>
                </c:pt>
                <c:pt idx="13">
                  <c:v>-7.1126335255343107E-2</c:v>
                </c:pt>
                <c:pt idx="14">
                  <c:v>-7.16757713272025E-2</c:v>
                </c:pt>
                <c:pt idx="15">
                  <c:v>-7.0598439710934699E-2</c:v>
                </c:pt>
                <c:pt idx="16">
                  <c:v>-6.8274392975905304E-2</c:v>
                </c:pt>
                <c:pt idx="17">
                  <c:v>-6.5042298436577703E-2</c:v>
                </c:pt>
                <c:pt idx="18">
                  <c:v>-6.1191787724946198E-2</c:v>
                </c:pt>
                <c:pt idx="19">
                  <c:v>-5.6962285553516803E-2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CB-4A6D-96D9-562D69FD53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4152815"/>
        <c:axId val="1914151983"/>
      </c:lineChart>
      <c:catAx>
        <c:axId val="1831880543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1880959"/>
        <c:crosses val="autoZero"/>
        <c:auto val="1"/>
        <c:lblAlgn val="ctr"/>
        <c:lblOffset val="100"/>
        <c:noMultiLvlLbl val="0"/>
      </c:catAx>
      <c:valAx>
        <c:axId val="1831880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1880543"/>
        <c:crosses val="autoZero"/>
        <c:crossBetween val="between"/>
      </c:valAx>
      <c:valAx>
        <c:axId val="19141519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152815"/>
        <c:crosses val="max"/>
        <c:crossBetween val="between"/>
      </c:valAx>
      <c:catAx>
        <c:axId val="1914152815"/>
        <c:scaling>
          <c:orientation val="minMax"/>
        </c:scaling>
        <c:delete val="1"/>
        <c:axPos val="b"/>
        <c:majorTickMark val="out"/>
        <c:minorTickMark val="none"/>
        <c:tickLblPos val="nextTo"/>
        <c:crossAx val="19141519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interest households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capital'!$B$32:$U$32</c:f>
              <c:numCache>
                <c:formatCode>General</c:formatCode>
                <c:ptCount val="20"/>
                <c:pt idx="0">
                  <c:v>1.06275467925245</c:v>
                </c:pt>
                <c:pt idx="1">
                  <c:v>1.92083414805692</c:v>
                </c:pt>
                <c:pt idx="2">
                  <c:v>2.4101294931366399</c:v>
                </c:pt>
                <c:pt idx="3">
                  <c:v>2.5222678162105798</c:v>
                </c:pt>
                <c:pt idx="4">
                  <c:v>2.33870283298989</c:v>
                </c:pt>
                <c:pt idx="5">
                  <c:v>1.9733730437569701</c:v>
                </c:pt>
                <c:pt idx="6">
                  <c:v>1.53357081575535</c:v>
                </c:pt>
                <c:pt idx="7">
                  <c:v>1.1000253732897001</c:v>
                </c:pt>
                <c:pt idx="8">
                  <c:v>0.72186979276818297</c:v>
                </c:pt>
                <c:pt idx="9">
                  <c:v>0.42061233511337898</c:v>
                </c:pt>
                <c:pt idx="10">
                  <c:v>0.19797808523348001</c:v>
                </c:pt>
                <c:pt idx="11">
                  <c:v>4.4114231826519301E-2</c:v>
                </c:pt>
                <c:pt idx="12">
                  <c:v>-5.5717097607208103E-2</c:v>
                </c:pt>
                <c:pt idx="13">
                  <c:v>-0.11659705288078701</c:v>
                </c:pt>
                <c:pt idx="14">
                  <c:v>-0.15143795282564601</c:v>
                </c:pt>
                <c:pt idx="15">
                  <c:v>-0.17002327821435601</c:v>
                </c:pt>
                <c:pt idx="16">
                  <c:v>-0.179042507245222</c:v>
                </c:pt>
                <c:pt idx="17">
                  <c:v>-0.182637816729909</c:v>
                </c:pt>
                <c:pt idx="18">
                  <c:v>-0.18311504390814801</c:v>
                </c:pt>
                <c:pt idx="19">
                  <c:v>-0.181609315800282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C3-401C-9DB9-1E206699F671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capital'!$B$46:$U$46</c:f>
              <c:numCache>
                <c:formatCode>General</c:formatCode>
                <c:ptCount val="20"/>
                <c:pt idx="0">
                  <c:v>1.8643139514946201</c:v>
                </c:pt>
                <c:pt idx="1">
                  <c:v>3.3395855454802001</c:v>
                </c:pt>
                <c:pt idx="2">
                  <c:v>4.14002513170764</c:v>
                </c:pt>
                <c:pt idx="3">
                  <c:v>4.2918508127222301</c:v>
                </c:pt>
                <c:pt idx="4">
                  <c:v>3.9641633843079802</c:v>
                </c:pt>
                <c:pt idx="5">
                  <c:v>3.36067154706654</c:v>
                </c:pt>
                <c:pt idx="6">
                  <c:v>2.6584174351370402</c:v>
                </c:pt>
                <c:pt idx="7">
                  <c:v>1.98219705763539</c:v>
                </c:pt>
                <c:pt idx="8">
                  <c:v>1.40248583076126</c:v>
                </c:pt>
                <c:pt idx="9">
                  <c:v>0.94580191584110596</c:v>
                </c:pt>
                <c:pt idx="10">
                  <c:v>0.60923629412899205</c:v>
                </c:pt>
                <c:pt idx="11">
                  <c:v>0.37407174461571402</c:v>
                </c:pt>
                <c:pt idx="12">
                  <c:v>0.21611554798438101</c:v>
                </c:pt>
                <c:pt idx="13">
                  <c:v>0.112233159047448</c:v>
                </c:pt>
                <c:pt idx="14">
                  <c:v>4.3610142066611998E-2</c:v>
                </c:pt>
                <c:pt idx="15">
                  <c:v>-3.3204493736125299E-3</c:v>
                </c:pt>
                <c:pt idx="16">
                  <c:v>-3.7336857156017103E-2</c:v>
                </c:pt>
                <c:pt idx="17">
                  <c:v>-6.3513959302754899E-2</c:v>
                </c:pt>
                <c:pt idx="18">
                  <c:v>-8.4424658108843295E-2</c:v>
                </c:pt>
                <c:pt idx="19">
                  <c:v>-0.10117492165094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C3-401C-9DB9-1E206699F6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6539887"/>
        <c:axId val="1736540303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capital'!$B$4:$U$4</c:f>
              <c:numCache>
                <c:formatCode>General</c:formatCode>
                <c:ptCount val="20"/>
                <c:pt idx="0">
                  <c:v>0.15585294651724699</c:v>
                </c:pt>
                <c:pt idx="1">
                  <c:v>0.286126869856627</c:v>
                </c:pt>
                <c:pt idx="2">
                  <c:v>0.37396998092022399</c:v>
                </c:pt>
                <c:pt idx="3">
                  <c:v>0.41706658801866697</c:v>
                </c:pt>
                <c:pt idx="4">
                  <c:v>0.42132992063511698</c:v>
                </c:pt>
                <c:pt idx="5">
                  <c:v>0.39621053035788201</c:v>
                </c:pt>
                <c:pt idx="6">
                  <c:v>0.351724955147382</c:v>
                </c:pt>
                <c:pt idx="7">
                  <c:v>0.29681038300803703</c:v>
                </c:pt>
                <c:pt idx="8">
                  <c:v>0.238591122304917</c:v>
                </c:pt>
                <c:pt idx="9">
                  <c:v>0.182218254132851</c:v>
                </c:pt>
                <c:pt idx="10">
                  <c:v>0.13103244422945901</c:v>
                </c:pt>
                <c:pt idx="11">
                  <c:v>8.6878704178432506E-2</c:v>
                </c:pt>
                <c:pt idx="12">
                  <c:v>5.04644444582256E-2</c:v>
                </c:pt>
                <c:pt idx="13">
                  <c:v>2.1698147024388E-2</c:v>
                </c:pt>
                <c:pt idx="14" formatCode="0.00E+00">
                  <c:v>-2.2380055571424899E-5</c:v>
                </c:pt>
                <c:pt idx="15">
                  <c:v>-1.5582889955703101E-2</c:v>
                </c:pt>
                <c:pt idx="16">
                  <c:v>-2.5985470295638399E-2</c:v>
                </c:pt>
                <c:pt idx="17">
                  <c:v>-3.2233734183994202E-2</c:v>
                </c:pt>
                <c:pt idx="18">
                  <c:v>-3.5260496837574699E-2</c:v>
                </c:pt>
                <c:pt idx="19">
                  <c:v>-3.58877972537179E-2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C3-401C-9DB9-1E206699F6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3862287"/>
        <c:axId val="1733862703"/>
      </c:lineChart>
      <c:catAx>
        <c:axId val="1736539887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540303"/>
        <c:crosses val="autoZero"/>
        <c:auto val="1"/>
        <c:lblAlgn val="ctr"/>
        <c:lblOffset val="100"/>
        <c:noMultiLvlLbl val="0"/>
      </c:catAx>
      <c:valAx>
        <c:axId val="1736540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539887"/>
        <c:crosses val="autoZero"/>
        <c:crossBetween val="between"/>
      </c:valAx>
      <c:valAx>
        <c:axId val="173386270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3862287"/>
        <c:crosses val="max"/>
        <c:crossBetween val="between"/>
      </c:valAx>
      <c:catAx>
        <c:axId val="1733862287"/>
        <c:scaling>
          <c:orientation val="minMax"/>
        </c:scaling>
        <c:delete val="1"/>
        <c:axPos val="b"/>
        <c:majorTickMark val="out"/>
        <c:minorTickMark val="none"/>
        <c:tickLblPos val="nextTo"/>
        <c:crossAx val="173386270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interest firms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capital'!$B$33:$U$33</c:f>
              <c:numCache>
                <c:formatCode>General</c:formatCode>
                <c:ptCount val="20"/>
                <c:pt idx="0">
                  <c:v>1.4937590661084299</c:v>
                </c:pt>
                <c:pt idx="1">
                  <c:v>2.6850149962470802</c:v>
                </c:pt>
                <c:pt idx="2">
                  <c:v>3.1871236312006901</c:v>
                </c:pt>
                <c:pt idx="3">
                  <c:v>3.1282818827755099</c:v>
                </c:pt>
                <c:pt idx="4">
                  <c:v>2.70825715856081</c:v>
                </c:pt>
                <c:pt idx="5">
                  <c:v>2.1213903939493099</c:v>
                </c:pt>
                <c:pt idx="6">
                  <c:v>1.51562680174844</c:v>
                </c:pt>
                <c:pt idx="7">
                  <c:v>0.98167784771992705</c:v>
                </c:pt>
                <c:pt idx="8">
                  <c:v>0.56018602436944398</c:v>
                </c:pt>
                <c:pt idx="9">
                  <c:v>0.256300526546132</c:v>
                </c:pt>
                <c:pt idx="10">
                  <c:v>5.4735314857238003E-2</c:v>
                </c:pt>
                <c:pt idx="11">
                  <c:v>-6.8184706298260303E-2</c:v>
                </c:pt>
                <c:pt idx="12">
                  <c:v>-0.13654254646671399</c:v>
                </c:pt>
                <c:pt idx="13">
                  <c:v>-0.170560685661231</c:v>
                </c:pt>
                <c:pt idx="14">
                  <c:v>-0.185089329287908</c:v>
                </c:pt>
                <c:pt idx="15">
                  <c:v>-0.18980414447908001</c:v>
                </c:pt>
                <c:pt idx="16">
                  <c:v>-0.190240421583039</c:v>
                </c:pt>
                <c:pt idx="17">
                  <c:v>-0.18905661976501201</c:v>
                </c:pt>
                <c:pt idx="18">
                  <c:v>-0.18717587321547099</c:v>
                </c:pt>
                <c:pt idx="19">
                  <c:v>-0.184652108278889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14-4241-8151-DFFC6462B815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capital'!$B$47:$U$47</c:f>
              <c:numCache>
                <c:formatCode>General</c:formatCode>
                <c:ptCount val="20"/>
                <c:pt idx="0">
                  <c:v>2.68172689933348</c:v>
                </c:pt>
                <c:pt idx="1">
                  <c:v>4.7368291775785396</c:v>
                </c:pt>
                <c:pt idx="2">
                  <c:v>5.4757785300394799</c:v>
                </c:pt>
                <c:pt idx="3">
                  <c:v>5.2742164937098996</c:v>
                </c:pt>
                <c:pt idx="4">
                  <c:v>4.5243412711148103</c:v>
                </c:pt>
                <c:pt idx="5">
                  <c:v>3.5555745771646299</c:v>
                </c:pt>
                <c:pt idx="6">
                  <c:v>2.5969581566040101</c:v>
                </c:pt>
                <c:pt idx="7">
                  <c:v>1.77692014952328</c:v>
                </c:pt>
                <c:pt idx="8">
                  <c:v>1.1441081573013501</c:v>
                </c:pt>
                <c:pt idx="9">
                  <c:v>0.69481245034130301</c:v>
                </c:pt>
                <c:pt idx="10">
                  <c:v>0.39792904803477802</c:v>
                </c:pt>
                <c:pt idx="11">
                  <c:v>0.213425377983013</c:v>
                </c:pt>
                <c:pt idx="12">
                  <c:v>0.103683208872175</c:v>
                </c:pt>
                <c:pt idx="13">
                  <c:v>3.89096170112593E-2</c:v>
                </c:pt>
                <c:pt idx="14">
                  <c:v>-1.55586242653882E-3</c:v>
                </c:pt>
                <c:pt idx="15">
                  <c:v>-3.0280617985265001E-2</c:v>
                </c:pt>
                <c:pt idx="16">
                  <c:v>-5.3767366271795701E-2</c:v>
                </c:pt>
                <c:pt idx="17">
                  <c:v>-7.45908202079031E-2</c:v>
                </c:pt>
                <c:pt idx="18">
                  <c:v>-9.3177939165412005E-2</c:v>
                </c:pt>
                <c:pt idx="19">
                  <c:v>-0.109068185606785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14-4241-8151-DFFC6462B8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4892655"/>
        <c:axId val="1904893071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capital'!$B$5:$U$5</c:f>
              <c:numCache>
                <c:formatCode>General</c:formatCode>
                <c:ptCount val="20"/>
                <c:pt idx="0">
                  <c:v>0.15162474254274</c:v>
                </c:pt>
                <c:pt idx="1">
                  <c:v>0.27872844343583703</c:v>
                </c:pt>
                <c:pt idx="2">
                  <c:v>0.36505154455491001</c:v>
                </c:pt>
                <c:pt idx="3">
                  <c:v>0.40814339627012303</c:v>
                </c:pt>
                <c:pt idx="4">
                  <c:v>0.41348286089589198</c:v>
                </c:pt>
                <c:pt idx="5">
                  <c:v>0.39004087711125202</c:v>
                </c:pt>
                <c:pt idx="6">
                  <c:v>0.34743081993957198</c:v>
                </c:pt>
                <c:pt idx="7">
                  <c:v>0.29430404649714798</c:v>
                </c:pt>
                <c:pt idx="8">
                  <c:v>0.237614076885968</c:v>
                </c:pt>
                <c:pt idx="9">
                  <c:v>0.18243473807911201</c:v>
                </c:pt>
                <c:pt idx="10">
                  <c:v>0.13209614564566</c:v>
                </c:pt>
                <c:pt idx="11">
                  <c:v>8.84745139271539E-2</c:v>
                </c:pt>
                <c:pt idx="12">
                  <c:v>5.23301885128706E-2</c:v>
                </c:pt>
                <c:pt idx="13">
                  <c:v>2.3631907645696299E-2</c:v>
                </c:pt>
                <c:pt idx="14">
                  <c:v>1.83572618246686E-3</c:v>
                </c:pt>
                <c:pt idx="15">
                  <c:v>-1.38931432069196E-2</c:v>
                </c:pt>
                <c:pt idx="16">
                  <c:v>-2.45154232351723E-2</c:v>
                </c:pt>
                <c:pt idx="17">
                  <c:v>-3.1003321538436001E-2</c:v>
                </c:pt>
                <c:pt idx="18">
                  <c:v>-3.4267395444413901E-2</c:v>
                </c:pt>
                <c:pt idx="19">
                  <c:v>-3.5115172422290002E-2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414-4241-8151-DFFC6462B8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0954079"/>
        <c:axId val="1730953663"/>
      </c:lineChart>
      <c:catAx>
        <c:axId val="1904892655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4893071"/>
        <c:crosses val="autoZero"/>
        <c:auto val="1"/>
        <c:lblAlgn val="ctr"/>
        <c:lblOffset val="100"/>
        <c:noMultiLvlLbl val="0"/>
      </c:catAx>
      <c:valAx>
        <c:axId val="190489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4892655"/>
        <c:crosses val="autoZero"/>
        <c:crossBetween val="between"/>
      </c:valAx>
      <c:valAx>
        <c:axId val="173095366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0954079"/>
        <c:crosses val="max"/>
        <c:crossBetween val="between"/>
      </c:valAx>
      <c:catAx>
        <c:axId val="1730954079"/>
        <c:scaling>
          <c:orientation val="minMax"/>
        </c:scaling>
        <c:delete val="1"/>
        <c:axPos val="b"/>
        <c:majorTickMark val="out"/>
        <c:minorTickMark val="none"/>
        <c:tickLblPos val="nextTo"/>
        <c:crossAx val="173095366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Salariul</a:t>
            </a:r>
            <a:r>
              <a:rPr lang="ro-RO" sz="1000" baseline="0"/>
              <a:t> brut, creștere trimestrială, Eurostat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Sheet1!$A$2:$A$60</c:f>
              <c:strCache>
                <c:ptCount val="59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</c:strCache>
            </c:strRef>
          </c:cat>
          <c:val>
            <c:numRef>
              <c:f>Sheet1!$E$2:$E$60</c:f>
              <c:numCache>
                <c:formatCode>General</c:formatCode>
                <c:ptCount val="59"/>
                <c:pt idx="0">
                  <c:v>0.04</c:v>
                </c:pt>
                <c:pt idx="1">
                  <c:v>4.7E-2</c:v>
                </c:pt>
                <c:pt idx="2">
                  <c:v>5.9000000000000004E-2</c:v>
                </c:pt>
                <c:pt idx="3">
                  <c:v>3.4000000000000002E-2</c:v>
                </c:pt>
                <c:pt idx="4">
                  <c:v>7.400000000000001E-2</c:v>
                </c:pt>
                <c:pt idx="5">
                  <c:v>4.0999999999999995E-2</c:v>
                </c:pt>
                <c:pt idx="6">
                  <c:v>3.7999999999999999E-2</c:v>
                </c:pt>
                <c:pt idx="7">
                  <c:v>1.4999999999999999E-2</c:v>
                </c:pt>
                <c:pt idx="8">
                  <c:v>2.1000000000000001E-2</c:v>
                </c:pt>
                <c:pt idx="9">
                  <c:v>2.5000000000000001E-2</c:v>
                </c:pt>
                <c:pt idx="10">
                  <c:v>6.9999999999999993E-3</c:v>
                </c:pt>
                <c:pt idx="11">
                  <c:v>2.7999999999999997E-2</c:v>
                </c:pt>
                <c:pt idx="12">
                  <c:v>5.0000000000000001E-3</c:v>
                </c:pt>
                <c:pt idx="13">
                  <c:v>2.1000000000000001E-2</c:v>
                </c:pt>
                <c:pt idx="14">
                  <c:v>1.3000000000000001E-2</c:v>
                </c:pt>
                <c:pt idx="15">
                  <c:v>2.2000000000000002E-2</c:v>
                </c:pt>
                <c:pt idx="16">
                  <c:v>1.3000000000000001E-2</c:v>
                </c:pt>
                <c:pt idx="17">
                  <c:v>1.3999999999999999E-2</c:v>
                </c:pt>
                <c:pt idx="18">
                  <c:v>1.1000000000000001E-2</c:v>
                </c:pt>
                <c:pt idx="19">
                  <c:v>1.3000000000000001E-2</c:v>
                </c:pt>
                <c:pt idx="20">
                  <c:v>1.9E-2</c:v>
                </c:pt>
                <c:pt idx="21">
                  <c:v>1.3000000000000001E-2</c:v>
                </c:pt>
                <c:pt idx="22">
                  <c:v>1.1000000000000001E-2</c:v>
                </c:pt>
                <c:pt idx="23">
                  <c:v>-5.0000000000000001E-3</c:v>
                </c:pt>
                <c:pt idx="24">
                  <c:v>1.6E-2</c:v>
                </c:pt>
                <c:pt idx="25">
                  <c:v>1.6E-2</c:v>
                </c:pt>
                <c:pt idx="26">
                  <c:v>1.3000000000000001E-2</c:v>
                </c:pt>
                <c:pt idx="27">
                  <c:v>1.3000000000000001E-2</c:v>
                </c:pt>
                <c:pt idx="28">
                  <c:v>1.8000000000000002E-2</c:v>
                </c:pt>
                <c:pt idx="29">
                  <c:v>0.02</c:v>
                </c:pt>
                <c:pt idx="30">
                  <c:v>0.02</c:v>
                </c:pt>
                <c:pt idx="31">
                  <c:v>1.9E-2</c:v>
                </c:pt>
                <c:pt idx="32">
                  <c:v>1.3999999999999999E-2</c:v>
                </c:pt>
                <c:pt idx="33">
                  <c:v>2.7999999999999997E-2</c:v>
                </c:pt>
                <c:pt idx="34">
                  <c:v>2.7999999999999997E-2</c:v>
                </c:pt>
                <c:pt idx="35">
                  <c:v>1.3999999999999999E-2</c:v>
                </c:pt>
                <c:pt idx="36">
                  <c:v>3.6000000000000004E-2</c:v>
                </c:pt>
                <c:pt idx="37">
                  <c:v>3.4000000000000002E-2</c:v>
                </c:pt>
                <c:pt idx="38">
                  <c:v>2.5000000000000001E-2</c:v>
                </c:pt>
                <c:pt idx="39">
                  <c:v>3.7000000000000005E-2</c:v>
                </c:pt>
                <c:pt idx="40">
                  <c:v>2.6000000000000002E-2</c:v>
                </c:pt>
                <c:pt idx="41">
                  <c:v>2.8999999999999998E-2</c:v>
                </c:pt>
                <c:pt idx="42">
                  <c:v>2.7999999999999997E-2</c:v>
                </c:pt>
                <c:pt idx="43">
                  <c:v>0.23</c:v>
                </c:pt>
                <c:pt idx="44">
                  <c:v>3.5000000000000003E-2</c:v>
                </c:pt>
                <c:pt idx="45">
                  <c:v>0.02</c:v>
                </c:pt>
                <c:pt idx="46">
                  <c:v>2.7000000000000003E-2</c:v>
                </c:pt>
                <c:pt idx="47">
                  <c:v>4.8000000000000001E-2</c:v>
                </c:pt>
                <c:pt idx="48">
                  <c:v>3.1E-2</c:v>
                </c:pt>
                <c:pt idx="49">
                  <c:v>1.9E-2</c:v>
                </c:pt>
                <c:pt idx="50">
                  <c:v>1.4999999999999999E-2</c:v>
                </c:pt>
                <c:pt idx="51">
                  <c:v>2.2000000000000002E-2</c:v>
                </c:pt>
                <c:pt idx="52">
                  <c:v>2.1000000000000001E-2</c:v>
                </c:pt>
                <c:pt idx="53">
                  <c:v>-3.0000000000000001E-3</c:v>
                </c:pt>
                <c:pt idx="54">
                  <c:v>3.3000000000000002E-2</c:v>
                </c:pt>
                <c:pt idx="55">
                  <c:v>2E-3</c:v>
                </c:pt>
                <c:pt idx="56">
                  <c:v>3.1E-2</c:v>
                </c:pt>
                <c:pt idx="57">
                  <c:v>0.02</c:v>
                </c:pt>
                <c:pt idx="58">
                  <c:v>2.6000000000000002E-2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AF-4C53-B80F-2A346EABCC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4351280"/>
        <c:axId val="2114362928"/>
      </c:lineChart>
      <c:catAx>
        <c:axId val="2114351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362928"/>
        <c:crosses val="autoZero"/>
        <c:auto val="1"/>
        <c:lblAlgn val="ctr"/>
        <c:lblOffset val="100"/>
        <c:noMultiLvlLbl val="0"/>
      </c:catAx>
      <c:valAx>
        <c:axId val="211436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351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inflation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capital'!$B$34:$U$34</c:f>
              <c:numCache>
                <c:formatCode>General</c:formatCode>
                <c:ptCount val="20"/>
                <c:pt idx="0">
                  <c:v>0.15569931508634999</c:v>
                </c:pt>
                <c:pt idx="1">
                  <c:v>0.21592070956450701</c:v>
                </c:pt>
                <c:pt idx="2">
                  <c:v>0.20352845781332601</c:v>
                </c:pt>
                <c:pt idx="3">
                  <c:v>0.149828136763271</c:v>
                </c:pt>
                <c:pt idx="4">
                  <c:v>8.1600176806711194E-2</c:v>
                </c:pt>
                <c:pt idx="5">
                  <c:v>1.6859136886859499E-2</c:v>
                </c:pt>
                <c:pt idx="6">
                  <c:v>-3.4973256940015802E-2</c:v>
                </c:pt>
                <c:pt idx="7">
                  <c:v>-7.0993642347338598E-2</c:v>
                </c:pt>
                <c:pt idx="8">
                  <c:v>-9.2345568425205193E-2</c:v>
                </c:pt>
                <c:pt idx="9">
                  <c:v>-0.102110601182947</c:v>
                </c:pt>
                <c:pt idx="10">
                  <c:v>-0.103832206894948</c:v>
                </c:pt>
                <c:pt idx="11">
                  <c:v>-0.10066343809432</c:v>
                </c:pt>
                <c:pt idx="12">
                  <c:v>-9.5001832326947797E-2</c:v>
                </c:pt>
                <c:pt idx="13">
                  <c:v>-8.84432980283099E-2</c:v>
                </c:pt>
                <c:pt idx="14">
                  <c:v>-8.1906578020757403E-2</c:v>
                </c:pt>
                <c:pt idx="15">
                  <c:v>-7.5820058048682498E-2</c:v>
                </c:pt>
                <c:pt idx="16">
                  <c:v>-7.0304423551258904E-2</c:v>
                </c:pt>
                <c:pt idx="17">
                  <c:v>-6.5318666320975494E-2</c:v>
                </c:pt>
                <c:pt idx="18">
                  <c:v>-6.0760286713167203E-2</c:v>
                </c:pt>
                <c:pt idx="19">
                  <c:v>-5.65239570748019E-2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0D-4B9D-A000-782A1F7BFF12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capital'!$B$48:$U$48</c:f>
              <c:numCache>
                <c:formatCode>General</c:formatCode>
                <c:ptCount val="20"/>
                <c:pt idx="0">
                  <c:v>0.21033745350036201</c:v>
                </c:pt>
                <c:pt idx="1">
                  <c:v>0.293752009086999</c:v>
                </c:pt>
                <c:pt idx="2">
                  <c:v>0.27859623669883299</c:v>
                </c:pt>
                <c:pt idx="3">
                  <c:v>0.20632696770664899</c:v>
                </c:pt>
                <c:pt idx="4">
                  <c:v>0.11306345857161799</c:v>
                </c:pt>
                <c:pt idx="5">
                  <c:v>2.3520431565968201E-2</c:v>
                </c:pt>
                <c:pt idx="6">
                  <c:v>-4.9055144188832001E-2</c:v>
                </c:pt>
                <c:pt idx="7">
                  <c:v>-0.10027648139922</c:v>
                </c:pt>
                <c:pt idx="8">
                  <c:v>-0.131369573498511</c:v>
                </c:pt>
                <c:pt idx="9">
                  <c:v>-0.14633834431745901</c:v>
                </c:pt>
                <c:pt idx="10">
                  <c:v>-0.149940326926296</c:v>
                </c:pt>
                <c:pt idx="11">
                  <c:v>-0.14648868579490801</c:v>
                </c:pt>
                <c:pt idx="12">
                  <c:v>-0.13931457608922801</c:v>
                </c:pt>
                <c:pt idx="13">
                  <c:v>-0.13067178547909999</c:v>
                </c:pt>
                <c:pt idx="14">
                  <c:v>-0.121885376066022</c:v>
                </c:pt>
                <c:pt idx="15">
                  <c:v>-0.113596171102417</c:v>
                </c:pt>
                <c:pt idx="16">
                  <c:v>-0.106007600986311</c:v>
                </c:pt>
                <c:pt idx="17">
                  <c:v>-9.9087292650579806E-2</c:v>
                </c:pt>
                <c:pt idx="18">
                  <c:v>-9.2708129911546699E-2</c:v>
                </c:pt>
                <c:pt idx="19">
                  <c:v>-8.6732714588605195E-2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50D-4B9D-A000-782A1F7BFF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0955743"/>
        <c:axId val="1730956159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capital'!$B$6:$U$6</c:f>
              <c:numCache>
                <c:formatCode>General</c:formatCode>
                <c:ptCount val="20"/>
                <c:pt idx="0">
                  <c:v>3.4452453349663903E-2</c:v>
                </c:pt>
                <c:pt idx="1">
                  <c:v>3.1835517390686803E-2</c:v>
                </c:pt>
                <c:pt idx="2">
                  <c:v>2.0876396556843799E-2</c:v>
                </c:pt>
                <c:pt idx="3">
                  <c:v>9.2980626849907804E-3</c:v>
                </c:pt>
                <c:pt idx="4">
                  <c:v>-7.4266073536685998E-4</c:v>
                </c:pt>
                <c:pt idx="5">
                  <c:v>-8.6188851074800402E-3</c:v>
                </c:pt>
                <c:pt idx="6">
                  <c:v>-1.4303646701964099E-2</c:v>
                </c:pt>
                <c:pt idx="7">
                  <c:v>-1.80371164421761E-2</c:v>
                </c:pt>
                <c:pt idx="8">
                  <c:v>-2.01623505449448E-2</c:v>
                </c:pt>
                <c:pt idx="9">
                  <c:v>-2.1036855419992999E-2</c:v>
                </c:pt>
                <c:pt idx="10">
                  <c:v>-2.09874167986163E-2</c:v>
                </c:pt>
                <c:pt idx="11">
                  <c:v>-2.02907379711014E-2</c:v>
                </c:pt>
                <c:pt idx="12">
                  <c:v>-1.9168947378338099E-2</c:v>
                </c:pt>
                <c:pt idx="13">
                  <c:v>-1.77930086334405E-2</c:v>
                </c:pt>
                <c:pt idx="14">
                  <c:v>-1.62897256076294E-2</c:v>
                </c:pt>
                <c:pt idx="15">
                  <c:v>-1.47498131818793E-2</c:v>
                </c:pt>
                <c:pt idx="16">
                  <c:v>-1.3235660245845E-2</c:v>
                </c:pt>
                <c:pt idx="17">
                  <c:v>-1.1788134172729E-2</c:v>
                </c:pt>
                <c:pt idx="18">
                  <c:v>-1.0432204996404499E-2</c:v>
                </c:pt>
                <c:pt idx="19">
                  <c:v>-9.1814041004213507E-3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50D-4B9D-A000-782A1F7BFF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0571791"/>
        <c:axId val="1910568463"/>
      </c:lineChart>
      <c:catAx>
        <c:axId val="1730955743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0956159"/>
        <c:crosses val="autoZero"/>
        <c:auto val="1"/>
        <c:lblAlgn val="ctr"/>
        <c:lblOffset val="100"/>
        <c:noMultiLvlLbl val="0"/>
      </c:catAx>
      <c:valAx>
        <c:axId val="1730956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0955743"/>
        <c:crosses val="autoZero"/>
        <c:crossBetween val="between"/>
      </c:valAx>
      <c:valAx>
        <c:axId val="191056846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571791"/>
        <c:crosses val="max"/>
        <c:crossBetween val="between"/>
      </c:valAx>
      <c:catAx>
        <c:axId val="1910571791"/>
        <c:scaling>
          <c:orientation val="minMax"/>
        </c:scaling>
        <c:delete val="1"/>
        <c:axPos val="b"/>
        <c:majorTickMark val="out"/>
        <c:minorTickMark val="none"/>
        <c:tickLblPos val="nextTo"/>
        <c:crossAx val="191056846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loans households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capital'!$B$35:$U$35</c:f>
              <c:numCache>
                <c:formatCode>General</c:formatCode>
                <c:ptCount val="20"/>
                <c:pt idx="0">
                  <c:v>0.903902517229625</c:v>
                </c:pt>
                <c:pt idx="1">
                  <c:v>-0.10071325720418201</c:v>
                </c:pt>
                <c:pt idx="2">
                  <c:v>-1.58617901926558</c:v>
                </c:pt>
                <c:pt idx="3">
                  <c:v>-3.1031030864321898</c:v>
                </c:pt>
                <c:pt idx="4">
                  <c:v>-4.3798403431462098</c:v>
                </c:pt>
                <c:pt idx="5">
                  <c:v>-5.2967847015238503</c:v>
                </c:pt>
                <c:pt idx="6">
                  <c:v>-5.8428001415420203</c:v>
                </c:pt>
                <c:pt idx="7">
                  <c:v>-6.0700894603800002</c:v>
                </c:pt>
                <c:pt idx="8">
                  <c:v>-6.0572506588000001</c:v>
                </c:pt>
                <c:pt idx="9">
                  <c:v>-5.8841367002896403</c:v>
                </c:pt>
                <c:pt idx="10">
                  <c:v>-5.6179993574760303</c:v>
                </c:pt>
                <c:pt idx="11">
                  <c:v>-5.3083327702140499</c:v>
                </c:pt>
                <c:pt idx="12">
                  <c:v>-4.9873068999158896</c:v>
                </c:pt>
                <c:pt idx="13">
                  <c:v>-4.6730567607552</c:v>
                </c:pt>
                <c:pt idx="14">
                  <c:v>-4.3738463106854102</c:v>
                </c:pt>
                <c:pt idx="15">
                  <c:v>-4.0919122403523502</c:v>
                </c:pt>
                <c:pt idx="16">
                  <c:v>-3.8264338864793599</c:v>
                </c:pt>
                <c:pt idx="17">
                  <c:v>-3.5755123750173001</c:v>
                </c:pt>
                <c:pt idx="18">
                  <c:v>-3.3372877125978002</c:v>
                </c:pt>
                <c:pt idx="19">
                  <c:v>-3.1104224163947398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CC-4050-B8A5-D5BAE5402776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capital'!$B$49:$U$49</c:f>
              <c:numCache>
                <c:formatCode>General</c:formatCode>
                <c:ptCount val="20"/>
                <c:pt idx="0">
                  <c:v>0.45279857290943498</c:v>
                </c:pt>
                <c:pt idx="1">
                  <c:v>-1.73215249570761</c:v>
                </c:pt>
                <c:pt idx="2">
                  <c:v>-4.5215759411186101</c:v>
                </c:pt>
                <c:pt idx="3">
                  <c:v>-7.20676334196797</c:v>
                </c:pt>
                <c:pt idx="4">
                  <c:v>-9.3881322578716393</c:v>
                </c:pt>
                <c:pt idx="5">
                  <c:v>-10.915214635123</c:v>
                </c:pt>
                <c:pt idx="6">
                  <c:v>-11.805217398840099</c:v>
                </c:pt>
                <c:pt idx="7">
                  <c:v>-12.165893298366001</c:v>
                </c:pt>
                <c:pt idx="8">
                  <c:v>-12.136279902606599</c:v>
                </c:pt>
                <c:pt idx="9">
                  <c:v>-11.8488610407189</c:v>
                </c:pt>
                <c:pt idx="10">
                  <c:v>-11.410578883791599</c:v>
                </c:pt>
                <c:pt idx="11">
                  <c:v>-10.897483700247101</c:v>
                </c:pt>
                <c:pt idx="12">
                  <c:v>-10.357547978663</c:v>
                </c:pt>
                <c:pt idx="13">
                  <c:v>-9.8171775709367495</c:v>
                </c:pt>
                <c:pt idx="14">
                  <c:v>-9.2883848782618301</c:v>
                </c:pt>
                <c:pt idx="15">
                  <c:v>-8.7749367098106905</c:v>
                </c:pt>
                <c:pt idx="16">
                  <c:v>-8.2768155669749905</c:v>
                </c:pt>
                <c:pt idx="17">
                  <c:v>-7.7929870200833697</c:v>
                </c:pt>
                <c:pt idx="18">
                  <c:v>-7.3227992771334103</c:v>
                </c:pt>
                <c:pt idx="19">
                  <c:v>-6.8664455821571204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CC-4050-B8A5-D5BAE54027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3368943"/>
        <c:axId val="1833366447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capital'!$B$7:$U$7</c:f>
              <c:numCache>
                <c:formatCode>General</c:formatCode>
                <c:ptCount val="20"/>
                <c:pt idx="0">
                  <c:v>0.20915809263847701</c:v>
                </c:pt>
                <c:pt idx="1">
                  <c:v>0.20785822834680401</c:v>
                </c:pt>
                <c:pt idx="2">
                  <c:v>8.1557806904722696E-2</c:v>
                </c:pt>
                <c:pt idx="3">
                  <c:v>-0.118978567443506</c:v>
                </c:pt>
                <c:pt idx="4">
                  <c:v>-0.35402423773692399</c:v>
                </c:pt>
                <c:pt idx="5">
                  <c:v>-0.59380459753497306</c:v>
                </c:pt>
                <c:pt idx="6">
                  <c:v>-0.81744701194118197</c:v>
                </c:pt>
                <c:pt idx="7">
                  <c:v>-1.0116595484556901</c:v>
                </c:pt>
                <c:pt idx="8">
                  <c:v>-1.1692633079374799</c:v>
                </c:pt>
                <c:pt idx="9">
                  <c:v>-1.28773724918046</c:v>
                </c:pt>
                <c:pt idx="10">
                  <c:v>-1.3678922880967801</c:v>
                </c:pt>
                <c:pt idx="11">
                  <c:v>-1.4127410659228099</c:v>
                </c:pt>
                <c:pt idx="12">
                  <c:v>-1.42658820426773</c:v>
                </c:pt>
                <c:pt idx="13">
                  <c:v>-1.4143366944510301</c:v>
                </c:pt>
                <c:pt idx="14">
                  <c:v>-1.3809883552930899</c:v>
                </c:pt>
                <c:pt idx="15">
                  <c:v>-1.33130758592461</c:v>
                </c:pt>
                <c:pt idx="16">
                  <c:v>-1.2696152743300499</c:v>
                </c:pt>
                <c:pt idx="17">
                  <c:v>-1.1996813711988501</c:v>
                </c:pt>
                <c:pt idx="18">
                  <c:v>-1.12468849567641</c:v>
                </c:pt>
                <c:pt idx="19">
                  <c:v>-1.04724372174073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BCC-4050-B8A5-D5BAE54027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8994959"/>
        <c:axId val="1730952831"/>
      </c:lineChart>
      <c:catAx>
        <c:axId val="1833368943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366447"/>
        <c:crosses val="autoZero"/>
        <c:auto val="1"/>
        <c:lblAlgn val="ctr"/>
        <c:lblOffset val="100"/>
        <c:noMultiLvlLbl val="0"/>
      </c:catAx>
      <c:valAx>
        <c:axId val="1833366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368943"/>
        <c:crosses val="autoZero"/>
        <c:crossBetween val="between"/>
      </c:valAx>
      <c:valAx>
        <c:axId val="173095283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8994959"/>
        <c:crosses val="max"/>
        <c:crossBetween val="between"/>
      </c:valAx>
      <c:catAx>
        <c:axId val="1838994959"/>
        <c:scaling>
          <c:orientation val="minMax"/>
        </c:scaling>
        <c:delete val="1"/>
        <c:axPos val="b"/>
        <c:majorTickMark val="out"/>
        <c:minorTickMark val="none"/>
        <c:tickLblPos val="nextTo"/>
        <c:crossAx val="173095283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loans firms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capital'!$B$36:$U$36</c:f>
              <c:numCache>
                <c:formatCode>General</c:formatCode>
                <c:ptCount val="20"/>
                <c:pt idx="0">
                  <c:v>-0.75943594424424499</c:v>
                </c:pt>
                <c:pt idx="1">
                  <c:v>-1.2965887071146101</c:v>
                </c:pt>
                <c:pt idx="2">
                  <c:v>-1.6202774403923901</c:v>
                </c:pt>
                <c:pt idx="3">
                  <c:v>-1.7790522633697601</c:v>
                </c:pt>
                <c:pt idx="4">
                  <c:v>-1.8327590127200799</c:v>
                </c:pt>
                <c:pt idx="5">
                  <c:v>-1.83388923945908</c:v>
                </c:pt>
                <c:pt idx="6">
                  <c:v>-1.8191684560185599</c:v>
                </c:pt>
                <c:pt idx="7">
                  <c:v>-1.8090489580624101</c:v>
                </c:pt>
                <c:pt idx="8">
                  <c:v>-1.81128632090848</c:v>
                </c:pt>
                <c:pt idx="9">
                  <c:v>-1.82564106532348</c:v>
                </c:pt>
                <c:pt idx="10">
                  <c:v>-1.84802127511728</c:v>
                </c:pt>
                <c:pt idx="11">
                  <c:v>-1.87340251457576</c:v>
                </c:pt>
                <c:pt idx="12">
                  <c:v>-1.89749222779324</c:v>
                </c:pt>
                <c:pt idx="13">
                  <c:v>-1.9174067171217899</c:v>
                </c:pt>
                <c:pt idx="14">
                  <c:v>-1.93170950302552</c:v>
                </c:pt>
                <c:pt idx="15">
                  <c:v>-1.9401208242568899</c:v>
                </c:pt>
                <c:pt idx="16">
                  <c:v>-1.9431217005341599</c:v>
                </c:pt>
                <c:pt idx="17">
                  <c:v>-1.94158606593744</c:v>
                </c:pt>
                <c:pt idx="18">
                  <c:v>-1.9365021491144601</c:v>
                </c:pt>
                <c:pt idx="19">
                  <c:v>-1.9287957626405901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4D-4B2B-AFB9-8CDC0489FBBB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capital'!$B$50:$U$50</c:f>
              <c:numCache>
                <c:formatCode>General</c:formatCode>
                <c:ptCount val="20"/>
                <c:pt idx="0">
                  <c:v>-1.4468221464850199</c:v>
                </c:pt>
                <c:pt idx="1">
                  <c:v>-2.34176425354643</c:v>
                </c:pt>
                <c:pt idx="2">
                  <c:v>-2.8315964793645798</c:v>
                </c:pt>
                <c:pt idx="3">
                  <c:v>-3.05932333390454</c:v>
                </c:pt>
                <c:pt idx="4">
                  <c:v>-3.1419228001363999</c:v>
                </c:pt>
                <c:pt idx="5">
                  <c:v>-3.1640382665789302</c:v>
                </c:pt>
                <c:pt idx="6">
                  <c:v>-3.1773028064440298</c:v>
                </c:pt>
                <c:pt idx="7">
                  <c:v>-3.2060893572953302</c:v>
                </c:pt>
                <c:pt idx="8">
                  <c:v>-3.2561105955209402</c:v>
                </c:pt>
                <c:pt idx="9">
                  <c:v>-3.3227379894726399</c:v>
                </c:pt>
                <c:pt idx="10">
                  <c:v>-3.39738790601983</c:v>
                </c:pt>
                <c:pt idx="11">
                  <c:v>-3.4715602785786102</c:v>
                </c:pt>
                <c:pt idx="12">
                  <c:v>-3.5388387718531198</c:v>
                </c:pt>
                <c:pt idx="13">
                  <c:v>-3.5954473874488699</c:v>
                </c:pt>
                <c:pt idx="14">
                  <c:v>-3.63996688276981</c:v>
                </c:pt>
                <c:pt idx="15">
                  <c:v>-3.6726879533285302</c:v>
                </c:pt>
                <c:pt idx="16">
                  <c:v>-3.6949145961341001</c:v>
                </c:pt>
                <c:pt idx="17">
                  <c:v>-3.7083847041054798</c:v>
                </c:pt>
                <c:pt idx="18">
                  <c:v>-3.7148678454239499</c:v>
                </c:pt>
                <c:pt idx="19">
                  <c:v>-3.7159346374255802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4D-4B2B-AFB9-8CDC0489FB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9897983"/>
        <c:axId val="1909896735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capital'!$B$8:$U$8</c:f>
              <c:numCache>
                <c:formatCode>General</c:formatCode>
                <c:ptCount val="20"/>
                <c:pt idx="0">
                  <c:v>-2.4462259657221701E-2</c:v>
                </c:pt>
                <c:pt idx="1">
                  <c:v>-1.042716325796E-2</c:v>
                </c:pt>
                <c:pt idx="2">
                  <c:v>-2.36530624678899E-3</c:v>
                </c:pt>
                <c:pt idx="3">
                  <c:v>1.90738055576745E-3</c:v>
                </c:pt>
                <c:pt idx="4">
                  <c:v>4.0028248183716598E-3</c:v>
                </c:pt>
                <c:pt idx="5">
                  <c:v>4.9846319856037304E-3</c:v>
                </c:pt>
                <c:pt idx="6">
                  <c:v>5.4871963862854799E-3</c:v>
                </c:pt>
                <c:pt idx="7">
                  <c:v>5.8450131511360599E-3</c:v>
                </c:pt>
                <c:pt idx="8">
                  <c:v>6.2014552208751201E-3</c:v>
                </c:pt>
                <c:pt idx="9">
                  <c:v>6.5893938254770702E-3</c:v>
                </c:pt>
                <c:pt idx="10">
                  <c:v>6.9858019920996401E-3</c:v>
                </c:pt>
                <c:pt idx="11">
                  <c:v>7.3458388856568798E-3</c:v>
                </c:pt>
                <c:pt idx="12">
                  <c:v>7.6222684693831901E-3</c:v>
                </c:pt>
                <c:pt idx="13">
                  <c:v>7.7751871085656203E-3</c:v>
                </c:pt>
                <c:pt idx="14">
                  <c:v>7.7758146443720503E-3</c:v>
                </c:pt>
                <c:pt idx="15">
                  <c:v>7.60695389826438E-3</c:v>
                </c:pt>
                <c:pt idx="16">
                  <c:v>7.26179873161748E-3</c:v>
                </c:pt>
                <c:pt idx="17">
                  <c:v>6.7420960906474699E-3</c:v>
                </c:pt>
                <c:pt idx="18">
                  <c:v>6.0562116465465703E-3</c:v>
                </c:pt>
                <c:pt idx="19">
                  <c:v>5.2173621294215903E-3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4D-4B2B-AFB9-8CDC0489FB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9231599"/>
        <c:axId val="1829232847"/>
      </c:lineChart>
      <c:catAx>
        <c:axId val="1909897983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896735"/>
        <c:crosses val="autoZero"/>
        <c:auto val="1"/>
        <c:lblAlgn val="ctr"/>
        <c:lblOffset val="100"/>
        <c:noMultiLvlLbl val="0"/>
      </c:catAx>
      <c:valAx>
        <c:axId val="1909896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897983"/>
        <c:crosses val="autoZero"/>
        <c:crossBetween val="between"/>
      </c:valAx>
      <c:valAx>
        <c:axId val="1829232847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9231599"/>
        <c:crosses val="max"/>
        <c:crossBetween val="between"/>
      </c:valAx>
      <c:catAx>
        <c:axId val="1829231599"/>
        <c:scaling>
          <c:orientation val="minMax"/>
        </c:scaling>
        <c:delete val="1"/>
        <c:axPos val="b"/>
        <c:majorTickMark val="out"/>
        <c:minorTickMark val="none"/>
        <c:tickLblPos val="nextTo"/>
        <c:crossAx val="182923284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output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capital'!$B$37:$U$37</c:f>
              <c:numCache>
                <c:formatCode>General</c:formatCode>
                <c:ptCount val="20"/>
                <c:pt idx="0">
                  <c:v>-0.34894654466455699</c:v>
                </c:pt>
                <c:pt idx="1">
                  <c:v>-0.58008092715182602</c:v>
                </c:pt>
                <c:pt idx="2">
                  <c:v>-0.85840934258667601</c:v>
                </c:pt>
                <c:pt idx="3">
                  <c:v>-1.0664348144946501</c:v>
                </c:pt>
                <c:pt idx="4">
                  <c:v>-1.16535843402234</c:v>
                </c:pt>
                <c:pt idx="5">
                  <c:v>-1.16137686640044</c:v>
                </c:pt>
                <c:pt idx="6">
                  <c:v>-1.0816506133537001</c:v>
                </c:pt>
                <c:pt idx="7">
                  <c:v>-0.95840036051534105</c:v>
                </c:pt>
                <c:pt idx="8">
                  <c:v>-0.81985211679465997</c:v>
                </c:pt>
                <c:pt idx="9">
                  <c:v>-0.68637109102561999</c:v>
                </c:pt>
                <c:pt idx="10">
                  <c:v>-0.57000439121325996</c:v>
                </c:pt>
                <c:pt idx="11">
                  <c:v>-0.47586878078207601</c:v>
                </c:pt>
                <c:pt idx="12">
                  <c:v>-0.40422129121974898</c:v>
                </c:pt>
                <c:pt idx="13">
                  <c:v>-0.35248231199406299</c:v>
                </c:pt>
                <c:pt idx="14">
                  <c:v>-0.316845348063303</c:v>
                </c:pt>
                <c:pt idx="15">
                  <c:v>-0.293365820490394</c:v>
                </c:pt>
                <c:pt idx="16">
                  <c:v>-0.27857408919372501</c:v>
                </c:pt>
                <c:pt idx="17">
                  <c:v>-0.26972693045715002</c:v>
                </c:pt>
                <c:pt idx="18">
                  <c:v>-0.26482470103552902</c:v>
                </c:pt>
                <c:pt idx="19">
                  <c:v>-0.26250349766233699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8B-4E3E-97A4-B2ABCB2DD4C7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capital'!$B$51:$U$51</c:f>
              <c:numCache>
                <c:formatCode>General</c:formatCode>
                <c:ptCount val="20"/>
                <c:pt idx="0">
                  <c:v>-0.86192355026758005</c:v>
                </c:pt>
                <c:pt idx="1">
                  <c:v>-1.16210255821584</c:v>
                </c:pt>
                <c:pt idx="2">
                  <c:v>-1.55269496455959</c:v>
                </c:pt>
                <c:pt idx="3">
                  <c:v>-1.8481837952442199</c:v>
                </c:pt>
                <c:pt idx="4">
                  <c:v>-1.99007660561014</c:v>
                </c:pt>
                <c:pt idx="5">
                  <c:v>-1.9872569066437999</c:v>
                </c:pt>
                <c:pt idx="6">
                  <c:v>-1.8783262247691599</c:v>
                </c:pt>
                <c:pt idx="7">
                  <c:v>-1.7084428024185601</c:v>
                </c:pt>
                <c:pt idx="8">
                  <c:v>-1.51674382270454</c:v>
                </c:pt>
                <c:pt idx="9">
                  <c:v>-1.3312238881345899</c:v>
                </c:pt>
                <c:pt idx="10">
                  <c:v>-1.16831687616062</c:v>
                </c:pt>
                <c:pt idx="11">
                  <c:v>-1.03494438222274</c:v>
                </c:pt>
                <c:pt idx="12">
                  <c:v>-0.93142879869746098</c:v>
                </c:pt>
                <c:pt idx="13">
                  <c:v>-0.85428791501367096</c:v>
                </c:pt>
                <c:pt idx="14">
                  <c:v>-0.79843135532223997</c:v>
                </c:pt>
                <c:pt idx="15">
                  <c:v>-0.75862872858740704</c:v>
                </c:pt>
                <c:pt idx="16">
                  <c:v>-0.73032288342413698</c:v>
                </c:pt>
                <c:pt idx="17">
                  <c:v>-0.70995121069687195</c:v>
                </c:pt>
                <c:pt idx="18">
                  <c:v>-0.69495210518107697</c:v>
                </c:pt>
                <c:pt idx="19">
                  <c:v>-0.683606833005037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8B-4E3E-97A4-B2ABCB2DD4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5110079"/>
        <c:axId val="1575110495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capital'!$B$9:$U$9</c:f>
              <c:numCache>
                <c:formatCode>General</c:formatCode>
                <c:ptCount val="20"/>
                <c:pt idx="0">
                  <c:v>-6.0922058868385399E-2</c:v>
                </c:pt>
                <c:pt idx="1">
                  <c:v>-6.2319496448655101E-2</c:v>
                </c:pt>
                <c:pt idx="2">
                  <c:v>-6.6485795511912499E-2</c:v>
                </c:pt>
                <c:pt idx="3">
                  <c:v>-7.1106247197143105E-2</c:v>
                </c:pt>
                <c:pt idx="4">
                  <c:v>-7.4725990580859103E-2</c:v>
                </c:pt>
                <c:pt idx="5">
                  <c:v>-7.6630002413320894E-2</c:v>
                </c:pt>
                <c:pt idx="6">
                  <c:v>-7.6639207463994594E-2</c:v>
                </c:pt>
                <c:pt idx="7">
                  <c:v>-7.4913012641229001E-2</c:v>
                </c:pt>
                <c:pt idx="8">
                  <c:v>-7.1790586358328995E-2</c:v>
                </c:pt>
                <c:pt idx="9">
                  <c:v>-6.76773752658342E-2</c:v>
                </c:pt>
                <c:pt idx="10">
                  <c:v>-6.2972053644447398E-2</c:v>
                </c:pt>
                <c:pt idx="11">
                  <c:v>-5.8025149288781101E-2</c:v>
                </c:pt>
                <c:pt idx="12">
                  <c:v>-5.3120270332886597E-2</c:v>
                </c:pt>
                <c:pt idx="13">
                  <c:v>-4.8470130759923798E-2</c:v>
                </c:pt>
                <c:pt idx="14">
                  <c:v>-4.4221344208324402E-2</c:v>
                </c:pt>
                <c:pt idx="15">
                  <c:v>-4.0463682086777197E-2</c:v>
                </c:pt>
                <c:pt idx="16">
                  <c:v>-3.7240941858570402E-2</c:v>
                </c:pt>
                <c:pt idx="17">
                  <c:v>-3.4561682501799099E-2</c:v>
                </c:pt>
                <c:pt idx="18">
                  <c:v>-3.2408877593713498E-2</c:v>
                </c:pt>
                <c:pt idx="19">
                  <c:v>-3.0748067216116198E-2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A8B-4E3E-97A4-B2ABCB2DD4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5580911"/>
        <c:axId val="1835579663"/>
      </c:lineChart>
      <c:catAx>
        <c:axId val="1575110079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110495"/>
        <c:crosses val="autoZero"/>
        <c:auto val="1"/>
        <c:lblAlgn val="ctr"/>
        <c:lblOffset val="100"/>
        <c:noMultiLvlLbl val="0"/>
      </c:catAx>
      <c:valAx>
        <c:axId val="1575110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110079"/>
        <c:crosses val="autoZero"/>
        <c:crossBetween val="between"/>
      </c:valAx>
      <c:valAx>
        <c:axId val="183557966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580911"/>
        <c:crosses val="max"/>
        <c:crossBetween val="between"/>
      </c:valAx>
      <c:catAx>
        <c:axId val="1835580911"/>
        <c:scaling>
          <c:orientation val="minMax"/>
        </c:scaling>
        <c:delete val="1"/>
        <c:axPos val="b"/>
        <c:majorTickMark val="out"/>
        <c:minorTickMark val="none"/>
        <c:tickLblPos val="nextTo"/>
        <c:crossAx val="183557966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consumption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capital'!$B$38:$U$38</c:f>
              <c:numCache>
                <c:formatCode>General</c:formatCode>
                <c:ptCount val="20"/>
                <c:pt idx="0">
                  <c:v>0.26800194173873998</c:v>
                </c:pt>
                <c:pt idx="1">
                  <c:v>0.33959192086177498</c:v>
                </c:pt>
                <c:pt idx="2">
                  <c:v>0.245196798305541</c:v>
                </c:pt>
                <c:pt idx="3">
                  <c:v>0.104224542660408</c:v>
                </c:pt>
                <c:pt idx="4">
                  <c:v>-2.18055281414191E-2</c:v>
                </c:pt>
                <c:pt idx="5">
                  <c:v>-0.10802752290992899</c:v>
                </c:pt>
                <c:pt idx="6">
                  <c:v>-0.151460053249762</c:v>
                </c:pt>
                <c:pt idx="7">
                  <c:v>-0.160302371081084</c:v>
                </c:pt>
                <c:pt idx="8">
                  <c:v>-0.14663017099158901</c:v>
                </c:pt>
                <c:pt idx="9">
                  <c:v>-0.121998243419027</c:v>
                </c:pt>
                <c:pt idx="10">
                  <c:v>-9.5312353583366899E-2</c:v>
                </c:pt>
                <c:pt idx="11">
                  <c:v>-7.2260323236362098E-2</c:v>
                </c:pt>
                <c:pt idx="12">
                  <c:v>-5.5651277228905699E-2</c:v>
                </c:pt>
                <c:pt idx="13">
                  <c:v>-4.6156130786400199E-2</c:v>
                </c:pt>
                <c:pt idx="14">
                  <c:v>-4.3111709034992202E-2</c:v>
                </c:pt>
                <c:pt idx="15">
                  <c:v>-4.5202778932399199E-2</c:v>
                </c:pt>
                <c:pt idx="16">
                  <c:v>-5.0950137164900197E-2</c:v>
                </c:pt>
                <c:pt idx="17">
                  <c:v>-5.9005126708111498E-2</c:v>
                </c:pt>
                <c:pt idx="18">
                  <c:v>-6.8287813546648493E-2</c:v>
                </c:pt>
                <c:pt idx="19">
                  <c:v>-7.8017697984648804E-2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03-41AF-B267-1A97FFD866A4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capital'!$B$52:$U$52</c:f>
              <c:numCache>
                <c:formatCode>General</c:formatCode>
                <c:ptCount val="20"/>
                <c:pt idx="0">
                  <c:v>0.36109231341221598</c:v>
                </c:pt>
                <c:pt idx="1">
                  <c:v>0.53831302536526804</c:v>
                </c:pt>
                <c:pt idx="2">
                  <c:v>0.41879269688832099</c:v>
                </c:pt>
                <c:pt idx="3">
                  <c:v>0.20200418396363101</c:v>
                </c:pt>
                <c:pt idx="4">
                  <c:v>-7.4610913346226902E-3</c:v>
                </c:pt>
                <c:pt idx="5">
                  <c:v>-0.16380772800234</c:v>
                </c:pt>
                <c:pt idx="6">
                  <c:v>-0.25684930848981002</c:v>
                </c:pt>
                <c:pt idx="7">
                  <c:v>-0.29550610424197299</c:v>
                </c:pt>
                <c:pt idx="8">
                  <c:v>-0.296344423073505</c:v>
                </c:pt>
                <c:pt idx="9">
                  <c:v>-0.27640089302894599</c:v>
                </c:pt>
                <c:pt idx="10">
                  <c:v>-0.249448508209969</c:v>
                </c:pt>
                <c:pt idx="11">
                  <c:v>-0.22472394690863401</c:v>
                </c:pt>
                <c:pt idx="12">
                  <c:v>-0.20716634756493099</c:v>
                </c:pt>
                <c:pt idx="13">
                  <c:v>-0.198390710084176</c:v>
                </c:pt>
                <c:pt idx="14">
                  <c:v>-0.197852564260069</c:v>
                </c:pt>
                <c:pt idx="15">
                  <c:v>-0.20388569358674299</c:v>
                </c:pt>
                <c:pt idx="16">
                  <c:v>-0.21447287187522501</c:v>
                </c:pt>
                <c:pt idx="17">
                  <c:v>-0.22772880422545699</c:v>
                </c:pt>
                <c:pt idx="18">
                  <c:v>-0.24213998963031699</c:v>
                </c:pt>
                <c:pt idx="19">
                  <c:v>-0.25663131012837898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03-41AF-B267-1A97FFD866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9901311"/>
        <c:axId val="1909899647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capital'!$B$10:$U$10</c:f>
              <c:numCache>
                <c:formatCode>General</c:formatCode>
                <c:ptCount val="20"/>
                <c:pt idx="0">
                  <c:v>-0.26727952258590898</c:v>
                </c:pt>
                <c:pt idx="1">
                  <c:v>-0.349257094525527</c:v>
                </c:pt>
                <c:pt idx="2">
                  <c:v>-0.39190659211412499</c:v>
                </c:pt>
                <c:pt idx="3">
                  <c:v>-0.40124799792997101</c:v>
                </c:pt>
                <c:pt idx="4">
                  <c:v>-0.38659622790873999</c:v>
                </c:pt>
                <c:pt idx="5">
                  <c:v>-0.35723139184298702</c:v>
                </c:pt>
                <c:pt idx="6">
                  <c:v>-0.32095729819666002</c:v>
                </c:pt>
                <c:pt idx="7">
                  <c:v>-0.28361453527844599</c:v>
                </c:pt>
                <c:pt idx="8">
                  <c:v>-0.249110619871487</c:v>
                </c:pt>
                <c:pt idx="9">
                  <c:v>-0.219704107059115</c:v>
                </c:pt>
                <c:pt idx="10">
                  <c:v>-0.19638059479474601</c:v>
                </c:pt>
                <c:pt idx="11">
                  <c:v>-0.179227005047636</c:v>
                </c:pt>
                <c:pt idx="12">
                  <c:v>-0.167756525292276</c:v>
                </c:pt>
                <c:pt idx="13">
                  <c:v>-0.161165882810892</c:v>
                </c:pt>
                <c:pt idx="14">
                  <c:v>-0.15852386214857001</c:v>
                </c:pt>
                <c:pt idx="15">
                  <c:v>-0.15889897214699999</c:v>
                </c:pt>
                <c:pt idx="16">
                  <c:v>-0.16143786141640201</c:v>
                </c:pt>
                <c:pt idx="17">
                  <c:v>-0.165406607911464</c:v>
                </c:pt>
                <c:pt idx="18">
                  <c:v>-0.170205840833731</c:v>
                </c:pt>
                <c:pt idx="19">
                  <c:v>-0.17536874634114999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03-41AF-B267-1A97FFD866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5401327"/>
        <c:axId val="1835398415"/>
      </c:lineChart>
      <c:catAx>
        <c:axId val="1909901311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899647"/>
        <c:crosses val="autoZero"/>
        <c:auto val="1"/>
        <c:lblAlgn val="ctr"/>
        <c:lblOffset val="100"/>
        <c:noMultiLvlLbl val="0"/>
      </c:catAx>
      <c:valAx>
        <c:axId val="1909899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901311"/>
        <c:crosses val="autoZero"/>
        <c:crossBetween val="between"/>
      </c:valAx>
      <c:valAx>
        <c:axId val="18353984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401327"/>
        <c:crosses val="max"/>
        <c:crossBetween val="between"/>
      </c:valAx>
      <c:catAx>
        <c:axId val="1835401327"/>
        <c:scaling>
          <c:orientation val="minMax"/>
        </c:scaling>
        <c:delete val="1"/>
        <c:axPos val="b"/>
        <c:majorTickMark val="out"/>
        <c:minorTickMark val="none"/>
        <c:tickLblPos val="nextTo"/>
        <c:crossAx val="18353984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investment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capital'!$B$39:$U$39</c:f>
              <c:numCache>
                <c:formatCode>General</c:formatCode>
                <c:ptCount val="20"/>
                <c:pt idx="0">
                  <c:v>-5.16854214564305</c:v>
                </c:pt>
                <c:pt idx="1">
                  <c:v>-7.7645563082600404</c:v>
                </c:pt>
                <c:pt idx="2">
                  <c:v>-9.4797698233097698</c:v>
                </c:pt>
                <c:pt idx="3">
                  <c:v>-10.211614368302699</c:v>
                </c:pt>
                <c:pt idx="4">
                  <c:v>-10.0987826509814</c:v>
                </c:pt>
                <c:pt idx="5">
                  <c:v>-9.3901317267111004</c:v>
                </c:pt>
                <c:pt idx="6">
                  <c:v>-8.3482902507498409</c:v>
                </c:pt>
                <c:pt idx="7">
                  <c:v>-7.1931341159357203</c:v>
                </c:pt>
                <c:pt idx="8">
                  <c:v>-6.0790554299161998</c:v>
                </c:pt>
                <c:pt idx="9">
                  <c:v>-5.0952463044424103</c:v>
                </c:pt>
                <c:pt idx="10">
                  <c:v>-4.2782939867538001</c:v>
                </c:pt>
                <c:pt idx="11">
                  <c:v>-3.62885413805714</c:v>
                </c:pt>
                <c:pt idx="12">
                  <c:v>-3.1272468611725501</c:v>
                </c:pt>
                <c:pt idx="13">
                  <c:v>-2.7454994698417798</c:v>
                </c:pt>
                <c:pt idx="14">
                  <c:v>-2.4552498823487099</c:v>
                </c:pt>
                <c:pt idx="15">
                  <c:v>-2.2320130951330799</c:v>
                </c:pt>
                <c:pt idx="16">
                  <c:v>-2.0567701954000199</c:v>
                </c:pt>
                <c:pt idx="17">
                  <c:v>-1.9158836179771599</c:v>
                </c:pt>
                <c:pt idx="18">
                  <c:v>-1.8001689600494599</c:v>
                </c:pt>
                <c:pt idx="19">
                  <c:v>-1.7037047753243799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32-4F73-9BDE-1F219C570A23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capital'!$B$53:$U$53</c:f>
              <c:numCache>
                <c:formatCode>General</c:formatCode>
                <c:ptCount val="20"/>
                <c:pt idx="0">
                  <c:v>-10.4116160142206</c:v>
                </c:pt>
                <c:pt idx="1">
                  <c:v>-14.4394821626989</c:v>
                </c:pt>
                <c:pt idx="2">
                  <c:v>-16.946690595532299</c:v>
                </c:pt>
                <c:pt idx="3">
                  <c:v>-17.856696254629099</c:v>
                </c:pt>
                <c:pt idx="4">
                  <c:v>-17.470962008223999</c:v>
                </c:pt>
                <c:pt idx="5">
                  <c:v>-16.2253215071173</c:v>
                </c:pt>
                <c:pt idx="6">
                  <c:v>-14.5393278865404</c:v>
                </c:pt>
                <c:pt idx="7">
                  <c:v>-12.7410968619883</c:v>
                </c:pt>
                <c:pt idx="8">
                  <c:v>-11.0460061085947</c:v>
                </c:pt>
                <c:pt idx="9">
                  <c:v>-9.5676135392924095</c:v>
                </c:pt>
                <c:pt idx="10">
                  <c:v>-8.3431300454086905</c:v>
                </c:pt>
                <c:pt idx="11">
                  <c:v>-7.3614003274025199</c:v>
                </c:pt>
                <c:pt idx="12">
                  <c:v>-6.5866977725424896</c:v>
                </c:pt>
                <c:pt idx="13">
                  <c:v>-5.9757395479431903</c:v>
                </c:pt>
                <c:pt idx="14">
                  <c:v>-5.4879394169621198</c:v>
                </c:pt>
                <c:pt idx="15">
                  <c:v>-5.0902367930288204</c:v>
                </c:pt>
                <c:pt idx="16">
                  <c:v>-4.7582419901169404</c:v>
                </c:pt>
                <c:pt idx="17">
                  <c:v>-4.4752954020915201</c:v>
                </c:pt>
                <c:pt idx="18">
                  <c:v>-4.2306514964134596</c:v>
                </c:pt>
                <c:pt idx="19">
                  <c:v>-4.0175659837939603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32-4F73-9BDE-1F219C570A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4818479"/>
        <c:axId val="1914817231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capital'!$B$11:$U$11</c:f>
              <c:numCache>
                <c:formatCode>General</c:formatCode>
                <c:ptCount val="20"/>
                <c:pt idx="0">
                  <c:v>-0.34574693871093098</c:v>
                </c:pt>
                <c:pt idx="1">
                  <c:v>-0.467703723409926</c:v>
                </c:pt>
                <c:pt idx="2">
                  <c:v>-0.56739668823470901</c:v>
                </c:pt>
                <c:pt idx="3">
                  <c:v>-0.64149056369365098</c:v>
                </c:pt>
                <c:pt idx="4">
                  <c:v>-0.68975749818463306</c:v>
                </c:pt>
                <c:pt idx="5">
                  <c:v>-0.71420560137104905</c:v>
                </c:pt>
                <c:pt idx="6">
                  <c:v>-0.71821276236218501</c:v>
                </c:pt>
                <c:pt idx="7">
                  <c:v>-0.70579676333673602</c:v>
                </c:pt>
                <c:pt idx="8">
                  <c:v>-0.68106639802809399</c:v>
                </c:pt>
                <c:pt idx="9">
                  <c:v>-0.64785126351316102</c:v>
                </c:pt>
                <c:pt idx="10">
                  <c:v>-0.60948460039483598</c:v>
                </c:pt>
                <c:pt idx="11">
                  <c:v>-0.56870497077099502</c:v>
                </c:pt>
                <c:pt idx="12">
                  <c:v>-0.52764252761264197</c:v>
                </c:pt>
                <c:pt idx="13">
                  <c:v>-0.48785998374137302</c:v>
                </c:pt>
                <c:pt idx="14">
                  <c:v>-0.45042447093604199</c:v>
                </c:pt>
                <c:pt idx="15">
                  <c:v>-0.41599271233766899</c:v>
                </c:pt>
                <c:pt idx="16">
                  <c:v>-0.38489748257873702</c:v>
                </c:pt>
                <c:pt idx="17">
                  <c:v>-0.35722785078002101</c:v>
                </c:pt>
                <c:pt idx="18">
                  <c:v>-0.332899132506981</c:v>
                </c:pt>
                <c:pt idx="19">
                  <c:v>-0.31171091551510699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F32-4F73-9BDE-1F219C570A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5238815"/>
        <c:axId val="1914694255"/>
      </c:lineChart>
      <c:catAx>
        <c:axId val="1914818479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817231"/>
        <c:crosses val="autoZero"/>
        <c:auto val="1"/>
        <c:lblAlgn val="ctr"/>
        <c:lblOffset val="100"/>
        <c:noMultiLvlLbl val="0"/>
      </c:catAx>
      <c:valAx>
        <c:axId val="1914817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4818479"/>
        <c:crosses val="autoZero"/>
        <c:crossBetween val="between"/>
      </c:valAx>
      <c:valAx>
        <c:axId val="191469425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238815"/>
        <c:crosses val="max"/>
        <c:crossBetween val="between"/>
      </c:valAx>
      <c:catAx>
        <c:axId val="1835238815"/>
        <c:scaling>
          <c:orientation val="minMax"/>
        </c:scaling>
        <c:delete val="1"/>
        <c:axPos val="b"/>
        <c:majorTickMark val="out"/>
        <c:minorTickMark val="none"/>
        <c:tickLblPos val="nextTo"/>
        <c:crossAx val="191469425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deposits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capital'!$B$40:$U$40</c:f>
              <c:numCache>
                <c:formatCode>General</c:formatCode>
                <c:ptCount val="20"/>
                <c:pt idx="0">
                  <c:v>1.7384514349144</c:v>
                </c:pt>
                <c:pt idx="1">
                  <c:v>2.0285302827421798</c:v>
                </c:pt>
                <c:pt idx="2">
                  <c:v>1.6477204090950901</c:v>
                </c:pt>
                <c:pt idx="3">
                  <c:v>0.989918150976138</c:v>
                </c:pt>
                <c:pt idx="4">
                  <c:v>0.31358898784377198</c:v>
                </c:pt>
                <c:pt idx="5">
                  <c:v>-0.24430371106693399</c:v>
                </c:pt>
                <c:pt idx="6">
                  <c:v>-0.63691275930074198</c:v>
                </c:pt>
                <c:pt idx="7">
                  <c:v>-0.87312193789338699</c:v>
                </c:pt>
                <c:pt idx="8">
                  <c:v>-0.988588841026385</c:v>
                </c:pt>
                <c:pt idx="9">
                  <c:v>-1.02549132898648</c:v>
                </c:pt>
                <c:pt idx="10">
                  <c:v>-1.02085648367198</c:v>
                </c:pt>
                <c:pt idx="11">
                  <c:v>-1.0016381936865599</c:v>
                </c:pt>
                <c:pt idx="12">
                  <c:v>-0.98422670507055399</c:v>
                </c:pt>
                <c:pt idx="13">
                  <c:v>-0.97631196268824305</c:v>
                </c:pt>
                <c:pt idx="14">
                  <c:v>-0.97957127078964901</c:v>
                </c:pt>
                <c:pt idx="15">
                  <c:v>-0.99224080717638696</c:v>
                </c:pt>
                <c:pt idx="16">
                  <c:v>-1.0111179166725901</c:v>
                </c:pt>
                <c:pt idx="17">
                  <c:v>-1.0328778882131799</c:v>
                </c:pt>
                <c:pt idx="18">
                  <c:v>-1.0547819203865201</c:v>
                </c:pt>
                <c:pt idx="19">
                  <c:v>-1.07493503703319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49-4E58-B07F-7A96E314E8BA}"/>
            </c:ext>
          </c:extLst>
        </c:ser>
        <c:ser>
          <c:idx val="3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capital'!$B$54:$U$54</c:f>
              <c:numCache>
                <c:formatCode>General</c:formatCode>
                <c:ptCount val="20"/>
                <c:pt idx="0">
                  <c:v>1.84877977520901</c:v>
                </c:pt>
                <c:pt idx="1">
                  <c:v>1.7239130236561</c:v>
                </c:pt>
                <c:pt idx="2">
                  <c:v>0.68949589906995401</c:v>
                </c:pt>
                <c:pt idx="3">
                  <c:v>-0.64553235444748203</c:v>
                </c:pt>
                <c:pt idx="4">
                  <c:v>-1.89767327414724</c:v>
                </c:pt>
                <c:pt idx="5">
                  <c:v>-2.87941140553473</c:v>
                </c:pt>
                <c:pt idx="6">
                  <c:v>-3.5432488949229399</c:v>
                </c:pt>
                <c:pt idx="7">
                  <c:v>-3.9239299715819098</c:v>
                </c:pt>
                <c:pt idx="8">
                  <c:v>-4.0918667651292298</c:v>
                </c:pt>
                <c:pt idx="9">
                  <c:v>-4.1219876670684501</c:v>
                </c:pt>
                <c:pt idx="10">
                  <c:v>-4.0768848785745204</c:v>
                </c:pt>
                <c:pt idx="11">
                  <c:v>-4.0006965225531603</c:v>
                </c:pt>
                <c:pt idx="12">
                  <c:v>-3.9196915864868802</c:v>
                </c:pt>
                <c:pt idx="13">
                  <c:v>-3.8461387695572999</c:v>
                </c:pt>
                <c:pt idx="14">
                  <c:v>-3.7830592675083499</c:v>
                </c:pt>
                <c:pt idx="15">
                  <c:v>-3.7284705333933101</c:v>
                </c:pt>
                <c:pt idx="16">
                  <c:v>-3.67851967691495</c:v>
                </c:pt>
                <c:pt idx="17">
                  <c:v>-3.6294260047428502</c:v>
                </c:pt>
                <c:pt idx="18">
                  <c:v>-3.5784309683597701</c:v>
                </c:pt>
                <c:pt idx="19">
                  <c:v>-3.5240545352714299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49-4E58-B07F-7A96E314E8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3368111"/>
        <c:axId val="1833366031"/>
      </c:lineChart>
      <c:lineChart>
        <c:grouping val="standard"/>
        <c:varyColors val="0"/>
        <c:ser>
          <c:idx val="1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capital'!$B$12:$U$12</c:f>
              <c:numCache>
                <c:formatCode>General</c:formatCode>
                <c:ptCount val="20"/>
                <c:pt idx="0">
                  <c:v>0.34632414160370201</c:v>
                </c:pt>
                <c:pt idx="1">
                  <c:v>0.57180779088065503</c:v>
                </c:pt>
                <c:pt idx="2">
                  <c:v>0.64690430050929104</c:v>
                </c:pt>
                <c:pt idx="3">
                  <c:v>0.622383889822132</c:v>
                </c:pt>
                <c:pt idx="4">
                  <c:v>0.537044618688157</c:v>
                </c:pt>
                <c:pt idx="5">
                  <c:v>0.41984433003292998</c:v>
                </c:pt>
                <c:pt idx="6">
                  <c:v>0.291479722315103</c:v>
                </c:pt>
                <c:pt idx="7">
                  <c:v>0.16588788510132699</c:v>
                </c:pt>
                <c:pt idx="8">
                  <c:v>5.1683230218827703E-2</c:v>
                </c:pt>
                <c:pt idx="9">
                  <c:v>-4.6530247230080597E-2</c:v>
                </c:pt>
                <c:pt idx="10">
                  <c:v>-0.12702173535379299</c:v>
                </c:pt>
                <c:pt idx="11">
                  <c:v>-0.189996035996472</c:v>
                </c:pt>
                <c:pt idx="12">
                  <c:v>-0.23685659247428201</c:v>
                </c:pt>
                <c:pt idx="13">
                  <c:v>-0.26965323875671698</c:v>
                </c:pt>
                <c:pt idx="14">
                  <c:v>-0.29068917519084903</c:v>
                </c:pt>
                <c:pt idx="15">
                  <c:v>-0.30225789400617498</c:v>
                </c:pt>
                <c:pt idx="16">
                  <c:v>-0.30648108413700498</c:v>
                </c:pt>
                <c:pt idx="17">
                  <c:v>-0.30522133839129101</c:v>
                </c:pt>
                <c:pt idx="18">
                  <c:v>-0.30004751206462299</c:v>
                </c:pt>
                <c:pt idx="19">
                  <c:v>-0.29223496001655702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F49-4E58-B07F-7A96E314E8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3550911"/>
        <c:axId val="1573550495"/>
      </c:lineChart>
      <c:catAx>
        <c:axId val="1833368111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366031"/>
        <c:crosses val="autoZero"/>
        <c:auto val="1"/>
        <c:lblAlgn val="ctr"/>
        <c:lblOffset val="100"/>
        <c:noMultiLvlLbl val="0"/>
      </c:catAx>
      <c:valAx>
        <c:axId val="183336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368111"/>
        <c:crosses val="autoZero"/>
        <c:crossBetween val="between"/>
      </c:valAx>
      <c:valAx>
        <c:axId val="157355049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3550911"/>
        <c:crosses val="max"/>
        <c:crossBetween val="between"/>
      </c:valAx>
      <c:catAx>
        <c:axId val="1573550911"/>
        <c:scaling>
          <c:orientation val="minMax"/>
        </c:scaling>
        <c:delete val="1"/>
        <c:axPos val="b"/>
        <c:majorTickMark val="out"/>
        <c:minorTickMark val="none"/>
        <c:tickLblPos val="nextTo"/>
        <c:crossAx val="157355049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bank capital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capital'!$B$42:$U$42</c:f>
              <c:numCache>
                <c:formatCode>General</c:formatCode>
                <c:ptCount val="20"/>
                <c:pt idx="0">
                  <c:v>-19.168120022954099</c:v>
                </c:pt>
                <c:pt idx="1">
                  <c:v>-29.993977619967801</c:v>
                </c:pt>
                <c:pt idx="2">
                  <c:v>-34.522975732945604</c:v>
                </c:pt>
                <c:pt idx="3">
                  <c:v>-35.2273339231606</c:v>
                </c:pt>
                <c:pt idx="4">
                  <c:v>-34.0206777411302</c:v>
                </c:pt>
                <c:pt idx="5">
                  <c:v>-32.162596749846102</c:v>
                </c:pt>
                <c:pt idx="6">
                  <c:v>-30.337789997160201</c:v>
                </c:pt>
                <c:pt idx="7">
                  <c:v>-28.814392474763999</c:v>
                </c:pt>
                <c:pt idx="8">
                  <c:v>-27.6096874346654</c:v>
                </c:pt>
                <c:pt idx="9">
                  <c:v>-26.6242780897052</c:v>
                </c:pt>
                <c:pt idx="10">
                  <c:v>-25.732025535658099</c:v>
                </c:pt>
                <c:pt idx="11">
                  <c:v>-24.829014132598701</c:v>
                </c:pt>
                <c:pt idx="12">
                  <c:v>-23.851936187485101</c:v>
                </c:pt>
                <c:pt idx="13">
                  <c:v>-22.777527755074601</c:v>
                </c:pt>
                <c:pt idx="14">
                  <c:v>-21.612803847176</c:v>
                </c:pt>
                <c:pt idx="15">
                  <c:v>-20.382850069098001</c:v>
                </c:pt>
                <c:pt idx="16">
                  <c:v>-19.120034632417099</c:v>
                </c:pt>
                <c:pt idx="17">
                  <c:v>-17.856269173848698</c:v>
                </c:pt>
                <c:pt idx="18">
                  <c:v>-16.618500605943201</c:v>
                </c:pt>
                <c:pt idx="19">
                  <c:v>-15.426858379943299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03-462F-BFC3-FD0825E37ABC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capital'!$B$56:$U$56</c:f>
              <c:numCache>
                <c:formatCode>General</c:formatCode>
                <c:ptCount val="20"/>
                <c:pt idx="0">
                  <c:v>-19.7492124734896</c:v>
                </c:pt>
                <c:pt idx="1">
                  <c:v>-30.274455908497899</c:v>
                </c:pt>
                <c:pt idx="2">
                  <c:v>-33.870979249308</c:v>
                </c:pt>
                <c:pt idx="3">
                  <c:v>-33.566255118789996</c:v>
                </c:pt>
                <c:pt idx="4">
                  <c:v>-31.552467414391302</c:v>
                </c:pt>
                <c:pt idx="5">
                  <c:v>-29.184150467885399</c:v>
                </c:pt>
                <c:pt idx="6">
                  <c:v>-27.1336015860761</c:v>
                </c:pt>
                <c:pt idx="7">
                  <c:v>-25.606584520177801</c:v>
                </c:pt>
                <c:pt idx="8">
                  <c:v>-24.546008889867402</c:v>
                </c:pt>
                <c:pt idx="9">
                  <c:v>-23.7871827165425</c:v>
                </c:pt>
                <c:pt idx="10">
                  <c:v>-23.156268676194301</c:v>
                </c:pt>
                <c:pt idx="11">
                  <c:v>-22.519814554779298</c:v>
                </c:pt>
                <c:pt idx="12">
                  <c:v>-21.799644912616301</c:v>
                </c:pt>
                <c:pt idx="13">
                  <c:v>-20.967513403250699</c:v>
                </c:pt>
                <c:pt idx="14">
                  <c:v>-20.030909677095899</c:v>
                </c:pt>
                <c:pt idx="15">
                  <c:v>-19.017527858224799</c:v>
                </c:pt>
                <c:pt idx="16">
                  <c:v>-17.962408797109401</c:v>
                </c:pt>
                <c:pt idx="17">
                  <c:v>-16.899200065094</c:v>
                </c:pt>
                <c:pt idx="18">
                  <c:v>-15.855401114388</c:v>
                </c:pt>
                <c:pt idx="19">
                  <c:v>-14.850701150582699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03-462F-BFC3-FD0825E37A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5560687"/>
        <c:axId val="1955561103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capital'!$B$14:$U$14</c:f>
              <c:numCache>
                <c:formatCode>General</c:formatCode>
                <c:ptCount val="20"/>
                <c:pt idx="0">
                  <c:v>-4.5100693808222703</c:v>
                </c:pt>
                <c:pt idx="1">
                  <c:v>-7.3686830795717198</c:v>
                </c:pt>
                <c:pt idx="2">
                  <c:v>-8.9462543698648709</c:v>
                </c:pt>
                <c:pt idx="3">
                  <c:v>-9.5892413218070907</c:v>
                </c:pt>
                <c:pt idx="4">
                  <c:v>-9.5915374117186101</c:v>
                </c:pt>
                <c:pt idx="5">
                  <c:v>-9.1882683023666196</c:v>
                </c:pt>
                <c:pt idx="6">
                  <c:v>-8.5573528116767097</c:v>
                </c:pt>
                <c:pt idx="7">
                  <c:v>-7.8258399968625003</c:v>
                </c:pt>
                <c:pt idx="8">
                  <c:v>-7.0786068104601698</c:v>
                </c:pt>
                <c:pt idx="9">
                  <c:v>-6.3676229065072203</c:v>
                </c:pt>
                <c:pt idx="10">
                  <c:v>-5.7206206643963098</c:v>
                </c:pt>
                <c:pt idx="11">
                  <c:v>-5.1485398745137703</c:v>
                </c:pt>
                <c:pt idx="12">
                  <c:v>-4.6515067815734898</c:v>
                </c:pt>
                <c:pt idx="13">
                  <c:v>-4.2233619010266903</c:v>
                </c:pt>
                <c:pt idx="14">
                  <c:v>-3.8548959271102201</c:v>
                </c:pt>
                <c:pt idx="15">
                  <c:v>-3.5360183628997399</c:v>
                </c:pt>
                <c:pt idx="16">
                  <c:v>-3.2570964916657799</c:v>
                </c:pt>
                <c:pt idx="17">
                  <c:v>-3.0096845362523701</c:v>
                </c:pt>
                <c:pt idx="18">
                  <c:v>-2.7868298585497402</c:v>
                </c:pt>
                <c:pt idx="19">
                  <c:v>-2.5831051366279199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103-462F-BFC3-FD0825E37A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0037551"/>
        <c:axId val="1910039631"/>
      </c:lineChart>
      <c:catAx>
        <c:axId val="1955560687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5561103"/>
        <c:crosses val="autoZero"/>
        <c:auto val="1"/>
        <c:lblAlgn val="ctr"/>
        <c:lblOffset val="100"/>
        <c:noMultiLvlLbl val="0"/>
      </c:catAx>
      <c:valAx>
        <c:axId val="1955561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5560687"/>
        <c:crosses val="autoZero"/>
        <c:crossBetween val="between"/>
      </c:valAx>
      <c:valAx>
        <c:axId val="191003963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037551"/>
        <c:crosses val="max"/>
        <c:crossBetween val="between"/>
      </c:valAx>
      <c:catAx>
        <c:axId val="1910037551"/>
        <c:scaling>
          <c:orientation val="minMax"/>
        </c:scaling>
        <c:delete val="1"/>
        <c:axPos val="b"/>
        <c:majorTickMark val="out"/>
        <c:minorTickMark val="none"/>
        <c:tickLblPos val="nextTo"/>
        <c:crossAx val="191003963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interest policy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capital'!$B$31:$U$31</c:f>
              <c:numCache>
                <c:formatCode>General</c:formatCode>
                <c:ptCount val="20"/>
                <c:pt idx="0">
                  <c:v>0.436795302083818</c:v>
                </c:pt>
                <c:pt idx="1">
                  <c:v>0.93070727072038695</c:v>
                </c:pt>
                <c:pt idx="2">
                  <c:v>1.1529390720589601</c:v>
                </c:pt>
                <c:pt idx="3">
                  <c:v>1.1129273001926001</c:v>
                </c:pt>
                <c:pt idx="4">
                  <c:v>0.885430918055224</c:v>
                </c:pt>
                <c:pt idx="5">
                  <c:v>0.56194578681574703</c:v>
                </c:pt>
                <c:pt idx="6">
                  <c:v>0.220809709690825</c:v>
                </c:pt>
                <c:pt idx="7">
                  <c:v>-8.4987483901861602E-2</c:v>
                </c:pt>
                <c:pt idx="8">
                  <c:v>-0.32818087132499701</c:v>
                </c:pt>
                <c:pt idx="9">
                  <c:v>-0.50166940254841896</c:v>
                </c:pt>
                <c:pt idx="10">
                  <c:v>-0.611253646920629</c:v>
                </c:pt>
                <c:pt idx="11">
                  <c:v>-0.66910855048475604</c:v>
                </c:pt>
                <c:pt idx="12">
                  <c:v>-0.68901809511402901</c:v>
                </c:pt>
                <c:pt idx="13">
                  <c:v>-0.68349874358906404</c:v>
                </c:pt>
                <c:pt idx="14">
                  <c:v>-0.66247702922178098</c:v>
                </c:pt>
                <c:pt idx="15">
                  <c:v>-0.63303276412715903</c:v>
                </c:pt>
                <c:pt idx="16">
                  <c:v>-0.59974557647288096</c:v>
                </c:pt>
                <c:pt idx="17">
                  <c:v>-0.565290423376416</c:v>
                </c:pt>
                <c:pt idx="18">
                  <c:v>-0.53105324912329599</c:v>
                </c:pt>
                <c:pt idx="19">
                  <c:v>-0.49764649399611699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05-4960-967E-928809459AF2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capital'!$B$45:$U$45</c:f>
              <c:numCache>
                <c:formatCode>General</c:formatCode>
                <c:ptCount val="20"/>
                <c:pt idx="0">
                  <c:v>0.47050948974429702</c:v>
                </c:pt>
                <c:pt idx="1">
                  <c:v>1.2004289921070499</c:v>
                </c:pt>
                <c:pt idx="2">
                  <c:v>1.5335484714704</c:v>
                </c:pt>
                <c:pt idx="3">
                  <c:v>1.49914661592361</c:v>
                </c:pt>
                <c:pt idx="4">
                  <c:v>1.2010398036826999</c:v>
                </c:pt>
                <c:pt idx="5">
                  <c:v>0.76373541513531595</c:v>
                </c:pt>
                <c:pt idx="6">
                  <c:v>0.294957951171058</c:v>
                </c:pt>
                <c:pt idx="7">
                  <c:v>-0.13092511838943299</c:v>
                </c:pt>
                <c:pt idx="8">
                  <c:v>-0.474199467618935</c:v>
                </c:pt>
                <c:pt idx="9">
                  <c:v>-0.72292340372379305</c:v>
                </c:pt>
                <c:pt idx="10">
                  <c:v>-0.88340000351130199</c:v>
                </c:pt>
                <c:pt idx="11">
                  <c:v>-0.97134911368059695</c:v>
                </c:pt>
                <c:pt idx="12">
                  <c:v>-1.00529116604567</c:v>
                </c:pt>
                <c:pt idx="13">
                  <c:v>-1.0024279016314199</c:v>
                </c:pt>
                <c:pt idx="14">
                  <c:v>-0.97664341703228996</c:v>
                </c:pt>
                <c:pt idx="15">
                  <c:v>-0.93800181599981103</c:v>
                </c:pt>
                <c:pt idx="16">
                  <c:v>-0.89312384484358498</c:v>
                </c:pt>
                <c:pt idx="17">
                  <c:v>-0.84595360825517496</c:v>
                </c:pt>
                <c:pt idx="18">
                  <c:v>-0.79858926853781098</c:v>
                </c:pt>
                <c:pt idx="19">
                  <c:v>-0.75199839248582301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05-4960-967E-928809459A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6315871"/>
        <c:axId val="1736315039"/>
      </c:line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'soc capital'!$B$3:$U$3</c:f>
              <c:numCache>
                <c:formatCode>General</c:formatCode>
                <c:ptCount val="20"/>
                <c:pt idx="0">
                  <c:v>4.4116236273382001E-2</c:v>
                </c:pt>
                <c:pt idx="1">
                  <c:v>9.2421122192947194E-2</c:v>
                </c:pt>
                <c:pt idx="2">
                  <c:v>0.108351839084151</c:v>
                </c:pt>
                <c:pt idx="3">
                  <c:v>9.9002711161063905E-2</c:v>
                </c:pt>
                <c:pt idx="4">
                  <c:v>7.3543066809880694E-2</c:v>
                </c:pt>
                <c:pt idx="5">
                  <c:v>3.9941977589597499E-2</c:v>
                </c:pt>
                <c:pt idx="6">
                  <c:v>4.2007676874860102E-3</c:v>
                </c:pt>
                <c:pt idx="7">
                  <c:v>-2.9622512661456699E-2</c:v>
                </c:pt>
                <c:pt idx="8">
                  <c:v>-5.9102575484589998E-2</c:v>
                </c:pt>
                <c:pt idx="9">
                  <c:v>-8.3059072956511104E-2</c:v>
                </c:pt>
                <c:pt idx="10">
                  <c:v>-0.10118794041768001</c:v>
                </c:pt>
                <c:pt idx="11">
                  <c:v>-0.113752442499043</c:v>
                </c:pt>
                <c:pt idx="12">
                  <c:v>-0.121344711640076</c:v>
                </c:pt>
                <c:pt idx="13">
                  <c:v>-0.12471357840550799</c:v>
                </c:pt>
                <c:pt idx="14">
                  <c:v>-0.124648059818074</c:v>
                </c:pt>
                <c:pt idx="15">
                  <c:v>-0.121904206195166</c:v>
                </c:pt>
                <c:pt idx="16">
                  <c:v>-0.117163778512777</c:v>
                </c:pt>
                <c:pt idx="17">
                  <c:v>-0.111015050293835</c:v>
                </c:pt>
                <c:pt idx="18">
                  <c:v>-0.103948120189797</c:v>
                </c:pt>
                <c:pt idx="19">
                  <c:v>-9.6359082646536795E-2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805-4960-967E-928809459A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0570959"/>
        <c:axId val="1910571375"/>
      </c:lineChart>
      <c:catAx>
        <c:axId val="1736315871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315039"/>
        <c:crosses val="autoZero"/>
        <c:auto val="1"/>
        <c:lblAlgn val="ctr"/>
        <c:lblOffset val="100"/>
        <c:noMultiLvlLbl val="0"/>
      </c:catAx>
      <c:valAx>
        <c:axId val="1736315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315871"/>
        <c:crosses val="autoZero"/>
        <c:crossBetween val="between"/>
      </c:valAx>
      <c:valAx>
        <c:axId val="1910571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0570959"/>
        <c:crosses val="max"/>
        <c:crossBetween val="between"/>
      </c:valAx>
      <c:catAx>
        <c:axId val="1910570959"/>
        <c:scaling>
          <c:orientation val="minMax"/>
        </c:scaling>
        <c:delete val="1"/>
        <c:axPos val="b"/>
        <c:majorTickMark val="out"/>
        <c:minorTickMark val="none"/>
        <c:tickLblPos val="nextTo"/>
        <c:crossAx val="1910571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Indicele prețurilor imobiliare, creștere trimestrială, INS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Sheet1!$A$2:$A$60</c:f>
              <c:strCache>
                <c:ptCount val="59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</c:strCache>
            </c:strRef>
          </c:cat>
          <c:val>
            <c:numRef>
              <c:f>Sheet1!$F$2:$F$60</c:f>
              <c:numCache>
                <c:formatCode>General</c:formatCode>
                <c:ptCount val="59"/>
                <c:pt idx="0">
                  <c:v>0.17537910145456037</c:v>
                </c:pt>
                <c:pt idx="1">
                  <c:v>0.17537910145456009</c:v>
                </c:pt>
                <c:pt idx="2">
                  <c:v>0.17537910145456009</c:v>
                </c:pt>
                <c:pt idx="3">
                  <c:v>6.4013538646059367E-2</c:v>
                </c:pt>
                <c:pt idx="4">
                  <c:v>6.4013538646059367E-2</c:v>
                </c:pt>
                <c:pt idx="5">
                  <c:v>6.4013538646058799E-2</c:v>
                </c:pt>
                <c:pt idx="6">
                  <c:v>6.4013538646059367E-2</c:v>
                </c:pt>
                <c:pt idx="7">
                  <c:v>-0.79375454999954798</c:v>
                </c:pt>
                <c:pt idx="8">
                  <c:v>-5.9314991561679166E-2</c:v>
                </c:pt>
                <c:pt idx="9">
                  <c:v>-8.3974032997431898E-3</c:v>
                </c:pt>
                <c:pt idx="10">
                  <c:v>5.9848160025154869E-2</c:v>
                </c:pt>
                <c:pt idx="11">
                  <c:v>-8.9439009748059989E-2</c:v>
                </c:pt>
                <c:pt idx="12">
                  <c:v>-1.5861761788404038E-2</c:v>
                </c:pt>
                <c:pt idx="13">
                  <c:v>-3.9054589949600003E-2</c:v>
                </c:pt>
                <c:pt idx="14">
                  <c:v>-3.7588376675041391E-2</c:v>
                </c:pt>
                <c:pt idx="15">
                  <c:v>-5.8381946750596686E-2</c:v>
                </c:pt>
                <c:pt idx="16">
                  <c:v>-1.4928716977321272E-2</c:v>
                </c:pt>
                <c:pt idx="17">
                  <c:v>-8.3174280302219752E-2</c:v>
                </c:pt>
                <c:pt idx="18">
                  <c:v>-4.5052735163702236E-2</c:v>
                </c:pt>
                <c:pt idx="19">
                  <c:v>3.6655331863958904E-2</c:v>
                </c:pt>
                <c:pt idx="20">
                  <c:v>-6.5313136775780834E-3</c:v>
                </c:pt>
                <c:pt idx="21">
                  <c:v>-4.1987016498716653E-2</c:v>
                </c:pt>
                <c:pt idx="22">
                  <c:v>-1.1996290428204759E-3</c:v>
                </c:pt>
                <c:pt idx="23">
                  <c:v>4.1053971687633889E-2</c:v>
                </c:pt>
                <c:pt idx="24">
                  <c:v>-7.864234836267343E-3</c:v>
                </c:pt>
                <c:pt idx="25">
                  <c:v>-2.4125872972278445E-2</c:v>
                </c:pt>
                <c:pt idx="26">
                  <c:v>-7.1977742569229973E-3</c:v>
                </c:pt>
                <c:pt idx="27">
                  <c:v>6.1314373299714477E-3</c:v>
                </c:pt>
                <c:pt idx="28">
                  <c:v>-1.2929335239287526E-2</c:v>
                </c:pt>
                <c:pt idx="29">
                  <c:v>-8.3974032997433321E-3</c:v>
                </c:pt>
                <c:pt idx="30">
                  <c:v>1.7327975062962509E-2</c:v>
                </c:pt>
                <c:pt idx="31">
                  <c:v>3.9721050528944632E-2</c:v>
                </c:pt>
                <c:pt idx="32">
                  <c:v>-1.0929953501253066E-2</c:v>
                </c:pt>
                <c:pt idx="33">
                  <c:v>-1.2262874659942753E-2</c:v>
                </c:pt>
                <c:pt idx="34">
                  <c:v>1.786114352643807E-2</c:v>
                </c:pt>
                <c:pt idx="35">
                  <c:v>3.5876086171854664E-2</c:v>
                </c:pt>
                <c:pt idx="36">
                  <c:v>2.9399999999999978E-2</c:v>
                </c:pt>
                <c:pt idx="37">
                  <c:v>-7.30000000000004E-3</c:v>
                </c:pt>
                <c:pt idx="38">
                  <c:v>1.8400000000000034E-2</c:v>
                </c:pt>
                <c:pt idx="39">
                  <c:v>1.259999999999991E-2</c:v>
                </c:pt>
                <c:pt idx="40">
                  <c:v>5.3100000000000022E-2</c:v>
                </c:pt>
                <c:pt idx="41">
                  <c:v>-1.8299999999999983E-2</c:v>
                </c:pt>
                <c:pt idx="42">
                  <c:v>1.3100000000000023E-2</c:v>
                </c:pt>
                <c:pt idx="43">
                  <c:v>2.3499999999999945E-2</c:v>
                </c:pt>
                <c:pt idx="44">
                  <c:v>3.5600000000000021E-2</c:v>
                </c:pt>
                <c:pt idx="45">
                  <c:v>-7.8000000000000118E-3</c:v>
                </c:pt>
                <c:pt idx="46">
                  <c:v>9.5000000000000293E-3</c:v>
                </c:pt>
                <c:pt idx="47">
                  <c:v>7.9999999999998291E-4</c:v>
                </c:pt>
                <c:pt idx="48">
                  <c:v>1.8800000000000098E-2</c:v>
                </c:pt>
                <c:pt idx="49">
                  <c:v>1.7799999999999868E-2</c:v>
                </c:pt>
                <c:pt idx="50">
                  <c:v>1.9200000000000016E-2</c:v>
                </c:pt>
                <c:pt idx="51">
                  <c:v>4.1300000000000094E-2</c:v>
                </c:pt>
                <c:pt idx="52">
                  <c:v>1.5000000000000568E-3</c:v>
                </c:pt>
                <c:pt idx="53">
                  <c:v>-3.3900000000000145E-2</c:v>
                </c:pt>
                <c:pt idx="54">
                  <c:v>1.5900000000000036E-2</c:v>
                </c:pt>
                <c:pt idx="55">
                  <c:v>3.47999999999999E-2</c:v>
                </c:pt>
                <c:pt idx="56">
                  <c:v>2.1600000000000251E-2</c:v>
                </c:pt>
                <c:pt idx="57">
                  <c:v>1.699999999999875E-3</c:v>
                </c:pt>
                <c:pt idx="58">
                  <c:v>3.7299999999999896E-2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1C-4F49-B3EA-BE248FFC2B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6152464"/>
        <c:axId val="2126160368"/>
      </c:lineChart>
      <c:catAx>
        <c:axId val="2126152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60368"/>
        <c:crosses val="autoZero"/>
        <c:auto val="1"/>
        <c:lblAlgn val="ctr"/>
        <c:lblOffset val="100"/>
        <c:noMultiLvlLbl val="0"/>
      </c:catAx>
      <c:valAx>
        <c:axId val="212616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52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Soldul</a:t>
            </a:r>
            <a:r>
              <a:rPr lang="ro-RO" sz="1000" baseline="0"/>
              <a:t> c</a:t>
            </a:r>
            <a:r>
              <a:rPr lang="ro-RO" sz="1000"/>
              <a:t>reditele acordate gospodăriilor, creștere trimestrială, BNR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Sheet1!$A$2:$A$60</c:f>
              <c:strCache>
                <c:ptCount val="59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</c:strCache>
            </c:strRef>
          </c:cat>
          <c:val>
            <c:numRef>
              <c:f>Sheet1!$G$2:$G$60</c:f>
              <c:numCache>
                <c:formatCode>General</c:formatCode>
                <c:ptCount val="59"/>
                <c:pt idx="0">
                  <c:v>1.6001680297950793E-2</c:v>
                </c:pt>
                <c:pt idx="1">
                  <c:v>0.29551151356099647</c:v>
                </c:pt>
                <c:pt idx="2">
                  <c:v>0.17798327999247121</c:v>
                </c:pt>
                <c:pt idx="3">
                  <c:v>0.15854195702190799</c:v>
                </c:pt>
                <c:pt idx="4">
                  <c:v>3.9394974900024415E-2</c:v>
                </c:pt>
                <c:pt idx="5">
                  <c:v>9.7185869956102122E-2</c:v>
                </c:pt>
                <c:pt idx="6">
                  <c:v>6.7235754516983048E-2</c:v>
                </c:pt>
                <c:pt idx="7">
                  <c:v>0.20934021994538332</c:v>
                </c:pt>
                <c:pt idx="8">
                  <c:v>-2.3678491064888729E-2</c:v>
                </c:pt>
                <c:pt idx="9">
                  <c:v>9.2231594743954481E-2</c:v>
                </c:pt>
                <c:pt idx="10">
                  <c:v>-2.1756133109095077E-2</c:v>
                </c:pt>
                <c:pt idx="11">
                  <c:v>2.0362056277506868E-2</c:v>
                </c:pt>
                <c:pt idx="12">
                  <c:v>0.10966234768218874</c:v>
                </c:pt>
                <c:pt idx="13">
                  <c:v>5.1183499350787365E-2</c:v>
                </c:pt>
                <c:pt idx="14">
                  <c:v>-6.0456709505102291E-3</c:v>
                </c:pt>
                <c:pt idx="15">
                  <c:v>-6.4758771614410793E-2</c:v>
                </c:pt>
                <c:pt idx="16">
                  <c:v>5.2096553983335125E-2</c:v>
                </c:pt>
                <c:pt idx="17">
                  <c:v>0.13909494695622526</c:v>
                </c:pt>
                <c:pt idx="18">
                  <c:v>8.16829648818862E-3</c:v>
                </c:pt>
                <c:pt idx="19">
                  <c:v>2.5139166961590131E-2</c:v>
                </c:pt>
                <c:pt idx="20">
                  <c:v>3.391256003175136E-2</c:v>
                </c:pt>
                <c:pt idx="21">
                  <c:v>9.5194327226305386E-2</c:v>
                </c:pt>
                <c:pt idx="22">
                  <c:v>-4.6520588433926147E-2</c:v>
                </c:pt>
                <c:pt idx="23">
                  <c:v>-5.8294649983358093E-3</c:v>
                </c:pt>
                <c:pt idx="24">
                  <c:v>1.6092623071494172E-2</c:v>
                </c:pt>
                <c:pt idx="25">
                  <c:v>7.3182735976772273E-2</c:v>
                </c:pt>
                <c:pt idx="26">
                  <c:v>-3.0717841418614666E-2</c:v>
                </c:pt>
                <c:pt idx="27">
                  <c:v>4.094437156329378E-2</c:v>
                </c:pt>
                <c:pt idx="28">
                  <c:v>-4.0186110094701966E-2</c:v>
                </c:pt>
                <c:pt idx="29">
                  <c:v>8.3185076364036936E-2</c:v>
                </c:pt>
                <c:pt idx="30">
                  <c:v>-2.0805342515289871E-3</c:v>
                </c:pt>
                <c:pt idx="31">
                  <c:v>7.7534100465319611E-3</c:v>
                </c:pt>
                <c:pt idx="32">
                  <c:v>4.6923482182664511E-2</c:v>
                </c:pt>
                <c:pt idx="33">
                  <c:v>4.8447601577230159E-2</c:v>
                </c:pt>
                <c:pt idx="34">
                  <c:v>2.2649388349719857E-2</c:v>
                </c:pt>
                <c:pt idx="35">
                  <c:v>3.5106180564293599E-2</c:v>
                </c:pt>
                <c:pt idx="36">
                  <c:v>2.1080349781117613E-2</c:v>
                </c:pt>
                <c:pt idx="37">
                  <c:v>7.2555759385670715E-2</c:v>
                </c:pt>
                <c:pt idx="38">
                  <c:v>-3.1545280627152339E-2</c:v>
                </c:pt>
                <c:pt idx="39">
                  <c:v>1.4206674318848256E-2</c:v>
                </c:pt>
                <c:pt idx="40">
                  <c:v>2.9596206955720517E-2</c:v>
                </c:pt>
                <c:pt idx="41">
                  <c:v>9.0733140809489798E-2</c:v>
                </c:pt>
                <c:pt idx="42">
                  <c:v>-3.0532536854158465E-2</c:v>
                </c:pt>
                <c:pt idx="43">
                  <c:v>1.9988920465704219E-2</c:v>
                </c:pt>
                <c:pt idx="44">
                  <c:v>1.2734164049981178E-2</c:v>
                </c:pt>
                <c:pt idx="45">
                  <c:v>6.5654080684437455E-2</c:v>
                </c:pt>
                <c:pt idx="46">
                  <c:v>-4.3265066968061761E-2</c:v>
                </c:pt>
                <c:pt idx="47">
                  <c:v>2.7781457604461934E-2</c:v>
                </c:pt>
                <c:pt idx="48">
                  <c:v>-5.3012270358536728E-3</c:v>
                </c:pt>
                <c:pt idx="49">
                  <c:v>7.3175266319580379E-2</c:v>
                </c:pt>
                <c:pt idx="50">
                  <c:v>-3.6402177061697683E-2</c:v>
                </c:pt>
                <c:pt idx="51">
                  <c:v>3.4273415096069515E-2</c:v>
                </c:pt>
                <c:pt idx="52">
                  <c:v>3.7357394219222906E-2</c:v>
                </c:pt>
                <c:pt idx="53">
                  <c:v>4.6674413342066901E-2</c:v>
                </c:pt>
                <c:pt idx="54">
                  <c:v>-4.1931884807522746E-2</c:v>
                </c:pt>
                <c:pt idx="55">
                  <c:v>3.0082815166562415E-2</c:v>
                </c:pt>
                <c:pt idx="56">
                  <c:v>4.2296869255876945E-2</c:v>
                </c:pt>
                <c:pt idx="57">
                  <c:v>6.0307681114641909E-2</c:v>
                </c:pt>
                <c:pt idx="58">
                  <c:v>-5.2418699745648056E-2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7C-41C1-8CF1-E275BDF157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6160784"/>
        <c:axId val="2126164528"/>
      </c:lineChart>
      <c:catAx>
        <c:axId val="212616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64528"/>
        <c:crosses val="autoZero"/>
        <c:auto val="1"/>
        <c:lblAlgn val="ctr"/>
        <c:lblOffset val="100"/>
        <c:noMultiLvlLbl val="0"/>
      </c:catAx>
      <c:valAx>
        <c:axId val="212616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60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Soldul</a:t>
            </a:r>
            <a:r>
              <a:rPr lang="ro-RO" sz="1000" baseline="0"/>
              <a:t> creditelor acordate companiilor, creștere trimestrială, BNR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Sheet1!$A$2:$A$60</c:f>
              <c:strCache>
                <c:ptCount val="59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</c:strCache>
            </c:strRef>
          </c:cat>
          <c:val>
            <c:numRef>
              <c:f>Sheet1!$H$2:$H$60</c:f>
              <c:numCache>
                <c:formatCode>General</c:formatCode>
                <c:ptCount val="59"/>
                <c:pt idx="0">
                  <c:v>2.1106522789619886E-2</c:v>
                </c:pt>
                <c:pt idx="1">
                  <c:v>0.15849910149400204</c:v>
                </c:pt>
                <c:pt idx="2">
                  <c:v>7.4614330500390569E-2</c:v>
                </c:pt>
                <c:pt idx="3">
                  <c:v>0.13825276715712498</c:v>
                </c:pt>
                <c:pt idx="4">
                  <c:v>3.2169358528947534E-2</c:v>
                </c:pt>
                <c:pt idx="5">
                  <c:v>7.2714094068709878E-2</c:v>
                </c:pt>
                <c:pt idx="6">
                  <c:v>-1.5465356384150697E-2</c:v>
                </c:pt>
                <c:pt idx="7">
                  <c:v>0.20062977707006935</c:v>
                </c:pt>
                <c:pt idx="8">
                  <c:v>-7.5018977396991149E-2</c:v>
                </c:pt>
                <c:pt idx="9">
                  <c:v>9.0373576819510859E-2</c:v>
                </c:pt>
                <c:pt idx="10">
                  <c:v>-8.6202429218891652E-2</c:v>
                </c:pt>
                <c:pt idx="11">
                  <c:v>1.6918331736902825E-2</c:v>
                </c:pt>
                <c:pt idx="12">
                  <c:v>4.022805166319543E-2</c:v>
                </c:pt>
                <c:pt idx="13">
                  <c:v>3.9649511187239916E-2</c:v>
                </c:pt>
                <c:pt idx="14">
                  <c:v>-2.0011410149480602E-2</c:v>
                </c:pt>
                <c:pt idx="15">
                  <c:v>-4.6994304530132203E-2</c:v>
                </c:pt>
                <c:pt idx="16">
                  <c:v>4.1306564944716184E-2</c:v>
                </c:pt>
                <c:pt idx="17">
                  <c:v>0.11956066635471641</c:v>
                </c:pt>
                <c:pt idx="18">
                  <c:v>-2.7476248405630344E-2</c:v>
                </c:pt>
                <c:pt idx="19">
                  <c:v>1.4998348666985351E-2</c:v>
                </c:pt>
                <c:pt idx="20">
                  <c:v>1.9232475626629553E-2</c:v>
                </c:pt>
                <c:pt idx="21">
                  <c:v>7.3853875108915945E-2</c:v>
                </c:pt>
                <c:pt idx="22">
                  <c:v>-7.6155320409407645E-2</c:v>
                </c:pt>
                <c:pt idx="23">
                  <c:v>-3.0325718017579106E-2</c:v>
                </c:pt>
                <c:pt idx="24">
                  <c:v>-1.904359305643466E-2</c:v>
                </c:pt>
                <c:pt idx="25">
                  <c:v>3.7029271396968877E-2</c:v>
                </c:pt>
                <c:pt idx="26">
                  <c:v>-8.5718898387739162E-2</c:v>
                </c:pt>
                <c:pt idx="27">
                  <c:v>3.17109079420268E-2</c:v>
                </c:pt>
                <c:pt idx="28">
                  <c:v>-6.4261110027197366E-2</c:v>
                </c:pt>
                <c:pt idx="29">
                  <c:v>3.5004685811329317E-2</c:v>
                </c:pt>
                <c:pt idx="30">
                  <c:v>-7.0701736611948229E-2</c:v>
                </c:pt>
                <c:pt idx="31">
                  <c:v>-1.8931692204598005E-2</c:v>
                </c:pt>
                <c:pt idx="32">
                  <c:v>7.0887106047692328E-3</c:v>
                </c:pt>
                <c:pt idx="33">
                  <c:v>2.3824830042057821E-2</c:v>
                </c:pt>
                <c:pt idx="34">
                  <c:v>-4.5894154102518514E-2</c:v>
                </c:pt>
                <c:pt idx="35">
                  <c:v>9.4343644133001447E-3</c:v>
                </c:pt>
                <c:pt idx="36">
                  <c:v>-5.2412770245285234E-2</c:v>
                </c:pt>
                <c:pt idx="37">
                  <c:v>3.4852260551007763E-2</c:v>
                </c:pt>
                <c:pt idx="38">
                  <c:v>-4.4109741803438518E-2</c:v>
                </c:pt>
                <c:pt idx="39">
                  <c:v>1.1621791825426442E-2</c:v>
                </c:pt>
                <c:pt idx="40">
                  <c:v>1.9218776384872793E-3</c:v>
                </c:pt>
                <c:pt idx="41">
                  <c:v>7.7128406455654996E-2</c:v>
                </c:pt>
                <c:pt idx="42">
                  <c:v>-8.4513203697997197E-2</c:v>
                </c:pt>
                <c:pt idx="43">
                  <c:v>9.6207027990828919E-3</c:v>
                </c:pt>
                <c:pt idx="44">
                  <c:v>1.2643962322895774E-3</c:v>
                </c:pt>
                <c:pt idx="45">
                  <c:v>5.9652728306511804E-2</c:v>
                </c:pt>
                <c:pt idx="46">
                  <c:v>-5.8781730787436315E-2</c:v>
                </c:pt>
                <c:pt idx="47">
                  <c:v>2.5507764102473462E-2</c:v>
                </c:pt>
                <c:pt idx="48">
                  <c:v>-1.0446171593388343E-2</c:v>
                </c:pt>
                <c:pt idx="49">
                  <c:v>7.056657054957638E-2</c:v>
                </c:pt>
                <c:pt idx="50">
                  <c:v>-6.3356518533637773E-2</c:v>
                </c:pt>
                <c:pt idx="51">
                  <c:v>1.4553796764217086E-2</c:v>
                </c:pt>
                <c:pt idx="52">
                  <c:v>2.7225363018166249E-3</c:v>
                </c:pt>
                <c:pt idx="53">
                  <c:v>5.967708731420962E-2</c:v>
                </c:pt>
                <c:pt idx="54">
                  <c:v>-4.3527432873006422E-2</c:v>
                </c:pt>
                <c:pt idx="55">
                  <c:v>4.9329524263034941E-2</c:v>
                </c:pt>
                <c:pt idx="56">
                  <c:v>4.3456532774097889E-2</c:v>
                </c:pt>
                <c:pt idx="57">
                  <c:v>8.461645993687994E-2</c:v>
                </c:pt>
                <c:pt idx="58">
                  <c:v>-3.6124987990686197E-2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73-42FB-8CC9-568A53B0E9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6169520"/>
        <c:axId val="2126174096"/>
      </c:lineChart>
      <c:catAx>
        <c:axId val="2126169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74096"/>
        <c:crosses val="autoZero"/>
        <c:auto val="1"/>
        <c:lblAlgn val="ctr"/>
        <c:lblOffset val="100"/>
        <c:noMultiLvlLbl val="0"/>
      </c:catAx>
      <c:valAx>
        <c:axId val="2126174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69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Soldul depozitelor, creștere</a:t>
            </a:r>
            <a:r>
              <a:rPr lang="ro-RO" sz="1000" baseline="0"/>
              <a:t> trimestrială, BNR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Sheet1!$A$2:$A$60</c:f>
              <c:strCache>
                <c:ptCount val="59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</c:strCache>
            </c:strRef>
          </c:cat>
          <c:val>
            <c:numRef>
              <c:f>Sheet1!$I$2:$I$60</c:f>
              <c:numCache>
                <c:formatCode>General</c:formatCode>
                <c:ptCount val="59"/>
                <c:pt idx="0">
                  <c:v>-1.0797267785558562E-2</c:v>
                </c:pt>
                <c:pt idx="1">
                  <c:v>0.11528967436822057</c:v>
                </c:pt>
                <c:pt idx="2">
                  <c:v>0.10840272751769153</c:v>
                </c:pt>
                <c:pt idx="3">
                  <c:v>0.11466269832446474</c:v>
                </c:pt>
                <c:pt idx="4">
                  <c:v>2.4392756623897505E-2</c:v>
                </c:pt>
                <c:pt idx="5">
                  <c:v>3.6476222464164376E-2</c:v>
                </c:pt>
                <c:pt idx="6">
                  <c:v>-3.7698821625610224E-3</c:v>
                </c:pt>
                <c:pt idx="7">
                  <c:v>0.26937719381501335</c:v>
                </c:pt>
                <c:pt idx="8">
                  <c:v>-1.9533183296371881E-2</c:v>
                </c:pt>
                <c:pt idx="9">
                  <c:v>8.7870068483535624E-2</c:v>
                </c:pt>
                <c:pt idx="10">
                  <c:v>-5.7070567992318688E-2</c:v>
                </c:pt>
                <c:pt idx="11">
                  <c:v>2.6431354167458343E-2</c:v>
                </c:pt>
                <c:pt idx="12">
                  <c:v>1.2009055431799753E-2</c:v>
                </c:pt>
                <c:pt idx="13">
                  <c:v>2.9355504720619541E-2</c:v>
                </c:pt>
                <c:pt idx="14">
                  <c:v>-8.4296284205637173E-3</c:v>
                </c:pt>
                <c:pt idx="15">
                  <c:v>-3.2336293504706903E-2</c:v>
                </c:pt>
                <c:pt idx="16">
                  <c:v>5.092077461278155E-3</c:v>
                </c:pt>
                <c:pt idx="17">
                  <c:v>0.10562527319660164</c:v>
                </c:pt>
                <c:pt idx="18">
                  <c:v>-1.3227825895046119E-2</c:v>
                </c:pt>
                <c:pt idx="19">
                  <c:v>4.1360830881237431E-2</c:v>
                </c:pt>
                <c:pt idx="20">
                  <c:v>1.8387606990291738E-2</c:v>
                </c:pt>
                <c:pt idx="21">
                  <c:v>6.233840632709664E-2</c:v>
                </c:pt>
                <c:pt idx="22">
                  <c:v>-4.0896247782375217E-2</c:v>
                </c:pt>
                <c:pt idx="23">
                  <c:v>8.1272725899022014E-3</c:v>
                </c:pt>
                <c:pt idx="24">
                  <c:v>-1.5923887911134527E-2</c:v>
                </c:pt>
                <c:pt idx="25">
                  <c:v>5.0068653048512157E-2</c:v>
                </c:pt>
                <c:pt idx="26">
                  <c:v>-2.8345236948967512E-2</c:v>
                </c:pt>
                <c:pt idx="27">
                  <c:v>3.7542631323972397E-2</c:v>
                </c:pt>
                <c:pt idx="28">
                  <c:v>-4.7042997123663999E-2</c:v>
                </c:pt>
                <c:pt idx="29">
                  <c:v>6.0907546293986536E-2</c:v>
                </c:pt>
                <c:pt idx="30">
                  <c:v>3.1620250861563726E-3</c:v>
                </c:pt>
                <c:pt idx="31">
                  <c:v>-9.8360013953235903E-4</c:v>
                </c:pt>
                <c:pt idx="32">
                  <c:v>8.609270980466599E-3</c:v>
                </c:pt>
                <c:pt idx="33">
                  <c:v>2.6722832942086994E-2</c:v>
                </c:pt>
                <c:pt idx="34">
                  <c:v>-1.8431555660622934E-3</c:v>
                </c:pt>
                <c:pt idx="35">
                  <c:v>2.9246446698465878E-2</c:v>
                </c:pt>
                <c:pt idx="36">
                  <c:v>8.9099267940071503E-3</c:v>
                </c:pt>
                <c:pt idx="37">
                  <c:v>5.1906243557894971E-2</c:v>
                </c:pt>
                <c:pt idx="38">
                  <c:v>-5.0349836937434445E-3</c:v>
                </c:pt>
                <c:pt idx="39">
                  <c:v>1.2216797243346011E-2</c:v>
                </c:pt>
                <c:pt idx="40">
                  <c:v>1.1553236478222262E-2</c:v>
                </c:pt>
                <c:pt idx="41">
                  <c:v>6.7951843401056422E-2</c:v>
                </c:pt>
                <c:pt idx="42">
                  <c:v>-2.494787471525417E-2</c:v>
                </c:pt>
                <c:pt idx="43">
                  <c:v>1.8902468259396787E-2</c:v>
                </c:pt>
                <c:pt idx="44">
                  <c:v>9.5398898993692693E-3</c:v>
                </c:pt>
                <c:pt idx="45">
                  <c:v>5.7050680921465258E-2</c:v>
                </c:pt>
                <c:pt idx="46">
                  <c:v>-3.0056786733618224E-2</c:v>
                </c:pt>
                <c:pt idx="47">
                  <c:v>3.0976642577844604E-2</c:v>
                </c:pt>
                <c:pt idx="48">
                  <c:v>2.8652946455178796E-3</c:v>
                </c:pt>
                <c:pt idx="49">
                  <c:v>6.0194345287757578E-2</c:v>
                </c:pt>
                <c:pt idx="50">
                  <c:v>-2.2949595510652454E-2</c:v>
                </c:pt>
                <c:pt idx="51">
                  <c:v>4.8440659036842915E-2</c:v>
                </c:pt>
                <c:pt idx="52">
                  <c:v>5.6914324854521414E-2</c:v>
                </c:pt>
                <c:pt idx="53">
                  <c:v>4.2247888008551948E-2</c:v>
                </c:pt>
                <c:pt idx="54">
                  <c:v>-2.1262770836001921E-2</c:v>
                </c:pt>
                <c:pt idx="55">
                  <c:v>3.517047245007876E-2</c:v>
                </c:pt>
                <c:pt idx="56">
                  <c:v>2.7725602129797799E-2</c:v>
                </c:pt>
                <c:pt idx="57">
                  <c:v>3.8728663578338818E-2</c:v>
                </c:pt>
                <c:pt idx="58">
                  <c:v>-4.3901119191154359E-2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51-461B-8E2B-A04BCB2269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6155376"/>
        <c:axId val="2126172016"/>
      </c:lineChart>
      <c:catAx>
        <c:axId val="2126155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72016"/>
        <c:crosses val="autoZero"/>
        <c:auto val="1"/>
        <c:lblAlgn val="ctr"/>
        <c:lblOffset val="100"/>
        <c:noMultiLvlLbl val="0"/>
      </c:catAx>
      <c:valAx>
        <c:axId val="212617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55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000"/>
              <a:t>Rata dobânzii la creditele acordate gospodăriilor, medie</a:t>
            </a:r>
            <a:r>
              <a:rPr lang="ro-RO" sz="1000" baseline="0"/>
              <a:t> ponderată, BNR</a:t>
            </a:r>
            <a:endParaRPr lang="en-US" sz="1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Sheet1!$A$2:$A$60</c:f>
              <c:strCache>
                <c:ptCount val="59"/>
                <c:pt idx="0">
                  <c:v>2007Q2</c:v>
                </c:pt>
                <c:pt idx="1">
                  <c:v>2007Q3</c:v>
                </c:pt>
                <c:pt idx="2">
                  <c:v>2007Q4</c:v>
                </c:pt>
                <c:pt idx="3">
                  <c:v>2008Q1</c:v>
                </c:pt>
                <c:pt idx="4">
                  <c:v>2008Q2</c:v>
                </c:pt>
                <c:pt idx="5">
                  <c:v>2008Q3</c:v>
                </c:pt>
                <c:pt idx="6">
                  <c:v>2008Q4</c:v>
                </c:pt>
                <c:pt idx="7">
                  <c:v>2009Q1</c:v>
                </c:pt>
                <c:pt idx="8">
                  <c:v>2009Q2</c:v>
                </c:pt>
                <c:pt idx="9">
                  <c:v>2009Q3</c:v>
                </c:pt>
                <c:pt idx="10">
                  <c:v>2009Q4</c:v>
                </c:pt>
                <c:pt idx="11">
                  <c:v>2010Q1</c:v>
                </c:pt>
                <c:pt idx="12">
                  <c:v>2010Q2</c:v>
                </c:pt>
                <c:pt idx="13">
                  <c:v>2010Q3</c:v>
                </c:pt>
                <c:pt idx="14">
                  <c:v>2010Q4</c:v>
                </c:pt>
                <c:pt idx="15">
                  <c:v>2011Q1</c:v>
                </c:pt>
                <c:pt idx="16">
                  <c:v>2011Q2</c:v>
                </c:pt>
                <c:pt idx="17">
                  <c:v>2011Q3</c:v>
                </c:pt>
                <c:pt idx="18">
                  <c:v>2011Q4</c:v>
                </c:pt>
                <c:pt idx="19">
                  <c:v>2012Q1</c:v>
                </c:pt>
                <c:pt idx="20">
                  <c:v>2012Q2</c:v>
                </c:pt>
                <c:pt idx="21">
                  <c:v>2012Q3</c:v>
                </c:pt>
                <c:pt idx="22">
                  <c:v>2012Q4</c:v>
                </c:pt>
                <c:pt idx="23">
                  <c:v>2013Q1</c:v>
                </c:pt>
                <c:pt idx="24">
                  <c:v>2013Q2</c:v>
                </c:pt>
                <c:pt idx="25">
                  <c:v>2013Q3</c:v>
                </c:pt>
                <c:pt idx="26">
                  <c:v>2013Q4</c:v>
                </c:pt>
                <c:pt idx="27">
                  <c:v>2014Q1</c:v>
                </c:pt>
                <c:pt idx="28">
                  <c:v>2014Q2</c:v>
                </c:pt>
                <c:pt idx="29">
                  <c:v>2014Q3</c:v>
                </c:pt>
                <c:pt idx="30">
                  <c:v>2014Q4</c:v>
                </c:pt>
                <c:pt idx="31">
                  <c:v>2015Q1</c:v>
                </c:pt>
                <c:pt idx="32">
                  <c:v>2015Q2</c:v>
                </c:pt>
                <c:pt idx="33">
                  <c:v>2015Q3</c:v>
                </c:pt>
                <c:pt idx="34">
                  <c:v>2015Q4</c:v>
                </c:pt>
                <c:pt idx="35">
                  <c:v>2016Q1</c:v>
                </c:pt>
                <c:pt idx="36">
                  <c:v>2016Q2</c:v>
                </c:pt>
                <c:pt idx="37">
                  <c:v>2016Q3</c:v>
                </c:pt>
                <c:pt idx="38">
                  <c:v>2016Q4</c:v>
                </c:pt>
                <c:pt idx="39">
                  <c:v>2017Q1</c:v>
                </c:pt>
                <c:pt idx="40">
                  <c:v>2017Q2</c:v>
                </c:pt>
                <c:pt idx="41">
                  <c:v>2017Q3</c:v>
                </c:pt>
                <c:pt idx="42">
                  <c:v>2017Q4</c:v>
                </c:pt>
                <c:pt idx="43">
                  <c:v>2018Q1</c:v>
                </c:pt>
                <c:pt idx="44">
                  <c:v>2018Q2</c:v>
                </c:pt>
                <c:pt idx="45">
                  <c:v>2018Q3</c:v>
                </c:pt>
                <c:pt idx="46">
                  <c:v>2018Q4</c:v>
                </c:pt>
                <c:pt idx="47">
                  <c:v>2019Q1</c:v>
                </c:pt>
                <c:pt idx="48">
                  <c:v>2019Q2</c:v>
                </c:pt>
                <c:pt idx="49">
                  <c:v>2019Q3</c:v>
                </c:pt>
                <c:pt idx="50">
                  <c:v>2019Q4</c:v>
                </c:pt>
                <c:pt idx="51">
                  <c:v>2020Q1</c:v>
                </c:pt>
                <c:pt idx="52">
                  <c:v>2020Q2</c:v>
                </c:pt>
                <c:pt idx="53">
                  <c:v>2020Q3</c:v>
                </c:pt>
                <c:pt idx="54">
                  <c:v>2020Q4</c:v>
                </c:pt>
                <c:pt idx="55">
                  <c:v>2021Q1</c:v>
                </c:pt>
                <c:pt idx="56">
                  <c:v>2021Q2</c:v>
                </c:pt>
                <c:pt idx="57">
                  <c:v>2021Q3</c:v>
                </c:pt>
                <c:pt idx="58">
                  <c:v>2021Q4</c:v>
                </c:pt>
              </c:strCache>
            </c:strRef>
          </c:cat>
          <c:val>
            <c:numRef>
              <c:f>Sheet1!$K$2:$K$60</c:f>
              <c:numCache>
                <c:formatCode>General</c:formatCode>
                <c:ptCount val="59"/>
                <c:pt idx="0">
                  <c:v>6.5616500337628031E-2</c:v>
                </c:pt>
                <c:pt idx="1">
                  <c:v>6.526864024248849E-2</c:v>
                </c:pt>
                <c:pt idx="2">
                  <c:v>6.7676275552760498E-2</c:v>
                </c:pt>
                <c:pt idx="3">
                  <c:v>7.0292755757548994E-2</c:v>
                </c:pt>
                <c:pt idx="4">
                  <c:v>6.5569326888290022E-2</c:v>
                </c:pt>
                <c:pt idx="5">
                  <c:v>6.2643473394687316E-2</c:v>
                </c:pt>
                <c:pt idx="6">
                  <c:v>6.8690761972445391E-2</c:v>
                </c:pt>
                <c:pt idx="7">
                  <c:v>7.7563104019633899E-2</c:v>
                </c:pt>
                <c:pt idx="8">
                  <c:v>8.1682532485782791E-2</c:v>
                </c:pt>
                <c:pt idx="9">
                  <c:v>6.7716573596940138E-2</c:v>
                </c:pt>
                <c:pt idx="10">
                  <c:v>5.1007557729748652E-2</c:v>
                </c:pt>
                <c:pt idx="11">
                  <c:v>4.862702568757922E-2</c:v>
                </c:pt>
                <c:pt idx="12">
                  <c:v>5.0158675867066592E-2</c:v>
                </c:pt>
                <c:pt idx="13">
                  <c:v>5.2511173690377617E-2</c:v>
                </c:pt>
                <c:pt idx="14">
                  <c:v>5.3418952749034576E-2</c:v>
                </c:pt>
                <c:pt idx="15">
                  <c:v>5.4462745487263514E-2</c:v>
                </c:pt>
                <c:pt idx="16">
                  <c:v>5.7806281728510094E-2</c:v>
                </c:pt>
                <c:pt idx="17">
                  <c:v>5.837348421760024E-2</c:v>
                </c:pt>
                <c:pt idx="18">
                  <c:v>5.7419110437812046E-2</c:v>
                </c:pt>
                <c:pt idx="19">
                  <c:v>5.4160615583175836E-2</c:v>
                </c:pt>
                <c:pt idx="20">
                  <c:v>5.0691301174488154E-2</c:v>
                </c:pt>
                <c:pt idx="21">
                  <c:v>4.9285658710247766E-2</c:v>
                </c:pt>
                <c:pt idx="22">
                  <c:v>4.6800860871300101E-2</c:v>
                </c:pt>
                <c:pt idx="23">
                  <c:v>4.7931906632029307E-2</c:v>
                </c:pt>
                <c:pt idx="24">
                  <c:v>4.831726173845894E-2</c:v>
                </c:pt>
                <c:pt idx="25">
                  <c:v>5.1099009065617401E-2</c:v>
                </c:pt>
                <c:pt idx="26">
                  <c:v>5.4331129546351019E-2</c:v>
                </c:pt>
                <c:pt idx="27">
                  <c:v>5.1395651262133517E-2</c:v>
                </c:pt>
                <c:pt idx="28">
                  <c:v>5.292387874770129E-2</c:v>
                </c:pt>
                <c:pt idx="29">
                  <c:v>4.9291422054000861E-2</c:v>
                </c:pt>
                <c:pt idx="30">
                  <c:v>4.9579601112090484E-2</c:v>
                </c:pt>
                <c:pt idx="31">
                  <c:v>4.2042783349928191E-2</c:v>
                </c:pt>
                <c:pt idx="32">
                  <c:v>4.0147025079619363E-2</c:v>
                </c:pt>
                <c:pt idx="33">
                  <c:v>3.9190628984279295E-2</c:v>
                </c:pt>
                <c:pt idx="34">
                  <c:v>3.9078844148045064E-2</c:v>
                </c:pt>
                <c:pt idx="35">
                  <c:v>3.6417487607644336E-2</c:v>
                </c:pt>
                <c:pt idx="36">
                  <c:v>3.3034222927740373E-2</c:v>
                </c:pt>
                <c:pt idx="37">
                  <c:v>3.4712857398502592E-2</c:v>
                </c:pt>
                <c:pt idx="38">
                  <c:v>3.5061207904690458E-2</c:v>
                </c:pt>
                <c:pt idx="39">
                  <c:v>3.6063836576387939E-2</c:v>
                </c:pt>
                <c:pt idx="40">
                  <c:v>3.4844645618648064E-2</c:v>
                </c:pt>
                <c:pt idx="41">
                  <c:v>3.4743722546444041E-2</c:v>
                </c:pt>
                <c:pt idx="42">
                  <c:v>4.2233669214737028E-2</c:v>
                </c:pt>
                <c:pt idx="43">
                  <c:v>4.6385584775377638E-2</c:v>
                </c:pt>
                <c:pt idx="44">
                  <c:v>4.8286360745974449E-2</c:v>
                </c:pt>
                <c:pt idx="45">
                  <c:v>5.4952724732799968E-2</c:v>
                </c:pt>
                <c:pt idx="46">
                  <c:v>5.6301936945202288E-2</c:v>
                </c:pt>
                <c:pt idx="47">
                  <c:v>5.7149455692303563E-2</c:v>
                </c:pt>
                <c:pt idx="48">
                  <c:v>5.4977890283637025E-2</c:v>
                </c:pt>
                <c:pt idx="49">
                  <c:v>5.3669855541225074E-2</c:v>
                </c:pt>
                <c:pt idx="50">
                  <c:v>5.4045365992992103E-2</c:v>
                </c:pt>
                <c:pt idx="51">
                  <c:v>5.2683546053931093E-2</c:v>
                </c:pt>
                <c:pt idx="52">
                  <c:v>5.1004163289812728E-2</c:v>
                </c:pt>
                <c:pt idx="53">
                  <c:v>5.2523176180250319E-2</c:v>
                </c:pt>
                <c:pt idx="54">
                  <c:v>4.8586988677530835E-2</c:v>
                </c:pt>
                <c:pt idx="55">
                  <c:v>4.6228394807229248E-2</c:v>
                </c:pt>
                <c:pt idx="56">
                  <c:v>4.3028758163999432E-2</c:v>
                </c:pt>
                <c:pt idx="57">
                  <c:v>3.8199563482548798E-2</c:v>
                </c:pt>
                <c:pt idx="58">
                  <c:v>3.6886301985418576E-2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4D-4E58-8D28-7E6A32F215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6170352"/>
        <c:axId val="2126167856"/>
      </c:lineChart>
      <c:catAx>
        <c:axId val="2126170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67856"/>
        <c:crosses val="autoZero"/>
        <c:auto val="1"/>
        <c:lblAlgn val="ctr"/>
        <c:lblOffset val="100"/>
        <c:noMultiLvlLbl val="0"/>
      </c:catAx>
      <c:valAx>
        <c:axId val="212616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170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10B63-FA9C-42A0-B183-46BD4868F0DF}" type="datetimeFigureOut">
              <a:rPr lang="ro-RO" smtClean="0"/>
              <a:t>07.06.2022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1F8F5-4A44-4D6C-9266-6A20F3CD70A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98514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602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88187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85114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57182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13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35998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44733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65284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49486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00802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54505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25695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244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29052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16103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1F8F5-4A44-4D6C-9266-6A20F3CD70AA}" type="slidenum">
              <a:rPr lang="ro-RO" smtClean="0"/>
              <a:t>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7599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34A3-1198-4221-8EA1-07294B39B75D}" type="datetime1">
              <a:rPr lang="ro-RO" smtClean="0"/>
              <a:t>07.06.2022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7410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9AAE4-624C-4E8A-AF3C-5917C45911A9}" type="datetime1">
              <a:rPr lang="ro-RO" smtClean="0"/>
              <a:t>07.06.2022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9801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F55C-F699-4E38-8AD9-2F84FFB16048}" type="datetime1">
              <a:rPr lang="ro-RO" smtClean="0"/>
              <a:t>07.06.2022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65153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bg>
      <p:bgPr>
        <a:solidFill>
          <a:srgbClr val="F3F3F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0667" y="1400684"/>
            <a:ext cx="4331200" cy="32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72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6933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0667" y="4399417"/>
            <a:ext cx="4435600" cy="4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867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02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F0A3-F37C-4B73-810C-0BCE29537850}" type="datetime1">
              <a:rPr lang="ro-RO" smtClean="0"/>
              <a:t>07.06.2022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484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D42DB-5E51-44AB-B29C-BB9C8570D1A8}" type="datetime1">
              <a:rPr lang="ro-RO" smtClean="0"/>
              <a:t>07.06.2022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3536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D51A4-D1E6-48C3-97A4-74859FC21810}" type="datetime1">
              <a:rPr lang="ro-RO" smtClean="0"/>
              <a:t>07.06.2022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3962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5B7FD-025E-4476-B3EB-97A7C277F525}" type="datetime1">
              <a:rPr lang="ro-RO" smtClean="0"/>
              <a:t>07.06.2022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1886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9D273-64C6-49F0-BC95-5435AFDE1C05}" type="datetime1">
              <a:rPr lang="ro-RO" smtClean="0"/>
              <a:t>07.06.2022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5917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8DEB6-04B7-4779-9CAB-11094AAB34F6}" type="datetime1">
              <a:rPr lang="ro-RO" smtClean="0"/>
              <a:t>07.06.2022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690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47DB0-239F-4E87-B51A-CF052D738C19}" type="datetime1">
              <a:rPr lang="ro-RO" smtClean="0"/>
              <a:t>07.06.2022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2156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F67D3-4D61-4E7E-B00E-3FDCDB5FB5EE}" type="datetime1">
              <a:rPr lang="ro-RO" smtClean="0"/>
              <a:t>07.06.2022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19640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2779C-70FC-448F-A56E-D10D1ACECD4F}" type="datetime1">
              <a:rPr lang="ro-RO" smtClean="0"/>
              <a:t>07.06.2022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5C319-2A17-464C-9235-2DDF74D2831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6484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13" Type="http://schemas.openxmlformats.org/officeDocument/2006/relationships/chart" Target="../charts/chart8.xml"/><Relationship Id="rId3" Type="http://schemas.openxmlformats.org/officeDocument/2006/relationships/image" Target="../media/image1.png"/><Relationship Id="rId7" Type="http://schemas.openxmlformats.org/officeDocument/2006/relationships/chart" Target="../charts/chart2.xml"/><Relationship Id="rId12" Type="http://schemas.openxmlformats.org/officeDocument/2006/relationships/chart" Target="../charts/chart7.xml"/><Relationship Id="rId17" Type="http://schemas.openxmlformats.org/officeDocument/2006/relationships/chart" Target="../charts/chart12.xml"/><Relationship Id="rId2" Type="http://schemas.openxmlformats.org/officeDocument/2006/relationships/notesSlide" Target="../notesSlides/notesSlide10.xml"/><Relationship Id="rId16" Type="http://schemas.openxmlformats.org/officeDocument/2006/relationships/chart" Target="../charts/chart1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.xml"/><Relationship Id="rId11" Type="http://schemas.openxmlformats.org/officeDocument/2006/relationships/chart" Target="../charts/chart6.xml"/><Relationship Id="rId5" Type="http://schemas.openxmlformats.org/officeDocument/2006/relationships/image" Target="../media/image3.png"/><Relationship Id="rId15" Type="http://schemas.openxmlformats.org/officeDocument/2006/relationships/chart" Target="../charts/chart10.xml"/><Relationship Id="rId10" Type="http://schemas.openxmlformats.org/officeDocument/2006/relationships/chart" Target="../charts/chart5.xml"/><Relationship Id="rId4" Type="http://schemas.openxmlformats.org/officeDocument/2006/relationships/image" Target="../media/image2.png"/><Relationship Id="rId9" Type="http://schemas.openxmlformats.org/officeDocument/2006/relationships/chart" Target="../charts/chart4.xml"/><Relationship Id="rId14" Type="http://schemas.openxmlformats.org/officeDocument/2006/relationships/chart" Target="../charts/char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5.xml"/><Relationship Id="rId13" Type="http://schemas.openxmlformats.org/officeDocument/2006/relationships/chart" Target="../charts/chart20.xml"/><Relationship Id="rId1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chart" Target="../charts/chart14.xml"/><Relationship Id="rId12" Type="http://schemas.openxmlformats.org/officeDocument/2006/relationships/chart" Target="../charts/chart19.xml"/><Relationship Id="rId17" Type="http://schemas.openxmlformats.org/officeDocument/2006/relationships/chart" Target="../charts/chart24.xml"/><Relationship Id="rId2" Type="http://schemas.openxmlformats.org/officeDocument/2006/relationships/notesSlide" Target="../notesSlides/notesSlide11.xml"/><Relationship Id="rId16" Type="http://schemas.openxmlformats.org/officeDocument/2006/relationships/chart" Target="../charts/chart23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3.xml"/><Relationship Id="rId11" Type="http://schemas.openxmlformats.org/officeDocument/2006/relationships/chart" Target="../charts/chart18.xml"/><Relationship Id="rId5" Type="http://schemas.openxmlformats.org/officeDocument/2006/relationships/image" Target="../media/image3.png"/><Relationship Id="rId15" Type="http://schemas.openxmlformats.org/officeDocument/2006/relationships/chart" Target="../charts/chart22.xml"/><Relationship Id="rId10" Type="http://schemas.openxmlformats.org/officeDocument/2006/relationships/chart" Target="../charts/chart17.xml"/><Relationship Id="rId4" Type="http://schemas.openxmlformats.org/officeDocument/2006/relationships/image" Target="../media/image2.png"/><Relationship Id="rId9" Type="http://schemas.openxmlformats.org/officeDocument/2006/relationships/chart" Target="../charts/chart16.xml"/><Relationship Id="rId14" Type="http://schemas.openxmlformats.org/officeDocument/2006/relationships/chart" Target="../charts/chart2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7.xml"/><Relationship Id="rId13" Type="http://schemas.openxmlformats.org/officeDocument/2006/relationships/chart" Target="../charts/chart32.xml"/><Relationship Id="rId1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chart" Target="../charts/chart26.xml"/><Relationship Id="rId12" Type="http://schemas.openxmlformats.org/officeDocument/2006/relationships/chart" Target="../charts/chart31.xml"/><Relationship Id="rId17" Type="http://schemas.openxmlformats.org/officeDocument/2006/relationships/chart" Target="../charts/chart36.xml"/><Relationship Id="rId2" Type="http://schemas.openxmlformats.org/officeDocument/2006/relationships/notesSlide" Target="../notesSlides/notesSlide12.xml"/><Relationship Id="rId16" Type="http://schemas.openxmlformats.org/officeDocument/2006/relationships/chart" Target="../charts/chart35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5.xml"/><Relationship Id="rId11" Type="http://schemas.openxmlformats.org/officeDocument/2006/relationships/chart" Target="../charts/chart30.xml"/><Relationship Id="rId5" Type="http://schemas.openxmlformats.org/officeDocument/2006/relationships/image" Target="../media/image3.png"/><Relationship Id="rId15" Type="http://schemas.openxmlformats.org/officeDocument/2006/relationships/chart" Target="../charts/chart34.xml"/><Relationship Id="rId10" Type="http://schemas.openxmlformats.org/officeDocument/2006/relationships/chart" Target="../charts/chart29.xml"/><Relationship Id="rId4" Type="http://schemas.openxmlformats.org/officeDocument/2006/relationships/image" Target="../media/image2.png"/><Relationship Id="rId9" Type="http://schemas.openxmlformats.org/officeDocument/2006/relationships/chart" Target="../charts/chart28.xml"/><Relationship Id="rId14" Type="http://schemas.openxmlformats.org/officeDocument/2006/relationships/chart" Target="../charts/chart3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9.xml"/><Relationship Id="rId13" Type="http://schemas.openxmlformats.org/officeDocument/2006/relationships/chart" Target="../charts/chart44.xml"/><Relationship Id="rId1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chart" Target="../charts/chart38.xml"/><Relationship Id="rId12" Type="http://schemas.openxmlformats.org/officeDocument/2006/relationships/chart" Target="../charts/chart43.xml"/><Relationship Id="rId17" Type="http://schemas.openxmlformats.org/officeDocument/2006/relationships/chart" Target="../charts/chart48.xml"/><Relationship Id="rId2" Type="http://schemas.openxmlformats.org/officeDocument/2006/relationships/notesSlide" Target="../notesSlides/notesSlide13.xml"/><Relationship Id="rId16" Type="http://schemas.openxmlformats.org/officeDocument/2006/relationships/chart" Target="../charts/chart47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37.xml"/><Relationship Id="rId11" Type="http://schemas.openxmlformats.org/officeDocument/2006/relationships/chart" Target="../charts/chart42.xml"/><Relationship Id="rId5" Type="http://schemas.openxmlformats.org/officeDocument/2006/relationships/image" Target="../media/image3.png"/><Relationship Id="rId15" Type="http://schemas.openxmlformats.org/officeDocument/2006/relationships/chart" Target="../charts/chart46.xml"/><Relationship Id="rId10" Type="http://schemas.openxmlformats.org/officeDocument/2006/relationships/chart" Target="../charts/chart41.xml"/><Relationship Id="rId4" Type="http://schemas.openxmlformats.org/officeDocument/2006/relationships/image" Target="../media/image2.png"/><Relationship Id="rId9" Type="http://schemas.openxmlformats.org/officeDocument/2006/relationships/chart" Target="../charts/chart40.xml"/><Relationship Id="rId14" Type="http://schemas.openxmlformats.org/officeDocument/2006/relationships/chart" Target="../charts/chart4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3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6743900" y="1843667"/>
            <a:ext cx="4039200" cy="3160400"/>
          </a:xfrm>
          <a:prstGeom prst="roundRect">
            <a:avLst>
              <a:gd name="adj" fmla="val 1472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41" name="Google Shape;141;p26"/>
          <p:cNvGrpSpPr/>
          <p:nvPr/>
        </p:nvGrpSpPr>
        <p:grpSpPr>
          <a:xfrm>
            <a:off x="6626100" y="1494200"/>
            <a:ext cx="4039153" cy="3396181"/>
            <a:chOff x="4741999" y="986350"/>
            <a:chExt cx="3029365" cy="2547136"/>
          </a:xfrm>
        </p:grpSpPr>
        <p:sp>
          <p:nvSpPr>
            <p:cNvPr id="142" name="Google Shape;142;p26"/>
            <p:cNvSpPr/>
            <p:nvPr/>
          </p:nvSpPr>
          <p:spPr>
            <a:xfrm>
              <a:off x="4742978" y="1175558"/>
              <a:ext cx="3028387" cy="2357928"/>
            </a:xfrm>
            <a:custGeom>
              <a:avLst/>
              <a:gdLst/>
              <a:ahLst/>
              <a:cxnLst/>
              <a:rect l="l" t="t" r="r" b="b"/>
              <a:pathLst>
                <a:path w="69027" h="5374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5574260" y="2190926"/>
              <a:ext cx="5265" cy="1142615"/>
            </a:xfrm>
            <a:custGeom>
              <a:avLst/>
              <a:gdLst/>
              <a:ahLst/>
              <a:cxnLst/>
              <a:rect l="l" t="t" r="r" b="b"/>
              <a:pathLst>
                <a:path w="120" h="26044" extrusionOk="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6886640" y="2190926"/>
              <a:ext cx="5001" cy="1142615"/>
            </a:xfrm>
            <a:custGeom>
              <a:avLst/>
              <a:gdLst/>
              <a:ahLst/>
              <a:cxnLst/>
              <a:rect l="l" t="t" r="r" b="b"/>
              <a:pathLst>
                <a:path w="114" h="26044" extrusionOk="0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6022366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7401651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6415194" y="1647223"/>
              <a:ext cx="5221" cy="1686327"/>
            </a:xfrm>
            <a:custGeom>
              <a:avLst/>
              <a:gdLst/>
              <a:ahLst/>
              <a:cxnLst/>
              <a:rect l="l" t="t" r="r" b="b"/>
              <a:pathLst>
                <a:path w="119" h="38437" extrusionOk="0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406946" y="1636475"/>
              <a:ext cx="21541" cy="21322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4916447" y="2115949"/>
              <a:ext cx="2589355" cy="652691"/>
            </a:xfrm>
            <a:custGeom>
              <a:avLst/>
              <a:gdLst/>
              <a:ahLst/>
              <a:cxnLst/>
              <a:rect l="l" t="t" r="r" b="b"/>
              <a:pathLst>
                <a:path w="59020" h="14877" extrusionOk="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5106104" y="1442255"/>
              <a:ext cx="527304" cy="29395"/>
            </a:xfrm>
            <a:custGeom>
              <a:avLst/>
              <a:gdLst/>
              <a:ahLst/>
              <a:cxnLst/>
              <a:rect l="l" t="t" r="r" b="b"/>
              <a:pathLst>
                <a:path w="12019" h="670" extrusionOk="0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5106104" y="1510870"/>
              <a:ext cx="260603" cy="29395"/>
            </a:xfrm>
            <a:custGeom>
              <a:avLst/>
              <a:gdLst/>
              <a:ahLst/>
              <a:cxnLst/>
              <a:rect l="l" t="t" r="r" b="b"/>
              <a:pathLst>
                <a:path w="5940" h="670" extrusionOk="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4741999" y="986350"/>
              <a:ext cx="3028454" cy="191920"/>
            </a:xfrm>
            <a:custGeom>
              <a:avLst/>
              <a:gdLst/>
              <a:ahLst/>
              <a:cxnLst/>
              <a:rect l="l" t="t" r="r" b="b"/>
              <a:pathLst>
                <a:path w="69001" h="4375" extrusionOk="0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4857439" y="1065308"/>
              <a:ext cx="41460" cy="41284"/>
            </a:xfrm>
            <a:custGeom>
              <a:avLst/>
              <a:gdLst/>
              <a:ahLst/>
              <a:cxnLst/>
              <a:rect l="l" t="t" r="r" b="b"/>
              <a:pathLst>
                <a:path w="945" h="941" extrusionOk="0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4947727" y="1065308"/>
              <a:ext cx="41240" cy="41284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037840" y="1065308"/>
              <a:ext cx="41284" cy="41284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88347" y="1835302"/>
              <a:ext cx="75197" cy="75197"/>
            </a:xfrm>
            <a:custGeom>
              <a:avLst/>
              <a:gdLst/>
              <a:ahLst/>
              <a:cxnLst/>
              <a:rect l="l" t="t" r="r" b="b"/>
              <a:pathLst>
                <a:path w="1714" h="1714" extrusionOk="0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57" name="Google Shape;157;p26"/>
          <p:cNvSpPr/>
          <p:nvPr/>
        </p:nvSpPr>
        <p:spPr>
          <a:xfrm>
            <a:off x="7986433" y="1845492"/>
            <a:ext cx="1655280" cy="464229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58" name="Google Shape;158;p26"/>
          <p:cNvGrpSpPr/>
          <p:nvPr/>
        </p:nvGrpSpPr>
        <p:grpSpPr>
          <a:xfrm>
            <a:off x="6326176" y="3023346"/>
            <a:ext cx="1715971" cy="521996"/>
            <a:chOff x="3551493" y="2562740"/>
            <a:chExt cx="1286978" cy="391497"/>
          </a:xfrm>
        </p:grpSpPr>
        <p:sp>
          <p:nvSpPr>
            <p:cNvPr id="159" name="Google Shape;159;p26"/>
            <p:cNvSpPr/>
            <p:nvPr/>
          </p:nvSpPr>
          <p:spPr>
            <a:xfrm>
              <a:off x="3597011" y="2562740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3551493" y="26060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3714500" y="2671849"/>
              <a:ext cx="170313" cy="151404"/>
            </a:xfrm>
            <a:custGeom>
              <a:avLst/>
              <a:gdLst/>
              <a:ahLst/>
              <a:cxnLst/>
              <a:rect l="l" t="t" r="r" b="b"/>
              <a:pathLst>
                <a:path w="3882" h="3451" extrusionOk="0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3756134" y="2721819"/>
              <a:ext cx="87087" cy="54928"/>
            </a:xfrm>
            <a:custGeom>
              <a:avLst/>
              <a:gdLst/>
              <a:ahLst/>
              <a:cxnLst/>
              <a:rect l="l" t="t" r="r" b="b"/>
              <a:pathLst>
                <a:path w="1985" h="1252" extrusionOk="0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4012257" y="2708832"/>
              <a:ext cx="705031" cy="5001"/>
            </a:xfrm>
            <a:custGeom>
              <a:avLst/>
              <a:gdLst/>
              <a:ahLst/>
              <a:cxnLst/>
              <a:rect l="l" t="t" r="r" b="b"/>
              <a:pathLst>
                <a:path w="16070" h="114" extrusionOk="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020505" y="2777623"/>
              <a:ext cx="407707" cy="5045"/>
            </a:xfrm>
            <a:custGeom>
              <a:avLst/>
              <a:gdLst/>
              <a:ahLst/>
              <a:cxnLst/>
              <a:rect l="l" t="t" r="r" b="b"/>
              <a:pathLst>
                <a:path w="9293" h="115" extrusionOk="0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-5764" y="354683"/>
            <a:ext cx="7423499" cy="185861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ro-RO" sz="5400" dirty="0" smtClean="0">
                <a:solidFill>
                  <a:srgbClr val="A5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Modele de politică macroprudențială</a:t>
            </a:r>
            <a:endParaRPr sz="5400" dirty="0">
              <a:solidFill>
                <a:srgbClr val="A5002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4671835" y="6255326"/>
            <a:ext cx="7443966" cy="4571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7" name="Google Shape;187;p26"/>
          <p:cNvSpPr/>
          <p:nvPr/>
        </p:nvSpPr>
        <p:spPr>
          <a:xfrm>
            <a:off x="8322257" y="2662170"/>
            <a:ext cx="28664" cy="28429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8" name="Google Shape;188;p26"/>
          <p:cNvSpPr/>
          <p:nvPr/>
        </p:nvSpPr>
        <p:spPr>
          <a:xfrm>
            <a:off x="9474624" y="3100302"/>
            <a:ext cx="28721" cy="28721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9" name="Google Shape;189;p26"/>
          <p:cNvSpPr/>
          <p:nvPr/>
        </p:nvSpPr>
        <p:spPr>
          <a:xfrm>
            <a:off x="9265034" y="5184738"/>
            <a:ext cx="92073" cy="20825"/>
          </a:xfrm>
          <a:custGeom>
            <a:avLst/>
            <a:gdLst/>
            <a:ahLst/>
            <a:cxnLst/>
            <a:rect l="l" t="t" r="r" b="b"/>
            <a:pathLst>
              <a:path w="1574" h="356" extrusionOk="0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0" name="Google Shape;190;p26"/>
          <p:cNvSpPr/>
          <p:nvPr/>
        </p:nvSpPr>
        <p:spPr>
          <a:xfrm>
            <a:off x="9585590" y="5184738"/>
            <a:ext cx="92308" cy="20825"/>
          </a:xfrm>
          <a:custGeom>
            <a:avLst/>
            <a:gdLst/>
            <a:ahLst/>
            <a:cxnLst/>
            <a:rect l="l" t="t" r="r" b="b"/>
            <a:pathLst>
              <a:path w="1578" h="356" extrusionOk="0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1" name="Google Shape;191;p26"/>
          <p:cNvSpPr/>
          <p:nvPr/>
        </p:nvSpPr>
        <p:spPr>
          <a:xfrm>
            <a:off x="9906381" y="5184738"/>
            <a:ext cx="92367" cy="20825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2" name="Google Shape;192;p26"/>
          <p:cNvSpPr/>
          <p:nvPr/>
        </p:nvSpPr>
        <p:spPr>
          <a:xfrm>
            <a:off x="10227230" y="5184738"/>
            <a:ext cx="92367" cy="20825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3" name="Google Shape;193;p26"/>
          <p:cNvSpPr/>
          <p:nvPr/>
        </p:nvSpPr>
        <p:spPr>
          <a:xfrm>
            <a:off x="9470763" y="4214176"/>
            <a:ext cx="32583" cy="31179"/>
          </a:xfrm>
          <a:custGeom>
            <a:avLst/>
            <a:gdLst/>
            <a:ahLst/>
            <a:cxnLst/>
            <a:rect l="l" t="t" r="r" b="b"/>
            <a:pathLst>
              <a:path w="557" h="533" extrusionOk="0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4" name="Google Shape;194;p26"/>
          <p:cNvSpPr/>
          <p:nvPr/>
        </p:nvSpPr>
        <p:spPr>
          <a:xfrm>
            <a:off x="8368433" y="3728833"/>
            <a:ext cx="2151240" cy="1949144"/>
          </a:xfrm>
          <a:custGeom>
            <a:avLst/>
            <a:gdLst/>
            <a:ahLst/>
            <a:cxnLst/>
            <a:rect l="l" t="t" r="r" b="b"/>
            <a:pathLst>
              <a:path w="35998" h="15301" extrusionOk="0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5" name="Google Shape;195;p26"/>
          <p:cNvSpPr/>
          <p:nvPr/>
        </p:nvSpPr>
        <p:spPr>
          <a:xfrm>
            <a:off x="9851453" y="4145621"/>
            <a:ext cx="32524" cy="31471"/>
          </a:xfrm>
          <a:custGeom>
            <a:avLst/>
            <a:gdLst/>
            <a:ahLst/>
            <a:cxnLst/>
            <a:rect l="l" t="t" r="r" b="b"/>
            <a:pathLst>
              <a:path w="556" h="538" extrusionOk="0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96" name="Google Shape;196;p26"/>
          <p:cNvGrpSpPr/>
          <p:nvPr/>
        </p:nvGrpSpPr>
        <p:grpSpPr>
          <a:xfrm>
            <a:off x="8460309" y="3848813"/>
            <a:ext cx="1876921" cy="1714863"/>
            <a:chOff x="6117656" y="2752309"/>
            <a:chExt cx="1407691" cy="1286147"/>
          </a:xfrm>
        </p:grpSpPr>
        <p:sp>
          <p:nvSpPr>
            <p:cNvPr id="197" name="Google Shape;197;p26"/>
            <p:cNvSpPr/>
            <p:nvPr/>
          </p:nvSpPr>
          <p:spPr>
            <a:xfrm>
              <a:off x="6117656" y="3670896"/>
              <a:ext cx="54095" cy="15750"/>
            </a:xfrm>
            <a:custGeom>
              <a:avLst/>
              <a:gdLst/>
              <a:ahLst/>
              <a:cxnLst/>
              <a:rect l="l" t="t" r="r" b="b"/>
              <a:pathLst>
                <a:path w="1233" h="359" extrusionOk="0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239970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480563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117656" y="3463032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117656" y="3071564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117656" y="2874843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120332" y="3267276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6197415" y="2752309"/>
              <a:ext cx="1312797" cy="936853"/>
            </a:xfrm>
            <a:custGeom>
              <a:avLst/>
              <a:gdLst/>
              <a:ahLst/>
              <a:cxnLst/>
              <a:rect l="l" t="t" r="r" b="b"/>
              <a:pathLst>
                <a:path w="29923" h="21354" extrusionOk="0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6267425" y="3272494"/>
              <a:ext cx="1244945" cy="5177"/>
            </a:xfrm>
            <a:custGeom>
              <a:avLst/>
              <a:gdLst/>
              <a:ahLst/>
              <a:cxnLst/>
              <a:rect l="l" t="t" r="r" b="b"/>
              <a:pathLst>
                <a:path w="29018" h="118" extrusionOk="0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267425" y="307669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6267425" y="287997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267425" y="3468249"/>
              <a:ext cx="1244945" cy="5001"/>
            </a:xfrm>
            <a:custGeom>
              <a:avLst/>
              <a:gdLst/>
              <a:ahLst/>
              <a:cxnLst/>
              <a:rect l="l" t="t" r="r" b="b"/>
              <a:pathLst>
                <a:path w="29018" h="114" extrusionOk="0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6265284" y="2766699"/>
              <a:ext cx="1244926" cy="877801"/>
            </a:xfrm>
            <a:custGeom>
              <a:avLst/>
              <a:gdLst/>
              <a:ahLst/>
              <a:cxnLst/>
              <a:rect l="l" t="t" r="r" b="b"/>
              <a:pathLst>
                <a:path w="28376" h="20008" extrusionOk="0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6265284" y="2819433"/>
              <a:ext cx="1260062" cy="709243"/>
            </a:xfrm>
            <a:custGeom>
              <a:avLst/>
              <a:gdLst/>
              <a:ahLst/>
              <a:cxnLst/>
              <a:rect l="l" t="t" r="r" b="b"/>
              <a:pathLst>
                <a:path w="28721" h="16166" extrusionOk="0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508159" y="3234899"/>
              <a:ext cx="24569" cy="23603"/>
            </a:xfrm>
            <a:custGeom>
              <a:avLst/>
              <a:gdLst/>
              <a:ahLst/>
              <a:cxnLst/>
              <a:rect l="l" t="t" r="r" b="b"/>
              <a:pathLst>
                <a:path w="560" h="538" extrusionOk="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239970" y="3886175"/>
              <a:ext cx="157985" cy="152281"/>
            </a:xfrm>
            <a:custGeom>
              <a:avLst/>
              <a:gdLst/>
              <a:ahLst/>
              <a:cxnLst/>
              <a:rect l="l" t="t" r="r" b="b"/>
              <a:pathLst>
                <a:path w="3601" h="3471" extrusionOk="0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6515090" y="3911314"/>
              <a:ext cx="927816" cy="28605"/>
            </a:xfrm>
            <a:custGeom>
              <a:avLst/>
              <a:gdLst/>
              <a:ahLst/>
              <a:cxnLst/>
              <a:rect l="l" t="t" r="r" b="b"/>
              <a:pathLst>
                <a:path w="2114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6515090" y="3982430"/>
              <a:ext cx="385244" cy="28649"/>
            </a:xfrm>
            <a:custGeom>
              <a:avLst/>
              <a:gdLst/>
              <a:ahLst/>
              <a:cxnLst/>
              <a:rect l="l" t="t" r="r" b="b"/>
              <a:pathLst>
                <a:path w="8781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15" name="Google Shape;215;p26"/>
          <p:cNvGrpSpPr/>
          <p:nvPr/>
        </p:nvGrpSpPr>
        <p:grpSpPr>
          <a:xfrm>
            <a:off x="10273413" y="970782"/>
            <a:ext cx="1726085" cy="786097"/>
            <a:chOff x="3940094" y="1807838"/>
            <a:chExt cx="1294564" cy="589573"/>
          </a:xfrm>
        </p:grpSpPr>
        <p:grpSp>
          <p:nvGrpSpPr>
            <p:cNvPr id="216" name="Google Shape;216;p26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17" name="Google Shape;217;p26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18" name="Google Shape;218;p26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219" name="Google Shape;219;p26"/>
            <p:cNvSpPr/>
            <p:nvPr/>
          </p:nvSpPr>
          <p:spPr>
            <a:xfrm>
              <a:off x="4099654" y="1961924"/>
              <a:ext cx="114112" cy="114156"/>
            </a:xfrm>
            <a:custGeom>
              <a:avLst/>
              <a:gdLst/>
              <a:ahLst/>
              <a:cxnLst/>
              <a:rect l="l" t="t" r="r" b="b"/>
              <a:pathLst>
                <a:path w="2601" h="2602" extrusionOk="0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270842" y="1979561"/>
              <a:ext cx="397704" cy="22112"/>
            </a:xfrm>
            <a:custGeom>
              <a:avLst/>
              <a:gdLst/>
              <a:ahLst/>
              <a:cxnLst/>
              <a:rect l="l" t="t" r="r" b="b"/>
              <a:pathLst>
                <a:path w="906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270842" y="2029574"/>
              <a:ext cx="773516" cy="22331"/>
            </a:xfrm>
            <a:custGeom>
              <a:avLst/>
              <a:gdLst/>
              <a:ahLst/>
              <a:cxnLst/>
              <a:rect l="l" t="t" r="r" b="b"/>
              <a:pathLst>
                <a:path w="17631" h="509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099654" y="2137367"/>
              <a:ext cx="114112" cy="114112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270842" y="2154960"/>
              <a:ext cx="203086" cy="22156"/>
            </a:xfrm>
            <a:custGeom>
              <a:avLst/>
              <a:gdLst/>
              <a:ahLst/>
              <a:cxnLst/>
              <a:rect l="l" t="t" r="r" b="b"/>
              <a:pathLst>
                <a:path w="4629" h="505" extrusionOk="0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270842" y="2205018"/>
              <a:ext cx="773516" cy="22287"/>
            </a:xfrm>
            <a:custGeom>
              <a:avLst/>
              <a:gdLst/>
              <a:ahLst/>
              <a:cxnLst/>
              <a:rect l="l" t="t" r="r" b="b"/>
              <a:pathLst>
                <a:path w="17631" h="508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25" name="Google Shape;225;p26"/>
          <p:cNvGrpSpPr/>
          <p:nvPr/>
        </p:nvGrpSpPr>
        <p:grpSpPr>
          <a:xfrm>
            <a:off x="8258557" y="1945872"/>
            <a:ext cx="1208009" cy="182217"/>
            <a:chOff x="5966342" y="1378202"/>
            <a:chExt cx="906007" cy="136663"/>
          </a:xfrm>
        </p:grpSpPr>
        <p:sp>
          <p:nvSpPr>
            <p:cNvPr id="226" name="Google Shape;226;p26"/>
            <p:cNvSpPr/>
            <p:nvPr/>
          </p:nvSpPr>
          <p:spPr>
            <a:xfrm>
              <a:off x="5966342" y="1378202"/>
              <a:ext cx="153861" cy="136663"/>
            </a:xfrm>
            <a:custGeom>
              <a:avLst/>
              <a:gdLst/>
              <a:ahLst/>
              <a:cxnLst/>
              <a:rect l="l" t="t" r="r" b="b"/>
              <a:pathLst>
                <a:path w="3507" h="3115" extrusionOk="0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6003940" y="1423214"/>
              <a:ext cx="78839" cy="50146"/>
            </a:xfrm>
            <a:custGeom>
              <a:avLst/>
              <a:gdLst/>
              <a:ahLst/>
              <a:cxnLst/>
              <a:rect l="l" t="t" r="r" b="b"/>
              <a:pathLst>
                <a:path w="1797" h="1143" extrusionOk="0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6235364" y="1411237"/>
              <a:ext cx="636985" cy="5177"/>
            </a:xfrm>
            <a:custGeom>
              <a:avLst/>
              <a:gdLst/>
              <a:ahLst/>
              <a:cxnLst/>
              <a:rect l="l" t="t" r="r" b="b"/>
              <a:pathLst>
                <a:path w="14519" h="118" extrusionOk="0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6242822" y="1473535"/>
              <a:ext cx="368178" cy="5001"/>
            </a:xfrm>
            <a:custGeom>
              <a:avLst/>
              <a:gdLst/>
              <a:ahLst/>
              <a:cxnLst/>
              <a:rect l="l" t="t" r="r" b="b"/>
              <a:pathLst>
                <a:path w="8392" h="114" extrusionOk="0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10722749" y="3790849"/>
            <a:ext cx="662416" cy="630127"/>
            <a:chOff x="7814487" y="2708836"/>
            <a:chExt cx="496812" cy="472595"/>
          </a:xfrm>
        </p:grpSpPr>
        <p:sp>
          <p:nvSpPr>
            <p:cNvPr id="231" name="Google Shape;231;p26"/>
            <p:cNvSpPr/>
            <p:nvPr/>
          </p:nvSpPr>
          <p:spPr>
            <a:xfrm>
              <a:off x="7814487" y="2708836"/>
              <a:ext cx="496812" cy="472595"/>
            </a:xfrm>
            <a:custGeom>
              <a:avLst/>
              <a:gdLst/>
              <a:ahLst/>
              <a:cxnLst/>
              <a:rect l="l" t="t" r="r" b="b"/>
              <a:pathLst>
                <a:path w="11324" h="10772" extrusionOk="0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7997564" y="2870459"/>
              <a:ext cx="149956" cy="166277"/>
            </a:xfrm>
            <a:custGeom>
              <a:avLst/>
              <a:gdLst/>
              <a:ahLst/>
              <a:cxnLst/>
              <a:rect l="l" t="t" r="r" b="b"/>
              <a:pathLst>
                <a:path w="3418" h="3790" extrusionOk="0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10319600" y="2016667"/>
            <a:ext cx="1479637" cy="1337104"/>
            <a:chOff x="7739700" y="1512500"/>
            <a:chExt cx="1109728" cy="1002828"/>
          </a:xfrm>
        </p:grpSpPr>
        <p:sp>
          <p:nvSpPr>
            <p:cNvPr id="234" name="Google Shape;234;p26"/>
            <p:cNvSpPr/>
            <p:nvPr/>
          </p:nvSpPr>
          <p:spPr>
            <a:xfrm>
              <a:off x="7739700" y="1512500"/>
              <a:ext cx="1109728" cy="100282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35" name="Google Shape;235;p26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36" name="Google Shape;236;p26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940" extrusionOk="0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966" extrusionOk="0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3584" extrusionOk="0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18" extrusionOk="0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1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2" extrusionOk="0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72" extrusionOk="0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403" name="Google Shape;403;p26"/>
          <p:cNvGrpSpPr/>
          <p:nvPr/>
        </p:nvGrpSpPr>
        <p:grpSpPr>
          <a:xfrm>
            <a:off x="6064719" y="4906085"/>
            <a:ext cx="2105763" cy="895057"/>
            <a:chOff x="4161633" y="3060816"/>
            <a:chExt cx="1579322" cy="671293"/>
          </a:xfrm>
        </p:grpSpPr>
        <p:sp>
          <p:nvSpPr>
            <p:cNvPr id="404" name="Google Shape;404;p26"/>
            <p:cNvSpPr/>
            <p:nvPr/>
          </p:nvSpPr>
          <p:spPr>
            <a:xfrm>
              <a:off x="4161633" y="3060816"/>
              <a:ext cx="1579322" cy="671293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4276884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4295266" y="3434077"/>
              <a:ext cx="328517" cy="168383"/>
            </a:xfrm>
            <a:custGeom>
              <a:avLst/>
              <a:gdLst/>
              <a:ahLst/>
              <a:cxnLst/>
              <a:rect l="l" t="t" r="r" b="b"/>
              <a:pathLst>
                <a:path w="7488" h="3838" extrusionOk="0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0" name="Google Shape;410;p26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11" name="Google Shape;411;p26"/>
          <p:cNvSpPr/>
          <p:nvPr/>
        </p:nvSpPr>
        <p:spPr>
          <a:xfrm rot="-5400000">
            <a:off x="9668333" y="2811500"/>
            <a:ext cx="92000" cy="212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2" name="Google Shape;412;p26"/>
          <p:cNvSpPr/>
          <p:nvPr/>
        </p:nvSpPr>
        <p:spPr>
          <a:xfrm>
            <a:off x="7725491" y="3071870"/>
            <a:ext cx="28664" cy="28429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3" name="Google Shape;413;p26"/>
          <p:cNvSpPr/>
          <p:nvPr/>
        </p:nvSpPr>
        <p:spPr>
          <a:xfrm>
            <a:off x="10163191" y="2662170"/>
            <a:ext cx="28664" cy="28429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4" name="Google Shape;414;p26"/>
          <p:cNvSpPr/>
          <p:nvPr/>
        </p:nvSpPr>
        <p:spPr>
          <a:xfrm>
            <a:off x="5763731" y="4367400"/>
            <a:ext cx="2105768" cy="858755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5" name="Google Shape;415;p26"/>
          <p:cNvSpPr/>
          <p:nvPr/>
        </p:nvSpPr>
        <p:spPr>
          <a:xfrm>
            <a:off x="6332228" y="3219926"/>
            <a:ext cx="1655280" cy="464229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6" name="Google Shape;416;p26"/>
          <p:cNvSpPr/>
          <p:nvPr/>
        </p:nvSpPr>
        <p:spPr>
          <a:xfrm>
            <a:off x="7935857" y="1804864"/>
            <a:ext cx="1655280" cy="464229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extBox 1"/>
          <p:cNvSpPr txBox="1"/>
          <p:nvPr/>
        </p:nvSpPr>
        <p:spPr>
          <a:xfrm>
            <a:off x="77002" y="5261681"/>
            <a:ext cx="5350640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Student: Aliman Mihai</a:t>
            </a:r>
          </a:p>
          <a:p>
            <a:r>
              <a:rPr lang="ro-RO" sz="140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Profesor coordonator: prof. univ. dr. Necula Ciprian</a:t>
            </a:r>
          </a:p>
          <a:p>
            <a:endParaRPr lang="ro-RO" sz="1400" dirty="0" smtClean="0">
              <a:solidFill>
                <a:srgbClr val="43434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o-RO" sz="1400" dirty="0">
              <a:solidFill>
                <a:srgbClr val="43434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100" dirty="0" err="1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Raport</a:t>
            </a:r>
            <a:r>
              <a:rPr lang="en-US" sz="110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1100" dirty="0" err="1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progres</a:t>
            </a:r>
            <a:r>
              <a:rPr lang="ro-RO" sz="110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100" dirty="0" err="1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iunie</a:t>
            </a:r>
            <a:r>
              <a:rPr lang="en-US" sz="110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o-RO" sz="110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</a:t>
            </a:r>
            <a:r>
              <a:rPr lang="en-US" sz="1100" dirty="0" smtClean="0">
                <a:solidFill>
                  <a:srgbClr val="43434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endParaRPr lang="en-US" sz="1100" dirty="0">
              <a:solidFill>
                <a:srgbClr val="43434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43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Serii</a:t>
            </a:r>
            <a:r>
              <a:rPr lang="en-US" sz="28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 date </a:t>
            </a:r>
            <a:r>
              <a:rPr lang="ro-RO" sz="28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utilizate </a:t>
            </a:r>
            <a:r>
              <a:rPr lang="en-US" sz="28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pentru</a:t>
            </a:r>
            <a:r>
              <a:rPr lang="en-US" sz="28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Rom</a:t>
            </a:r>
            <a:r>
              <a:rPr lang="ro-RO" sz="28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ânia</a:t>
            </a:r>
            <a:endParaRPr lang="ro-RO" sz="28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10</a:t>
            </a:fld>
            <a:endParaRPr lang="ro-RO"/>
          </a:p>
        </p:txBody>
      </p:sp>
      <p:sp>
        <p:nvSpPr>
          <p:cNvPr id="6" name="TextBox 5"/>
          <p:cNvSpPr txBox="1"/>
          <p:nvPr/>
        </p:nvSpPr>
        <p:spPr>
          <a:xfrm>
            <a:off x="249547" y="1055238"/>
            <a:ext cx="292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Perioada: 2007 Q1 – 2021 Q4</a:t>
            </a:r>
            <a:endParaRPr lang="en-US" sz="1400" dirty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971263"/>
              </p:ext>
            </p:extLst>
          </p:nvPr>
        </p:nvGraphicFramePr>
        <p:xfrm>
          <a:off x="152400" y="1424570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465574"/>
              </p:ext>
            </p:extLst>
          </p:nvPr>
        </p:nvGraphicFramePr>
        <p:xfrm>
          <a:off x="245660" y="3253370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9624348"/>
              </p:ext>
            </p:extLst>
          </p:nvPr>
        </p:nvGraphicFramePr>
        <p:xfrm>
          <a:off x="152400" y="5047435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8219298"/>
              </p:ext>
            </p:extLst>
          </p:nvPr>
        </p:nvGraphicFramePr>
        <p:xfrm>
          <a:off x="2895600" y="5064803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817977"/>
              </p:ext>
            </p:extLst>
          </p:nvPr>
        </p:nvGraphicFramePr>
        <p:xfrm>
          <a:off x="2895600" y="1424077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1617359"/>
              </p:ext>
            </p:extLst>
          </p:nvPr>
        </p:nvGraphicFramePr>
        <p:xfrm>
          <a:off x="5638800" y="1388544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916304"/>
              </p:ext>
            </p:extLst>
          </p:nvPr>
        </p:nvGraphicFramePr>
        <p:xfrm>
          <a:off x="5638800" y="3216196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6008523"/>
              </p:ext>
            </p:extLst>
          </p:nvPr>
        </p:nvGraphicFramePr>
        <p:xfrm>
          <a:off x="5638800" y="5047435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0261331"/>
              </p:ext>
            </p:extLst>
          </p:nvPr>
        </p:nvGraphicFramePr>
        <p:xfrm>
          <a:off x="8387515" y="1423840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6847739"/>
              </p:ext>
            </p:extLst>
          </p:nvPr>
        </p:nvGraphicFramePr>
        <p:xfrm>
          <a:off x="2895600" y="3244194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7288001"/>
              </p:ext>
            </p:extLst>
          </p:nvPr>
        </p:nvGraphicFramePr>
        <p:xfrm>
          <a:off x="8387515" y="3401291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222609"/>
              </p:ext>
            </p:extLst>
          </p:nvPr>
        </p:nvGraphicFramePr>
        <p:xfrm>
          <a:off x="8393030" y="5044996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</p:spTree>
    <p:extLst>
      <p:ext uri="{BB962C8B-B14F-4D97-AF65-F5344CB8AC3E}">
        <p14:creationId xmlns:p14="http://schemas.microsoft.com/office/powerpoint/2010/main" val="407183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Rezultate </a:t>
            </a:r>
            <a:r>
              <a:rPr lang="ro-RO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șoc politică monetară</a:t>
            </a:r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11</a:t>
            </a:fld>
            <a:endParaRPr lang="ro-RO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1160724"/>
              </p:ext>
            </p:extLst>
          </p:nvPr>
        </p:nvGraphicFramePr>
        <p:xfrm>
          <a:off x="8229600" y="4886105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4879907"/>
              </p:ext>
            </p:extLst>
          </p:nvPr>
        </p:nvGraphicFramePr>
        <p:xfrm>
          <a:off x="0" y="3067384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7536448"/>
              </p:ext>
            </p:extLst>
          </p:nvPr>
        </p:nvGraphicFramePr>
        <p:xfrm>
          <a:off x="0" y="4892675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925079"/>
              </p:ext>
            </p:extLst>
          </p:nvPr>
        </p:nvGraphicFramePr>
        <p:xfrm>
          <a:off x="2743200" y="1236830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5118342"/>
              </p:ext>
            </p:extLst>
          </p:nvPr>
        </p:nvGraphicFramePr>
        <p:xfrm>
          <a:off x="2743200" y="3063875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987407"/>
              </p:ext>
            </p:extLst>
          </p:nvPr>
        </p:nvGraphicFramePr>
        <p:xfrm>
          <a:off x="2743200" y="4889166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0360222"/>
              </p:ext>
            </p:extLst>
          </p:nvPr>
        </p:nvGraphicFramePr>
        <p:xfrm>
          <a:off x="5486400" y="1244484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5641158"/>
              </p:ext>
            </p:extLst>
          </p:nvPr>
        </p:nvGraphicFramePr>
        <p:xfrm>
          <a:off x="5486400" y="3080938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5673170"/>
              </p:ext>
            </p:extLst>
          </p:nvPr>
        </p:nvGraphicFramePr>
        <p:xfrm>
          <a:off x="5486400" y="4896184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9817774"/>
              </p:ext>
            </p:extLst>
          </p:nvPr>
        </p:nvGraphicFramePr>
        <p:xfrm>
          <a:off x="8229600" y="1242059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24" name="Char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6071434"/>
              </p:ext>
            </p:extLst>
          </p:nvPr>
        </p:nvGraphicFramePr>
        <p:xfrm>
          <a:off x="0" y="1218012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25" name="Char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1101685"/>
              </p:ext>
            </p:extLst>
          </p:nvPr>
        </p:nvGraphicFramePr>
        <p:xfrm>
          <a:off x="8285719" y="3047226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pic>
        <p:nvPicPr>
          <p:cNvPr id="27" name="Picture 2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45660" y="1021126"/>
            <a:ext cx="7084941" cy="25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6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59" y="232012"/>
            <a:ext cx="9939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Rezultate </a:t>
            </a:r>
            <a:r>
              <a:rPr lang="ro-RO" sz="28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șoc tehnologie</a:t>
            </a:r>
            <a:endParaRPr lang="ro-RO" sz="28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12</a:t>
            </a:fld>
            <a:endParaRPr lang="ro-RO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3123060"/>
              </p:ext>
            </p:extLst>
          </p:nvPr>
        </p:nvGraphicFramePr>
        <p:xfrm>
          <a:off x="8308109" y="4892675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5665583"/>
              </p:ext>
            </p:extLst>
          </p:nvPr>
        </p:nvGraphicFramePr>
        <p:xfrm>
          <a:off x="0" y="1313873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5581292"/>
              </p:ext>
            </p:extLst>
          </p:nvPr>
        </p:nvGraphicFramePr>
        <p:xfrm>
          <a:off x="0" y="3031836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0304051"/>
              </p:ext>
            </p:extLst>
          </p:nvPr>
        </p:nvGraphicFramePr>
        <p:xfrm>
          <a:off x="0" y="4892675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3915767"/>
              </p:ext>
            </p:extLst>
          </p:nvPr>
        </p:nvGraphicFramePr>
        <p:xfrm>
          <a:off x="2743200" y="1313873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1141809"/>
              </p:ext>
            </p:extLst>
          </p:nvPr>
        </p:nvGraphicFramePr>
        <p:xfrm>
          <a:off x="2743200" y="3047856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1600794"/>
              </p:ext>
            </p:extLst>
          </p:nvPr>
        </p:nvGraphicFramePr>
        <p:xfrm>
          <a:off x="2743200" y="4892675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6808685"/>
              </p:ext>
            </p:extLst>
          </p:nvPr>
        </p:nvGraphicFramePr>
        <p:xfrm>
          <a:off x="5564909" y="1313873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91077"/>
              </p:ext>
            </p:extLst>
          </p:nvPr>
        </p:nvGraphicFramePr>
        <p:xfrm>
          <a:off x="5564909" y="3133199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9226691"/>
              </p:ext>
            </p:extLst>
          </p:nvPr>
        </p:nvGraphicFramePr>
        <p:xfrm>
          <a:off x="5564909" y="4876656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7218902"/>
              </p:ext>
            </p:extLst>
          </p:nvPr>
        </p:nvGraphicFramePr>
        <p:xfrm>
          <a:off x="8308109" y="1417638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5556104"/>
              </p:ext>
            </p:extLst>
          </p:nvPr>
        </p:nvGraphicFramePr>
        <p:xfrm>
          <a:off x="8285719" y="3103250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45660" y="1021126"/>
            <a:ext cx="7084941" cy="25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4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Rezultate cu șoc capital bancar</a:t>
            </a:r>
            <a:endParaRPr lang="ro-RO" sz="28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13</a:t>
            </a:fld>
            <a:endParaRPr lang="ro-RO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1258482"/>
              </p:ext>
            </p:extLst>
          </p:nvPr>
        </p:nvGraphicFramePr>
        <p:xfrm>
          <a:off x="0" y="1433946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9156158"/>
              </p:ext>
            </p:extLst>
          </p:nvPr>
        </p:nvGraphicFramePr>
        <p:xfrm>
          <a:off x="0" y="3262746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5951552"/>
              </p:ext>
            </p:extLst>
          </p:nvPr>
        </p:nvGraphicFramePr>
        <p:xfrm>
          <a:off x="0" y="5029200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997474"/>
              </p:ext>
            </p:extLst>
          </p:nvPr>
        </p:nvGraphicFramePr>
        <p:xfrm>
          <a:off x="2743200" y="1433946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8495910"/>
              </p:ext>
            </p:extLst>
          </p:nvPr>
        </p:nvGraphicFramePr>
        <p:xfrm>
          <a:off x="2743200" y="3200400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3072695"/>
              </p:ext>
            </p:extLst>
          </p:nvPr>
        </p:nvGraphicFramePr>
        <p:xfrm>
          <a:off x="2743200" y="5029200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2175083"/>
              </p:ext>
            </p:extLst>
          </p:nvPr>
        </p:nvGraphicFramePr>
        <p:xfrm>
          <a:off x="5417127" y="1433946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9" name="Char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0473308"/>
              </p:ext>
            </p:extLst>
          </p:nvPr>
        </p:nvGraphicFramePr>
        <p:xfrm>
          <a:off x="5417127" y="3190926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7812797"/>
              </p:ext>
            </p:extLst>
          </p:nvPr>
        </p:nvGraphicFramePr>
        <p:xfrm>
          <a:off x="5486400" y="4938908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21" name="Char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6509335"/>
              </p:ext>
            </p:extLst>
          </p:nvPr>
        </p:nvGraphicFramePr>
        <p:xfrm>
          <a:off x="8169564" y="1433946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4502320"/>
              </p:ext>
            </p:extLst>
          </p:nvPr>
        </p:nvGraphicFramePr>
        <p:xfrm>
          <a:off x="8285719" y="3200400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4533870"/>
              </p:ext>
            </p:extLst>
          </p:nvPr>
        </p:nvGraphicFramePr>
        <p:xfrm>
          <a:off x="8285719" y="4966854"/>
          <a:ext cx="2743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45660" y="1021126"/>
            <a:ext cx="7084941" cy="25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1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</a:t>
            </a:r>
            <a:r>
              <a:rPr lang="ro-RO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</a:t>
            </a:r>
            <a:r>
              <a:rPr lang="ro-RO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progress</a:t>
            </a:r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14</a:t>
            </a:fld>
            <a:endParaRPr lang="ro-RO"/>
          </a:p>
        </p:txBody>
      </p:sp>
      <p:sp>
        <p:nvSpPr>
          <p:cNvPr id="6" name="TextBox 5"/>
          <p:cNvSpPr txBox="1"/>
          <p:nvPr/>
        </p:nvSpPr>
        <p:spPr>
          <a:xfrm>
            <a:off x="415947" y="3815229"/>
            <a:ext cx="1148486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solidFill>
                  <a:srgbClr val="C00000"/>
                </a:solidFill>
              </a:rPr>
              <a:t>Obiectivul 3</a:t>
            </a:r>
          </a:p>
          <a:p>
            <a:endParaRPr lang="ro-RO" dirty="0" smtClean="0"/>
          </a:p>
          <a:p>
            <a:r>
              <a:rPr lang="ro-RO" dirty="0" smtClean="0"/>
              <a:t>Articol în cadrul Acordului de cooperare BNR-ASE (FABBV)</a:t>
            </a:r>
          </a:p>
          <a:p>
            <a:endParaRPr lang="ro-RO" dirty="0"/>
          </a:p>
          <a:p>
            <a:r>
              <a:rPr lang="ro-RO" dirty="0" smtClean="0"/>
              <a:t>”</a:t>
            </a:r>
            <a:r>
              <a:rPr lang="en-US" dirty="0" smtClean="0"/>
              <a:t>EVALUAREA </a:t>
            </a:r>
            <a:r>
              <a:rPr lang="en-US" dirty="0"/>
              <a:t>EFICIENȚEI AMORTIZORULUI PENTRU RISCUL SISTEMIC ÎN </a:t>
            </a:r>
            <a:r>
              <a:rPr lang="en-US" dirty="0" smtClean="0"/>
              <a:t>ROMÂNIA</a:t>
            </a:r>
            <a:r>
              <a:rPr lang="ro-RO" dirty="0"/>
              <a:t>”</a:t>
            </a:r>
            <a:endParaRPr lang="ro-RO" dirty="0" smtClean="0"/>
          </a:p>
          <a:p>
            <a:endParaRPr lang="ro-RO" dirty="0" smtClean="0"/>
          </a:p>
          <a:p>
            <a:r>
              <a:rPr lang="en-US" sz="1400" i="1" dirty="0" err="1"/>
              <a:t>Lucrarea</a:t>
            </a:r>
            <a:r>
              <a:rPr lang="en-US" sz="1400" i="1" dirty="0"/>
              <a:t> </a:t>
            </a:r>
            <a:r>
              <a:rPr lang="en-US" sz="1400" i="1" dirty="0" err="1"/>
              <a:t>vizează</a:t>
            </a:r>
            <a:r>
              <a:rPr lang="en-US" sz="1400" i="1" dirty="0"/>
              <a:t> </a:t>
            </a:r>
            <a:r>
              <a:rPr lang="en-US" sz="1400" i="1" dirty="0" err="1"/>
              <a:t>evaluarea</a:t>
            </a:r>
            <a:r>
              <a:rPr lang="en-US" sz="1400" i="1" dirty="0"/>
              <a:t> </a:t>
            </a:r>
            <a:r>
              <a:rPr lang="en-US" sz="1400" i="1" dirty="0" err="1"/>
              <a:t>eficienței</a:t>
            </a:r>
            <a:r>
              <a:rPr lang="en-US" sz="1400" i="1" dirty="0"/>
              <a:t> </a:t>
            </a:r>
            <a:r>
              <a:rPr lang="en-US" sz="1400" i="1" dirty="0" err="1"/>
              <a:t>amortizorului</a:t>
            </a:r>
            <a:r>
              <a:rPr lang="en-US" sz="1400" i="1" dirty="0"/>
              <a:t> </a:t>
            </a:r>
            <a:r>
              <a:rPr lang="en-US" sz="1400" i="1" dirty="0" err="1"/>
              <a:t>pentru</a:t>
            </a:r>
            <a:r>
              <a:rPr lang="en-US" sz="1400" i="1" dirty="0"/>
              <a:t> </a:t>
            </a:r>
            <a:r>
              <a:rPr lang="en-US" sz="1400" i="1" dirty="0" err="1"/>
              <a:t>riscul</a:t>
            </a:r>
            <a:r>
              <a:rPr lang="en-US" sz="1400" i="1" dirty="0"/>
              <a:t> </a:t>
            </a:r>
            <a:r>
              <a:rPr lang="en-US" sz="1400" i="1" dirty="0" err="1"/>
              <a:t>sistemic</a:t>
            </a:r>
            <a:r>
              <a:rPr lang="en-US" sz="1400" i="1" dirty="0"/>
              <a:t> </a:t>
            </a:r>
            <a:r>
              <a:rPr lang="en-US" sz="1400" i="1" dirty="0" err="1"/>
              <a:t>introdus</a:t>
            </a:r>
            <a:r>
              <a:rPr lang="en-US" sz="1400" i="1" dirty="0"/>
              <a:t> </a:t>
            </a:r>
            <a:r>
              <a:rPr lang="en-US" sz="1400" i="1" dirty="0" err="1"/>
              <a:t>în</a:t>
            </a:r>
            <a:r>
              <a:rPr lang="en-US" sz="1400" i="1" dirty="0"/>
              <a:t> 2018 </a:t>
            </a:r>
            <a:r>
              <a:rPr lang="en-US" sz="1400" i="1" dirty="0" err="1"/>
              <a:t>în</a:t>
            </a:r>
            <a:r>
              <a:rPr lang="en-US" sz="1400" i="1" dirty="0"/>
              <a:t> </a:t>
            </a:r>
            <a:r>
              <a:rPr lang="en-US" sz="1400" i="1" dirty="0" err="1"/>
              <a:t>România</a:t>
            </a:r>
            <a:r>
              <a:rPr lang="en-US" sz="1400" i="1" dirty="0"/>
              <a:t>, </a:t>
            </a:r>
            <a:r>
              <a:rPr lang="en-US" sz="1400" i="1" dirty="0" err="1"/>
              <a:t>prin</a:t>
            </a:r>
            <a:r>
              <a:rPr lang="en-US" sz="1400" i="1" dirty="0"/>
              <a:t> </a:t>
            </a:r>
            <a:r>
              <a:rPr lang="en-US" sz="1400" i="1" dirty="0" err="1"/>
              <a:t>determinarea</a:t>
            </a:r>
            <a:r>
              <a:rPr lang="en-US" sz="1400" i="1" dirty="0"/>
              <a:t> </a:t>
            </a:r>
            <a:r>
              <a:rPr lang="en-US" sz="1400" i="1" dirty="0" err="1"/>
              <a:t>impactului</a:t>
            </a:r>
            <a:r>
              <a:rPr lang="en-US" sz="1400" i="1" dirty="0"/>
              <a:t> </a:t>
            </a:r>
            <a:r>
              <a:rPr lang="en-US" sz="1400" i="1" dirty="0" err="1"/>
              <a:t>pe</a:t>
            </a:r>
            <a:r>
              <a:rPr lang="en-US" sz="1400" i="1" dirty="0"/>
              <a:t> </a:t>
            </a:r>
            <a:r>
              <a:rPr lang="en-US" sz="1400" i="1" dirty="0" smtClean="0"/>
              <a:t>care</a:t>
            </a:r>
            <a:endParaRPr lang="ro-RO" sz="1400" i="1" dirty="0" smtClean="0"/>
          </a:p>
          <a:p>
            <a:r>
              <a:rPr lang="en-US" sz="1400" i="1" dirty="0" smtClean="0"/>
              <a:t> </a:t>
            </a:r>
            <a:r>
              <a:rPr lang="en-US" sz="1400" i="1" dirty="0" err="1"/>
              <a:t>introducerea</a:t>
            </a:r>
            <a:r>
              <a:rPr lang="en-US" sz="1400" i="1" dirty="0"/>
              <a:t> </a:t>
            </a:r>
            <a:r>
              <a:rPr lang="en-US" sz="1400" i="1" dirty="0" err="1"/>
              <a:t>acestuia</a:t>
            </a:r>
            <a:r>
              <a:rPr lang="en-US" sz="1400" i="1" dirty="0"/>
              <a:t> l-a </a:t>
            </a:r>
            <a:r>
              <a:rPr lang="en-US" sz="1400" i="1" dirty="0" err="1"/>
              <a:t>avut</a:t>
            </a:r>
            <a:r>
              <a:rPr lang="en-US" sz="1400" i="1" dirty="0"/>
              <a:t> </a:t>
            </a:r>
            <a:r>
              <a:rPr lang="en-US" sz="1400" i="1" dirty="0" err="1"/>
              <a:t>în</a:t>
            </a:r>
            <a:r>
              <a:rPr lang="en-US" sz="1400" i="1" dirty="0"/>
              <a:t> </a:t>
            </a:r>
            <a:r>
              <a:rPr lang="en-US" sz="1400" i="1" dirty="0" err="1"/>
              <a:t>îmbunătățirea</a:t>
            </a:r>
            <a:r>
              <a:rPr lang="en-US" sz="1400" i="1" dirty="0"/>
              <a:t> </a:t>
            </a:r>
            <a:r>
              <a:rPr lang="en-US" sz="1400" i="1" dirty="0" err="1"/>
              <a:t>nivelului</a:t>
            </a:r>
            <a:r>
              <a:rPr lang="en-US" sz="1400" i="1" dirty="0"/>
              <a:t> </a:t>
            </a:r>
            <a:r>
              <a:rPr lang="en-US" sz="1400" i="1" dirty="0" err="1"/>
              <a:t>ratei</a:t>
            </a:r>
            <a:r>
              <a:rPr lang="en-US" sz="1400" i="1" dirty="0"/>
              <a:t> </a:t>
            </a:r>
            <a:r>
              <a:rPr lang="en-US" sz="1400" i="1" dirty="0" err="1"/>
              <a:t>creditelor</a:t>
            </a:r>
            <a:r>
              <a:rPr lang="en-US" sz="1400" i="1" dirty="0"/>
              <a:t> </a:t>
            </a:r>
            <a:r>
              <a:rPr lang="en-US" sz="1400" i="1" dirty="0" err="1"/>
              <a:t>neperformante</a:t>
            </a:r>
            <a:r>
              <a:rPr lang="en-US" sz="1400" i="1" dirty="0"/>
              <a:t>.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17093" y="1197930"/>
            <a:ext cx="11484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solidFill>
                  <a:srgbClr val="C00000"/>
                </a:solidFill>
              </a:rPr>
              <a:t>Obiectivul 1</a:t>
            </a:r>
          </a:p>
          <a:p>
            <a:r>
              <a:rPr lang="ro-RO" dirty="0"/>
              <a:t>M</a:t>
            </a:r>
            <a:r>
              <a:rPr lang="ro-RO" dirty="0" smtClean="0"/>
              <a:t>odelul </a:t>
            </a:r>
            <a:r>
              <a:rPr lang="ro-RO" dirty="0" err="1" smtClean="0"/>
              <a:t>Gerali</a:t>
            </a:r>
            <a:r>
              <a:rPr lang="ro-RO" dirty="0" smtClean="0"/>
              <a:t> et al. (2010):</a:t>
            </a:r>
          </a:p>
          <a:p>
            <a:pPr marL="285750" indent="-285750">
              <a:buFontTx/>
              <a:buChar char="-"/>
            </a:pPr>
            <a:r>
              <a:rPr lang="ro-RO" dirty="0" smtClean="0"/>
              <a:t>Recalibrarea unor parametrii (ex.: </a:t>
            </a:r>
            <a:r>
              <a:rPr lang="ro-RO" dirty="0" err="1" smtClean="0"/>
              <a:t>elasticitățile</a:t>
            </a:r>
            <a:r>
              <a:rPr lang="ro-RO" dirty="0" smtClean="0"/>
              <a:t> pentru credite și depozite, proporția capitalului în formarea output, deprecierea capitalului fizic, factori de discount)</a:t>
            </a:r>
          </a:p>
          <a:p>
            <a:pPr marL="285750" indent="-285750">
              <a:buFontTx/>
              <a:buChar char="-"/>
            </a:pPr>
            <a:r>
              <a:rPr lang="ro-RO" dirty="0" err="1" smtClean="0"/>
              <a:t>Endogenizarea</a:t>
            </a:r>
            <a:r>
              <a:rPr lang="ro-RO" dirty="0" smtClean="0"/>
              <a:t> parametrului de politică </a:t>
            </a:r>
            <a:r>
              <a:rPr lang="ro-RO" dirty="0" err="1" smtClean="0"/>
              <a:t>macroprudențială</a:t>
            </a:r>
            <a:endParaRPr lang="ro-RO" dirty="0" smtClean="0"/>
          </a:p>
          <a:p>
            <a:pPr marL="285750" indent="-285750">
              <a:buFontTx/>
              <a:buChar char="-"/>
            </a:pPr>
            <a:r>
              <a:rPr lang="ro-RO" dirty="0" smtClean="0"/>
              <a:t>Adăugarea unui sector care să formeze bunuri imobiliare</a:t>
            </a:r>
            <a:endParaRPr lang="ro-RO" dirty="0"/>
          </a:p>
        </p:txBody>
      </p:sp>
      <p:grpSp>
        <p:nvGrpSpPr>
          <p:cNvPr id="13" name="Google Shape;10913;p61"/>
          <p:cNvGrpSpPr/>
          <p:nvPr/>
        </p:nvGrpSpPr>
        <p:grpSpPr>
          <a:xfrm>
            <a:off x="137021" y="1258364"/>
            <a:ext cx="280072" cy="275521"/>
            <a:chOff x="4210933" y="2926777"/>
            <a:chExt cx="280072" cy="275521"/>
          </a:xfrm>
        </p:grpSpPr>
        <p:sp>
          <p:nvSpPr>
            <p:cNvPr id="14" name="Google Shape;10914;p61"/>
            <p:cNvSpPr/>
            <p:nvPr/>
          </p:nvSpPr>
          <p:spPr>
            <a:xfrm>
              <a:off x="4490623" y="2970352"/>
              <a:ext cx="32" cy="41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915;p61"/>
            <p:cNvSpPr/>
            <p:nvPr/>
          </p:nvSpPr>
          <p:spPr>
            <a:xfrm>
              <a:off x="4489859" y="2969589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916;p61"/>
            <p:cNvSpPr/>
            <p:nvPr/>
          </p:nvSpPr>
          <p:spPr>
            <a:xfrm>
              <a:off x="4210933" y="2944952"/>
              <a:ext cx="280072" cy="257346"/>
            </a:xfrm>
            <a:custGeom>
              <a:avLst/>
              <a:gdLst/>
              <a:ahLst/>
              <a:cxnLst/>
              <a:rect l="l" t="t" r="r" b="b"/>
              <a:pathLst>
                <a:path w="8799" h="8085" extrusionOk="0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917;p61"/>
            <p:cNvSpPr/>
            <p:nvPr/>
          </p:nvSpPr>
          <p:spPr>
            <a:xfrm>
              <a:off x="4212047" y="2926777"/>
              <a:ext cx="144826" cy="234619"/>
            </a:xfrm>
            <a:custGeom>
              <a:avLst/>
              <a:gdLst/>
              <a:ahLst/>
              <a:cxnLst/>
              <a:rect l="l" t="t" r="r" b="b"/>
              <a:pathLst>
                <a:path w="4550" h="7371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918;p61"/>
            <p:cNvSpPr/>
            <p:nvPr/>
          </p:nvSpPr>
          <p:spPr>
            <a:xfrm>
              <a:off x="4246550" y="2996103"/>
              <a:ext cx="28074" cy="28106"/>
            </a:xfrm>
            <a:custGeom>
              <a:avLst/>
              <a:gdLst/>
              <a:ahLst/>
              <a:cxnLst/>
              <a:rect l="l" t="t" r="r" b="b"/>
              <a:pathLst>
                <a:path w="882" h="883" extrusionOk="0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919;p61"/>
            <p:cNvSpPr/>
            <p:nvPr/>
          </p:nvSpPr>
          <p:spPr>
            <a:xfrm>
              <a:off x="4285956" y="3015456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920;p61"/>
            <p:cNvSpPr/>
            <p:nvPr/>
          </p:nvSpPr>
          <p:spPr>
            <a:xfrm>
              <a:off x="4285956" y="3001800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921;p61"/>
            <p:cNvSpPr/>
            <p:nvPr/>
          </p:nvSpPr>
          <p:spPr>
            <a:xfrm>
              <a:off x="4246550" y="3060177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922;p61"/>
            <p:cNvSpPr/>
            <p:nvPr/>
          </p:nvSpPr>
          <p:spPr>
            <a:xfrm>
              <a:off x="4285956" y="3080261"/>
              <a:ext cx="97814" cy="8371"/>
            </a:xfrm>
            <a:custGeom>
              <a:avLst/>
              <a:gdLst/>
              <a:ahLst/>
              <a:cxnLst/>
              <a:rect l="l" t="t" r="r" b="b"/>
              <a:pathLst>
                <a:path w="3073" h="263" extrusionOk="0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923;p61"/>
            <p:cNvSpPr/>
            <p:nvPr/>
          </p:nvSpPr>
          <p:spPr>
            <a:xfrm>
              <a:off x="4285956" y="3066224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924;p61"/>
            <p:cNvSpPr/>
            <p:nvPr/>
          </p:nvSpPr>
          <p:spPr>
            <a:xfrm>
              <a:off x="4246550" y="3124601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925;p61"/>
            <p:cNvSpPr/>
            <p:nvPr/>
          </p:nvSpPr>
          <p:spPr>
            <a:xfrm>
              <a:off x="4285956" y="3143921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926;p61"/>
            <p:cNvSpPr/>
            <p:nvPr/>
          </p:nvSpPr>
          <p:spPr>
            <a:xfrm>
              <a:off x="4285956" y="3130266"/>
              <a:ext cx="30366" cy="8371"/>
            </a:xfrm>
            <a:custGeom>
              <a:avLst/>
              <a:gdLst/>
              <a:ahLst/>
              <a:cxnLst/>
              <a:rect l="l" t="t" r="r" b="b"/>
              <a:pathLst>
                <a:path w="954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0913;p61"/>
          <p:cNvGrpSpPr/>
          <p:nvPr/>
        </p:nvGrpSpPr>
        <p:grpSpPr>
          <a:xfrm>
            <a:off x="137021" y="3848834"/>
            <a:ext cx="280072" cy="275521"/>
            <a:chOff x="4210933" y="2926777"/>
            <a:chExt cx="280072" cy="275521"/>
          </a:xfrm>
        </p:grpSpPr>
        <p:sp>
          <p:nvSpPr>
            <p:cNvPr id="28" name="Google Shape;10914;p61"/>
            <p:cNvSpPr/>
            <p:nvPr/>
          </p:nvSpPr>
          <p:spPr>
            <a:xfrm>
              <a:off x="4490623" y="2970352"/>
              <a:ext cx="32" cy="41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915;p61"/>
            <p:cNvSpPr/>
            <p:nvPr/>
          </p:nvSpPr>
          <p:spPr>
            <a:xfrm>
              <a:off x="4489859" y="2969589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916;p61"/>
            <p:cNvSpPr/>
            <p:nvPr/>
          </p:nvSpPr>
          <p:spPr>
            <a:xfrm>
              <a:off x="4210933" y="2944952"/>
              <a:ext cx="280072" cy="257346"/>
            </a:xfrm>
            <a:custGeom>
              <a:avLst/>
              <a:gdLst/>
              <a:ahLst/>
              <a:cxnLst/>
              <a:rect l="l" t="t" r="r" b="b"/>
              <a:pathLst>
                <a:path w="8799" h="8085" extrusionOk="0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917;p61"/>
            <p:cNvSpPr/>
            <p:nvPr/>
          </p:nvSpPr>
          <p:spPr>
            <a:xfrm>
              <a:off x="4212047" y="2926777"/>
              <a:ext cx="144826" cy="234619"/>
            </a:xfrm>
            <a:custGeom>
              <a:avLst/>
              <a:gdLst/>
              <a:ahLst/>
              <a:cxnLst/>
              <a:rect l="l" t="t" r="r" b="b"/>
              <a:pathLst>
                <a:path w="4550" h="7371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918;p61"/>
            <p:cNvSpPr/>
            <p:nvPr/>
          </p:nvSpPr>
          <p:spPr>
            <a:xfrm>
              <a:off x="4246550" y="2996103"/>
              <a:ext cx="28074" cy="28106"/>
            </a:xfrm>
            <a:custGeom>
              <a:avLst/>
              <a:gdLst/>
              <a:ahLst/>
              <a:cxnLst/>
              <a:rect l="l" t="t" r="r" b="b"/>
              <a:pathLst>
                <a:path w="882" h="883" extrusionOk="0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919;p61"/>
            <p:cNvSpPr/>
            <p:nvPr/>
          </p:nvSpPr>
          <p:spPr>
            <a:xfrm>
              <a:off x="4285956" y="3015456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920;p61"/>
            <p:cNvSpPr/>
            <p:nvPr/>
          </p:nvSpPr>
          <p:spPr>
            <a:xfrm>
              <a:off x="4285956" y="3001800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921;p61"/>
            <p:cNvSpPr/>
            <p:nvPr/>
          </p:nvSpPr>
          <p:spPr>
            <a:xfrm>
              <a:off x="4246550" y="3060177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922;p61"/>
            <p:cNvSpPr/>
            <p:nvPr/>
          </p:nvSpPr>
          <p:spPr>
            <a:xfrm>
              <a:off x="4285956" y="3080261"/>
              <a:ext cx="97814" cy="8371"/>
            </a:xfrm>
            <a:custGeom>
              <a:avLst/>
              <a:gdLst/>
              <a:ahLst/>
              <a:cxnLst/>
              <a:rect l="l" t="t" r="r" b="b"/>
              <a:pathLst>
                <a:path w="3073" h="263" extrusionOk="0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923;p61"/>
            <p:cNvSpPr/>
            <p:nvPr/>
          </p:nvSpPr>
          <p:spPr>
            <a:xfrm>
              <a:off x="4285956" y="3066224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924;p61"/>
            <p:cNvSpPr/>
            <p:nvPr/>
          </p:nvSpPr>
          <p:spPr>
            <a:xfrm>
              <a:off x="4246550" y="3124601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925;p61"/>
            <p:cNvSpPr/>
            <p:nvPr/>
          </p:nvSpPr>
          <p:spPr>
            <a:xfrm>
              <a:off x="4285956" y="3143921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926;p61"/>
            <p:cNvSpPr/>
            <p:nvPr/>
          </p:nvSpPr>
          <p:spPr>
            <a:xfrm>
              <a:off x="4285956" y="3130266"/>
              <a:ext cx="30366" cy="8371"/>
            </a:xfrm>
            <a:custGeom>
              <a:avLst/>
              <a:gdLst/>
              <a:ahLst/>
              <a:cxnLst/>
              <a:rect l="l" t="t" r="r" b="b"/>
              <a:pathLst>
                <a:path w="954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442844" y="1197930"/>
            <a:ext cx="11110981" cy="1900201"/>
          </a:xfrm>
          <a:prstGeom prst="roundRect">
            <a:avLst/>
          </a:prstGeom>
          <a:noFill/>
          <a:ln w="38100">
            <a:solidFill>
              <a:srgbClr val="A50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383767" y="3839339"/>
            <a:ext cx="11110981" cy="2247136"/>
          </a:xfrm>
          <a:prstGeom prst="roundRect">
            <a:avLst/>
          </a:prstGeom>
          <a:noFill/>
          <a:ln w="38100">
            <a:solidFill>
              <a:srgbClr val="A50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7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6469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Bibliografie</a:t>
            </a:r>
            <a:endParaRPr lang="ro-RO" sz="3200" spc="300" dirty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35280" y="1494735"/>
            <a:ext cx="1177684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Bennani</a:t>
            </a:r>
            <a:r>
              <a:rPr lang="en-US" sz="1600" dirty="0"/>
              <a:t>, </a:t>
            </a:r>
            <a:r>
              <a:rPr lang="en-US" sz="1600" dirty="0" err="1"/>
              <a:t>Taryk</a:t>
            </a:r>
            <a:r>
              <a:rPr lang="en-US" sz="1600" dirty="0"/>
              <a:t>, Cyril </a:t>
            </a:r>
            <a:r>
              <a:rPr lang="en-US" sz="1600" dirty="0" err="1"/>
              <a:t>Couaillier</a:t>
            </a:r>
            <a:r>
              <a:rPr lang="en-US" sz="1600" dirty="0"/>
              <a:t>, Antoine </a:t>
            </a:r>
            <a:r>
              <a:rPr lang="en-US" sz="1600" dirty="0" err="1"/>
              <a:t>Devulder</a:t>
            </a:r>
            <a:r>
              <a:rPr lang="en-US" sz="1600" dirty="0"/>
              <a:t>, Silvia </a:t>
            </a:r>
            <a:r>
              <a:rPr lang="en-US" sz="1600" dirty="0" err="1"/>
              <a:t>Gabrieli</a:t>
            </a:r>
            <a:r>
              <a:rPr lang="en-US" sz="1600" dirty="0"/>
              <a:t>, Julien </a:t>
            </a:r>
            <a:r>
              <a:rPr lang="en-US" sz="1600" dirty="0" err="1"/>
              <a:t>Idier</a:t>
            </a:r>
            <a:r>
              <a:rPr lang="en-US" sz="1600" dirty="0"/>
              <a:t>, </a:t>
            </a:r>
            <a:r>
              <a:rPr lang="en-US" sz="1600" dirty="0" err="1"/>
              <a:t>Pierlauro</a:t>
            </a:r>
            <a:r>
              <a:rPr lang="en-US" sz="1600" dirty="0"/>
              <a:t> Lopez, Thibaut </a:t>
            </a:r>
            <a:r>
              <a:rPr lang="en-US" sz="1600" dirty="0" err="1"/>
              <a:t>Piquard</a:t>
            </a:r>
            <a:r>
              <a:rPr lang="en-US" sz="1600" dirty="0"/>
              <a:t>, and Valerio </a:t>
            </a:r>
            <a:r>
              <a:rPr lang="en-US" sz="1600" dirty="0" err="1"/>
              <a:t>Scalone</a:t>
            </a:r>
            <a:r>
              <a:rPr lang="en-US" sz="1600" dirty="0"/>
              <a:t>. "An Analytical Framework to Calibrate </a:t>
            </a:r>
            <a:r>
              <a:rPr lang="en-US" sz="1600" dirty="0" err="1"/>
              <a:t>Macroprudential</a:t>
            </a:r>
            <a:r>
              <a:rPr lang="en-US" sz="1600" dirty="0"/>
              <a:t> Policy.", </a:t>
            </a:r>
            <a:r>
              <a:rPr lang="en-US" sz="1600" dirty="0" err="1"/>
              <a:t>Banque</a:t>
            </a:r>
            <a:r>
              <a:rPr lang="en-US" sz="1600" dirty="0"/>
              <a:t> de France, Working Paper 648 (2017</a:t>
            </a:r>
            <a:r>
              <a:rPr lang="en-US" sz="1600" dirty="0" smtClean="0"/>
              <a:t>).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Coenen</a:t>
            </a:r>
            <a:r>
              <a:rPr lang="en-US" sz="1600" dirty="0"/>
              <a:t>, Günter, Peter </a:t>
            </a:r>
            <a:r>
              <a:rPr lang="en-US" sz="1600" dirty="0" err="1"/>
              <a:t>Karadi</a:t>
            </a:r>
            <a:r>
              <a:rPr lang="en-US" sz="1600" dirty="0"/>
              <a:t>, Sebastian Schmidt, and Anders Warne. "The New Area-Wide Model II: an extended version of the ECB’s micro-founded model for forecasting and policy analysis with a financial sector</a:t>
            </a:r>
            <a:r>
              <a:rPr lang="en-US" sz="1600" dirty="0" smtClean="0"/>
              <a:t>.„</a:t>
            </a:r>
            <a:r>
              <a:rPr lang="ro-RO" sz="1600" dirty="0" smtClean="0"/>
              <a:t> ECB </a:t>
            </a:r>
            <a:r>
              <a:rPr lang="ro-RO" sz="1600" dirty="0" err="1" smtClean="0"/>
              <a:t>Working</a:t>
            </a:r>
            <a:r>
              <a:rPr lang="ro-RO" sz="1600" dirty="0" smtClean="0"/>
              <a:t> </a:t>
            </a:r>
            <a:r>
              <a:rPr lang="ro-RO" sz="1600" dirty="0" err="1" smtClean="0"/>
              <a:t>Papers</a:t>
            </a:r>
            <a:r>
              <a:rPr lang="ro-RO" sz="1600" dirty="0" smtClean="0"/>
              <a:t> 2200</a:t>
            </a:r>
            <a:r>
              <a:rPr lang="en-US" sz="1600" dirty="0" smtClean="0"/>
              <a:t> </a:t>
            </a:r>
            <a:r>
              <a:rPr lang="en-US" sz="1600" dirty="0"/>
              <a:t>(2018).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Darracq</a:t>
            </a:r>
            <a:r>
              <a:rPr lang="en-US" sz="1600" dirty="0"/>
              <a:t> </a:t>
            </a:r>
            <a:r>
              <a:rPr lang="en-US" sz="1600" dirty="0" err="1"/>
              <a:t>Pariès</a:t>
            </a:r>
            <a:r>
              <a:rPr lang="en-US" sz="1600" dirty="0"/>
              <a:t>, </a:t>
            </a:r>
            <a:r>
              <a:rPr lang="en-US" sz="1600" dirty="0" err="1"/>
              <a:t>Matthieu</a:t>
            </a:r>
            <a:r>
              <a:rPr lang="en-US" sz="1600" dirty="0"/>
              <a:t>, Pascal </a:t>
            </a:r>
            <a:r>
              <a:rPr lang="en-US" sz="1600" dirty="0" err="1"/>
              <a:t>Jacquinot</a:t>
            </a:r>
            <a:r>
              <a:rPr lang="en-US" sz="1600" dirty="0"/>
              <a:t>, and </a:t>
            </a:r>
            <a:r>
              <a:rPr lang="en-US" sz="1600" dirty="0" err="1"/>
              <a:t>Niki</a:t>
            </a:r>
            <a:r>
              <a:rPr lang="en-US" sz="1600" dirty="0"/>
              <a:t> </a:t>
            </a:r>
            <a:r>
              <a:rPr lang="en-US" sz="1600" dirty="0" err="1"/>
              <a:t>Papadopoulou</a:t>
            </a:r>
            <a:r>
              <a:rPr lang="en-US" sz="1600" dirty="0"/>
              <a:t>. "Parsing financial fragmentation in the euro area: a multi-country DSGE </a:t>
            </a:r>
            <a:r>
              <a:rPr lang="en-US" sz="1600" dirty="0" smtClean="0"/>
              <a:t>perspective.„</a:t>
            </a:r>
            <a:r>
              <a:rPr lang="ro-RO" sz="1600" dirty="0" smtClean="0"/>
              <a:t> </a:t>
            </a:r>
            <a:r>
              <a:rPr lang="ro-RO" sz="1600" dirty="0"/>
              <a:t>ECB </a:t>
            </a:r>
            <a:r>
              <a:rPr lang="ro-RO" sz="1600" dirty="0" err="1"/>
              <a:t>Working</a:t>
            </a:r>
            <a:r>
              <a:rPr lang="ro-RO" sz="1600" dirty="0"/>
              <a:t> </a:t>
            </a:r>
            <a:r>
              <a:rPr lang="ro-RO" sz="1600" dirty="0" err="1"/>
              <a:t>Papers</a:t>
            </a:r>
            <a:r>
              <a:rPr lang="ro-RO" sz="1600" dirty="0"/>
              <a:t> </a:t>
            </a:r>
            <a:r>
              <a:rPr lang="ro-RO" sz="1600" dirty="0" smtClean="0"/>
              <a:t>1891</a:t>
            </a:r>
            <a:r>
              <a:rPr lang="en-US" sz="1600" dirty="0" smtClean="0"/>
              <a:t> </a:t>
            </a:r>
            <a:r>
              <a:rPr lang="en-US" sz="1600" dirty="0"/>
              <a:t>(2016).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Gerali</a:t>
            </a:r>
            <a:r>
              <a:rPr lang="en-US" sz="1600" dirty="0"/>
              <a:t>, Andrea, Stefano </a:t>
            </a:r>
            <a:r>
              <a:rPr lang="en-US" sz="1600" dirty="0" err="1"/>
              <a:t>Neri</a:t>
            </a:r>
            <a:r>
              <a:rPr lang="en-US" sz="1600" dirty="0"/>
              <a:t>, Luca </a:t>
            </a:r>
            <a:r>
              <a:rPr lang="en-US" sz="1600" dirty="0" err="1"/>
              <a:t>Sessa</a:t>
            </a:r>
            <a:r>
              <a:rPr lang="en-US" sz="1600" dirty="0"/>
              <a:t>, and Federico M. Signoretti. "Credit and Banking in a DSGE Model of the Euro Area." </a:t>
            </a:r>
            <a:r>
              <a:rPr lang="en-US" sz="1600" i="1" dirty="0"/>
              <a:t>Journal of money, Credit and Banking</a:t>
            </a:r>
            <a:r>
              <a:rPr lang="en-US" sz="1600" dirty="0"/>
              <a:t> 42 (2010): 107-141.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Hristov</a:t>
            </a:r>
            <a:r>
              <a:rPr lang="en-US" sz="1600" dirty="0"/>
              <a:t>, Nikolay, and Oliver </a:t>
            </a:r>
            <a:r>
              <a:rPr lang="en-US" sz="1600" dirty="0" err="1"/>
              <a:t>Hülsewig</a:t>
            </a:r>
            <a:r>
              <a:rPr lang="en-US" sz="1600" dirty="0"/>
              <a:t>. "Unexpected loan losses and bank capital in an estimated DSGE model of the euro area." </a:t>
            </a:r>
            <a:r>
              <a:rPr lang="en-US" sz="1600" i="1" dirty="0"/>
              <a:t>Journal of Macroeconomics</a:t>
            </a:r>
            <a:r>
              <a:rPr lang="en-US" sz="1600" dirty="0"/>
              <a:t> 54 (2017): 161-186.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Mendicino</a:t>
            </a:r>
            <a:r>
              <a:rPr lang="en-US" sz="1600" dirty="0"/>
              <a:t>, Caterina, </a:t>
            </a:r>
            <a:r>
              <a:rPr lang="en-US" sz="1600" dirty="0" err="1"/>
              <a:t>Kalin</a:t>
            </a:r>
            <a:r>
              <a:rPr lang="en-US" sz="1600" dirty="0"/>
              <a:t> </a:t>
            </a:r>
            <a:r>
              <a:rPr lang="en-US" sz="1600" dirty="0" err="1"/>
              <a:t>Nikolov</a:t>
            </a:r>
            <a:r>
              <a:rPr lang="en-US" sz="1600" dirty="0"/>
              <a:t>, Javier Suarez, and Dominik </a:t>
            </a:r>
            <a:r>
              <a:rPr lang="en-US" sz="1600" dirty="0" err="1"/>
              <a:t>Supera</a:t>
            </a:r>
            <a:r>
              <a:rPr lang="en-US" sz="1600" dirty="0"/>
              <a:t>. "Optimal dynamic capital requirements." </a:t>
            </a:r>
            <a:r>
              <a:rPr lang="en-US" sz="1600" i="1" dirty="0"/>
              <a:t>Journal of Money, Credit and Banking</a:t>
            </a:r>
            <a:r>
              <a:rPr lang="en-US" sz="1600" dirty="0"/>
              <a:t> 50, no. 6 (2018): 1271-1297.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Paries</a:t>
            </a:r>
            <a:r>
              <a:rPr lang="en-US" sz="1600" dirty="0"/>
              <a:t>, </a:t>
            </a:r>
            <a:r>
              <a:rPr lang="en-US" sz="1600" dirty="0" err="1"/>
              <a:t>Matthieu</a:t>
            </a:r>
            <a:r>
              <a:rPr lang="en-US" sz="1600" dirty="0"/>
              <a:t> </a:t>
            </a:r>
            <a:r>
              <a:rPr lang="en-US" sz="1600" dirty="0" err="1"/>
              <a:t>Darracq</a:t>
            </a:r>
            <a:r>
              <a:rPr lang="en-US" sz="1600" dirty="0"/>
              <a:t>, </a:t>
            </a:r>
            <a:r>
              <a:rPr lang="en-US" sz="1600" dirty="0" err="1"/>
              <a:t>Christoffer</a:t>
            </a:r>
            <a:r>
              <a:rPr lang="en-US" sz="1600" dirty="0"/>
              <a:t> </a:t>
            </a:r>
            <a:r>
              <a:rPr lang="en-US" sz="1600" dirty="0" err="1"/>
              <a:t>Kok</a:t>
            </a:r>
            <a:r>
              <a:rPr lang="en-US" sz="1600" dirty="0"/>
              <a:t> </a:t>
            </a:r>
            <a:r>
              <a:rPr lang="en-US" sz="1600" dirty="0" err="1"/>
              <a:t>Sørensen</a:t>
            </a:r>
            <a:r>
              <a:rPr lang="en-US" sz="1600" dirty="0"/>
              <a:t>, and Diego Rodriguez-</a:t>
            </a:r>
            <a:r>
              <a:rPr lang="en-US" sz="1600" dirty="0" err="1"/>
              <a:t>Palenzuela</a:t>
            </a:r>
            <a:r>
              <a:rPr lang="en-US" sz="1600" dirty="0"/>
              <a:t>. "Macroeconomic propagation under different regulatory regimes: Evidence from an estimated </a:t>
            </a:r>
            <a:r>
              <a:rPr lang="en-US" sz="1600" dirty="0" err="1"/>
              <a:t>dsge</a:t>
            </a:r>
            <a:r>
              <a:rPr lang="en-US" sz="1600" dirty="0"/>
              <a:t> model for the euro area." </a:t>
            </a:r>
            <a:r>
              <a:rPr lang="en-US" sz="1600" i="1" dirty="0"/>
              <a:t>27th issue (November 2011) of the International Journal of Central Banking</a:t>
            </a:r>
            <a:r>
              <a:rPr lang="en-US" sz="1600" dirty="0"/>
              <a:t> (2018).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612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16</a:t>
            </a:fld>
            <a:endParaRPr lang="ro-RO"/>
          </a:p>
        </p:txBody>
      </p:sp>
      <p:grpSp>
        <p:nvGrpSpPr>
          <p:cNvPr id="10" name="Google Shape;3485;p48"/>
          <p:cNvGrpSpPr/>
          <p:nvPr/>
        </p:nvGrpSpPr>
        <p:grpSpPr>
          <a:xfrm>
            <a:off x="6208627" y="1556240"/>
            <a:ext cx="4564068" cy="4733459"/>
            <a:chOff x="411603" y="2906997"/>
            <a:chExt cx="1735458" cy="1808566"/>
          </a:xfrm>
        </p:grpSpPr>
        <p:grpSp>
          <p:nvGrpSpPr>
            <p:cNvPr id="11" name="Google Shape;3486;p48"/>
            <p:cNvGrpSpPr/>
            <p:nvPr/>
          </p:nvGrpSpPr>
          <p:grpSpPr>
            <a:xfrm>
              <a:off x="570964" y="2906997"/>
              <a:ext cx="1506308" cy="920209"/>
              <a:chOff x="570964" y="2906997"/>
              <a:chExt cx="1506308" cy="920209"/>
            </a:xfrm>
          </p:grpSpPr>
          <p:sp>
            <p:nvSpPr>
              <p:cNvPr id="109" name="Google Shape;3487;p48"/>
              <p:cNvSpPr/>
              <p:nvPr/>
            </p:nvSpPr>
            <p:spPr>
              <a:xfrm>
                <a:off x="570964" y="2951732"/>
                <a:ext cx="696766" cy="875473"/>
              </a:xfrm>
              <a:custGeom>
                <a:avLst/>
                <a:gdLst/>
                <a:ahLst/>
                <a:cxnLst/>
                <a:rect l="l" t="t" r="r" b="b"/>
                <a:pathLst>
                  <a:path w="47863" h="60139" extrusionOk="0">
                    <a:moveTo>
                      <a:pt x="1" y="0"/>
                    </a:moveTo>
                    <a:lnTo>
                      <a:pt x="1" y="60138"/>
                    </a:lnTo>
                    <a:lnTo>
                      <a:pt x="47862" y="60138"/>
                    </a:lnTo>
                    <a:lnTo>
                      <a:pt x="4786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0" name="Google Shape;3488;p48"/>
              <p:cNvSpPr/>
              <p:nvPr/>
            </p:nvSpPr>
            <p:spPr>
              <a:xfrm>
                <a:off x="596484" y="2976800"/>
                <a:ext cx="650254" cy="825396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56699" extrusionOk="0">
                    <a:moveTo>
                      <a:pt x="1" y="0"/>
                    </a:moveTo>
                    <a:lnTo>
                      <a:pt x="1" y="56698"/>
                    </a:lnTo>
                    <a:lnTo>
                      <a:pt x="44667" y="56698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1" name="Google Shape;3489;p48"/>
              <p:cNvSpPr/>
              <p:nvPr/>
            </p:nvSpPr>
            <p:spPr>
              <a:xfrm>
                <a:off x="596484" y="3293237"/>
                <a:ext cx="650254" cy="508959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34962" extrusionOk="0">
                    <a:moveTo>
                      <a:pt x="28480" y="0"/>
                    </a:moveTo>
                    <a:lnTo>
                      <a:pt x="28480" y="10253"/>
                    </a:lnTo>
                    <a:lnTo>
                      <a:pt x="17363" y="10253"/>
                    </a:lnTo>
                    <a:lnTo>
                      <a:pt x="14041" y="25286"/>
                    </a:lnTo>
                    <a:lnTo>
                      <a:pt x="10143" y="25286"/>
                    </a:lnTo>
                    <a:lnTo>
                      <a:pt x="8989" y="19998"/>
                    </a:lnTo>
                    <a:lnTo>
                      <a:pt x="1" y="19998"/>
                    </a:lnTo>
                    <a:lnTo>
                      <a:pt x="1" y="34961"/>
                    </a:lnTo>
                    <a:lnTo>
                      <a:pt x="44667" y="34961"/>
                    </a:lnTo>
                    <a:lnTo>
                      <a:pt x="44667" y="17131"/>
                    </a:lnTo>
                    <a:lnTo>
                      <a:pt x="36565" y="17131"/>
                    </a:lnTo>
                    <a:lnTo>
                      <a:pt x="36565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2" name="Google Shape;3490;p48"/>
              <p:cNvSpPr/>
              <p:nvPr/>
            </p:nvSpPr>
            <p:spPr>
              <a:xfrm>
                <a:off x="910940" y="2976800"/>
                <a:ext cx="21006" cy="818583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56231" extrusionOk="0">
                    <a:moveTo>
                      <a:pt x="0" y="0"/>
                    </a:moveTo>
                    <a:lnTo>
                      <a:pt x="0" y="56230"/>
                    </a:lnTo>
                    <a:lnTo>
                      <a:pt x="1442" y="56230"/>
                    </a:lnTo>
                    <a:lnTo>
                      <a:pt x="1442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3" name="Google Shape;3491;p48"/>
              <p:cNvSpPr/>
              <p:nvPr/>
            </p:nvSpPr>
            <p:spPr>
              <a:xfrm>
                <a:off x="596484" y="3376637"/>
                <a:ext cx="650254" cy="21589"/>
              </a:xfrm>
              <a:custGeom>
                <a:avLst/>
                <a:gdLst/>
                <a:ahLst/>
                <a:cxnLst/>
                <a:rect l="l" t="t" r="r" b="b"/>
                <a:pathLst>
                  <a:path w="44668" h="1483" extrusionOk="0">
                    <a:moveTo>
                      <a:pt x="1" y="0"/>
                    </a:moveTo>
                    <a:lnTo>
                      <a:pt x="1" y="1482"/>
                    </a:lnTo>
                    <a:lnTo>
                      <a:pt x="44667" y="1482"/>
                    </a:lnTo>
                    <a:lnTo>
                      <a:pt x="44667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4" name="Google Shape;3492;p48"/>
              <p:cNvSpPr/>
              <p:nvPr/>
            </p:nvSpPr>
            <p:spPr>
              <a:xfrm>
                <a:off x="1924448" y="3185147"/>
                <a:ext cx="46831" cy="107012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7351" extrusionOk="0">
                    <a:moveTo>
                      <a:pt x="346" y="1"/>
                    </a:moveTo>
                    <a:lnTo>
                      <a:pt x="1" y="2823"/>
                    </a:lnTo>
                    <a:lnTo>
                      <a:pt x="1429" y="7342"/>
                    </a:lnTo>
                    <a:lnTo>
                      <a:pt x="3216" y="7351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5" name="Google Shape;3493;p48"/>
              <p:cNvSpPr/>
              <p:nvPr/>
            </p:nvSpPr>
            <p:spPr>
              <a:xfrm>
                <a:off x="1772264" y="3086287"/>
                <a:ext cx="165097" cy="208114"/>
              </a:xfrm>
              <a:custGeom>
                <a:avLst/>
                <a:gdLst/>
                <a:ahLst/>
                <a:cxnLst/>
                <a:rect l="l" t="t" r="r" b="b"/>
                <a:pathLst>
                  <a:path w="11341" h="14296" extrusionOk="0">
                    <a:moveTo>
                      <a:pt x="989" y="0"/>
                    </a:moveTo>
                    <a:lnTo>
                      <a:pt x="1" y="14081"/>
                    </a:lnTo>
                    <a:lnTo>
                      <a:pt x="10197" y="14295"/>
                    </a:lnTo>
                    <a:lnTo>
                      <a:pt x="11341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" name="Google Shape;3494;p48"/>
              <p:cNvSpPr/>
              <p:nvPr/>
            </p:nvSpPr>
            <p:spPr>
              <a:xfrm>
                <a:off x="1789514" y="3101806"/>
                <a:ext cx="125791" cy="176815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12146" extrusionOk="0">
                    <a:moveTo>
                      <a:pt x="8640" y="0"/>
                    </a:moveTo>
                    <a:lnTo>
                      <a:pt x="821" y="70"/>
                    </a:lnTo>
                    <a:lnTo>
                      <a:pt x="0" y="11791"/>
                    </a:lnTo>
                    <a:lnTo>
                      <a:pt x="7578" y="12146"/>
                    </a:lnTo>
                    <a:lnTo>
                      <a:pt x="8640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" name="Google Shape;3495;p48"/>
              <p:cNvSpPr/>
              <p:nvPr/>
            </p:nvSpPr>
            <p:spPr>
              <a:xfrm>
                <a:off x="1816737" y="3126932"/>
                <a:ext cx="71652" cy="119925"/>
              </a:xfrm>
              <a:custGeom>
                <a:avLst/>
                <a:gdLst/>
                <a:ahLst/>
                <a:cxnLst/>
                <a:rect l="l" t="t" r="r" b="b"/>
                <a:pathLst>
                  <a:path w="4922" h="8238" extrusionOk="0">
                    <a:moveTo>
                      <a:pt x="617" y="0"/>
                    </a:moveTo>
                    <a:lnTo>
                      <a:pt x="0" y="8238"/>
                    </a:lnTo>
                    <a:lnTo>
                      <a:pt x="4183" y="8238"/>
                    </a:lnTo>
                    <a:lnTo>
                      <a:pt x="492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" name="Google Shape;3496;p48"/>
              <p:cNvSpPr/>
              <p:nvPr/>
            </p:nvSpPr>
            <p:spPr>
              <a:xfrm>
                <a:off x="1566275" y="3124326"/>
                <a:ext cx="123433" cy="168547"/>
              </a:xfrm>
              <a:custGeom>
                <a:avLst/>
                <a:gdLst/>
                <a:ahLst/>
                <a:cxnLst/>
                <a:rect l="l" t="t" r="r" b="b"/>
                <a:pathLst>
                  <a:path w="8479" h="11578" extrusionOk="0">
                    <a:moveTo>
                      <a:pt x="0" y="0"/>
                    </a:moveTo>
                    <a:lnTo>
                      <a:pt x="0" y="11577"/>
                    </a:lnTo>
                    <a:lnTo>
                      <a:pt x="8479" y="11569"/>
                    </a:lnTo>
                    <a:lnTo>
                      <a:pt x="8479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" name="Google Shape;3497;p48"/>
              <p:cNvSpPr/>
              <p:nvPr/>
            </p:nvSpPr>
            <p:spPr>
              <a:xfrm>
                <a:off x="1591911" y="2906997"/>
                <a:ext cx="74287" cy="217343"/>
              </a:xfrm>
              <a:custGeom>
                <a:avLst/>
                <a:gdLst/>
                <a:ahLst/>
                <a:cxnLst/>
                <a:rect l="l" t="t" r="r" b="b"/>
                <a:pathLst>
                  <a:path w="5103" h="14930" extrusionOk="0">
                    <a:moveTo>
                      <a:pt x="4533" y="1"/>
                    </a:moveTo>
                    <a:cubicBezTo>
                      <a:pt x="4533" y="1"/>
                      <a:pt x="4532" y="1"/>
                      <a:pt x="4532" y="1"/>
                    </a:cubicBezTo>
                    <a:cubicBezTo>
                      <a:pt x="3959" y="23"/>
                      <a:pt x="2517" y="13632"/>
                      <a:pt x="2517" y="13632"/>
                    </a:cubicBezTo>
                    <a:cubicBezTo>
                      <a:pt x="2517" y="13632"/>
                      <a:pt x="2461" y="2421"/>
                      <a:pt x="1924" y="2421"/>
                    </a:cubicBezTo>
                    <a:cubicBezTo>
                      <a:pt x="1922" y="2421"/>
                      <a:pt x="1921" y="2422"/>
                      <a:pt x="1919" y="2422"/>
                    </a:cubicBezTo>
                    <a:cubicBezTo>
                      <a:pt x="1381" y="2484"/>
                      <a:pt x="1919" y="14352"/>
                      <a:pt x="1919" y="14352"/>
                    </a:cubicBezTo>
                    <a:cubicBezTo>
                      <a:pt x="1919" y="14352"/>
                      <a:pt x="1018" y="4944"/>
                      <a:pt x="516" y="4944"/>
                    </a:cubicBezTo>
                    <a:cubicBezTo>
                      <a:pt x="510" y="4944"/>
                      <a:pt x="504" y="4946"/>
                      <a:pt x="498" y="4948"/>
                    </a:cubicBezTo>
                    <a:cubicBezTo>
                      <a:pt x="0" y="5180"/>
                      <a:pt x="713" y="14929"/>
                      <a:pt x="713" y="14929"/>
                    </a:cubicBezTo>
                    <a:lnTo>
                      <a:pt x="3060" y="14929"/>
                    </a:lnTo>
                    <a:cubicBezTo>
                      <a:pt x="3060" y="14929"/>
                      <a:pt x="5102" y="1"/>
                      <a:pt x="4533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" name="Google Shape;3498;p48"/>
              <p:cNvSpPr/>
              <p:nvPr/>
            </p:nvSpPr>
            <p:spPr>
              <a:xfrm>
                <a:off x="1613980" y="2952373"/>
                <a:ext cx="65494" cy="171968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11813" extrusionOk="0">
                    <a:moveTo>
                      <a:pt x="3396" y="0"/>
                    </a:moveTo>
                    <a:cubicBezTo>
                      <a:pt x="2842" y="0"/>
                      <a:pt x="945" y="9309"/>
                      <a:pt x="945" y="9309"/>
                    </a:cubicBezTo>
                    <a:cubicBezTo>
                      <a:pt x="945" y="9309"/>
                      <a:pt x="1176" y="5380"/>
                      <a:pt x="945" y="4873"/>
                    </a:cubicBezTo>
                    <a:cubicBezTo>
                      <a:pt x="937" y="4856"/>
                      <a:pt x="928" y="4848"/>
                      <a:pt x="920" y="4848"/>
                    </a:cubicBezTo>
                    <a:cubicBezTo>
                      <a:pt x="662" y="4848"/>
                      <a:pt x="1" y="11812"/>
                      <a:pt x="1" y="11812"/>
                    </a:cubicBezTo>
                    <a:lnTo>
                      <a:pt x="3375" y="11812"/>
                    </a:lnTo>
                    <a:cubicBezTo>
                      <a:pt x="3375" y="11812"/>
                      <a:pt x="4498" y="8513"/>
                      <a:pt x="4358" y="7997"/>
                    </a:cubicBezTo>
                    <a:cubicBezTo>
                      <a:pt x="4349" y="7965"/>
                      <a:pt x="4333" y="7950"/>
                      <a:pt x="4310" y="7950"/>
                    </a:cubicBezTo>
                    <a:cubicBezTo>
                      <a:pt x="3969" y="7950"/>
                      <a:pt x="2160" y="11319"/>
                      <a:pt x="2160" y="11319"/>
                    </a:cubicBezTo>
                    <a:cubicBezTo>
                      <a:pt x="2160" y="11319"/>
                      <a:pt x="4170" y="5896"/>
                      <a:pt x="3750" y="5288"/>
                    </a:cubicBezTo>
                    <a:cubicBezTo>
                      <a:pt x="3729" y="5258"/>
                      <a:pt x="3704" y="5243"/>
                      <a:pt x="3675" y="5243"/>
                    </a:cubicBezTo>
                    <a:cubicBezTo>
                      <a:pt x="3139" y="5243"/>
                      <a:pt x="1412" y="10458"/>
                      <a:pt x="1412" y="10458"/>
                    </a:cubicBezTo>
                    <a:cubicBezTo>
                      <a:pt x="1412" y="10458"/>
                      <a:pt x="3934" y="333"/>
                      <a:pt x="3423" y="8"/>
                    </a:cubicBezTo>
                    <a:cubicBezTo>
                      <a:pt x="3414" y="3"/>
                      <a:pt x="3405" y="0"/>
                      <a:pt x="3396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" name="Google Shape;3499;p48"/>
              <p:cNvSpPr/>
              <p:nvPr/>
            </p:nvSpPr>
            <p:spPr>
              <a:xfrm>
                <a:off x="1532385" y="2999350"/>
                <a:ext cx="78378" cy="125631"/>
              </a:xfrm>
              <a:custGeom>
                <a:avLst/>
                <a:gdLst/>
                <a:ahLst/>
                <a:cxnLst/>
                <a:rect l="l" t="t" r="r" b="b"/>
                <a:pathLst>
                  <a:path w="5384" h="8630" extrusionOk="0">
                    <a:moveTo>
                      <a:pt x="405" y="0"/>
                    </a:moveTo>
                    <a:cubicBezTo>
                      <a:pt x="0" y="0"/>
                      <a:pt x="4400" y="8629"/>
                      <a:pt x="4400" y="8629"/>
                    </a:cubicBezTo>
                    <a:lnTo>
                      <a:pt x="5383" y="8629"/>
                    </a:lnTo>
                    <a:lnTo>
                      <a:pt x="4911" y="6545"/>
                    </a:lnTo>
                    <a:cubicBezTo>
                      <a:pt x="4911" y="6545"/>
                      <a:pt x="2865" y="310"/>
                      <a:pt x="2407" y="310"/>
                    </a:cubicBezTo>
                    <a:cubicBezTo>
                      <a:pt x="2401" y="310"/>
                      <a:pt x="2396" y="311"/>
                      <a:pt x="2390" y="313"/>
                    </a:cubicBezTo>
                    <a:cubicBezTo>
                      <a:pt x="1965" y="483"/>
                      <a:pt x="3885" y="6033"/>
                      <a:pt x="3885" y="6033"/>
                    </a:cubicBezTo>
                    <a:cubicBezTo>
                      <a:pt x="3885" y="6033"/>
                      <a:pt x="987" y="282"/>
                      <a:pt x="428" y="7"/>
                    </a:cubicBezTo>
                    <a:cubicBezTo>
                      <a:pt x="419" y="2"/>
                      <a:pt x="412" y="0"/>
                      <a:pt x="405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" name="Google Shape;3500;p48"/>
              <p:cNvSpPr/>
              <p:nvPr/>
            </p:nvSpPr>
            <p:spPr>
              <a:xfrm>
                <a:off x="1566712" y="3124079"/>
                <a:ext cx="59817" cy="169114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11617" extrusionOk="0">
                    <a:moveTo>
                      <a:pt x="1" y="0"/>
                    </a:moveTo>
                    <a:lnTo>
                      <a:pt x="79" y="11616"/>
                    </a:lnTo>
                    <a:lnTo>
                      <a:pt x="4109" y="11616"/>
                    </a:lnTo>
                    <a:lnTo>
                      <a:pt x="3895" y="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" name="Google Shape;3501;p48"/>
              <p:cNvSpPr/>
              <p:nvPr/>
            </p:nvSpPr>
            <p:spPr>
              <a:xfrm>
                <a:off x="1564805" y="3123118"/>
                <a:ext cx="127000" cy="17061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172" extrusionOk="0">
                    <a:moveTo>
                      <a:pt x="0" y="0"/>
                    </a:moveTo>
                    <a:lnTo>
                      <a:pt x="111" y="1106"/>
                    </a:lnTo>
                    <a:lnTo>
                      <a:pt x="4017" y="1172"/>
                    </a:lnTo>
                    <a:lnTo>
                      <a:pt x="8580" y="1106"/>
                    </a:lnTo>
                    <a:lnTo>
                      <a:pt x="872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" name="Google Shape;3502;p48"/>
              <p:cNvSpPr/>
              <p:nvPr/>
            </p:nvSpPr>
            <p:spPr>
              <a:xfrm>
                <a:off x="1460034" y="3290122"/>
                <a:ext cx="617238" cy="27121"/>
              </a:xfrm>
              <a:custGeom>
                <a:avLst/>
                <a:gdLst/>
                <a:ahLst/>
                <a:cxnLst/>
                <a:rect l="l" t="t" r="r" b="b"/>
                <a:pathLst>
                  <a:path w="42400" h="1863" extrusionOk="0">
                    <a:moveTo>
                      <a:pt x="0" y="0"/>
                    </a:moveTo>
                    <a:lnTo>
                      <a:pt x="0" y="1862"/>
                    </a:lnTo>
                    <a:lnTo>
                      <a:pt x="42399" y="1862"/>
                    </a:lnTo>
                    <a:lnTo>
                      <a:pt x="4239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2" name="Google Shape;3503;p48"/>
            <p:cNvGrpSpPr/>
            <p:nvPr/>
          </p:nvGrpSpPr>
          <p:grpSpPr>
            <a:xfrm>
              <a:off x="1481856" y="3376710"/>
              <a:ext cx="665205" cy="406329"/>
              <a:chOff x="1481856" y="3376710"/>
              <a:chExt cx="665205" cy="406329"/>
            </a:xfrm>
          </p:grpSpPr>
          <p:sp>
            <p:nvSpPr>
              <p:cNvPr id="91" name="Google Shape;3504;p48"/>
              <p:cNvSpPr/>
              <p:nvPr/>
            </p:nvSpPr>
            <p:spPr>
              <a:xfrm>
                <a:off x="1481856" y="3376710"/>
                <a:ext cx="665205" cy="406329"/>
              </a:xfrm>
              <a:custGeom>
                <a:avLst/>
                <a:gdLst/>
                <a:ahLst/>
                <a:cxnLst/>
                <a:rect l="l" t="t" r="r" b="b"/>
                <a:pathLst>
                  <a:path w="45695" h="27912" extrusionOk="0">
                    <a:moveTo>
                      <a:pt x="45695" y="0"/>
                    </a:moveTo>
                    <a:lnTo>
                      <a:pt x="4466" y="297"/>
                    </a:lnTo>
                    <a:lnTo>
                      <a:pt x="0" y="27912"/>
                    </a:lnTo>
                    <a:lnTo>
                      <a:pt x="40782" y="27912"/>
                    </a:lnTo>
                    <a:lnTo>
                      <a:pt x="4569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2" name="Google Shape;3505;p48"/>
              <p:cNvSpPr/>
              <p:nvPr/>
            </p:nvSpPr>
            <p:spPr>
              <a:xfrm>
                <a:off x="1540960" y="3376710"/>
                <a:ext cx="606102" cy="40921"/>
              </a:xfrm>
              <a:custGeom>
                <a:avLst/>
                <a:gdLst/>
                <a:ahLst/>
                <a:cxnLst/>
                <a:rect l="l" t="t" r="r" b="b"/>
                <a:pathLst>
                  <a:path w="41635" h="2811" extrusionOk="0">
                    <a:moveTo>
                      <a:pt x="41635" y="0"/>
                    </a:moveTo>
                    <a:lnTo>
                      <a:pt x="406" y="297"/>
                    </a:lnTo>
                    <a:lnTo>
                      <a:pt x="0" y="2810"/>
                    </a:lnTo>
                    <a:cubicBezTo>
                      <a:pt x="18" y="2714"/>
                      <a:pt x="41167" y="2653"/>
                      <a:pt x="41167" y="2653"/>
                    </a:cubicBezTo>
                    <a:lnTo>
                      <a:pt x="4163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3" name="Google Shape;3506;p48"/>
              <p:cNvSpPr/>
              <p:nvPr/>
            </p:nvSpPr>
            <p:spPr>
              <a:xfrm>
                <a:off x="1560932" y="339362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81" y="0"/>
                    </a:moveTo>
                    <a:cubicBezTo>
                      <a:pt x="171" y="0"/>
                      <a:pt x="0" y="170"/>
                      <a:pt x="0" y="376"/>
                    </a:cubicBezTo>
                    <a:cubicBezTo>
                      <a:pt x="0" y="586"/>
                      <a:pt x="171" y="757"/>
                      <a:pt x="381" y="757"/>
                    </a:cubicBezTo>
                    <a:cubicBezTo>
                      <a:pt x="586" y="757"/>
                      <a:pt x="756" y="586"/>
                      <a:pt x="756" y="376"/>
                    </a:cubicBezTo>
                    <a:cubicBezTo>
                      <a:pt x="756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4" name="Google Shape;3507;p48"/>
              <p:cNvSpPr/>
              <p:nvPr/>
            </p:nvSpPr>
            <p:spPr>
              <a:xfrm>
                <a:off x="1587966" y="339362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81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81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8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5" name="Google Shape;3508;p48"/>
              <p:cNvSpPr/>
              <p:nvPr/>
            </p:nvSpPr>
            <p:spPr>
              <a:xfrm>
                <a:off x="1614999" y="3393625"/>
                <a:ext cx="11035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757" extrusionOk="0">
                    <a:moveTo>
                      <a:pt x="376" y="0"/>
                    </a:moveTo>
                    <a:cubicBezTo>
                      <a:pt x="171" y="0"/>
                      <a:pt x="1" y="170"/>
                      <a:pt x="1" y="376"/>
                    </a:cubicBezTo>
                    <a:cubicBezTo>
                      <a:pt x="1" y="586"/>
                      <a:pt x="171" y="757"/>
                      <a:pt x="376" y="757"/>
                    </a:cubicBezTo>
                    <a:cubicBezTo>
                      <a:pt x="586" y="757"/>
                      <a:pt x="757" y="586"/>
                      <a:pt x="757" y="376"/>
                    </a:cubicBezTo>
                    <a:cubicBezTo>
                      <a:pt x="757" y="170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6" name="Google Shape;3509;p48"/>
              <p:cNvSpPr/>
              <p:nvPr/>
            </p:nvSpPr>
            <p:spPr>
              <a:xfrm>
                <a:off x="1572578" y="3489312"/>
                <a:ext cx="241058" cy="194605"/>
              </a:xfrm>
              <a:custGeom>
                <a:avLst/>
                <a:gdLst/>
                <a:ahLst/>
                <a:cxnLst/>
                <a:rect l="l" t="t" r="r" b="b"/>
                <a:pathLst>
                  <a:path w="16559" h="13368" extrusionOk="0">
                    <a:moveTo>
                      <a:pt x="8282" y="0"/>
                    </a:moveTo>
                    <a:cubicBezTo>
                      <a:pt x="3736" y="0"/>
                      <a:pt x="0" y="3378"/>
                      <a:pt x="0" y="7478"/>
                    </a:cubicBezTo>
                    <a:cubicBezTo>
                      <a:pt x="0" y="9776"/>
                      <a:pt x="1171" y="11952"/>
                      <a:pt x="3173" y="13368"/>
                    </a:cubicBezTo>
                    <a:lnTo>
                      <a:pt x="8282" y="7478"/>
                    </a:lnTo>
                    <a:lnTo>
                      <a:pt x="16558" y="7478"/>
                    </a:lnTo>
                    <a:cubicBezTo>
                      <a:pt x="16558" y="3378"/>
                      <a:pt x="12822" y="0"/>
                      <a:pt x="8282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7" name="Google Shape;3510;p48"/>
              <p:cNvSpPr/>
              <p:nvPr/>
            </p:nvSpPr>
            <p:spPr>
              <a:xfrm>
                <a:off x="1627722" y="3611639"/>
                <a:ext cx="193294" cy="107784"/>
              </a:xfrm>
              <a:custGeom>
                <a:avLst/>
                <a:gdLst/>
                <a:ahLst/>
                <a:cxnLst/>
                <a:rect l="l" t="t" r="r" b="b"/>
                <a:pathLst>
                  <a:path w="13278" h="7404" extrusionOk="0">
                    <a:moveTo>
                      <a:pt x="5144" y="14"/>
                    </a:moveTo>
                    <a:cubicBezTo>
                      <a:pt x="5149" y="19"/>
                      <a:pt x="5197" y="19"/>
                      <a:pt x="5297" y="23"/>
                    </a:cubicBezTo>
                    <a:cubicBezTo>
                      <a:pt x="5406" y="27"/>
                      <a:pt x="5551" y="31"/>
                      <a:pt x="5730" y="41"/>
                    </a:cubicBezTo>
                    <a:cubicBezTo>
                      <a:pt x="6124" y="49"/>
                      <a:pt x="6674" y="62"/>
                      <a:pt x="7373" y="75"/>
                    </a:cubicBezTo>
                    <a:cubicBezTo>
                      <a:pt x="8775" y="101"/>
                      <a:pt x="10760" y="131"/>
                      <a:pt x="13136" y="175"/>
                    </a:cubicBezTo>
                    <a:lnTo>
                      <a:pt x="13136" y="175"/>
                    </a:lnTo>
                    <a:cubicBezTo>
                      <a:pt x="13091" y="757"/>
                      <a:pt x="12994" y="1362"/>
                      <a:pt x="12788" y="1959"/>
                    </a:cubicBezTo>
                    <a:cubicBezTo>
                      <a:pt x="12570" y="2579"/>
                      <a:pt x="12259" y="3191"/>
                      <a:pt x="11862" y="3772"/>
                    </a:cubicBezTo>
                    <a:cubicBezTo>
                      <a:pt x="11044" y="4908"/>
                      <a:pt x="9878" y="5909"/>
                      <a:pt x="8462" y="6512"/>
                    </a:cubicBezTo>
                    <a:cubicBezTo>
                      <a:pt x="7317" y="7015"/>
                      <a:pt x="6098" y="7251"/>
                      <a:pt x="4929" y="7251"/>
                    </a:cubicBezTo>
                    <a:cubicBezTo>
                      <a:pt x="4593" y="7251"/>
                      <a:pt x="4262" y="7232"/>
                      <a:pt x="3938" y="7194"/>
                    </a:cubicBezTo>
                    <a:cubicBezTo>
                      <a:pt x="2508" y="7035"/>
                      <a:pt x="1215" y="6516"/>
                      <a:pt x="197" y="5820"/>
                    </a:cubicBezTo>
                    <a:lnTo>
                      <a:pt x="197" y="5820"/>
                    </a:lnTo>
                    <a:cubicBezTo>
                      <a:pt x="1679" y="4096"/>
                      <a:pt x="2908" y="2660"/>
                      <a:pt x="3781" y="1644"/>
                    </a:cubicBezTo>
                    <a:cubicBezTo>
                      <a:pt x="4214" y="1132"/>
                      <a:pt x="4555" y="731"/>
                      <a:pt x="4795" y="447"/>
                    </a:cubicBezTo>
                    <a:cubicBezTo>
                      <a:pt x="4904" y="315"/>
                      <a:pt x="4992" y="211"/>
                      <a:pt x="5057" y="128"/>
                    </a:cubicBezTo>
                    <a:cubicBezTo>
                      <a:pt x="5118" y="57"/>
                      <a:pt x="5149" y="19"/>
                      <a:pt x="5144" y="14"/>
                    </a:cubicBezTo>
                    <a:close/>
                    <a:moveTo>
                      <a:pt x="5717" y="1"/>
                    </a:moveTo>
                    <a:cubicBezTo>
                      <a:pt x="5537" y="5"/>
                      <a:pt x="5398" y="5"/>
                      <a:pt x="5289" y="5"/>
                    </a:cubicBezTo>
                    <a:cubicBezTo>
                      <a:pt x="5192" y="9"/>
                      <a:pt x="5144" y="9"/>
                      <a:pt x="5144" y="14"/>
                    </a:cubicBezTo>
                    <a:cubicBezTo>
                      <a:pt x="5144" y="14"/>
                      <a:pt x="5144" y="14"/>
                      <a:pt x="5144" y="14"/>
                    </a:cubicBezTo>
                    <a:cubicBezTo>
                      <a:pt x="5140" y="14"/>
                      <a:pt x="5106" y="49"/>
                      <a:pt x="5049" y="110"/>
                    </a:cubicBezTo>
                    <a:cubicBezTo>
                      <a:pt x="4983" y="184"/>
                      <a:pt x="4891" y="285"/>
                      <a:pt x="4777" y="412"/>
                    </a:cubicBezTo>
                    <a:cubicBezTo>
                      <a:pt x="4528" y="691"/>
                      <a:pt x="4183" y="1080"/>
                      <a:pt x="3742" y="1578"/>
                    </a:cubicBezTo>
                    <a:cubicBezTo>
                      <a:pt x="2846" y="2601"/>
                      <a:pt x="1574" y="4047"/>
                      <a:pt x="49" y="5791"/>
                    </a:cubicBezTo>
                    <a:lnTo>
                      <a:pt x="1" y="5844"/>
                    </a:lnTo>
                    <a:lnTo>
                      <a:pt x="63" y="5888"/>
                    </a:lnTo>
                    <a:cubicBezTo>
                      <a:pt x="1102" y="6622"/>
                      <a:pt x="2435" y="7173"/>
                      <a:pt x="3921" y="7343"/>
                    </a:cubicBezTo>
                    <a:cubicBezTo>
                      <a:pt x="4256" y="7383"/>
                      <a:pt x="4598" y="7404"/>
                      <a:pt x="4944" y="7404"/>
                    </a:cubicBezTo>
                    <a:cubicBezTo>
                      <a:pt x="6128" y="7404"/>
                      <a:pt x="7363" y="7163"/>
                      <a:pt x="8522" y="6652"/>
                    </a:cubicBezTo>
                    <a:cubicBezTo>
                      <a:pt x="9965" y="6040"/>
                      <a:pt x="11154" y="5017"/>
                      <a:pt x="11984" y="3855"/>
                    </a:cubicBezTo>
                    <a:cubicBezTo>
                      <a:pt x="12391" y="3266"/>
                      <a:pt x="12701" y="2641"/>
                      <a:pt x="12923" y="2007"/>
                    </a:cubicBezTo>
                    <a:cubicBezTo>
                      <a:pt x="13137" y="1368"/>
                      <a:pt x="13234" y="727"/>
                      <a:pt x="13273" y="110"/>
                    </a:cubicBezTo>
                    <a:lnTo>
                      <a:pt x="13278" y="41"/>
                    </a:lnTo>
                    <a:lnTo>
                      <a:pt x="13208" y="41"/>
                    </a:lnTo>
                    <a:cubicBezTo>
                      <a:pt x="10791" y="23"/>
                      <a:pt x="8772" y="9"/>
                      <a:pt x="73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8" name="Google Shape;3511;p48"/>
              <p:cNvSpPr/>
              <p:nvPr/>
            </p:nvSpPr>
            <p:spPr>
              <a:xfrm>
                <a:off x="1737602" y="3526725"/>
                <a:ext cx="13495" cy="13553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31" extrusionOk="0">
                    <a:moveTo>
                      <a:pt x="464" y="0"/>
                    </a:moveTo>
                    <a:cubicBezTo>
                      <a:pt x="206" y="0"/>
                      <a:pt x="0" y="210"/>
                      <a:pt x="0" y="467"/>
                    </a:cubicBezTo>
                    <a:cubicBezTo>
                      <a:pt x="0" y="721"/>
                      <a:pt x="206" y="930"/>
                      <a:pt x="464" y="930"/>
                    </a:cubicBezTo>
                    <a:cubicBezTo>
                      <a:pt x="716" y="930"/>
                      <a:pt x="926" y="721"/>
                      <a:pt x="926" y="467"/>
                    </a:cubicBezTo>
                    <a:cubicBezTo>
                      <a:pt x="926" y="210"/>
                      <a:pt x="716" y="0"/>
                      <a:pt x="46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9" name="Google Shape;3512;p48"/>
              <p:cNvSpPr/>
              <p:nvPr/>
            </p:nvSpPr>
            <p:spPr>
              <a:xfrm>
                <a:off x="1744211" y="3482950"/>
                <a:ext cx="141004" cy="50587"/>
              </a:xfrm>
              <a:custGeom>
                <a:avLst/>
                <a:gdLst/>
                <a:ahLst/>
                <a:cxnLst/>
                <a:rect l="l" t="t" r="r" b="b"/>
                <a:pathLst>
                  <a:path w="9686" h="3475" extrusionOk="0">
                    <a:moveTo>
                      <a:pt x="3374" y="0"/>
                    </a:moveTo>
                    <a:lnTo>
                      <a:pt x="3348" y="22"/>
                    </a:lnTo>
                    <a:cubicBezTo>
                      <a:pt x="2392" y="983"/>
                      <a:pt x="1547" y="1840"/>
                      <a:pt x="949" y="2461"/>
                    </a:cubicBezTo>
                    <a:cubicBezTo>
                      <a:pt x="669" y="2753"/>
                      <a:pt x="433" y="2998"/>
                      <a:pt x="250" y="3195"/>
                    </a:cubicBezTo>
                    <a:cubicBezTo>
                      <a:pt x="88" y="3365"/>
                      <a:pt x="0" y="3465"/>
                      <a:pt x="10" y="3474"/>
                    </a:cubicBezTo>
                    <a:cubicBezTo>
                      <a:pt x="10" y="3474"/>
                      <a:pt x="10" y="3474"/>
                      <a:pt x="10" y="3474"/>
                    </a:cubicBezTo>
                    <a:cubicBezTo>
                      <a:pt x="20" y="3474"/>
                      <a:pt x="120" y="3390"/>
                      <a:pt x="289" y="3234"/>
                    </a:cubicBezTo>
                    <a:cubicBezTo>
                      <a:pt x="482" y="3046"/>
                      <a:pt x="726" y="2814"/>
                      <a:pt x="1023" y="2530"/>
                    </a:cubicBezTo>
                    <a:cubicBezTo>
                      <a:pt x="1639" y="1937"/>
                      <a:pt x="2483" y="1101"/>
                      <a:pt x="3435" y="153"/>
                    </a:cubicBezTo>
                    <a:lnTo>
                      <a:pt x="4143" y="153"/>
                    </a:lnTo>
                    <a:cubicBezTo>
                      <a:pt x="5673" y="153"/>
                      <a:pt x="7059" y="144"/>
                      <a:pt x="8064" y="131"/>
                    </a:cubicBezTo>
                    <a:cubicBezTo>
                      <a:pt x="8540" y="123"/>
                      <a:pt x="8941" y="113"/>
                      <a:pt x="9252" y="105"/>
                    </a:cubicBezTo>
                    <a:cubicBezTo>
                      <a:pt x="9532" y="97"/>
                      <a:pt x="9685" y="87"/>
                      <a:pt x="9685" y="79"/>
                    </a:cubicBezTo>
                    <a:cubicBezTo>
                      <a:pt x="9685" y="65"/>
                      <a:pt x="9532" y="57"/>
                      <a:pt x="9252" y="48"/>
                    </a:cubicBezTo>
                    <a:cubicBezTo>
                      <a:pt x="8941" y="39"/>
                      <a:pt x="8540" y="31"/>
                      <a:pt x="8064" y="22"/>
                    </a:cubicBezTo>
                    <a:cubicBezTo>
                      <a:pt x="7059" y="9"/>
                      <a:pt x="5673" y="0"/>
                      <a:pt x="41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0" name="Google Shape;3513;p48"/>
              <p:cNvSpPr/>
              <p:nvPr/>
            </p:nvSpPr>
            <p:spPr>
              <a:xfrm>
                <a:off x="1868198" y="3447488"/>
                <a:ext cx="193484" cy="122501"/>
              </a:xfrm>
              <a:custGeom>
                <a:avLst/>
                <a:gdLst/>
                <a:ahLst/>
                <a:cxnLst/>
                <a:rect l="l" t="t" r="r" b="b"/>
                <a:pathLst>
                  <a:path w="13291" h="8415" extrusionOk="0">
                    <a:moveTo>
                      <a:pt x="1623" y="0"/>
                    </a:moveTo>
                    <a:lnTo>
                      <a:pt x="1623" y="0"/>
                    </a:lnTo>
                    <a:cubicBezTo>
                      <a:pt x="1618" y="0"/>
                      <a:pt x="1522" y="80"/>
                      <a:pt x="1526" y="80"/>
                    </a:cubicBezTo>
                    <a:cubicBezTo>
                      <a:pt x="1527" y="80"/>
                      <a:pt x="1532" y="76"/>
                      <a:pt x="1544" y="68"/>
                    </a:cubicBezTo>
                    <a:lnTo>
                      <a:pt x="1544" y="72"/>
                    </a:lnTo>
                    <a:lnTo>
                      <a:pt x="1539" y="80"/>
                    </a:lnTo>
                    <a:lnTo>
                      <a:pt x="1539" y="98"/>
                    </a:lnTo>
                    <a:lnTo>
                      <a:pt x="1531" y="133"/>
                    </a:lnTo>
                    <a:lnTo>
                      <a:pt x="1517" y="203"/>
                    </a:lnTo>
                    <a:lnTo>
                      <a:pt x="1491" y="338"/>
                    </a:lnTo>
                    <a:lnTo>
                      <a:pt x="1443" y="618"/>
                    </a:lnTo>
                    <a:cubicBezTo>
                      <a:pt x="1408" y="802"/>
                      <a:pt x="1374" y="986"/>
                      <a:pt x="1338" y="1169"/>
                    </a:cubicBezTo>
                    <a:cubicBezTo>
                      <a:pt x="1273" y="1531"/>
                      <a:pt x="1203" y="1894"/>
                      <a:pt x="1138" y="2257"/>
                    </a:cubicBezTo>
                    <a:cubicBezTo>
                      <a:pt x="1007" y="2973"/>
                      <a:pt x="875" y="3681"/>
                      <a:pt x="749" y="4372"/>
                    </a:cubicBezTo>
                    <a:cubicBezTo>
                      <a:pt x="491" y="5758"/>
                      <a:pt x="246" y="7086"/>
                      <a:pt x="19" y="8332"/>
                    </a:cubicBezTo>
                    <a:lnTo>
                      <a:pt x="1" y="8414"/>
                    </a:lnTo>
                    <a:lnTo>
                      <a:pt x="89" y="8414"/>
                    </a:lnTo>
                    <a:cubicBezTo>
                      <a:pt x="3519" y="8401"/>
                      <a:pt x="6421" y="8388"/>
                      <a:pt x="8474" y="8380"/>
                    </a:cubicBezTo>
                    <a:cubicBezTo>
                      <a:pt x="9484" y="8370"/>
                      <a:pt x="10289" y="8366"/>
                      <a:pt x="10848" y="8362"/>
                    </a:cubicBezTo>
                    <a:cubicBezTo>
                      <a:pt x="11110" y="8358"/>
                      <a:pt x="11320" y="8354"/>
                      <a:pt x="11469" y="8354"/>
                    </a:cubicBezTo>
                    <a:cubicBezTo>
                      <a:pt x="11534" y="8348"/>
                      <a:pt x="11586" y="8348"/>
                      <a:pt x="11630" y="8348"/>
                    </a:cubicBezTo>
                    <a:cubicBezTo>
                      <a:pt x="11665" y="8344"/>
                      <a:pt x="11683" y="8344"/>
                      <a:pt x="11678" y="8344"/>
                    </a:cubicBezTo>
                    <a:cubicBezTo>
                      <a:pt x="11678" y="8340"/>
                      <a:pt x="11661" y="8340"/>
                      <a:pt x="11621" y="8340"/>
                    </a:cubicBezTo>
                    <a:cubicBezTo>
                      <a:pt x="11578" y="8336"/>
                      <a:pt x="11525" y="8336"/>
                      <a:pt x="11455" y="8336"/>
                    </a:cubicBezTo>
                    <a:cubicBezTo>
                      <a:pt x="11302" y="8332"/>
                      <a:pt x="11088" y="8327"/>
                      <a:pt x="10822" y="8327"/>
                    </a:cubicBezTo>
                    <a:cubicBezTo>
                      <a:pt x="10257" y="8322"/>
                      <a:pt x="9450" y="8314"/>
                      <a:pt x="8435" y="8305"/>
                    </a:cubicBezTo>
                    <a:cubicBezTo>
                      <a:pt x="6407" y="8296"/>
                      <a:pt x="3549" y="8288"/>
                      <a:pt x="173" y="8275"/>
                    </a:cubicBezTo>
                    <a:lnTo>
                      <a:pt x="173" y="8275"/>
                    </a:lnTo>
                    <a:cubicBezTo>
                      <a:pt x="401" y="7053"/>
                      <a:pt x="645" y="5754"/>
                      <a:pt x="896" y="4403"/>
                    </a:cubicBezTo>
                    <a:cubicBezTo>
                      <a:pt x="1023" y="3707"/>
                      <a:pt x="1154" y="3005"/>
                      <a:pt x="1290" y="2283"/>
                    </a:cubicBezTo>
                    <a:cubicBezTo>
                      <a:pt x="1356" y="1924"/>
                      <a:pt x="1426" y="1562"/>
                      <a:pt x="1491" y="1195"/>
                    </a:cubicBezTo>
                    <a:cubicBezTo>
                      <a:pt x="1526" y="1012"/>
                      <a:pt x="1561" y="828"/>
                      <a:pt x="1596" y="645"/>
                    </a:cubicBezTo>
                    <a:lnTo>
                      <a:pt x="1644" y="369"/>
                    </a:lnTo>
                    <a:lnTo>
                      <a:pt x="1671" y="229"/>
                    </a:lnTo>
                    <a:lnTo>
                      <a:pt x="1683" y="159"/>
                    </a:lnTo>
                    <a:lnTo>
                      <a:pt x="1684" y="155"/>
                    </a:lnTo>
                    <a:lnTo>
                      <a:pt x="1684" y="155"/>
                    </a:lnTo>
                    <a:cubicBezTo>
                      <a:pt x="5958" y="151"/>
                      <a:pt x="9915" y="147"/>
                      <a:pt x="13138" y="141"/>
                    </a:cubicBezTo>
                    <a:lnTo>
                      <a:pt x="13138" y="141"/>
                    </a:lnTo>
                    <a:cubicBezTo>
                      <a:pt x="12694" y="2603"/>
                      <a:pt x="12326" y="4635"/>
                      <a:pt x="12072" y="6067"/>
                    </a:cubicBezTo>
                    <a:cubicBezTo>
                      <a:pt x="11945" y="6785"/>
                      <a:pt x="11844" y="7348"/>
                      <a:pt x="11774" y="7741"/>
                    </a:cubicBezTo>
                    <a:cubicBezTo>
                      <a:pt x="11743" y="7929"/>
                      <a:pt x="11717" y="8078"/>
                      <a:pt x="11699" y="8187"/>
                    </a:cubicBezTo>
                    <a:cubicBezTo>
                      <a:pt x="11687" y="8288"/>
                      <a:pt x="11678" y="8340"/>
                      <a:pt x="11678" y="8344"/>
                    </a:cubicBezTo>
                    <a:cubicBezTo>
                      <a:pt x="11683" y="8344"/>
                      <a:pt x="11691" y="8296"/>
                      <a:pt x="11713" y="8201"/>
                    </a:cubicBezTo>
                    <a:cubicBezTo>
                      <a:pt x="11735" y="8096"/>
                      <a:pt x="11766" y="7951"/>
                      <a:pt x="11800" y="7772"/>
                    </a:cubicBezTo>
                    <a:cubicBezTo>
                      <a:pt x="11879" y="7378"/>
                      <a:pt x="11988" y="6823"/>
                      <a:pt x="12124" y="6115"/>
                    </a:cubicBezTo>
                    <a:cubicBezTo>
                      <a:pt x="12403" y="4661"/>
                      <a:pt x="12797" y="2593"/>
                      <a:pt x="13273" y="89"/>
                    </a:cubicBezTo>
                    <a:lnTo>
                      <a:pt x="13291" y="15"/>
                    </a:lnTo>
                    <a:lnTo>
                      <a:pt x="13212" y="15"/>
                    </a:lnTo>
                    <a:cubicBezTo>
                      <a:pt x="9960" y="10"/>
                      <a:pt x="5953" y="6"/>
                      <a:pt x="1622" y="2"/>
                    </a:cubicBezTo>
                    <a:cubicBezTo>
                      <a:pt x="1623" y="1"/>
                      <a:pt x="1623" y="0"/>
                      <a:pt x="162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1" name="Google Shape;3514;p48"/>
              <p:cNvSpPr/>
              <p:nvPr/>
            </p:nvSpPr>
            <p:spPr>
              <a:xfrm>
                <a:off x="1748157" y="3662604"/>
                <a:ext cx="13495" cy="1349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927" extrusionOk="0">
                    <a:moveTo>
                      <a:pt x="463" y="1"/>
                    </a:moveTo>
                    <a:cubicBezTo>
                      <a:pt x="206" y="1"/>
                      <a:pt x="1" y="205"/>
                      <a:pt x="1" y="463"/>
                    </a:cubicBezTo>
                    <a:cubicBezTo>
                      <a:pt x="1" y="717"/>
                      <a:pt x="206" y="927"/>
                      <a:pt x="463" y="927"/>
                    </a:cubicBezTo>
                    <a:cubicBezTo>
                      <a:pt x="721" y="927"/>
                      <a:pt x="927" y="717"/>
                      <a:pt x="927" y="463"/>
                    </a:cubicBezTo>
                    <a:cubicBezTo>
                      <a:pt x="927" y="205"/>
                      <a:pt x="721" y="1"/>
                      <a:pt x="46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2" name="Google Shape;3515;p48"/>
              <p:cNvSpPr/>
              <p:nvPr/>
            </p:nvSpPr>
            <p:spPr>
              <a:xfrm>
                <a:off x="1754897" y="3668194"/>
                <a:ext cx="122618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8423" h="158" extrusionOk="0">
                    <a:moveTo>
                      <a:pt x="4214" y="1"/>
                    </a:moveTo>
                    <a:cubicBezTo>
                      <a:pt x="1884" y="1"/>
                      <a:pt x="0" y="36"/>
                      <a:pt x="0" y="79"/>
                    </a:cubicBezTo>
                    <a:cubicBezTo>
                      <a:pt x="0" y="123"/>
                      <a:pt x="1884" y="158"/>
                      <a:pt x="4214" y="158"/>
                    </a:cubicBezTo>
                    <a:cubicBezTo>
                      <a:pt x="6539" y="158"/>
                      <a:pt x="8423" y="123"/>
                      <a:pt x="8423" y="79"/>
                    </a:cubicBezTo>
                    <a:cubicBezTo>
                      <a:pt x="8423" y="36"/>
                      <a:pt x="6539" y="1"/>
                      <a:pt x="42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3" name="Google Shape;3516;p48"/>
              <p:cNvSpPr/>
              <p:nvPr/>
            </p:nvSpPr>
            <p:spPr>
              <a:xfrm>
                <a:off x="1862855" y="3632266"/>
                <a:ext cx="198768" cy="90795"/>
              </a:xfrm>
              <a:custGeom>
                <a:avLst/>
                <a:gdLst/>
                <a:ahLst/>
                <a:cxnLst/>
                <a:rect l="l" t="t" r="r" b="b"/>
                <a:pathLst>
                  <a:path w="13654" h="6237" extrusionOk="0">
                    <a:moveTo>
                      <a:pt x="1702" y="108"/>
                    </a:moveTo>
                    <a:lnTo>
                      <a:pt x="1702" y="108"/>
                    </a:lnTo>
                    <a:cubicBezTo>
                      <a:pt x="1702" y="108"/>
                      <a:pt x="1702" y="108"/>
                      <a:pt x="1701" y="109"/>
                    </a:cubicBezTo>
                    <a:lnTo>
                      <a:pt x="1701" y="109"/>
                    </a:lnTo>
                    <a:lnTo>
                      <a:pt x="1701" y="109"/>
                    </a:lnTo>
                    <a:cubicBezTo>
                      <a:pt x="1702" y="108"/>
                      <a:pt x="1702" y="108"/>
                      <a:pt x="1702" y="108"/>
                    </a:cubicBezTo>
                    <a:close/>
                    <a:moveTo>
                      <a:pt x="13504" y="149"/>
                    </a:moveTo>
                    <a:cubicBezTo>
                      <a:pt x="13058" y="1976"/>
                      <a:pt x="12692" y="3462"/>
                      <a:pt x="12434" y="4505"/>
                    </a:cubicBezTo>
                    <a:cubicBezTo>
                      <a:pt x="12312" y="5026"/>
                      <a:pt x="12211" y="5436"/>
                      <a:pt x="12141" y="5724"/>
                    </a:cubicBezTo>
                    <a:cubicBezTo>
                      <a:pt x="12110" y="5861"/>
                      <a:pt x="12088" y="5965"/>
                      <a:pt x="12066" y="6048"/>
                    </a:cubicBezTo>
                    <a:cubicBezTo>
                      <a:pt x="12054" y="6123"/>
                      <a:pt x="12045" y="6157"/>
                      <a:pt x="12045" y="6162"/>
                    </a:cubicBezTo>
                    <a:cubicBezTo>
                      <a:pt x="12045" y="6162"/>
                      <a:pt x="12023" y="6157"/>
                      <a:pt x="11984" y="6157"/>
                    </a:cubicBezTo>
                    <a:cubicBezTo>
                      <a:pt x="11941" y="6157"/>
                      <a:pt x="11883" y="6153"/>
                      <a:pt x="11814" y="6153"/>
                    </a:cubicBezTo>
                    <a:cubicBezTo>
                      <a:pt x="11652" y="6149"/>
                      <a:pt x="11429" y="6144"/>
                      <a:pt x="11149" y="6144"/>
                    </a:cubicBezTo>
                    <a:cubicBezTo>
                      <a:pt x="10559" y="6135"/>
                      <a:pt x="9720" y="6131"/>
                      <a:pt x="8671" y="6123"/>
                    </a:cubicBezTo>
                    <a:cubicBezTo>
                      <a:pt x="6571" y="6113"/>
                      <a:pt x="3624" y="6101"/>
                      <a:pt x="186" y="6087"/>
                    </a:cubicBezTo>
                    <a:lnTo>
                      <a:pt x="186" y="6087"/>
                    </a:lnTo>
                    <a:cubicBezTo>
                      <a:pt x="420" y="5180"/>
                      <a:pt x="660" y="4228"/>
                      <a:pt x="910" y="3247"/>
                    </a:cubicBezTo>
                    <a:cubicBezTo>
                      <a:pt x="1037" y="2735"/>
                      <a:pt x="1168" y="2220"/>
                      <a:pt x="1299" y="1700"/>
                    </a:cubicBezTo>
                    <a:cubicBezTo>
                      <a:pt x="1364" y="1438"/>
                      <a:pt x="1434" y="1171"/>
                      <a:pt x="1499" y="909"/>
                    </a:cubicBezTo>
                    <a:lnTo>
                      <a:pt x="1600" y="512"/>
                    </a:lnTo>
                    <a:lnTo>
                      <a:pt x="1653" y="310"/>
                    </a:lnTo>
                    <a:lnTo>
                      <a:pt x="1675" y="209"/>
                    </a:lnTo>
                    <a:lnTo>
                      <a:pt x="1685" y="171"/>
                    </a:lnTo>
                    <a:lnTo>
                      <a:pt x="1685" y="171"/>
                    </a:lnTo>
                    <a:cubicBezTo>
                      <a:pt x="6219" y="161"/>
                      <a:pt x="10362" y="153"/>
                      <a:pt x="13504" y="149"/>
                    </a:cubicBezTo>
                    <a:close/>
                    <a:moveTo>
                      <a:pt x="1643" y="0"/>
                    </a:moveTo>
                    <a:cubicBezTo>
                      <a:pt x="1642" y="0"/>
                      <a:pt x="1546" y="75"/>
                      <a:pt x="1547" y="75"/>
                    </a:cubicBezTo>
                    <a:cubicBezTo>
                      <a:pt x="1547" y="75"/>
                      <a:pt x="1547" y="74"/>
                      <a:pt x="1548" y="74"/>
                    </a:cubicBezTo>
                    <a:lnTo>
                      <a:pt x="1548" y="78"/>
                    </a:lnTo>
                    <a:lnTo>
                      <a:pt x="1548" y="83"/>
                    </a:lnTo>
                    <a:lnTo>
                      <a:pt x="1544" y="96"/>
                    </a:lnTo>
                    <a:lnTo>
                      <a:pt x="1539" y="122"/>
                    </a:lnTo>
                    <a:lnTo>
                      <a:pt x="1526" y="171"/>
                    </a:lnTo>
                    <a:lnTo>
                      <a:pt x="1499" y="270"/>
                    </a:lnTo>
                    <a:lnTo>
                      <a:pt x="1447" y="472"/>
                    </a:lnTo>
                    <a:lnTo>
                      <a:pt x="1347" y="869"/>
                    </a:lnTo>
                    <a:cubicBezTo>
                      <a:pt x="1281" y="1136"/>
                      <a:pt x="1216" y="1398"/>
                      <a:pt x="1150" y="1660"/>
                    </a:cubicBezTo>
                    <a:cubicBezTo>
                      <a:pt x="1019" y="2184"/>
                      <a:pt x="888" y="2700"/>
                      <a:pt x="761" y="3207"/>
                    </a:cubicBezTo>
                    <a:cubicBezTo>
                      <a:pt x="503" y="4225"/>
                      <a:pt x="259" y="5205"/>
                      <a:pt x="23" y="6144"/>
                    </a:cubicBezTo>
                    <a:lnTo>
                      <a:pt x="1" y="6236"/>
                    </a:lnTo>
                    <a:lnTo>
                      <a:pt x="93" y="6236"/>
                    </a:lnTo>
                    <a:cubicBezTo>
                      <a:pt x="3589" y="6222"/>
                      <a:pt x="6582" y="6210"/>
                      <a:pt x="8710" y="6201"/>
                    </a:cubicBezTo>
                    <a:cubicBezTo>
                      <a:pt x="9759" y="6192"/>
                      <a:pt x="10590" y="6188"/>
                      <a:pt x="11175" y="6179"/>
                    </a:cubicBezTo>
                    <a:cubicBezTo>
                      <a:pt x="11451" y="6179"/>
                      <a:pt x="11669" y="6175"/>
                      <a:pt x="11826" y="6170"/>
                    </a:cubicBezTo>
                    <a:cubicBezTo>
                      <a:pt x="11897" y="6170"/>
                      <a:pt x="11949" y="6166"/>
                      <a:pt x="11993" y="6166"/>
                    </a:cubicBezTo>
                    <a:cubicBezTo>
                      <a:pt x="12026" y="6166"/>
                      <a:pt x="12044" y="6163"/>
                      <a:pt x="12046" y="6162"/>
                    </a:cubicBezTo>
                    <a:lnTo>
                      <a:pt x="12046" y="6162"/>
                    </a:lnTo>
                    <a:cubicBezTo>
                      <a:pt x="12046" y="6162"/>
                      <a:pt x="12046" y="6162"/>
                      <a:pt x="12046" y="6162"/>
                    </a:cubicBezTo>
                    <a:cubicBezTo>
                      <a:pt x="12051" y="6162"/>
                      <a:pt x="12059" y="6127"/>
                      <a:pt x="12080" y="6061"/>
                    </a:cubicBezTo>
                    <a:cubicBezTo>
                      <a:pt x="12102" y="5982"/>
                      <a:pt x="12128" y="5882"/>
                      <a:pt x="12163" y="5750"/>
                    </a:cubicBezTo>
                    <a:cubicBezTo>
                      <a:pt x="12242" y="5467"/>
                      <a:pt x="12346" y="5065"/>
                      <a:pt x="12482" y="4550"/>
                    </a:cubicBezTo>
                    <a:cubicBezTo>
                      <a:pt x="12758" y="3487"/>
                      <a:pt x="13151" y="1970"/>
                      <a:pt x="13635" y="105"/>
                    </a:cubicBezTo>
                    <a:lnTo>
                      <a:pt x="13653" y="30"/>
                    </a:lnTo>
                    <a:lnTo>
                      <a:pt x="13579" y="30"/>
                    </a:lnTo>
                    <a:cubicBezTo>
                      <a:pt x="10415" y="26"/>
                      <a:pt x="6219" y="22"/>
                      <a:pt x="1626" y="13"/>
                    </a:cubicBezTo>
                    <a:cubicBezTo>
                      <a:pt x="1638" y="4"/>
                      <a:pt x="1643" y="0"/>
                      <a:pt x="164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4" name="Google Shape;3517;p48"/>
              <p:cNvSpPr/>
              <p:nvPr/>
            </p:nvSpPr>
            <p:spPr>
              <a:xfrm>
                <a:off x="1909046" y="3484479"/>
                <a:ext cx="115485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7933" h="158" extrusionOk="0">
                    <a:moveTo>
                      <a:pt x="3969" y="0"/>
                    </a:moveTo>
                    <a:cubicBezTo>
                      <a:pt x="1775" y="0"/>
                      <a:pt x="0" y="35"/>
                      <a:pt x="0" y="79"/>
                    </a:cubicBezTo>
                    <a:cubicBezTo>
                      <a:pt x="0" y="123"/>
                      <a:pt x="1775" y="157"/>
                      <a:pt x="3969" y="157"/>
                    </a:cubicBezTo>
                    <a:cubicBezTo>
                      <a:pt x="6158" y="157"/>
                      <a:pt x="7933" y="123"/>
                      <a:pt x="7933" y="79"/>
                    </a:cubicBezTo>
                    <a:cubicBezTo>
                      <a:pt x="7933" y="35"/>
                      <a:pt x="6158" y="0"/>
                      <a:pt x="39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5" name="Google Shape;3518;p48"/>
              <p:cNvSpPr/>
              <p:nvPr/>
            </p:nvSpPr>
            <p:spPr>
              <a:xfrm>
                <a:off x="1907008" y="3503360"/>
                <a:ext cx="116183" cy="2300"/>
              </a:xfrm>
              <a:custGeom>
                <a:avLst/>
                <a:gdLst/>
                <a:ahLst/>
                <a:cxnLst/>
                <a:rect l="l" t="t" r="r" b="b"/>
                <a:pathLst>
                  <a:path w="7981" h="158" extrusionOk="0">
                    <a:moveTo>
                      <a:pt x="3991" y="0"/>
                    </a:moveTo>
                    <a:cubicBezTo>
                      <a:pt x="1788" y="0"/>
                      <a:pt x="1" y="36"/>
                      <a:pt x="1" y="79"/>
                    </a:cubicBezTo>
                    <a:cubicBezTo>
                      <a:pt x="1" y="123"/>
                      <a:pt x="1788" y="158"/>
                      <a:pt x="3991" y="158"/>
                    </a:cubicBezTo>
                    <a:cubicBezTo>
                      <a:pt x="6193" y="158"/>
                      <a:pt x="7980" y="123"/>
                      <a:pt x="7980" y="79"/>
                    </a:cubicBezTo>
                    <a:cubicBezTo>
                      <a:pt x="7980" y="36"/>
                      <a:pt x="6193" y="0"/>
                      <a:pt x="399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6" name="Google Shape;3519;p48"/>
              <p:cNvSpPr/>
              <p:nvPr/>
            </p:nvSpPr>
            <p:spPr>
              <a:xfrm>
                <a:off x="1907721" y="3521615"/>
                <a:ext cx="112093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7700" h="154" extrusionOk="0">
                    <a:moveTo>
                      <a:pt x="3850" y="1"/>
                    </a:moveTo>
                    <a:cubicBezTo>
                      <a:pt x="1721" y="1"/>
                      <a:pt x="0" y="36"/>
                      <a:pt x="0" y="79"/>
                    </a:cubicBezTo>
                    <a:cubicBezTo>
                      <a:pt x="0" y="119"/>
                      <a:pt x="1721" y="154"/>
                      <a:pt x="3850" y="154"/>
                    </a:cubicBezTo>
                    <a:cubicBezTo>
                      <a:pt x="5974" y="154"/>
                      <a:pt x="7700" y="119"/>
                      <a:pt x="7700" y="79"/>
                    </a:cubicBezTo>
                    <a:cubicBezTo>
                      <a:pt x="7700" y="36"/>
                      <a:pt x="5974" y="1"/>
                      <a:pt x="38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7" name="Google Shape;3520;p48"/>
              <p:cNvSpPr/>
              <p:nvPr/>
            </p:nvSpPr>
            <p:spPr>
              <a:xfrm>
                <a:off x="1911783" y="3666098"/>
                <a:ext cx="110084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159" extrusionOk="0">
                    <a:moveTo>
                      <a:pt x="3781" y="1"/>
                    </a:moveTo>
                    <a:cubicBezTo>
                      <a:pt x="1692" y="1"/>
                      <a:pt x="0" y="36"/>
                      <a:pt x="0" y="80"/>
                    </a:cubicBezTo>
                    <a:cubicBezTo>
                      <a:pt x="0" y="123"/>
                      <a:pt x="1692" y="158"/>
                      <a:pt x="3781" y="158"/>
                    </a:cubicBezTo>
                    <a:cubicBezTo>
                      <a:pt x="5865" y="158"/>
                      <a:pt x="7561" y="123"/>
                      <a:pt x="7561" y="80"/>
                    </a:cubicBezTo>
                    <a:cubicBezTo>
                      <a:pt x="7561" y="36"/>
                      <a:pt x="5865" y="1"/>
                      <a:pt x="378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8" name="Google Shape;3521;p48"/>
              <p:cNvSpPr/>
              <p:nvPr/>
            </p:nvSpPr>
            <p:spPr>
              <a:xfrm>
                <a:off x="1921202" y="3687032"/>
                <a:ext cx="93852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6447" h="159" extrusionOk="0">
                    <a:moveTo>
                      <a:pt x="3225" y="1"/>
                    </a:moveTo>
                    <a:cubicBezTo>
                      <a:pt x="1442" y="1"/>
                      <a:pt x="0" y="36"/>
                      <a:pt x="0" y="80"/>
                    </a:cubicBezTo>
                    <a:cubicBezTo>
                      <a:pt x="0" y="123"/>
                      <a:pt x="1442" y="158"/>
                      <a:pt x="3225" y="158"/>
                    </a:cubicBezTo>
                    <a:cubicBezTo>
                      <a:pt x="5004" y="158"/>
                      <a:pt x="6446" y="123"/>
                      <a:pt x="6446" y="80"/>
                    </a:cubicBezTo>
                    <a:cubicBezTo>
                      <a:pt x="6446" y="36"/>
                      <a:pt x="5004" y="1"/>
                      <a:pt x="322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3" name="Google Shape;3522;p48"/>
            <p:cNvGrpSpPr/>
            <p:nvPr/>
          </p:nvGrpSpPr>
          <p:grpSpPr>
            <a:xfrm>
              <a:off x="1114774" y="3680787"/>
              <a:ext cx="742127" cy="590438"/>
              <a:chOff x="1114774" y="3680787"/>
              <a:chExt cx="742127" cy="590438"/>
            </a:xfrm>
          </p:grpSpPr>
          <p:sp>
            <p:nvSpPr>
              <p:cNvPr id="71" name="Google Shape;3523;p48"/>
              <p:cNvSpPr/>
              <p:nvPr/>
            </p:nvSpPr>
            <p:spPr>
              <a:xfrm>
                <a:off x="1570526" y="4224480"/>
                <a:ext cx="152927" cy="46744"/>
              </a:xfrm>
              <a:custGeom>
                <a:avLst/>
                <a:gdLst/>
                <a:ahLst/>
                <a:cxnLst/>
                <a:rect l="l" t="t" r="r" b="b"/>
                <a:pathLst>
                  <a:path w="10505" h="3211" extrusionOk="0">
                    <a:moveTo>
                      <a:pt x="5474" y="1"/>
                    </a:moveTo>
                    <a:cubicBezTo>
                      <a:pt x="5278" y="1"/>
                      <a:pt x="5075" y="5"/>
                      <a:pt x="4865" y="14"/>
                    </a:cubicBezTo>
                    <a:cubicBezTo>
                      <a:pt x="849" y="179"/>
                      <a:pt x="1" y="2504"/>
                      <a:pt x="359" y="2898"/>
                    </a:cubicBezTo>
                    <a:cubicBezTo>
                      <a:pt x="359" y="2898"/>
                      <a:pt x="4869" y="3211"/>
                      <a:pt x="7875" y="3211"/>
                    </a:cubicBezTo>
                    <a:cubicBezTo>
                      <a:pt x="9378" y="3211"/>
                      <a:pt x="10504" y="3132"/>
                      <a:pt x="10503" y="2898"/>
                    </a:cubicBezTo>
                    <a:cubicBezTo>
                      <a:pt x="10495" y="1395"/>
                      <a:pt x="9049" y="1"/>
                      <a:pt x="5474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2" name="Google Shape;3524;p48"/>
              <p:cNvSpPr/>
              <p:nvPr/>
            </p:nvSpPr>
            <p:spPr>
              <a:xfrm>
                <a:off x="1253595" y="4125868"/>
                <a:ext cx="265558" cy="140931"/>
              </a:xfrm>
              <a:custGeom>
                <a:avLst/>
                <a:gdLst/>
                <a:ahLst/>
                <a:cxnLst/>
                <a:rect l="l" t="t" r="r" b="b"/>
                <a:pathLst>
                  <a:path w="18242" h="9681" extrusionOk="0">
                    <a:moveTo>
                      <a:pt x="4139" y="0"/>
                    </a:moveTo>
                    <a:cubicBezTo>
                      <a:pt x="3994" y="844"/>
                      <a:pt x="0" y="9680"/>
                      <a:pt x="2578" y="9680"/>
                    </a:cubicBezTo>
                    <a:lnTo>
                      <a:pt x="15531" y="9680"/>
                    </a:lnTo>
                    <a:cubicBezTo>
                      <a:pt x="15531" y="9680"/>
                      <a:pt x="14194" y="8417"/>
                      <a:pt x="18241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3" name="Google Shape;3525;p48"/>
              <p:cNvSpPr/>
              <p:nvPr/>
            </p:nvSpPr>
            <p:spPr>
              <a:xfrm>
                <a:off x="1114774" y="3680787"/>
                <a:ext cx="729782" cy="466233"/>
              </a:xfrm>
              <a:custGeom>
                <a:avLst/>
                <a:gdLst/>
                <a:ahLst/>
                <a:cxnLst/>
                <a:rect l="l" t="t" r="r" b="b"/>
                <a:pathLst>
                  <a:path w="50131" h="32027" extrusionOk="0">
                    <a:moveTo>
                      <a:pt x="50130" y="1"/>
                    </a:moveTo>
                    <a:lnTo>
                      <a:pt x="5293" y="1085"/>
                    </a:lnTo>
                    <a:lnTo>
                      <a:pt x="0" y="32026"/>
                    </a:lnTo>
                    <a:lnTo>
                      <a:pt x="44654" y="32026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4" name="Google Shape;3526;p48"/>
              <p:cNvSpPr/>
              <p:nvPr/>
            </p:nvSpPr>
            <p:spPr>
              <a:xfrm>
                <a:off x="1148941" y="3714254"/>
                <a:ext cx="665205" cy="406343"/>
              </a:xfrm>
              <a:custGeom>
                <a:avLst/>
                <a:gdLst/>
                <a:ahLst/>
                <a:cxnLst/>
                <a:rect l="l" t="t" r="r" b="b"/>
                <a:pathLst>
                  <a:path w="45695" h="27913" extrusionOk="0">
                    <a:moveTo>
                      <a:pt x="45695" y="1"/>
                    </a:moveTo>
                    <a:lnTo>
                      <a:pt x="4466" y="298"/>
                    </a:lnTo>
                    <a:lnTo>
                      <a:pt x="0" y="27913"/>
                    </a:lnTo>
                    <a:lnTo>
                      <a:pt x="40782" y="27913"/>
                    </a:lnTo>
                    <a:lnTo>
                      <a:pt x="4569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5" name="Google Shape;3527;p48"/>
              <p:cNvSpPr/>
              <p:nvPr/>
            </p:nvSpPr>
            <p:spPr>
              <a:xfrm>
                <a:off x="1114774" y="3680787"/>
                <a:ext cx="742127" cy="478505"/>
              </a:xfrm>
              <a:custGeom>
                <a:avLst/>
                <a:gdLst/>
                <a:ahLst/>
                <a:cxnLst/>
                <a:rect l="l" t="t" r="r" b="b"/>
                <a:pathLst>
                  <a:path w="50979" h="32870" extrusionOk="0">
                    <a:moveTo>
                      <a:pt x="50130" y="1"/>
                    </a:moveTo>
                    <a:lnTo>
                      <a:pt x="44654" y="32026"/>
                    </a:lnTo>
                    <a:lnTo>
                      <a:pt x="0" y="32026"/>
                    </a:lnTo>
                    <a:lnTo>
                      <a:pt x="1176" y="32869"/>
                    </a:lnTo>
                    <a:lnTo>
                      <a:pt x="45293" y="32869"/>
                    </a:lnTo>
                    <a:lnTo>
                      <a:pt x="50979" y="569"/>
                    </a:lnTo>
                    <a:lnTo>
                      <a:pt x="5013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" name="Google Shape;3528;p48"/>
              <p:cNvSpPr/>
              <p:nvPr/>
            </p:nvSpPr>
            <p:spPr>
              <a:xfrm>
                <a:off x="1208044" y="3714254"/>
                <a:ext cx="606102" cy="40921"/>
              </a:xfrm>
              <a:custGeom>
                <a:avLst/>
                <a:gdLst/>
                <a:ahLst/>
                <a:cxnLst/>
                <a:rect l="l" t="t" r="r" b="b"/>
                <a:pathLst>
                  <a:path w="41635" h="2811" extrusionOk="0">
                    <a:moveTo>
                      <a:pt x="41635" y="1"/>
                    </a:moveTo>
                    <a:lnTo>
                      <a:pt x="406" y="298"/>
                    </a:lnTo>
                    <a:lnTo>
                      <a:pt x="0" y="2811"/>
                    </a:lnTo>
                    <a:cubicBezTo>
                      <a:pt x="13" y="2714"/>
                      <a:pt x="41167" y="2653"/>
                      <a:pt x="41167" y="2653"/>
                    </a:cubicBezTo>
                    <a:lnTo>
                      <a:pt x="41635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" name="Google Shape;3529;p48"/>
              <p:cNvSpPr/>
              <p:nvPr/>
            </p:nvSpPr>
            <p:spPr>
              <a:xfrm>
                <a:off x="1649034" y="3849071"/>
                <a:ext cx="90038" cy="236545"/>
              </a:xfrm>
              <a:custGeom>
                <a:avLst/>
                <a:gdLst/>
                <a:ahLst/>
                <a:cxnLst/>
                <a:rect l="l" t="t" r="r" b="b"/>
                <a:pathLst>
                  <a:path w="6185" h="16249" extrusionOk="0">
                    <a:moveTo>
                      <a:pt x="6066" y="0"/>
                    </a:moveTo>
                    <a:cubicBezTo>
                      <a:pt x="4974" y="4"/>
                      <a:pt x="3904" y="4"/>
                      <a:pt x="2881" y="4"/>
                    </a:cubicBezTo>
                    <a:lnTo>
                      <a:pt x="2815" y="4"/>
                    </a:lnTo>
                    <a:lnTo>
                      <a:pt x="2802" y="66"/>
                    </a:lnTo>
                    <a:cubicBezTo>
                      <a:pt x="1998" y="4655"/>
                      <a:pt x="1290" y="8693"/>
                      <a:pt x="783" y="11598"/>
                    </a:cubicBezTo>
                    <a:cubicBezTo>
                      <a:pt x="534" y="13032"/>
                      <a:pt x="338" y="14186"/>
                      <a:pt x="198" y="14990"/>
                    </a:cubicBezTo>
                    <a:cubicBezTo>
                      <a:pt x="132" y="15374"/>
                      <a:pt x="84" y="15680"/>
                      <a:pt x="45" y="15894"/>
                    </a:cubicBezTo>
                    <a:cubicBezTo>
                      <a:pt x="31" y="15991"/>
                      <a:pt x="19" y="16069"/>
                      <a:pt x="9" y="16130"/>
                    </a:cubicBezTo>
                    <a:cubicBezTo>
                      <a:pt x="1" y="16178"/>
                      <a:pt x="1" y="16205"/>
                      <a:pt x="1" y="16205"/>
                    </a:cubicBezTo>
                    <a:cubicBezTo>
                      <a:pt x="1" y="16205"/>
                      <a:pt x="9" y="16174"/>
                      <a:pt x="23" y="16118"/>
                    </a:cubicBezTo>
                    <a:cubicBezTo>
                      <a:pt x="31" y="16056"/>
                      <a:pt x="49" y="15977"/>
                      <a:pt x="67" y="15877"/>
                    </a:cubicBezTo>
                    <a:cubicBezTo>
                      <a:pt x="110" y="15658"/>
                      <a:pt x="167" y="15348"/>
                      <a:pt x="241" y="14954"/>
                    </a:cubicBezTo>
                    <a:cubicBezTo>
                      <a:pt x="394" y="14147"/>
                      <a:pt x="608" y="12993"/>
                      <a:pt x="870" y="11555"/>
                    </a:cubicBezTo>
                    <a:cubicBezTo>
                      <a:pt x="1396" y="8680"/>
                      <a:pt x="2118" y="4688"/>
                      <a:pt x="2944" y="157"/>
                    </a:cubicBezTo>
                    <a:lnTo>
                      <a:pt x="5997" y="157"/>
                    </a:lnTo>
                    <a:cubicBezTo>
                      <a:pt x="4794" y="6866"/>
                      <a:pt x="3733" y="12753"/>
                      <a:pt x="3123" y="16161"/>
                    </a:cubicBezTo>
                    <a:lnTo>
                      <a:pt x="3123" y="16161"/>
                    </a:lnTo>
                    <a:cubicBezTo>
                      <a:pt x="2152" y="16174"/>
                      <a:pt x="1380" y="16183"/>
                      <a:pt x="840" y="16187"/>
                    </a:cubicBezTo>
                    <a:cubicBezTo>
                      <a:pt x="578" y="16192"/>
                      <a:pt x="368" y="16196"/>
                      <a:pt x="219" y="16196"/>
                    </a:cubicBezTo>
                    <a:cubicBezTo>
                      <a:pt x="154" y="16200"/>
                      <a:pt x="102" y="16200"/>
                      <a:pt x="57" y="16200"/>
                    </a:cubicBezTo>
                    <a:cubicBezTo>
                      <a:pt x="23" y="16200"/>
                      <a:pt x="1" y="16205"/>
                      <a:pt x="1" y="16205"/>
                    </a:cubicBezTo>
                    <a:cubicBezTo>
                      <a:pt x="1" y="16205"/>
                      <a:pt x="14" y="16209"/>
                      <a:pt x="49" y="16209"/>
                    </a:cubicBezTo>
                    <a:cubicBezTo>
                      <a:pt x="93" y="16209"/>
                      <a:pt x="140" y="16209"/>
                      <a:pt x="202" y="16213"/>
                    </a:cubicBezTo>
                    <a:cubicBezTo>
                      <a:pt x="350" y="16213"/>
                      <a:pt x="551" y="16218"/>
                      <a:pt x="814" y="16222"/>
                    </a:cubicBezTo>
                    <a:cubicBezTo>
                      <a:pt x="1364" y="16227"/>
                      <a:pt x="2155" y="16235"/>
                      <a:pt x="3156" y="16249"/>
                    </a:cubicBezTo>
                    <a:lnTo>
                      <a:pt x="3191" y="16249"/>
                    </a:lnTo>
                    <a:lnTo>
                      <a:pt x="3200" y="16213"/>
                    </a:lnTo>
                    <a:cubicBezTo>
                      <a:pt x="3829" y="12796"/>
                      <a:pt x="4922" y="6857"/>
                      <a:pt x="6167" y="92"/>
                    </a:cubicBezTo>
                    <a:lnTo>
                      <a:pt x="618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" name="Google Shape;3530;p48"/>
              <p:cNvSpPr/>
              <p:nvPr/>
            </p:nvSpPr>
            <p:spPr>
              <a:xfrm>
                <a:off x="1573525" y="3916312"/>
                <a:ext cx="80750" cy="169362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11634" extrusionOk="0">
                    <a:moveTo>
                      <a:pt x="2300" y="153"/>
                    </a:moveTo>
                    <a:cubicBezTo>
                      <a:pt x="3282" y="153"/>
                      <a:pt x="4307" y="153"/>
                      <a:pt x="5357" y="157"/>
                    </a:cubicBezTo>
                    <a:lnTo>
                      <a:pt x="5357" y="157"/>
                    </a:lnTo>
                    <a:cubicBezTo>
                      <a:pt x="4447" y="4793"/>
                      <a:pt x="3637" y="8906"/>
                      <a:pt x="3120" y="11538"/>
                    </a:cubicBezTo>
                    <a:lnTo>
                      <a:pt x="3120" y="11538"/>
                    </a:lnTo>
                    <a:cubicBezTo>
                      <a:pt x="2159" y="11551"/>
                      <a:pt x="1392" y="11560"/>
                      <a:pt x="849" y="11564"/>
                    </a:cubicBezTo>
                    <a:cubicBezTo>
                      <a:pt x="587" y="11568"/>
                      <a:pt x="381" y="11573"/>
                      <a:pt x="228" y="11577"/>
                    </a:cubicBezTo>
                    <a:cubicBezTo>
                      <a:pt x="83" y="11581"/>
                      <a:pt x="10" y="11581"/>
                      <a:pt x="5" y="11586"/>
                    </a:cubicBezTo>
                    <a:cubicBezTo>
                      <a:pt x="5" y="11586"/>
                      <a:pt x="14" y="11564"/>
                      <a:pt x="22" y="11525"/>
                    </a:cubicBezTo>
                    <a:cubicBezTo>
                      <a:pt x="31" y="11477"/>
                      <a:pt x="44" y="11420"/>
                      <a:pt x="57" y="11354"/>
                    </a:cubicBezTo>
                    <a:cubicBezTo>
                      <a:pt x="93" y="11192"/>
                      <a:pt x="141" y="10974"/>
                      <a:pt x="197" y="10698"/>
                    </a:cubicBezTo>
                    <a:cubicBezTo>
                      <a:pt x="315" y="10117"/>
                      <a:pt x="482" y="9300"/>
                      <a:pt x="686" y="8278"/>
                    </a:cubicBezTo>
                    <a:cubicBezTo>
                      <a:pt x="1095" y="6237"/>
                      <a:pt x="1659" y="3396"/>
                      <a:pt x="2300" y="153"/>
                    </a:cubicBezTo>
                    <a:close/>
                    <a:moveTo>
                      <a:pt x="2177" y="0"/>
                    </a:moveTo>
                    <a:lnTo>
                      <a:pt x="2164" y="62"/>
                    </a:lnTo>
                    <a:cubicBezTo>
                      <a:pt x="1539" y="3361"/>
                      <a:pt x="993" y="6245"/>
                      <a:pt x="599" y="8322"/>
                    </a:cubicBezTo>
                    <a:cubicBezTo>
                      <a:pt x="411" y="9335"/>
                      <a:pt x="258" y="10152"/>
                      <a:pt x="153" y="10729"/>
                    </a:cubicBezTo>
                    <a:cubicBezTo>
                      <a:pt x="105" y="11000"/>
                      <a:pt x="66" y="11214"/>
                      <a:pt x="40" y="11372"/>
                    </a:cubicBezTo>
                    <a:cubicBezTo>
                      <a:pt x="15" y="11512"/>
                      <a:pt x="1" y="11586"/>
                      <a:pt x="4" y="11586"/>
                    </a:cubicBezTo>
                    <a:cubicBezTo>
                      <a:pt x="4" y="11586"/>
                      <a:pt x="4" y="11586"/>
                      <a:pt x="5" y="11586"/>
                    </a:cubicBezTo>
                    <a:lnTo>
                      <a:pt x="5" y="11586"/>
                    </a:lnTo>
                    <a:cubicBezTo>
                      <a:pt x="0" y="11590"/>
                      <a:pt x="71" y="11590"/>
                      <a:pt x="206" y="11594"/>
                    </a:cubicBezTo>
                    <a:cubicBezTo>
                      <a:pt x="359" y="11599"/>
                      <a:pt x="560" y="11599"/>
                      <a:pt x="817" y="11608"/>
                    </a:cubicBezTo>
                    <a:cubicBezTo>
                      <a:pt x="1377" y="11612"/>
                      <a:pt x="2168" y="11620"/>
                      <a:pt x="3160" y="11634"/>
                    </a:cubicBezTo>
                    <a:lnTo>
                      <a:pt x="3199" y="11634"/>
                    </a:lnTo>
                    <a:lnTo>
                      <a:pt x="3209" y="11594"/>
                    </a:lnTo>
                    <a:cubicBezTo>
                      <a:pt x="3741" y="8951"/>
                      <a:pt x="4581" y="4786"/>
                      <a:pt x="5529" y="93"/>
                    </a:cubicBezTo>
                    <a:lnTo>
                      <a:pt x="55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" name="Google Shape;3531;p48"/>
              <p:cNvSpPr/>
              <p:nvPr/>
            </p:nvSpPr>
            <p:spPr>
              <a:xfrm>
                <a:off x="1498146" y="3794291"/>
                <a:ext cx="100199" cy="291266"/>
              </a:xfrm>
              <a:custGeom>
                <a:avLst/>
                <a:gdLst/>
                <a:ahLst/>
                <a:cxnLst/>
                <a:rect l="l" t="t" r="r" b="b"/>
                <a:pathLst>
                  <a:path w="6883" h="20008" extrusionOk="0">
                    <a:moveTo>
                      <a:pt x="6696" y="158"/>
                    </a:moveTo>
                    <a:cubicBezTo>
                      <a:pt x="5142" y="8650"/>
                      <a:pt x="3807" y="16058"/>
                      <a:pt x="3126" y="19929"/>
                    </a:cubicBezTo>
                    <a:lnTo>
                      <a:pt x="3126" y="19929"/>
                    </a:lnTo>
                    <a:cubicBezTo>
                      <a:pt x="2135" y="19937"/>
                      <a:pt x="1358" y="19946"/>
                      <a:pt x="826" y="19950"/>
                    </a:cubicBezTo>
                    <a:cubicBezTo>
                      <a:pt x="563" y="19955"/>
                      <a:pt x="358" y="19959"/>
                      <a:pt x="214" y="19959"/>
                    </a:cubicBezTo>
                    <a:cubicBezTo>
                      <a:pt x="77" y="19963"/>
                      <a:pt x="3" y="19968"/>
                      <a:pt x="0" y="19968"/>
                    </a:cubicBezTo>
                    <a:lnTo>
                      <a:pt x="0" y="19968"/>
                    </a:lnTo>
                    <a:cubicBezTo>
                      <a:pt x="4" y="19967"/>
                      <a:pt x="9" y="19933"/>
                      <a:pt x="26" y="19863"/>
                    </a:cubicBezTo>
                    <a:cubicBezTo>
                      <a:pt x="39" y="19788"/>
                      <a:pt x="57" y="19693"/>
                      <a:pt x="83" y="19566"/>
                    </a:cubicBezTo>
                    <a:cubicBezTo>
                      <a:pt x="131" y="19294"/>
                      <a:pt x="206" y="18915"/>
                      <a:pt x="297" y="18425"/>
                    </a:cubicBezTo>
                    <a:cubicBezTo>
                      <a:pt x="481" y="17428"/>
                      <a:pt x="747" y="16000"/>
                      <a:pt x="1075" y="14217"/>
                    </a:cubicBezTo>
                    <a:cubicBezTo>
                      <a:pt x="1724" y="10669"/>
                      <a:pt x="2624" y="5738"/>
                      <a:pt x="3641" y="158"/>
                    </a:cubicBezTo>
                    <a:close/>
                    <a:moveTo>
                      <a:pt x="6765" y="1"/>
                    </a:moveTo>
                    <a:cubicBezTo>
                      <a:pt x="5672" y="1"/>
                      <a:pt x="4597" y="1"/>
                      <a:pt x="3579" y="5"/>
                    </a:cubicBezTo>
                    <a:lnTo>
                      <a:pt x="3514" y="5"/>
                    </a:lnTo>
                    <a:lnTo>
                      <a:pt x="3500" y="66"/>
                    </a:lnTo>
                    <a:cubicBezTo>
                      <a:pt x="2504" y="5699"/>
                      <a:pt x="1622" y="10681"/>
                      <a:pt x="983" y="14265"/>
                    </a:cubicBezTo>
                    <a:cubicBezTo>
                      <a:pt x="673" y="16039"/>
                      <a:pt x="424" y="17464"/>
                      <a:pt x="253" y="18460"/>
                    </a:cubicBezTo>
                    <a:cubicBezTo>
                      <a:pt x="170" y="18941"/>
                      <a:pt x="105" y="19316"/>
                      <a:pt x="61" y="19583"/>
                    </a:cubicBezTo>
                    <a:cubicBezTo>
                      <a:pt x="39" y="19705"/>
                      <a:pt x="26" y="19802"/>
                      <a:pt x="13" y="19871"/>
                    </a:cubicBezTo>
                    <a:cubicBezTo>
                      <a:pt x="4" y="19937"/>
                      <a:pt x="0" y="19968"/>
                      <a:pt x="0" y="19968"/>
                    </a:cubicBezTo>
                    <a:cubicBezTo>
                      <a:pt x="0" y="19968"/>
                      <a:pt x="65" y="19972"/>
                      <a:pt x="201" y="19976"/>
                    </a:cubicBezTo>
                    <a:cubicBezTo>
                      <a:pt x="341" y="19976"/>
                      <a:pt x="541" y="19981"/>
                      <a:pt x="799" y="19985"/>
                    </a:cubicBezTo>
                    <a:cubicBezTo>
                      <a:pt x="1346" y="19990"/>
                      <a:pt x="2137" y="19998"/>
                      <a:pt x="3155" y="20008"/>
                    </a:cubicBezTo>
                    <a:lnTo>
                      <a:pt x="3190" y="20008"/>
                    </a:lnTo>
                    <a:lnTo>
                      <a:pt x="3195" y="19976"/>
                    </a:lnTo>
                    <a:cubicBezTo>
                      <a:pt x="3924" y="16105"/>
                      <a:pt x="5301" y="8649"/>
                      <a:pt x="6866" y="92"/>
                    </a:cubicBezTo>
                    <a:lnTo>
                      <a:pt x="688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" name="Google Shape;3532;p48"/>
              <p:cNvSpPr/>
              <p:nvPr/>
            </p:nvSpPr>
            <p:spPr>
              <a:xfrm>
                <a:off x="1422622" y="3964410"/>
                <a:ext cx="69934" cy="12133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8335" extrusionOk="0">
                    <a:moveTo>
                      <a:pt x="1558" y="153"/>
                    </a:moveTo>
                    <a:lnTo>
                      <a:pt x="1558" y="153"/>
                    </a:lnTo>
                    <a:cubicBezTo>
                      <a:pt x="2517" y="153"/>
                      <a:pt x="3548" y="157"/>
                      <a:pt x="4616" y="157"/>
                    </a:cubicBezTo>
                    <a:lnTo>
                      <a:pt x="4616" y="157"/>
                    </a:lnTo>
                    <a:cubicBezTo>
                      <a:pt x="4029" y="3332"/>
                      <a:pt x="3496" y="6193"/>
                      <a:pt x="3115" y="8230"/>
                    </a:cubicBezTo>
                    <a:lnTo>
                      <a:pt x="3115" y="8230"/>
                    </a:lnTo>
                    <a:cubicBezTo>
                      <a:pt x="2175" y="8243"/>
                      <a:pt x="1412" y="8251"/>
                      <a:pt x="866" y="8260"/>
                    </a:cubicBezTo>
                    <a:cubicBezTo>
                      <a:pt x="604" y="8264"/>
                      <a:pt x="394" y="8269"/>
                      <a:pt x="232" y="8273"/>
                    </a:cubicBezTo>
                    <a:cubicBezTo>
                      <a:pt x="88" y="8273"/>
                      <a:pt x="9" y="8277"/>
                      <a:pt x="5" y="8282"/>
                    </a:cubicBezTo>
                    <a:cubicBezTo>
                      <a:pt x="9" y="8277"/>
                      <a:pt x="23" y="8221"/>
                      <a:pt x="45" y="8116"/>
                    </a:cubicBezTo>
                    <a:cubicBezTo>
                      <a:pt x="71" y="7997"/>
                      <a:pt x="101" y="7844"/>
                      <a:pt x="136" y="7652"/>
                    </a:cubicBezTo>
                    <a:cubicBezTo>
                      <a:pt x="219" y="7237"/>
                      <a:pt x="333" y="6660"/>
                      <a:pt x="473" y="5940"/>
                    </a:cubicBezTo>
                    <a:cubicBezTo>
                      <a:pt x="745" y="4488"/>
                      <a:pt x="1122" y="2478"/>
                      <a:pt x="1558" y="153"/>
                    </a:cubicBezTo>
                    <a:close/>
                    <a:moveTo>
                      <a:pt x="4686" y="0"/>
                    </a:moveTo>
                    <a:cubicBezTo>
                      <a:pt x="3571" y="0"/>
                      <a:pt x="2496" y="4"/>
                      <a:pt x="1499" y="4"/>
                    </a:cubicBezTo>
                    <a:lnTo>
                      <a:pt x="1434" y="4"/>
                    </a:lnTo>
                    <a:lnTo>
                      <a:pt x="1425" y="66"/>
                    </a:lnTo>
                    <a:cubicBezTo>
                      <a:pt x="1005" y="2443"/>
                      <a:pt x="648" y="4502"/>
                      <a:pt x="386" y="5983"/>
                    </a:cubicBezTo>
                    <a:cubicBezTo>
                      <a:pt x="263" y="6696"/>
                      <a:pt x="166" y="7267"/>
                      <a:pt x="97" y="7683"/>
                    </a:cubicBezTo>
                    <a:cubicBezTo>
                      <a:pt x="66" y="7866"/>
                      <a:pt x="45" y="8015"/>
                      <a:pt x="23" y="8133"/>
                    </a:cubicBezTo>
                    <a:cubicBezTo>
                      <a:pt x="10" y="8230"/>
                      <a:pt x="1" y="8282"/>
                      <a:pt x="4" y="8282"/>
                    </a:cubicBezTo>
                    <a:cubicBezTo>
                      <a:pt x="5" y="8282"/>
                      <a:pt x="5" y="8282"/>
                      <a:pt x="5" y="8282"/>
                    </a:cubicBezTo>
                    <a:lnTo>
                      <a:pt x="5" y="8282"/>
                    </a:lnTo>
                    <a:cubicBezTo>
                      <a:pt x="1" y="8286"/>
                      <a:pt x="71" y="8286"/>
                      <a:pt x="210" y="8290"/>
                    </a:cubicBezTo>
                    <a:cubicBezTo>
                      <a:pt x="368" y="8295"/>
                      <a:pt x="573" y="8299"/>
                      <a:pt x="831" y="8304"/>
                    </a:cubicBezTo>
                    <a:cubicBezTo>
                      <a:pt x="1395" y="8312"/>
                      <a:pt x="2185" y="8322"/>
                      <a:pt x="3160" y="8334"/>
                    </a:cubicBezTo>
                    <a:lnTo>
                      <a:pt x="3204" y="8334"/>
                    </a:lnTo>
                    <a:lnTo>
                      <a:pt x="3212" y="8290"/>
                    </a:lnTo>
                    <a:cubicBezTo>
                      <a:pt x="3606" y="6236"/>
                      <a:pt x="4166" y="3326"/>
                      <a:pt x="4785" y="92"/>
                    </a:cubicBezTo>
                    <a:lnTo>
                      <a:pt x="480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1" name="Google Shape;3533;p48"/>
              <p:cNvSpPr/>
              <p:nvPr/>
            </p:nvSpPr>
            <p:spPr>
              <a:xfrm>
                <a:off x="1347228" y="3887052"/>
                <a:ext cx="81697" cy="198564"/>
              </a:xfrm>
              <a:custGeom>
                <a:avLst/>
                <a:gdLst/>
                <a:ahLst/>
                <a:cxnLst/>
                <a:rect l="l" t="t" r="r" b="b"/>
                <a:pathLst>
                  <a:path w="5612" h="13640" extrusionOk="0">
                    <a:moveTo>
                      <a:pt x="5494" y="1"/>
                    </a:moveTo>
                    <a:cubicBezTo>
                      <a:pt x="4401" y="1"/>
                      <a:pt x="3336" y="1"/>
                      <a:pt x="2308" y="5"/>
                    </a:cubicBezTo>
                    <a:lnTo>
                      <a:pt x="2243" y="5"/>
                    </a:lnTo>
                    <a:lnTo>
                      <a:pt x="2229" y="66"/>
                    </a:lnTo>
                    <a:cubicBezTo>
                      <a:pt x="1587" y="3924"/>
                      <a:pt x="1023" y="7311"/>
                      <a:pt x="617" y="9745"/>
                    </a:cubicBezTo>
                    <a:cubicBezTo>
                      <a:pt x="420" y="10943"/>
                      <a:pt x="268" y="11909"/>
                      <a:pt x="154" y="12581"/>
                    </a:cubicBezTo>
                    <a:cubicBezTo>
                      <a:pt x="105" y="12906"/>
                      <a:pt x="67" y="13154"/>
                      <a:pt x="36" y="13338"/>
                    </a:cubicBezTo>
                    <a:cubicBezTo>
                      <a:pt x="27" y="13416"/>
                      <a:pt x="14" y="13482"/>
                      <a:pt x="10" y="13535"/>
                    </a:cubicBezTo>
                    <a:cubicBezTo>
                      <a:pt x="1" y="13574"/>
                      <a:pt x="1" y="13596"/>
                      <a:pt x="1" y="13596"/>
                    </a:cubicBezTo>
                    <a:cubicBezTo>
                      <a:pt x="6" y="13596"/>
                      <a:pt x="10" y="13569"/>
                      <a:pt x="18" y="13525"/>
                    </a:cubicBezTo>
                    <a:cubicBezTo>
                      <a:pt x="32" y="13469"/>
                      <a:pt x="40" y="13404"/>
                      <a:pt x="58" y="13321"/>
                    </a:cubicBezTo>
                    <a:cubicBezTo>
                      <a:pt x="93" y="13137"/>
                      <a:pt x="141" y="12879"/>
                      <a:pt x="198" y="12551"/>
                    </a:cubicBezTo>
                    <a:cubicBezTo>
                      <a:pt x="320" y="11873"/>
                      <a:pt x="490" y="10903"/>
                      <a:pt x="709" y="9702"/>
                    </a:cubicBezTo>
                    <a:cubicBezTo>
                      <a:pt x="1126" y="7299"/>
                      <a:pt x="1708" y="3959"/>
                      <a:pt x="2371" y="158"/>
                    </a:cubicBezTo>
                    <a:lnTo>
                      <a:pt x="5426" y="158"/>
                    </a:lnTo>
                    <a:cubicBezTo>
                      <a:pt x="4475" y="5679"/>
                      <a:pt x="3636" y="10558"/>
                      <a:pt x="3119" y="13552"/>
                    </a:cubicBezTo>
                    <a:lnTo>
                      <a:pt x="3119" y="13552"/>
                    </a:lnTo>
                    <a:cubicBezTo>
                      <a:pt x="2153" y="13561"/>
                      <a:pt x="1388" y="13570"/>
                      <a:pt x="845" y="13578"/>
                    </a:cubicBezTo>
                    <a:cubicBezTo>
                      <a:pt x="583" y="13583"/>
                      <a:pt x="377" y="13583"/>
                      <a:pt x="224" y="13587"/>
                    </a:cubicBezTo>
                    <a:cubicBezTo>
                      <a:pt x="158" y="13587"/>
                      <a:pt x="105" y="13591"/>
                      <a:pt x="62" y="13591"/>
                    </a:cubicBezTo>
                    <a:cubicBezTo>
                      <a:pt x="23" y="13591"/>
                      <a:pt x="6" y="13596"/>
                      <a:pt x="1" y="13596"/>
                    </a:cubicBezTo>
                    <a:cubicBezTo>
                      <a:pt x="1" y="13600"/>
                      <a:pt x="67" y="13600"/>
                      <a:pt x="206" y="13604"/>
                    </a:cubicBezTo>
                    <a:cubicBezTo>
                      <a:pt x="355" y="13604"/>
                      <a:pt x="556" y="13609"/>
                      <a:pt x="819" y="13613"/>
                    </a:cubicBezTo>
                    <a:cubicBezTo>
                      <a:pt x="1369" y="13622"/>
                      <a:pt x="2160" y="13630"/>
                      <a:pt x="3157" y="13640"/>
                    </a:cubicBezTo>
                    <a:lnTo>
                      <a:pt x="3195" y="13640"/>
                    </a:lnTo>
                    <a:lnTo>
                      <a:pt x="3205" y="13604"/>
                    </a:lnTo>
                    <a:cubicBezTo>
                      <a:pt x="3733" y="10598"/>
                      <a:pt x="4607" y="5669"/>
                      <a:pt x="5595" y="92"/>
                    </a:cubicBezTo>
                    <a:lnTo>
                      <a:pt x="561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" name="Google Shape;3534;p48"/>
              <p:cNvSpPr/>
              <p:nvPr/>
            </p:nvSpPr>
            <p:spPr>
              <a:xfrm>
                <a:off x="1271791" y="3818850"/>
                <a:ext cx="94915" cy="266708"/>
              </a:xfrm>
              <a:custGeom>
                <a:avLst/>
                <a:gdLst/>
                <a:ahLst/>
                <a:cxnLst/>
                <a:rect l="l" t="t" r="r" b="b"/>
                <a:pathLst>
                  <a:path w="6520" h="18321" extrusionOk="0">
                    <a:moveTo>
                      <a:pt x="6402" y="1"/>
                    </a:moveTo>
                    <a:cubicBezTo>
                      <a:pt x="5309" y="1"/>
                      <a:pt x="4234" y="1"/>
                      <a:pt x="3212" y="5"/>
                    </a:cubicBezTo>
                    <a:lnTo>
                      <a:pt x="3147" y="5"/>
                    </a:lnTo>
                    <a:lnTo>
                      <a:pt x="3137" y="66"/>
                    </a:lnTo>
                    <a:cubicBezTo>
                      <a:pt x="2242" y="5231"/>
                      <a:pt x="1451" y="9789"/>
                      <a:pt x="878" y="13067"/>
                    </a:cubicBezTo>
                    <a:cubicBezTo>
                      <a:pt x="603" y="14688"/>
                      <a:pt x="380" y="15995"/>
                      <a:pt x="227" y="16905"/>
                    </a:cubicBezTo>
                    <a:cubicBezTo>
                      <a:pt x="153" y="17341"/>
                      <a:pt x="96" y="17686"/>
                      <a:pt x="53" y="17931"/>
                    </a:cubicBezTo>
                    <a:cubicBezTo>
                      <a:pt x="35" y="18040"/>
                      <a:pt x="22" y="18128"/>
                      <a:pt x="13" y="18194"/>
                    </a:cubicBezTo>
                    <a:cubicBezTo>
                      <a:pt x="4" y="18254"/>
                      <a:pt x="0" y="18281"/>
                      <a:pt x="0" y="18281"/>
                    </a:cubicBezTo>
                    <a:cubicBezTo>
                      <a:pt x="4" y="18281"/>
                      <a:pt x="9" y="18246"/>
                      <a:pt x="22" y="18184"/>
                    </a:cubicBezTo>
                    <a:cubicBezTo>
                      <a:pt x="35" y="18115"/>
                      <a:pt x="53" y="18027"/>
                      <a:pt x="75" y="17914"/>
                    </a:cubicBezTo>
                    <a:cubicBezTo>
                      <a:pt x="122" y="17665"/>
                      <a:pt x="188" y="17315"/>
                      <a:pt x="271" y="16869"/>
                    </a:cubicBezTo>
                    <a:cubicBezTo>
                      <a:pt x="437" y="15961"/>
                      <a:pt x="673" y="14650"/>
                      <a:pt x="970" y="13024"/>
                    </a:cubicBezTo>
                    <a:cubicBezTo>
                      <a:pt x="1553" y="9777"/>
                      <a:pt x="2362" y="5266"/>
                      <a:pt x="3279" y="158"/>
                    </a:cubicBezTo>
                    <a:lnTo>
                      <a:pt x="6333" y="158"/>
                    </a:lnTo>
                    <a:cubicBezTo>
                      <a:pt x="4950" y="7855"/>
                      <a:pt x="3758" y="14587"/>
                      <a:pt x="3122" y="18242"/>
                    </a:cubicBezTo>
                    <a:lnTo>
                      <a:pt x="3122" y="18242"/>
                    </a:lnTo>
                    <a:cubicBezTo>
                      <a:pt x="2137" y="18250"/>
                      <a:pt x="1366" y="18259"/>
                      <a:pt x="830" y="18263"/>
                    </a:cubicBezTo>
                    <a:cubicBezTo>
                      <a:pt x="568" y="18268"/>
                      <a:pt x="363" y="18272"/>
                      <a:pt x="218" y="18272"/>
                    </a:cubicBezTo>
                    <a:cubicBezTo>
                      <a:pt x="153" y="18276"/>
                      <a:pt x="101" y="18276"/>
                      <a:pt x="57" y="18276"/>
                    </a:cubicBezTo>
                    <a:cubicBezTo>
                      <a:pt x="22" y="18276"/>
                      <a:pt x="4" y="18281"/>
                      <a:pt x="0" y="18281"/>
                    </a:cubicBezTo>
                    <a:cubicBezTo>
                      <a:pt x="0" y="18281"/>
                      <a:pt x="17" y="18281"/>
                      <a:pt x="49" y="18285"/>
                    </a:cubicBezTo>
                    <a:cubicBezTo>
                      <a:pt x="92" y="18285"/>
                      <a:pt x="140" y="18285"/>
                      <a:pt x="201" y="18289"/>
                    </a:cubicBezTo>
                    <a:cubicBezTo>
                      <a:pt x="345" y="18289"/>
                      <a:pt x="547" y="18294"/>
                      <a:pt x="804" y="18298"/>
                    </a:cubicBezTo>
                    <a:cubicBezTo>
                      <a:pt x="1354" y="18303"/>
                      <a:pt x="2146" y="18311"/>
                      <a:pt x="3155" y="18321"/>
                    </a:cubicBezTo>
                    <a:lnTo>
                      <a:pt x="3190" y="18321"/>
                    </a:lnTo>
                    <a:lnTo>
                      <a:pt x="3195" y="18289"/>
                    </a:lnTo>
                    <a:cubicBezTo>
                      <a:pt x="3877" y="14632"/>
                      <a:pt x="5109" y="7849"/>
                      <a:pt x="6503" y="92"/>
                    </a:cubicBezTo>
                    <a:lnTo>
                      <a:pt x="6520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" name="Google Shape;3535;p48"/>
              <p:cNvSpPr/>
              <p:nvPr/>
            </p:nvSpPr>
            <p:spPr>
              <a:xfrm>
                <a:off x="1228017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" name="Google Shape;3536;p48"/>
              <p:cNvSpPr/>
              <p:nvPr/>
            </p:nvSpPr>
            <p:spPr>
              <a:xfrm>
                <a:off x="1255050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1" y="171"/>
                      <a:pt x="1" y="377"/>
                    </a:cubicBezTo>
                    <a:cubicBezTo>
                      <a:pt x="1" y="586"/>
                      <a:pt x="166" y="756"/>
                      <a:pt x="376" y="756"/>
                    </a:cubicBezTo>
                    <a:cubicBezTo>
                      <a:pt x="586" y="756"/>
                      <a:pt x="757" y="586"/>
                      <a:pt x="757" y="377"/>
                    </a:cubicBezTo>
                    <a:cubicBezTo>
                      <a:pt x="757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" name="Google Shape;3537;p48"/>
              <p:cNvSpPr/>
              <p:nvPr/>
            </p:nvSpPr>
            <p:spPr>
              <a:xfrm>
                <a:off x="1282098" y="3731185"/>
                <a:ext cx="11020" cy="1102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57" extrusionOk="0">
                    <a:moveTo>
                      <a:pt x="376" y="0"/>
                    </a:moveTo>
                    <a:cubicBezTo>
                      <a:pt x="166" y="0"/>
                      <a:pt x="0" y="171"/>
                      <a:pt x="0" y="377"/>
                    </a:cubicBezTo>
                    <a:cubicBezTo>
                      <a:pt x="0" y="586"/>
                      <a:pt x="166" y="756"/>
                      <a:pt x="376" y="756"/>
                    </a:cubicBezTo>
                    <a:cubicBezTo>
                      <a:pt x="586" y="756"/>
                      <a:pt x="756" y="586"/>
                      <a:pt x="756" y="377"/>
                    </a:cubicBezTo>
                    <a:cubicBezTo>
                      <a:pt x="756" y="171"/>
                      <a:pt x="586" y="0"/>
                      <a:pt x="3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" name="Google Shape;3538;p48"/>
              <p:cNvSpPr/>
              <p:nvPr/>
            </p:nvSpPr>
            <p:spPr>
              <a:xfrm>
                <a:off x="1196325" y="3906515"/>
                <a:ext cx="79804" cy="179159"/>
              </a:xfrm>
              <a:custGeom>
                <a:avLst/>
                <a:gdLst/>
                <a:ahLst/>
                <a:cxnLst/>
                <a:rect l="l" t="t" r="r" b="b"/>
                <a:pathLst>
                  <a:path w="5482" h="12307" extrusionOk="0">
                    <a:moveTo>
                      <a:pt x="5364" y="1"/>
                    </a:moveTo>
                    <a:cubicBezTo>
                      <a:pt x="4271" y="1"/>
                      <a:pt x="3204" y="1"/>
                      <a:pt x="2177" y="5"/>
                    </a:cubicBezTo>
                    <a:lnTo>
                      <a:pt x="2112" y="5"/>
                    </a:lnTo>
                    <a:lnTo>
                      <a:pt x="2103" y="66"/>
                    </a:lnTo>
                    <a:cubicBezTo>
                      <a:pt x="1496" y="3549"/>
                      <a:pt x="963" y="6603"/>
                      <a:pt x="578" y="8798"/>
                    </a:cubicBezTo>
                    <a:cubicBezTo>
                      <a:pt x="398" y="9877"/>
                      <a:pt x="251" y="10742"/>
                      <a:pt x="146" y="11349"/>
                    </a:cubicBezTo>
                    <a:cubicBezTo>
                      <a:pt x="97" y="11638"/>
                      <a:pt x="62" y="11861"/>
                      <a:pt x="36" y="12027"/>
                    </a:cubicBezTo>
                    <a:cubicBezTo>
                      <a:pt x="11" y="12176"/>
                      <a:pt x="2" y="12255"/>
                      <a:pt x="1" y="12259"/>
                    </a:cubicBezTo>
                    <a:lnTo>
                      <a:pt x="1" y="12259"/>
                    </a:lnTo>
                    <a:cubicBezTo>
                      <a:pt x="5" y="12258"/>
                      <a:pt x="9" y="12236"/>
                      <a:pt x="19" y="12194"/>
                    </a:cubicBezTo>
                    <a:cubicBezTo>
                      <a:pt x="27" y="12145"/>
                      <a:pt x="41" y="12084"/>
                      <a:pt x="58" y="12014"/>
                    </a:cubicBezTo>
                    <a:cubicBezTo>
                      <a:pt x="88" y="11843"/>
                      <a:pt x="132" y="11612"/>
                      <a:pt x="189" y="11319"/>
                    </a:cubicBezTo>
                    <a:cubicBezTo>
                      <a:pt x="303" y="10707"/>
                      <a:pt x="465" y="9838"/>
                      <a:pt x="670" y="8753"/>
                    </a:cubicBezTo>
                    <a:cubicBezTo>
                      <a:pt x="1065" y="6591"/>
                      <a:pt x="1611" y="3588"/>
                      <a:pt x="2240" y="158"/>
                    </a:cubicBezTo>
                    <a:lnTo>
                      <a:pt x="5295" y="158"/>
                    </a:lnTo>
                    <a:cubicBezTo>
                      <a:pt x="4405" y="5087"/>
                      <a:pt x="3615" y="9459"/>
                      <a:pt x="3120" y="12211"/>
                    </a:cubicBezTo>
                    <a:lnTo>
                      <a:pt x="3120" y="12211"/>
                    </a:lnTo>
                    <a:cubicBezTo>
                      <a:pt x="2155" y="12224"/>
                      <a:pt x="1387" y="12233"/>
                      <a:pt x="848" y="12237"/>
                    </a:cubicBezTo>
                    <a:cubicBezTo>
                      <a:pt x="582" y="12241"/>
                      <a:pt x="376" y="12246"/>
                      <a:pt x="224" y="12250"/>
                    </a:cubicBezTo>
                    <a:cubicBezTo>
                      <a:pt x="158" y="12250"/>
                      <a:pt x="106" y="12254"/>
                      <a:pt x="62" y="12254"/>
                    </a:cubicBezTo>
                    <a:cubicBezTo>
                      <a:pt x="23" y="12254"/>
                      <a:pt x="5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1" y="12259"/>
                      <a:pt x="1" y="12259"/>
                      <a:pt x="1" y="12259"/>
                    </a:cubicBezTo>
                    <a:cubicBezTo>
                      <a:pt x="1" y="12259"/>
                      <a:pt x="1" y="12259"/>
                      <a:pt x="1" y="12259"/>
                    </a:cubicBezTo>
                    <a:lnTo>
                      <a:pt x="1" y="12259"/>
                    </a:lnTo>
                    <a:cubicBezTo>
                      <a:pt x="3" y="12263"/>
                      <a:pt x="69" y="12263"/>
                      <a:pt x="207" y="12267"/>
                    </a:cubicBezTo>
                    <a:cubicBezTo>
                      <a:pt x="355" y="12272"/>
                      <a:pt x="560" y="12272"/>
                      <a:pt x="818" y="12281"/>
                    </a:cubicBezTo>
                    <a:cubicBezTo>
                      <a:pt x="1373" y="12285"/>
                      <a:pt x="2165" y="12293"/>
                      <a:pt x="3161" y="12307"/>
                    </a:cubicBezTo>
                    <a:lnTo>
                      <a:pt x="3196" y="12307"/>
                    </a:lnTo>
                    <a:lnTo>
                      <a:pt x="3204" y="12267"/>
                    </a:lnTo>
                    <a:cubicBezTo>
                      <a:pt x="3716" y="9501"/>
                      <a:pt x="4537" y="5078"/>
                      <a:pt x="5463" y="92"/>
                    </a:cubicBezTo>
                    <a:lnTo>
                      <a:pt x="548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7" name="Google Shape;3539;p48"/>
              <p:cNvSpPr/>
              <p:nvPr/>
            </p:nvSpPr>
            <p:spPr>
              <a:xfrm>
                <a:off x="1456919" y="3824193"/>
                <a:ext cx="264655" cy="83487"/>
              </a:xfrm>
              <a:custGeom>
                <a:avLst/>
                <a:gdLst/>
                <a:ahLst/>
                <a:cxnLst/>
                <a:rect l="l" t="t" r="r" b="b"/>
                <a:pathLst>
                  <a:path w="18180" h="5735" extrusionOk="0">
                    <a:moveTo>
                      <a:pt x="975" y="1"/>
                    </a:moveTo>
                    <a:lnTo>
                      <a:pt x="0" y="5735"/>
                    </a:lnTo>
                    <a:lnTo>
                      <a:pt x="17083" y="5735"/>
                    </a:lnTo>
                    <a:lnTo>
                      <a:pt x="18180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8" name="Google Shape;3540;p48"/>
              <p:cNvSpPr/>
              <p:nvPr/>
            </p:nvSpPr>
            <p:spPr>
              <a:xfrm>
                <a:off x="1452144" y="3906515"/>
                <a:ext cx="32652" cy="30294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2081" extrusionOk="0">
                    <a:moveTo>
                      <a:pt x="341" y="1"/>
                    </a:moveTo>
                    <a:lnTo>
                      <a:pt x="328" y="80"/>
                    </a:lnTo>
                    <a:lnTo>
                      <a:pt x="0" y="2081"/>
                    </a:lnTo>
                    <a:cubicBezTo>
                      <a:pt x="0" y="2081"/>
                      <a:pt x="2242" y="1"/>
                      <a:pt x="2207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9" name="Google Shape;3541;p48"/>
              <p:cNvSpPr/>
              <p:nvPr/>
            </p:nvSpPr>
            <p:spPr>
              <a:xfrm>
                <a:off x="1499034" y="3852056"/>
                <a:ext cx="185011" cy="2315"/>
              </a:xfrm>
              <a:custGeom>
                <a:avLst/>
                <a:gdLst/>
                <a:ahLst/>
                <a:cxnLst/>
                <a:rect l="l" t="t" r="r" b="b"/>
                <a:pathLst>
                  <a:path w="12709" h="159" extrusionOk="0">
                    <a:moveTo>
                      <a:pt x="6354" y="1"/>
                    </a:moveTo>
                    <a:cubicBezTo>
                      <a:pt x="2846" y="1"/>
                      <a:pt x="0" y="35"/>
                      <a:pt x="0" y="79"/>
                    </a:cubicBezTo>
                    <a:cubicBezTo>
                      <a:pt x="0" y="123"/>
                      <a:pt x="2846" y="158"/>
                      <a:pt x="6354" y="158"/>
                    </a:cubicBezTo>
                    <a:cubicBezTo>
                      <a:pt x="9863" y="158"/>
                      <a:pt x="12709" y="123"/>
                      <a:pt x="12709" y="79"/>
                    </a:cubicBezTo>
                    <a:cubicBezTo>
                      <a:pt x="12709" y="35"/>
                      <a:pt x="9863" y="1"/>
                      <a:pt x="635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0" name="Google Shape;3542;p48"/>
              <p:cNvSpPr/>
              <p:nvPr/>
            </p:nvSpPr>
            <p:spPr>
              <a:xfrm>
                <a:off x="1496617" y="3872232"/>
                <a:ext cx="184997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12708" h="154" extrusionOk="0">
                    <a:moveTo>
                      <a:pt x="6354" y="0"/>
                    </a:moveTo>
                    <a:cubicBezTo>
                      <a:pt x="2845" y="0"/>
                      <a:pt x="0" y="35"/>
                      <a:pt x="0" y="79"/>
                    </a:cubicBezTo>
                    <a:cubicBezTo>
                      <a:pt x="0" y="118"/>
                      <a:pt x="2845" y="153"/>
                      <a:pt x="6354" y="153"/>
                    </a:cubicBezTo>
                    <a:cubicBezTo>
                      <a:pt x="9864" y="153"/>
                      <a:pt x="12708" y="118"/>
                      <a:pt x="12708" y="79"/>
                    </a:cubicBezTo>
                    <a:cubicBezTo>
                      <a:pt x="12708" y="35"/>
                      <a:pt x="9864" y="0"/>
                      <a:pt x="635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4" name="Google Shape;3543;p48"/>
            <p:cNvGrpSpPr/>
            <p:nvPr/>
          </p:nvGrpSpPr>
          <p:grpSpPr>
            <a:xfrm>
              <a:off x="411603" y="4266784"/>
              <a:ext cx="1702500" cy="442228"/>
              <a:chOff x="411603" y="4266784"/>
              <a:chExt cx="1702500" cy="442228"/>
            </a:xfrm>
          </p:grpSpPr>
          <p:sp>
            <p:nvSpPr>
              <p:cNvPr id="60" name="Google Shape;3544;p48"/>
              <p:cNvSpPr/>
              <p:nvPr/>
            </p:nvSpPr>
            <p:spPr>
              <a:xfrm>
                <a:off x="1379866" y="4295608"/>
                <a:ext cx="708470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48667" h="28398" extrusionOk="0">
                    <a:moveTo>
                      <a:pt x="1" y="0"/>
                    </a:moveTo>
                    <a:lnTo>
                      <a:pt x="1" y="28398"/>
                    </a:lnTo>
                    <a:lnTo>
                      <a:pt x="48667" y="28398"/>
                    </a:lnTo>
                    <a:lnTo>
                      <a:pt x="4866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1" name="Google Shape;3545;p48"/>
              <p:cNvSpPr/>
              <p:nvPr/>
            </p:nvSpPr>
            <p:spPr>
              <a:xfrm>
                <a:off x="1379866" y="4295608"/>
                <a:ext cx="322754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22171" h="28398" extrusionOk="0">
                    <a:moveTo>
                      <a:pt x="1" y="0"/>
                    </a:moveTo>
                    <a:lnTo>
                      <a:pt x="1" y="28398"/>
                    </a:lnTo>
                    <a:lnTo>
                      <a:pt x="22170" y="28398"/>
                    </a:lnTo>
                    <a:lnTo>
                      <a:pt x="2217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2" name="Google Shape;3546;p48"/>
              <p:cNvSpPr/>
              <p:nvPr/>
            </p:nvSpPr>
            <p:spPr>
              <a:xfrm>
                <a:off x="1408938" y="4320036"/>
                <a:ext cx="261613" cy="117071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8042" extrusionOk="0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5"/>
                      <a:pt x="17884" y="4477"/>
                      <a:pt x="17888" y="5834"/>
                    </a:cubicBezTo>
                    <a:cubicBezTo>
                      <a:pt x="17897" y="6512"/>
                      <a:pt x="17901" y="7040"/>
                      <a:pt x="17906" y="7407"/>
                    </a:cubicBezTo>
                    <a:cubicBezTo>
                      <a:pt x="17906" y="7587"/>
                      <a:pt x="17910" y="7722"/>
                      <a:pt x="17910" y="7823"/>
                    </a:cubicBezTo>
                    <a:cubicBezTo>
                      <a:pt x="17910" y="7915"/>
                      <a:pt x="17914" y="7967"/>
                      <a:pt x="17914" y="7967"/>
                    </a:cubicBezTo>
                    <a:cubicBezTo>
                      <a:pt x="17914" y="7967"/>
                      <a:pt x="17884" y="7963"/>
                      <a:pt x="17823" y="7963"/>
                    </a:cubicBezTo>
                    <a:cubicBezTo>
                      <a:pt x="17761" y="7963"/>
                      <a:pt x="17674" y="7958"/>
                      <a:pt x="17565" y="7958"/>
                    </a:cubicBezTo>
                    <a:cubicBezTo>
                      <a:pt x="17333" y="7958"/>
                      <a:pt x="17000" y="7954"/>
                      <a:pt x="16572" y="7950"/>
                    </a:cubicBezTo>
                    <a:cubicBezTo>
                      <a:pt x="15699" y="7945"/>
                      <a:pt x="14440" y="7937"/>
                      <a:pt x="12863" y="7928"/>
                    </a:cubicBezTo>
                    <a:cubicBezTo>
                      <a:pt x="9714" y="7919"/>
                      <a:pt x="5292" y="7906"/>
                      <a:pt x="154" y="7893"/>
                    </a:cubicBezTo>
                    <a:lnTo>
                      <a:pt x="154" y="7893"/>
                    </a:lnTo>
                    <a:cubicBezTo>
                      <a:pt x="154" y="6692"/>
                      <a:pt x="154" y="5436"/>
                      <a:pt x="158" y="4143"/>
                    </a:cubicBezTo>
                    <a:lnTo>
                      <a:pt x="158" y="2133"/>
                    </a:lnTo>
                    <a:lnTo>
                      <a:pt x="158" y="1110"/>
                    </a:lnTo>
                    <a:lnTo>
                      <a:pt x="158" y="595"/>
                    </a:lnTo>
                    <a:lnTo>
                      <a:pt x="158" y="337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49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cubicBezTo>
                      <a:pt x="54" y="26"/>
                      <a:pt x="9" y="71"/>
                      <a:pt x="1" y="79"/>
                    </a:cubicBezTo>
                    <a:lnTo>
                      <a:pt x="1" y="79"/>
                    </a:lnTo>
                    <a:lnTo>
                      <a:pt x="1" y="83"/>
                    </a:lnTo>
                    <a:lnTo>
                      <a:pt x="1" y="92"/>
                    </a:lnTo>
                    <a:lnTo>
                      <a:pt x="1" y="110"/>
                    </a:lnTo>
                    <a:lnTo>
                      <a:pt x="1" y="140"/>
                    </a:lnTo>
                    <a:lnTo>
                      <a:pt x="1" y="206"/>
                    </a:lnTo>
                    <a:lnTo>
                      <a:pt x="1" y="337"/>
                    </a:lnTo>
                    <a:lnTo>
                      <a:pt x="1" y="595"/>
                    </a:lnTo>
                    <a:lnTo>
                      <a:pt x="1" y="1110"/>
                    </a:lnTo>
                    <a:lnTo>
                      <a:pt x="1" y="2133"/>
                    </a:lnTo>
                    <a:lnTo>
                      <a:pt x="1" y="4143"/>
                    </a:lnTo>
                    <a:cubicBezTo>
                      <a:pt x="5" y="5463"/>
                      <a:pt x="5" y="6744"/>
                      <a:pt x="5" y="7967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8"/>
                      <a:pt x="9737" y="8016"/>
                      <a:pt x="12910" y="8006"/>
                    </a:cubicBezTo>
                    <a:cubicBezTo>
                      <a:pt x="14483" y="7998"/>
                      <a:pt x="15738" y="7990"/>
                      <a:pt x="16603" y="7984"/>
                    </a:cubicBezTo>
                    <a:cubicBezTo>
                      <a:pt x="17027" y="7980"/>
                      <a:pt x="17355" y="7980"/>
                      <a:pt x="17583" y="7976"/>
                    </a:cubicBezTo>
                    <a:cubicBezTo>
                      <a:pt x="17687" y="7976"/>
                      <a:pt x="17770" y="7972"/>
                      <a:pt x="17835" y="7972"/>
                    </a:cubicBezTo>
                    <a:cubicBezTo>
                      <a:pt x="17882" y="7972"/>
                      <a:pt x="17911" y="7968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6"/>
                    </a:cubicBezTo>
                    <a:cubicBezTo>
                      <a:pt x="17923" y="7736"/>
                      <a:pt x="17923" y="7605"/>
                      <a:pt x="17928" y="7429"/>
                    </a:cubicBezTo>
                    <a:cubicBezTo>
                      <a:pt x="17932" y="7067"/>
                      <a:pt x="17936" y="6542"/>
                      <a:pt x="17940" y="5870"/>
                    </a:cubicBezTo>
                    <a:cubicBezTo>
                      <a:pt x="17950" y="4493"/>
                      <a:pt x="17958" y="2518"/>
                      <a:pt x="17971" y="79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8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3" name="Google Shape;3547;p48"/>
              <p:cNvSpPr/>
              <p:nvPr/>
            </p:nvSpPr>
            <p:spPr>
              <a:xfrm>
                <a:off x="1527654" y="4366590"/>
                <a:ext cx="23670" cy="24034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651" extrusionOk="0">
                    <a:moveTo>
                      <a:pt x="854" y="134"/>
                    </a:moveTo>
                    <a:cubicBezTo>
                      <a:pt x="1014" y="134"/>
                      <a:pt x="1163" y="190"/>
                      <a:pt x="1268" y="268"/>
                    </a:cubicBezTo>
                    <a:cubicBezTo>
                      <a:pt x="1434" y="381"/>
                      <a:pt x="1513" y="538"/>
                      <a:pt x="1548" y="649"/>
                    </a:cubicBezTo>
                    <a:cubicBezTo>
                      <a:pt x="1581" y="754"/>
                      <a:pt x="1587" y="823"/>
                      <a:pt x="1599" y="827"/>
                    </a:cubicBezTo>
                    <a:lnTo>
                      <a:pt x="1599" y="827"/>
                    </a:lnTo>
                    <a:cubicBezTo>
                      <a:pt x="1587" y="827"/>
                      <a:pt x="1581" y="896"/>
                      <a:pt x="1548" y="1002"/>
                    </a:cubicBezTo>
                    <a:cubicBezTo>
                      <a:pt x="1513" y="1111"/>
                      <a:pt x="1434" y="1268"/>
                      <a:pt x="1268" y="1383"/>
                    </a:cubicBezTo>
                    <a:cubicBezTo>
                      <a:pt x="1163" y="1461"/>
                      <a:pt x="1014" y="1516"/>
                      <a:pt x="854" y="1516"/>
                    </a:cubicBezTo>
                    <a:cubicBezTo>
                      <a:pt x="774" y="1516"/>
                      <a:pt x="690" y="1502"/>
                      <a:pt x="608" y="1470"/>
                    </a:cubicBezTo>
                    <a:cubicBezTo>
                      <a:pt x="368" y="1383"/>
                      <a:pt x="158" y="1125"/>
                      <a:pt x="162" y="823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48"/>
                      <a:pt x="774" y="134"/>
                      <a:pt x="854" y="134"/>
                    </a:cubicBezTo>
                    <a:close/>
                    <a:moveTo>
                      <a:pt x="824" y="0"/>
                    </a:moveTo>
                    <a:cubicBezTo>
                      <a:pt x="738" y="0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3"/>
                    </a:cubicBezTo>
                    <a:cubicBezTo>
                      <a:pt x="1" y="1194"/>
                      <a:pt x="263" y="1509"/>
                      <a:pt x="560" y="1605"/>
                    </a:cubicBezTo>
                    <a:cubicBezTo>
                      <a:pt x="649" y="1637"/>
                      <a:pt x="739" y="1650"/>
                      <a:pt x="825" y="1650"/>
                    </a:cubicBezTo>
                    <a:cubicBezTo>
                      <a:pt x="1027" y="1650"/>
                      <a:pt x="1211" y="1575"/>
                      <a:pt x="1334" y="1474"/>
                    </a:cubicBezTo>
                    <a:cubicBezTo>
                      <a:pt x="1517" y="1325"/>
                      <a:pt x="1587" y="1137"/>
                      <a:pt x="1604" y="1020"/>
                    </a:cubicBezTo>
                    <a:cubicBezTo>
                      <a:pt x="1626" y="897"/>
                      <a:pt x="1609" y="827"/>
                      <a:pt x="1601" y="827"/>
                    </a:cubicBezTo>
                    <a:lnTo>
                      <a:pt x="1601" y="827"/>
                    </a:lnTo>
                    <a:cubicBezTo>
                      <a:pt x="1609" y="823"/>
                      <a:pt x="1626" y="754"/>
                      <a:pt x="1604" y="631"/>
                    </a:cubicBezTo>
                    <a:cubicBezTo>
                      <a:pt x="1587" y="512"/>
                      <a:pt x="1517" y="325"/>
                      <a:pt x="1334" y="181"/>
                    </a:cubicBezTo>
                    <a:cubicBezTo>
                      <a:pt x="1211" y="76"/>
                      <a:pt x="1026" y="0"/>
                      <a:pt x="8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4" name="Google Shape;3548;p48"/>
              <p:cNvSpPr/>
              <p:nvPr/>
            </p:nvSpPr>
            <p:spPr>
              <a:xfrm>
                <a:off x="1408938" y="4446438"/>
                <a:ext cx="261613" cy="117086"/>
              </a:xfrm>
              <a:custGeom>
                <a:avLst/>
                <a:gdLst/>
                <a:ahLst/>
                <a:cxnLst/>
                <a:rect l="l" t="t" r="r" b="b"/>
                <a:pathLst>
                  <a:path w="17971" h="8043" extrusionOk="0">
                    <a:moveTo>
                      <a:pt x="17858" y="136"/>
                    </a:moveTo>
                    <a:lnTo>
                      <a:pt x="17858" y="136"/>
                    </a:lnTo>
                    <a:cubicBezTo>
                      <a:pt x="17871" y="2536"/>
                      <a:pt x="17884" y="4477"/>
                      <a:pt x="17888" y="5836"/>
                    </a:cubicBezTo>
                    <a:cubicBezTo>
                      <a:pt x="17897" y="6512"/>
                      <a:pt x="17901" y="7042"/>
                      <a:pt x="17906" y="7413"/>
                    </a:cubicBezTo>
                    <a:cubicBezTo>
                      <a:pt x="17906" y="7587"/>
                      <a:pt x="17910" y="7723"/>
                      <a:pt x="17910" y="7823"/>
                    </a:cubicBezTo>
                    <a:cubicBezTo>
                      <a:pt x="17910" y="7920"/>
                      <a:pt x="17914" y="7968"/>
                      <a:pt x="17914" y="7968"/>
                    </a:cubicBezTo>
                    <a:cubicBezTo>
                      <a:pt x="17914" y="7968"/>
                      <a:pt x="17884" y="7968"/>
                      <a:pt x="17823" y="7964"/>
                    </a:cubicBezTo>
                    <a:cubicBezTo>
                      <a:pt x="17761" y="7964"/>
                      <a:pt x="17674" y="7964"/>
                      <a:pt x="17565" y="7959"/>
                    </a:cubicBezTo>
                    <a:cubicBezTo>
                      <a:pt x="17333" y="7959"/>
                      <a:pt x="17000" y="7954"/>
                      <a:pt x="16572" y="7950"/>
                    </a:cubicBezTo>
                    <a:cubicBezTo>
                      <a:pt x="15699" y="7946"/>
                      <a:pt x="14440" y="7937"/>
                      <a:pt x="12863" y="7928"/>
                    </a:cubicBezTo>
                    <a:cubicBezTo>
                      <a:pt x="9714" y="7920"/>
                      <a:pt x="5292" y="7911"/>
                      <a:pt x="154" y="7894"/>
                    </a:cubicBezTo>
                    <a:lnTo>
                      <a:pt x="154" y="7894"/>
                    </a:lnTo>
                    <a:cubicBezTo>
                      <a:pt x="154" y="6692"/>
                      <a:pt x="154" y="5437"/>
                      <a:pt x="158" y="4144"/>
                    </a:cubicBezTo>
                    <a:lnTo>
                      <a:pt x="158" y="2138"/>
                    </a:lnTo>
                    <a:lnTo>
                      <a:pt x="158" y="1111"/>
                    </a:lnTo>
                    <a:lnTo>
                      <a:pt x="158" y="596"/>
                    </a:lnTo>
                    <a:lnTo>
                      <a:pt x="158" y="338"/>
                    </a:lnTo>
                    <a:lnTo>
                      <a:pt x="158" y="206"/>
                    </a:lnTo>
                    <a:lnTo>
                      <a:pt x="158" y="158"/>
                    </a:lnTo>
                    <a:lnTo>
                      <a:pt x="158" y="158"/>
                    </a:lnTo>
                    <a:cubicBezTo>
                      <a:pt x="7035" y="150"/>
                      <a:pt x="13275" y="140"/>
                      <a:pt x="17858" y="136"/>
                    </a:cubicBezTo>
                    <a:close/>
                    <a:moveTo>
                      <a:pt x="80" y="1"/>
                    </a:moveTo>
                    <a:lnTo>
                      <a:pt x="1" y="80"/>
                    </a:lnTo>
                    <a:lnTo>
                      <a:pt x="1" y="84"/>
                    </a:lnTo>
                    <a:lnTo>
                      <a:pt x="1" y="88"/>
                    </a:lnTo>
                    <a:lnTo>
                      <a:pt x="1" y="93"/>
                    </a:lnTo>
                    <a:lnTo>
                      <a:pt x="1" y="110"/>
                    </a:lnTo>
                    <a:lnTo>
                      <a:pt x="1" y="146"/>
                    </a:lnTo>
                    <a:lnTo>
                      <a:pt x="1" y="206"/>
                    </a:lnTo>
                    <a:lnTo>
                      <a:pt x="1" y="338"/>
                    </a:lnTo>
                    <a:lnTo>
                      <a:pt x="1" y="596"/>
                    </a:lnTo>
                    <a:lnTo>
                      <a:pt x="1" y="1111"/>
                    </a:lnTo>
                    <a:lnTo>
                      <a:pt x="1" y="2138"/>
                    </a:lnTo>
                    <a:lnTo>
                      <a:pt x="1" y="4144"/>
                    </a:lnTo>
                    <a:cubicBezTo>
                      <a:pt x="5" y="5463"/>
                      <a:pt x="5" y="6744"/>
                      <a:pt x="5" y="7968"/>
                    </a:cubicBezTo>
                    <a:lnTo>
                      <a:pt x="5" y="8042"/>
                    </a:lnTo>
                    <a:lnTo>
                      <a:pt x="80" y="8042"/>
                    </a:lnTo>
                    <a:cubicBezTo>
                      <a:pt x="5271" y="8029"/>
                      <a:pt x="9737" y="8016"/>
                      <a:pt x="12910" y="8007"/>
                    </a:cubicBezTo>
                    <a:cubicBezTo>
                      <a:pt x="14483" y="7998"/>
                      <a:pt x="15738" y="7994"/>
                      <a:pt x="16603" y="7986"/>
                    </a:cubicBezTo>
                    <a:cubicBezTo>
                      <a:pt x="17027" y="7986"/>
                      <a:pt x="17355" y="7980"/>
                      <a:pt x="17583" y="7976"/>
                    </a:cubicBezTo>
                    <a:cubicBezTo>
                      <a:pt x="17687" y="7976"/>
                      <a:pt x="17770" y="7976"/>
                      <a:pt x="17835" y="7972"/>
                    </a:cubicBezTo>
                    <a:cubicBezTo>
                      <a:pt x="17888" y="7972"/>
                      <a:pt x="17918" y="7972"/>
                      <a:pt x="17914" y="7968"/>
                    </a:cubicBezTo>
                    <a:lnTo>
                      <a:pt x="17914" y="7968"/>
                    </a:lnTo>
                    <a:cubicBezTo>
                      <a:pt x="17914" y="7968"/>
                      <a:pt x="17914" y="7968"/>
                      <a:pt x="17914" y="7968"/>
                    </a:cubicBezTo>
                    <a:cubicBezTo>
                      <a:pt x="17918" y="7968"/>
                      <a:pt x="17918" y="7920"/>
                      <a:pt x="17923" y="7837"/>
                    </a:cubicBezTo>
                    <a:cubicBezTo>
                      <a:pt x="17923" y="7736"/>
                      <a:pt x="17923" y="7605"/>
                      <a:pt x="17928" y="7430"/>
                    </a:cubicBezTo>
                    <a:cubicBezTo>
                      <a:pt x="17932" y="7068"/>
                      <a:pt x="17936" y="6543"/>
                      <a:pt x="17940" y="5870"/>
                    </a:cubicBezTo>
                    <a:cubicBezTo>
                      <a:pt x="17950" y="4493"/>
                      <a:pt x="17958" y="2518"/>
                      <a:pt x="17971" y="80"/>
                    </a:cubicBezTo>
                    <a:lnTo>
                      <a:pt x="17971" y="23"/>
                    </a:lnTo>
                    <a:lnTo>
                      <a:pt x="17914" y="23"/>
                    </a:lnTo>
                    <a:cubicBezTo>
                      <a:pt x="13309" y="19"/>
                      <a:pt x="7016" y="9"/>
                      <a:pt x="8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5" name="Google Shape;3549;p48"/>
              <p:cNvSpPr/>
              <p:nvPr/>
            </p:nvSpPr>
            <p:spPr>
              <a:xfrm>
                <a:off x="1527654" y="4492993"/>
                <a:ext cx="23685" cy="24034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651" extrusionOk="0">
                    <a:moveTo>
                      <a:pt x="824" y="1"/>
                    </a:moveTo>
                    <a:cubicBezTo>
                      <a:pt x="738" y="1"/>
                      <a:pt x="649" y="14"/>
                      <a:pt x="560" y="46"/>
                    </a:cubicBezTo>
                    <a:cubicBezTo>
                      <a:pt x="263" y="141"/>
                      <a:pt x="1" y="456"/>
                      <a:pt x="5" y="828"/>
                    </a:cubicBezTo>
                    <a:cubicBezTo>
                      <a:pt x="1" y="1195"/>
                      <a:pt x="263" y="1510"/>
                      <a:pt x="560" y="1605"/>
                    </a:cubicBezTo>
                    <a:cubicBezTo>
                      <a:pt x="649" y="1637"/>
                      <a:pt x="739" y="1651"/>
                      <a:pt x="825" y="1651"/>
                    </a:cubicBezTo>
                    <a:cubicBezTo>
                      <a:pt x="1027" y="1651"/>
                      <a:pt x="1211" y="1576"/>
                      <a:pt x="1334" y="1474"/>
                    </a:cubicBezTo>
                    <a:cubicBezTo>
                      <a:pt x="1517" y="1326"/>
                      <a:pt x="1587" y="1143"/>
                      <a:pt x="1604" y="1020"/>
                    </a:cubicBezTo>
                    <a:cubicBezTo>
                      <a:pt x="1626" y="893"/>
                      <a:pt x="1608" y="828"/>
                      <a:pt x="1600" y="828"/>
                    </a:cubicBezTo>
                    <a:cubicBezTo>
                      <a:pt x="1587" y="828"/>
                      <a:pt x="1582" y="893"/>
                      <a:pt x="1548" y="1002"/>
                    </a:cubicBezTo>
                    <a:cubicBezTo>
                      <a:pt x="1513" y="1111"/>
                      <a:pt x="1434" y="1269"/>
                      <a:pt x="1268" y="1387"/>
                    </a:cubicBezTo>
                    <a:cubicBezTo>
                      <a:pt x="1163" y="1462"/>
                      <a:pt x="1015" y="1517"/>
                      <a:pt x="856" y="1517"/>
                    </a:cubicBezTo>
                    <a:cubicBezTo>
                      <a:pt x="775" y="1517"/>
                      <a:pt x="691" y="1503"/>
                      <a:pt x="608" y="1470"/>
                    </a:cubicBezTo>
                    <a:cubicBezTo>
                      <a:pt x="368" y="1383"/>
                      <a:pt x="158" y="1125"/>
                      <a:pt x="162" y="828"/>
                    </a:cubicBezTo>
                    <a:cubicBezTo>
                      <a:pt x="158" y="526"/>
                      <a:pt x="368" y="268"/>
                      <a:pt x="608" y="181"/>
                    </a:cubicBezTo>
                    <a:cubicBezTo>
                      <a:pt x="690" y="150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8"/>
                    </a:cubicBezTo>
                    <a:cubicBezTo>
                      <a:pt x="1434" y="383"/>
                      <a:pt x="1513" y="540"/>
                      <a:pt x="1548" y="649"/>
                    </a:cubicBezTo>
                    <a:cubicBezTo>
                      <a:pt x="1582" y="758"/>
                      <a:pt x="1587" y="828"/>
                      <a:pt x="1600" y="828"/>
                    </a:cubicBezTo>
                    <a:cubicBezTo>
                      <a:pt x="1608" y="828"/>
                      <a:pt x="1626" y="758"/>
                      <a:pt x="1604" y="635"/>
                    </a:cubicBezTo>
                    <a:cubicBezTo>
                      <a:pt x="1587" y="514"/>
                      <a:pt x="1517" y="325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6" name="Google Shape;3550;p48"/>
              <p:cNvSpPr/>
              <p:nvPr/>
            </p:nvSpPr>
            <p:spPr>
              <a:xfrm>
                <a:off x="1408923" y="4572608"/>
                <a:ext cx="261627" cy="117319"/>
              </a:xfrm>
              <a:custGeom>
                <a:avLst/>
                <a:gdLst/>
                <a:ahLst/>
                <a:cxnLst/>
                <a:rect l="l" t="t" r="r" b="b"/>
                <a:pathLst>
                  <a:path w="17972" h="8059" extrusionOk="0">
                    <a:moveTo>
                      <a:pt x="98" y="0"/>
                    </a:moveTo>
                    <a:cubicBezTo>
                      <a:pt x="98" y="0"/>
                      <a:pt x="93" y="5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lnTo>
                      <a:pt x="81" y="17"/>
                    </a:lnTo>
                    <a:cubicBezTo>
                      <a:pt x="91" y="7"/>
                      <a:pt x="98" y="0"/>
                      <a:pt x="98" y="0"/>
                    </a:cubicBezTo>
                    <a:close/>
                    <a:moveTo>
                      <a:pt x="161" y="95"/>
                    </a:moveTo>
                    <a:cubicBezTo>
                      <a:pt x="161" y="95"/>
                      <a:pt x="160" y="95"/>
                      <a:pt x="159" y="96"/>
                    </a:cubicBezTo>
                    <a:lnTo>
                      <a:pt x="159" y="96"/>
                    </a:lnTo>
                    <a:lnTo>
                      <a:pt x="159" y="96"/>
                    </a:lnTo>
                    <a:cubicBezTo>
                      <a:pt x="160" y="95"/>
                      <a:pt x="161" y="95"/>
                      <a:pt x="161" y="95"/>
                    </a:cubicBezTo>
                    <a:close/>
                    <a:moveTo>
                      <a:pt x="2" y="96"/>
                    </a:moveTo>
                    <a:cubicBezTo>
                      <a:pt x="1" y="97"/>
                      <a:pt x="1" y="97"/>
                      <a:pt x="1" y="97"/>
                    </a:cubicBezTo>
                    <a:cubicBezTo>
                      <a:pt x="1" y="97"/>
                      <a:pt x="1" y="97"/>
                      <a:pt x="2" y="96"/>
                    </a:cubicBezTo>
                    <a:lnTo>
                      <a:pt x="2" y="96"/>
                    </a:lnTo>
                    <a:lnTo>
                      <a:pt x="2" y="96"/>
                    </a:lnTo>
                    <a:close/>
                    <a:moveTo>
                      <a:pt x="81" y="174"/>
                    </a:moveTo>
                    <a:lnTo>
                      <a:pt x="81" y="174"/>
                    </a:lnTo>
                    <a:cubicBezTo>
                      <a:pt x="70" y="185"/>
                      <a:pt x="63" y="192"/>
                      <a:pt x="63" y="192"/>
                    </a:cubicBezTo>
                    <a:cubicBezTo>
                      <a:pt x="63" y="192"/>
                      <a:pt x="68" y="187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lose/>
                    <a:moveTo>
                      <a:pt x="17859" y="153"/>
                    </a:moveTo>
                    <a:cubicBezTo>
                      <a:pt x="17872" y="2552"/>
                      <a:pt x="17885" y="4495"/>
                      <a:pt x="17889" y="5852"/>
                    </a:cubicBezTo>
                    <a:cubicBezTo>
                      <a:pt x="17898" y="6529"/>
                      <a:pt x="17902" y="7058"/>
                      <a:pt x="17907" y="7429"/>
                    </a:cubicBezTo>
                    <a:cubicBezTo>
                      <a:pt x="17907" y="7604"/>
                      <a:pt x="17911" y="7740"/>
                      <a:pt x="17911" y="7840"/>
                    </a:cubicBezTo>
                    <a:cubicBezTo>
                      <a:pt x="17911" y="7936"/>
                      <a:pt x="17915" y="7984"/>
                      <a:pt x="17915" y="7984"/>
                    </a:cubicBezTo>
                    <a:cubicBezTo>
                      <a:pt x="17915" y="7984"/>
                      <a:pt x="17885" y="7984"/>
                      <a:pt x="17824" y="7980"/>
                    </a:cubicBezTo>
                    <a:cubicBezTo>
                      <a:pt x="17762" y="7980"/>
                      <a:pt x="17675" y="7980"/>
                      <a:pt x="17566" y="7976"/>
                    </a:cubicBezTo>
                    <a:cubicBezTo>
                      <a:pt x="17334" y="7976"/>
                      <a:pt x="17001" y="7972"/>
                      <a:pt x="16573" y="7966"/>
                    </a:cubicBezTo>
                    <a:cubicBezTo>
                      <a:pt x="15700" y="7962"/>
                      <a:pt x="14441" y="7954"/>
                      <a:pt x="12864" y="7945"/>
                    </a:cubicBezTo>
                    <a:cubicBezTo>
                      <a:pt x="9715" y="7936"/>
                      <a:pt x="5293" y="7928"/>
                      <a:pt x="155" y="7910"/>
                    </a:cubicBezTo>
                    <a:lnTo>
                      <a:pt x="155" y="7910"/>
                    </a:lnTo>
                    <a:cubicBezTo>
                      <a:pt x="155" y="6708"/>
                      <a:pt x="155" y="5454"/>
                      <a:pt x="159" y="4160"/>
                    </a:cubicBezTo>
                    <a:lnTo>
                      <a:pt x="159" y="2155"/>
                    </a:lnTo>
                    <a:lnTo>
                      <a:pt x="159" y="1128"/>
                    </a:lnTo>
                    <a:lnTo>
                      <a:pt x="159" y="612"/>
                    </a:lnTo>
                    <a:lnTo>
                      <a:pt x="159" y="354"/>
                    </a:lnTo>
                    <a:lnTo>
                      <a:pt x="159" y="227"/>
                    </a:lnTo>
                    <a:lnTo>
                      <a:pt x="159" y="174"/>
                    </a:lnTo>
                    <a:lnTo>
                      <a:pt x="159" y="174"/>
                    </a:lnTo>
                    <a:cubicBezTo>
                      <a:pt x="7036" y="166"/>
                      <a:pt x="13276" y="158"/>
                      <a:pt x="17859" y="153"/>
                    </a:cubicBezTo>
                    <a:close/>
                    <a:moveTo>
                      <a:pt x="81" y="17"/>
                    </a:moveTo>
                    <a:cubicBezTo>
                      <a:pt x="56" y="42"/>
                      <a:pt x="10" y="88"/>
                      <a:pt x="2" y="96"/>
                    </a:cubicBezTo>
                    <a:lnTo>
                      <a:pt x="2" y="96"/>
                    </a:lnTo>
                    <a:lnTo>
                      <a:pt x="2" y="100"/>
                    </a:lnTo>
                    <a:lnTo>
                      <a:pt x="2" y="105"/>
                    </a:lnTo>
                    <a:lnTo>
                      <a:pt x="2" y="114"/>
                    </a:lnTo>
                    <a:lnTo>
                      <a:pt x="2" y="126"/>
                    </a:lnTo>
                    <a:lnTo>
                      <a:pt x="2" y="162"/>
                    </a:lnTo>
                    <a:lnTo>
                      <a:pt x="2" y="227"/>
                    </a:lnTo>
                    <a:lnTo>
                      <a:pt x="2" y="354"/>
                    </a:lnTo>
                    <a:lnTo>
                      <a:pt x="2" y="612"/>
                    </a:lnTo>
                    <a:lnTo>
                      <a:pt x="2" y="1128"/>
                    </a:lnTo>
                    <a:lnTo>
                      <a:pt x="2" y="2155"/>
                    </a:lnTo>
                    <a:lnTo>
                      <a:pt x="2" y="4160"/>
                    </a:lnTo>
                    <a:cubicBezTo>
                      <a:pt x="6" y="5481"/>
                      <a:pt x="6" y="6760"/>
                      <a:pt x="6" y="7984"/>
                    </a:cubicBezTo>
                    <a:lnTo>
                      <a:pt x="6" y="8059"/>
                    </a:lnTo>
                    <a:lnTo>
                      <a:pt x="81" y="8059"/>
                    </a:lnTo>
                    <a:cubicBezTo>
                      <a:pt x="5272" y="8045"/>
                      <a:pt x="9738" y="8032"/>
                      <a:pt x="12911" y="8024"/>
                    </a:cubicBezTo>
                    <a:cubicBezTo>
                      <a:pt x="14484" y="8015"/>
                      <a:pt x="15739" y="8010"/>
                      <a:pt x="16604" y="8006"/>
                    </a:cubicBezTo>
                    <a:cubicBezTo>
                      <a:pt x="17028" y="8002"/>
                      <a:pt x="17356" y="7998"/>
                      <a:pt x="17584" y="7993"/>
                    </a:cubicBezTo>
                    <a:cubicBezTo>
                      <a:pt x="17688" y="7993"/>
                      <a:pt x="17771" y="7993"/>
                      <a:pt x="17836" y="7988"/>
                    </a:cubicBezTo>
                    <a:cubicBezTo>
                      <a:pt x="17889" y="7988"/>
                      <a:pt x="17919" y="7988"/>
                      <a:pt x="17915" y="7984"/>
                    </a:cubicBezTo>
                    <a:lnTo>
                      <a:pt x="17915" y="7984"/>
                    </a:lnTo>
                    <a:cubicBezTo>
                      <a:pt x="17915" y="7984"/>
                      <a:pt x="17915" y="7984"/>
                      <a:pt x="17915" y="7984"/>
                    </a:cubicBezTo>
                    <a:cubicBezTo>
                      <a:pt x="17919" y="7984"/>
                      <a:pt x="17919" y="7937"/>
                      <a:pt x="17924" y="7853"/>
                    </a:cubicBezTo>
                    <a:cubicBezTo>
                      <a:pt x="17924" y="7752"/>
                      <a:pt x="17924" y="7621"/>
                      <a:pt x="17929" y="7451"/>
                    </a:cubicBezTo>
                    <a:cubicBezTo>
                      <a:pt x="17933" y="7084"/>
                      <a:pt x="17937" y="6560"/>
                      <a:pt x="17941" y="5886"/>
                    </a:cubicBezTo>
                    <a:cubicBezTo>
                      <a:pt x="17951" y="4510"/>
                      <a:pt x="17959" y="2534"/>
                      <a:pt x="17972" y="96"/>
                    </a:cubicBezTo>
                    <a:lnTo>
                      <a:pt x="17972" y="39"/>
                    </a:lnTo>
                    <a:lnTo>
                      <a:pt x="17915" y="39"/>
                    </a:lnTo>
                    <a:cubicBezTo>
                      <a:pt x="13310" y="35"/>
                      <a:pt x="7017" y="27"/>
                      <a:pt x="81" y="1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7" name="Google Shape;3551;p48"/>
              <p:cNvSpPr/>
              <p:nvPr/>
            </p:nvSpPr>
            <p:spPr>
              <a:xfrm>
                <a:off x="1527654" y="4619396"/>
                <a:ext cx="23685" cy="24049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652" extrusionOk="0">
                    <a:moveTo>
                      <a:pt x="824" y="1"/>
                    </a:moveTo>
                    <a:cubicBezTo>
                      <a:pt x="738" y="1"/>
                      <a:pt x="649" y="15"/>
                      <a:pt x="560" y="46"/>
                    </a:cubicBezTo>
                    <a:cubicBezTo>
                      <a:pt x="263" y="143"/>
                      <a:pt x="1" y="457"/>
                      <a:pt x="5" y="829"/>
                    </a:cubicBezTo>
                    <a:cubicBezTo>
                      <a:pt x="1" y="1196"/>
                      <a:pt x="263" y="1510"/>
                      <a:pt x="560" y="1606"/>
                    </a:cubicBezTo>
                    <a:cubicBezTo>
                      <a:pt x="650" y="1638"/>
                      <a:pt x="741" y="1652"/>
                      <a:pt x="829" y="1652"/>
                    </a:cubicBezTo>
                    <a:cubicBezTo>
                      <a:pt x="1029" y="1652"/>
                      <a:pt x="1212" y="1578"/>
                      <a:pt x="1334" y="1475"/>
                    </a:cubicBezTo>
                    <a:cubicBezTo>
                      <a:pt x="1517" y="1327"/>
                      <a:pt x="1587" y="1143"/>
                      <a:pt x="1604" y="1021"/>
                    </a:cubicBezTo>
                    <a:cubicBezTo>
                      <a:pt x="1626" y="894"/>
                      <a:pt x="1608" y="829"/>
                      <a:pt x="1600" y="829"/>
                    </a:cubicBezTo>
                    <a:cubicBezTo>
                      <a:pt x="1587" y="829"/>
                      <a:pt x="1582" y="894"/>
                      <a:pt x="1548" y="1003"/>
                    </a:cubicBezTo>
                    <a:cubicBezTo>
                      <a:pt x="1513" y="1113"/>
                      <a:pt x="1434" y="1270"/>
                      <a:pt x="1268" y="1388"/>
                    </a:cubicBezTo>
                    <a:cubicBezTo>
                      <a:pt x="1164" y="1465"/>
                      <a:pt x="1018" y="1518"/>
                      <a:pt x="861" y="1518"/>
                    </a:cubicBezTo>
                    <a:cubicBezTo>
                      <a:pt x="778" y="1518"/>
                      <a:pt x="692" y="1504"/>
                      <a:pt x="608" y="1470"/>
                    </a:cubicBezTo>
                    <a:cubicBezTo>
                      <a:pt x="368" y="1388"/>
                      <a:pt x="158" y="1125"/>
                      <a:pt x="162" y="829"/>
                    </a:cubicBezTo>
                    <a:cubicBezTo>
                      <a:pt x="158" y="527"/>
                      <a:pt x="368" y="269"/>
                      <a:pt x="608" y="181"/>
                    </a:cubicBezTo>
                    <a:cubicBezTo>
                      <a:pt x="690" y="151"/>
                      <a:pt x="774" y="137"/>
                      <a:pt x="854" y="137"/>
                    </a:cubicBezTo>
                    <a:cubicBezTo>
                      <a:pt x="1014" y="137"/>
                      <a:pt x="1163" y="190"/>
                      <a:pt x="1268" y="269"/>
                    </a:cubicBezTo>
                    <a:cubicBezTo>
                      <a:pt x="1434" y="387"/>
                      <a:pt x="1513" y="540"/>
                      <a:pt x="1548" y="649"/>
                    </a:cubicBezTo>
                    <a:cubicBezTo>
                      <a:pt x="1582" y="758"/>
                      <a:pt x="1587" y="829"/>
                      <a:pt x="1600" y="829"/>
                    </a:cubicBezTo>
                    <a:cubicBezTo>
                      <a:pt x="1608" y="829"/>
                      <a:pt x="1626" y="758"/>
                      <a:pt x="1604" y="636"/>
                    </a:cubicBezTo>
                    <a:cubicBezTo>
                      <a:pt x="1587" y="514"/>
                      <a:pt x="1517" y="330"/>
                      <a:pt x="1334" y="181"/>
                    </a:cubicBezTo>
                    <a:cubicBezTo>
                      <a:pt x="1211" y="77"/>
                      <a:pt x="1026" y="1"/>
                      <a:pt x="8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8" name="Google Shape;3552;p48"/>
              <p:cNvSpPr/>
              <p:nvPr/>
            </p:nvSpPr>
            <p:spPr>
              <a:xfrm>
                <a:off x="434444" y="4295608"/>
                <a:ext cx="595984" cy="413404"/>
              </a:xfrm>
              <a:custGeom>
                <a:avLst/>
                <a:gdLst/>
                <a:ahLst/>
                <a:cxnLst/>
                <a:rect l="l" t="t" r="r" b="b"/>
                <a:pathLst>
                  <a:path w="40940" h="28398" extrusionOk="0">
                    <a:moveTo>
                      <a:pt x="0" y="0"/>
                    </a:moveTo>
                    <a:lnTo>
                      <a:pt x="0" y="28398"/>
                    </a:lnTo>
                    <a:lnTo>
                      <a:pt x="40939" y="28398"/>
                    </a:lnTo>
                    <a:lnTo>
                      <a:pt x="4093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9" name="Google Shape;3553;p48"/>
              <p:cNvSpPr/>
              <p:nvPr/>
            </p:nvSpPr>
            <p:spPr>
              <a:xfrm>
                <a:off x="411603" y="4266784"/>
                <a:ext cx="1702500" cy="39262"/>
              </a:xfrm>
              <a:custGeom>
                <a:avLst/>
                <a:gdLst/>
                <a:ahLst/>
                <a:cxnLst/>
                <a:rect l="l" t="t" r="r" b="b"/>
                <a:pathLst>
                  <a:path w="116950" h="2697" extrusionOk="0">
                    <a:moveTo>
                      <a:pt x="0" y="0"/>
                    </a:moveTo>
                    <a:lnTo>
                      <a:pt x="0" y="2697"/>
                    </a:lnTo>
                    <a:lnTo>
                      <a:pt x="116949" y="2697"/>
                    </a:lnTo>
                    <a:lnTo>
                      <a:pt x="11694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0" name="Google Shape;3554;p48"/>
              <p:cNvSpPr/>
              <p:nvPr/>
            </p:nvSpPr>
            <p:spPr>
              <a:xfrm>
                <a:off x="434444" y="4306031"/>
                <a:ext cx="52815" cy="402981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27682" extrusionOk="0">
                    <a:moveTo>
                      <a:pt x="0" y="1"/>
                    </a:moveTo>
                    <a:lnTo>
                      <a:pt x="0" y="27682"/>
                    </a:lnTo>
                    <a:lnTo>
                      <a:pt x="3627" y="27682"/>
                    </a:lnTo>
                    <a:lnTo>
                      <a:pt x="3627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15" name="Google Shape;3555;p48"/>
            <p:cNvSpPr/>
            <p:nvPr/>
          </p:nvSpPr>
          <p:spPr>
            <a:xfrm>
              <a:off x="1415110" y="3972533"/>
              <a:ext cx="32216" cy="42712"/>
            </a:xfrm>
            <a:custGeom>
              <a:avLst/>
              <a:gdLst/>
              <a:ahLst/>
              <a:cxnLst/>
              <a:rect l="l" t="t" r="r" b="b"/>
              <a:pathLst>
                <a:path w="2213" h="2934" extrusionOk="0">
                  <a:moveTo>
                    <a:pt x="2174" y="0"/>
                  </a:moveTo>
                  <a:cubicBezTo>
                    <a:pt x="2104" y="0"/>
                    <a:pt x="1912" y="33"/>
                    <a:pt x="1648" y="133"/>
                  </a:cubicBezTo>
                  <a:cubicBezTo>
                    <a:pt x="1483" y="202"/>
                    <a:pt x="1295" y="312"/>
                    <a:pt x="1120" y="474"/>
                  </a:cubicBezTo>
                  <a:cubicBezTo>
                    <a:pt x="936" y="644"/>
                    <a:pt x="814" y="884"/>
                    <a:pt x="709" y="1130"/>
                  </a:cubicBezTo>
                  <a:cubicBezTo>
                    <a:pt x="299" y="2112"/>
                    <a:pt x="1" y="2921"/>
                    <a:pt x="41" y="2934"/>
                  </a:cubicBezTo>
                  <a:cubicBezTo>
                    <a:pt x="41" y="2934"/>
                    <a:pt x="41" y="2934"/>
                    <a:pt x="42" y="2934"/>
                  </a:cubicBezTo>
                  <a:cubicBezTo>
                    <a:pt x="87" y="2934"/>
                    <a:pt x="447" y="2158"/>
                    <a:pt x="853" y="1190"/>
                  </a:cubicBezTo>
                  <a:cubicBezTo>
                    <a:pt x="954" y="950"/>
                    <a:pt x="1063" y="731"/>
                    <a:pt x="1216" y="579"/>
                  </a:cubicBezTo>
                  <a:cubicBezTo>
                    <a:pt x="1374" y="422"/>
                    <a:pt x="1544" y="307"/>
                    <a:pt x="1692" y="233"/>
                  </a:cubicBezTo>
                  <a:cubicBezTo>
                    <a:pt x="1998" y="85"/>
                    <a:pt x="2213" y="28"/>
                    <a:pt x="2203" y="6"/>
                  </a:cubicBezTo>
                  <a:cubicBezTo>
                    <a:pt x="2202" y="3"/>
                    <a:pt x="2192" y="0"/>
                    <a:pt x="217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3556;p48"/>
            <p:cNvSpPr/>
            <p:nvPr/>
          </p:nvSpPr>
          <p:spPr>
            <a:xfrm>
              <a:off x="1432492" y="3986916"/>
              <a:ext cx="14383" cy="28474"/>
            </a:xfrm>
            <a:custGeom>
              <a:avLst/>
              <a:gdLst/>
              <a:ahLst/>
              <a:cxnLst/>
              <a:rect l="l" t="t" r="r" b="b"/>
              <a:pathLst>
                <a:path w="988" h="1956" extrusionOk="0">
                  <a:moveTo>
                    <a:pt x="883" y="1"/>
                  </a:moveTo>
                  <a:cubicBezTo>
                    <a:pt x="817" y="1"/>
                    <a:pt x="722" y="45"/>
                    <a:pt x="656" y="132"/>
                  </a:cubicBezTo>
                  <a:cubicBezTo>
                    <a:pt x="529" y="312"/>
                    <a:pt x="406" y="556"/>
                    <a:pt x="289" y="850"/>
                  </a:cubicBezTo>
                  <a:cubicBezTo>
                    <a:pt x="57" y="1435"/>
                    <a:pt x="0" y="1946"/>
                    <a:pt x="39" y="1955"/>
                  </a:cubicBezTo>
                  <a:cubicBezTo>
                    <a:pt x="39" y="1955"/>
                    <a:pt x="40" y="1955"/>
                    <a:pt x="40" y="1955"/>
                  </a:cubicBezTo>
                  <a:cubicBezTo>
                    <a:pt x="85" y="1955"/>
                    <a:pt x="208" y="1474"/>
                    <a:pt x="432" y="906"/>
                  </a:cubicBezTo>
                  <a:cubicBezTo>
                    <a:pt x="547" y="626"/>
                    <a:pt x="660" y="360"/>
                    <a:pt x="747" y="194"/>
                  </a:cubicBezTo>
                  <a:cubicBezTo>
                    <a:pt x="839" y="32"/>
                    <a:pt x="979" y="54"/>
                    <a:pt x="983" y="37"/>
                  </a:cubicBezTo>
                  <a:cubicBezTo>
                    <a:pt x="987" y="27"/>
                    <a:pt x="957" y="1"/>
                    <a:pt x="892" y="1"/>
                  </a:cubicBezTo>
                  <a:cubicBezTo>
                    <a:pt x="889" y="1"/>
                    <a:pt x="886" y="1"/>
                    <a:pt x="883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7" name="Google Shape;3557;p48"/>
            <p:cNvGrpSpPr/>
            <p:nvPr/>
          </p:nvGrpSpPr>
          <p:grpSpPr>
            <a:xfrm>
              <a:off x="684717" y="3495251"/>
              <a:ext cx="774124" cy="1220312"/>
              <a:chOff x="684717" y="3495251"/>
              <a:chExt cx="774124" cy="1220312"/>
            </a:xfrm>
          </p:grpSpPr>
          <p:sp>
            <p:nvSpPr>
              <p:cNvPr id="39" name="Google Shape;3558;p48"/>
              <p:cNvSpPr/>
              <p:nvPr/>
            </p:nvSpPr>
            <p:spPr>
              <a:xfrm>
                <a:off x="1065788" y="3618219"/>
                <a:ext cx="30935" cy="52975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3639" extrusionOk="0">
                    <a:moveTo>
                      <a:pt x="1100" y="135"/>
                    </a:moveTo>
                    <a:cubicBezTo>
                      <a:pt x="1175" y="135"/>
                      <a:pt x="1248" y="151"/>
                      <a:pt x="1316" y="182"/>
                    </a:cubicBezTo>
                    <a:cubicBezTo>
                      <a:pt x="1513" y="265"/>
                      <a:pt x="1652" y="440"/>
                      <a:pt x="1753" y="602"/>
                    </a:cubicBezTo>
                    <a:cubicBezTo>
                      <a:pt x="1949" y="938"/>
                      <a:pt x="2015" y="1262"/>
                      <a:pt x="2050" y="1477"/>
                    </a:cubicBezTo>
                    <a:cubicBezTo>
                      <a:pt x="2085" y="1691"/>
                      <a:pt x="2090" y="1817"/>
                      <a:pt x="2102" y="1821"/>
                    </a:cubicBezTo>
                    <a:lnTo>
                      <a:pt x="2102" y="1821"/>
                    </a:lnTo>
                    <a:cubicBezTo>
                      <a:pt x="2090" y="1822"/>
                      <a:pt x="2085" y="1947"/>
                      <a:pt x="2050" y="2162"/>
                    </a:cubicBezTo>
                    <a:cubicBezTo>
                      <a:pt x="2015" y="2376"/>
                      <a:pt x="1949" y="2699"/>
                      <a:pt x="1753" y="3036"/>
                    </a:cubicBezTo>
                    <a:cubicBezTo>
                      <a:pt x="1652" y="3198"/>
                      <a:pt x="1513" y="3373"/>
                      <a:pt x="1316" y="3456"/>
                    </a:cubicBezTo>
                    <a:cubicBezTo>
                      <a:pt x="1249" y="3488"/>
                      <a:pt x="1176" y="3503"/>
                      <a:pt x="1102" y="3503"/>
                    </a:cubicBezTo>
                    <a:cubicBezTo>
                      <a:pt x="959" y="3503"/>
                      <a:pt x="811" y="3447"/>
                      <a:pt x="691" y="3338"/>
                    </a:cubicBezTo>
                    <a:cubicBezTo>
                      <a:pt x="319" y="3002"/>
                      <a:pt x="162" y="2407"/>
                      <a:pt x="158" y="1817"/>
                    </a:cubicBezTo>
                    <a:cubicBezTo>
                      <a:pt x="162" y="1231"/>
                      <a:pt x="319" y="637"/>
                      <a:pt x="691" y="301"/>
                    </a:cubicBezTo>
                    <a:cubicBezTo>
                      <a:pt x="811" y="191"/>
                      <a:pt x="958" y="135"/>
                      <a:pt x="1100" y="135"/>
                    </a:cubicBezTo>
                    <a:close/>
                    <a:moveTo>
                      <a:pt x="1076" y="0"/>
                    </a:moveTo>
                    <a:cubicBezTo>
                      <a:pt x="1043" y="0"/>
                      <a:pt x="1009" y="3"/>
                      <a:pt x="975" y="8"/>
                    </a:cubicBezTo>
                    <a:cubicBezTo>
                      <a:pt x="835" y="29"/>
                      <a:pt x="708" y="99"/>
                      <a:pt x="599" y="192"/>
                    </a:cubicBezTo>
                    <a:cubicBezTo>
                      <a:pt x="166" y="576"/>
                      <a:pt x="9" y="1201"/>
                      <a:pt x="0" y="1817"/>
                    </a:cubicBezTo>
                    <a:cubicBezTo>
                      <a:pt x="9" y="2437"/>
                      <a:pt x="166" y="3062"/>
                      <a:pt x="599" y="3447"/>
                    </a:cubicBezTo>
                    <a:cubicBezTo>
                      <a:pt x="708" y="3539"/>
                      <a:pt x="835" y="3609"/>
                      <a:pt x="975" y="3631"/>
                    </a:cubicBezTo>
                    <a:cubicBezTo>
                      <a:pt x="1009" y="3636"/>
                      <a:pt x="1043" y="3639"/>
                      <a:pt x="1076" y="3639"/>
                    </a:cubicBezTo>
                    <a:cubicBezTo>
                      <a:pt x="1181" y="3639"/>
                      <a:pt x="1282" y="3614"/>
                      <a:pt x="1368" y="3574"/>
                    </a:cubicBezTo>
                    <a:cubicBezTo>
                      <a:pt x="1604" y="3464"/>
                      <a:pt x="1745" y="3268"/>
                      <a:pt x="1850" y="3093"/>
                    </a:cubicBezTo>
                    <a:cubicBezTo>
                      <a:pt x="2046" y="2726"/>
                      <a:pt x="2090" y="2394"/>
                      <a:pt x="2112" y="2171"/>
                    </a:cubicBezTo>
                    <a:cubicBezTo>
                      <a:pt x="2124" y="1947"/>
                      <a:pt x="2107" y="1822"/>
                      <a:pt x="2103" y="1821"/>
                    </a:cubicBezTo>
                    <a:lnTo>
                      <a:pt x="2103" y="1821"/>
                    </a:lnTo>
                    <a:cubicBezTo>
                      <a:pt x="2107" y="1817"/>
                      <a:pt x="2124" y="1691"/>
                      <a:pt x="2112" y="1467"/>
                    </a:cubicBezTo>
                    <a:cubicBezTo>
                      <a:pt x="2090" y="1245"/>
                      <a:pt x="2046" y="912"/>
                      <a:pt x="1850" y="545"/>
                    </a:cubicBezTo>
                    <a:cubicBezTo>
                      <a:pt x="1745" y="370"/>
                      <a:pt x="1604" y="174"/>
                      <a:pt x="1368" y="65"/>
                    </a:cubicBezTo>
                    <a:cubicBezTo>
                      <a:pt x="1282" y="25"/>
                      <a:pt x="1181" y="0"/>
                      <a:pt x="107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0" name="Google Shape;3559;p48"/>
              <p:cNvSpPr/>
              <p:nvPr/>
            </p:nvSpPr>
            <p:spPr>
              <a:xfrm>
                <a:off x="895364" y="3535415"/>
                <a:ext cx="183803" cy="295925"/>
              </a:xfrm>
              <a:custGeom>
                <a:avLst/>
                <a:gdLst/>
                <a:ahLst/>
                <a:cxnLst/>
                <a:rect l="l" t="t" r="r" b="b"/>
                <a:pathLst>
                  <a:path w="12626" h="20328" extrusionOk="0">
                    <a:moveTo>
                      <a:pt x="12625" y="1"/>
                    </a:moveTo>
                    <a:lnTo>
                      <a:pt x="887" y="1671"/>
                    </a:lnTo>
                    <a:lnTo>
                      <a:pt x="0" y="19602"/>
                    </a:lnTo>
                    <a:lnTo>
                      <a:pt x="7678" y="20327"/>
                    </a:lnTo>
                    <a:lnTo>
                      <a:pt x="8103" y="15975"/>
                    </a:lnTo>
                    <a:cubicBezTo>
                      <a:pt x="8103" y="15975"/>
                      <a:pt x="8431" y="16056"/>
                      <a:pt x="8893" y="16056"/>
                    </a:cubicBezTo>
                    <a:cubicBezTo>
                      <a:pt x="9760" y="16056"/>
                      <a:pt x="11098" y="15772"/>
                      <a:pt x="11633" y="14139"/>
                    </a:cubicBezTo>
                    <a:cubicBezTo>
                      <a:pt x="12157" y="12535"/>
                      <a:pt x="12625" y="1"/>
                      <a:pt x="12625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1" name="Google Shape;3560;p48"/>
              <p:cNvSpPr/>
              <p:nvPr/>
            </p:nvSpPr>
            <p:spPr>
              <a:xfrm>
                <a:off x="861255" y="3495251"/>
                <a:ext cx="258119" cy="269023"/>
              </a:xfrm>
              <a:custGeom>
                <a:avLst/>
                <a:gdLst/>
                <a:ahLst/>
                <a:cxnLst/>
                <a:rect l="l" t="t" r="r" b="b"/>
                <a:pathLst>
                  <a:path w="17731" h="18480" extrusionOk="0">
                    <a:moveTo>
                      <a:pt x="12669" y="0"/>
                    </a:moveTo>
                    <a:cubicBezTo>
                      <a:pt x="11645" y="0"/>
                      <a:pt x="10594" y="302"/>
                      <a:pt x="9716" y="982"/>
                    </a:cubicBezTo>
                    <a:cubicBezTo>
                      <a:pt x="9716" y="982"/>
                      <a:pt x="9143" y="890"/>
                      <a:pt x="8280" y="890"/>
                    </a:cubicBezTo>
                    <a:cubicBezTo>
                      <a:pt x="5851" y="890"/>
                      <a:pt x="1121" y="1618"/>
                      <a:pt x="363" y="7170"/>
                    </a:cubicBezTo>
                    <a:cubicBezTo>
                      <a:pt x="0" y="9813"/>
                      <a:pt x="1273" y="11951"/>
                      <a:pt x="1482" y="13577"/>
                    </a:cubicBezTo>
                    <a:cubicBezTo>
                      <a:pt x="1919" y="16963"/>
                      <a:pt x="2517" y="18397"/>
                      <a:pt x="2517" y="18397"/>
                    </a:cubicBezTo>
                    <a:lnTo>
                      <a:pt x="4196" y="18472"/>
                    </a:lnTo>
                    <a:cubicBezTo>
                      <a:pt x="4351" y="18476"/>
                      <a:pt x="4499" y="18479"/>
                      <a:pt x="4641" y="18479"/>
                    </a:cubicBezTo>
                    <a:cubicBezTo>
                      <a:pt x="5886" y="18479"/>
                      <a:pt x="6659" y="18244"/>
                      <a:pt x="7985" y="16902"/>
                    </a:cubicBezTo>
                    <a:cubicBezTo>
                      <a:pt x="9349" y="15521"/>
                      <a:pt x="9738" y="14743"/>
                      <a:pt x="10698" y="13270"/>
                    </a:cubicBezTo>
                    <a:cubicBezTo>
                      <a:pt x="10698" y="13270"/>
                      <a:pt x="9304" y="12458"/>
                      <a:pt x="9540" y="11235"/>
                    </a:cubicBezTo>
                    <a:cubicBezTo>
                      <a:pt x="9665" y="10585"/>
                      <a:pt x="10352" y="10173"/>
                      <a:pt x="10968" y="10173"/>
                    </a:cubicBezTo>
                    <a:cubicBezTo>
                      <a:pt x="11558" y="10173"/>
                      <a:pt x="12084" y="10552"/>
                      <a:pt x="11987" y="11465"/>
                    </a:cubicBezTo>
                    <a:cubicBezTo>
                      <a:pt x="11987" y="11465"/>
                      <a:pt x="12286" y="11449"/>
                      <a:pt x="12591" y="11449"/>
                    </a:cubicBezTo>
                    <a:cubicBezTo>
                      <a:pt x="12777" y="11449"/>
                      <a:pt x="12965" y="11455"/>
                      <a:pt x="13089" y="11475"/>
                    </a:cubicBezTo>
                    <a:lnTo>
                      <a:pt x="13500" y="7502"/>
                    </a:lnTo>
                    <a:cubicBezTo>
                      <a:pt x="13500" y="7502"/>
                      <a:pt x="15969" y="6169"/>
                      <a:pt x="16624" y="4609"/>
                    </a:cubicBezTo>
                    <a:cubicBezTo>
                      <a:pt x="17731" y="1973"/>
                      <a:pt x="15290" y="0"/>
                      <a:pt x="1266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2" name="Google Shape;3561;p48"/>
              <p:cNvSpPr/>
              <p:nvPr/>
            </p:nvSpPr>
            <p:spPr>
              <a:xfrm>
                <a:off x="1046005" y="3644786"/>
                <a:ext cx="50398" cy="3392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233" extrusionOk="0">
                    <a:moveTo>
                      <a:pt x="3019" y="1"/>
                    </a:moveTo>
                    <a:cubicBezTo>
                      <a:pt x="2702" y="1"/>
                      <a:pt x="2241" y="14"/>
                      <a:pt x="1727" y="40"/>
                    </a:cubicBezTo>
                    <a:cubicBezTo>
                      <a:pt x="774" y="88"/>
                      <a:pt x="0" y="162"/>
                      <a:pt x="4" y="206"/>
                    </a:cubicBezTo>
                    <a:cubicBezTo>
                      <a:pt x="7" y="224"/>
                      <a:pt x="164" y="233"/>
                      <a:pt x="422" y="233"/>
                    </a:cubicBezTo>
                    <a:cubicBezTo>
                      <a:pt x="740" y="233"/>
                      <a:pt x="1210" y="219"/>
                      <a:pt x="1735" y="193"/>
                    </a:cubicBezTo>
                    <a:cubicBezTo>
                      <a:pt x="2688" y="144"/>
                      <a:pt x="3461" y="71"/>
                      <a:pt x="3461" y="31"/>
                    </a:cubicBezTo>
                    <a:cubicBezTo>
                      <a:pt x="3459" y="11"/>
                      <a:pt x="3293" y="1"/>
                      <a:pt x="30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3" name="Google Shape;3562;p48"/>
              <p:cNvSpPr/>
              <p:nvPr/>
            </p:nvSpPr>
            <p:spPr>
              <a:xfrm>
                <a:off x="1088818" y="3939430"/>
                <a:ext cx="370023" cy="291834"/>
              </a:xfrm>
              <a:custGeom>
                <a:avLst/>
                <a:gdLst/>
                <a:ahLst/>
                <a:cxnLst/>
                <a:rect l="l" t="t" r="r" b="b"/>
                <a:pathLst>
                  <a:path w="25418" h="20047" extrusionOk="0">
                    <a:moveTo>
                      <a:pt x="22593" y="0"/>
                    </a:moveTo>
                    <a:cubicBezTo>
                      <a:pt x="22259" y="0"/>
                      <a:pt x="19762" y="2900"/>
                      <a:pt x="19762" y="2900"/>
                    </a:cubicBezTo>
                    <a:lnTo>
                      <a:pt x="19762" y="4688"/>
                    </a:lnTo>
                    <a:cubicBezTo>
                      <a:pt x="19103" y="3876"/>
                      <a:pt x="18630" y="3641"/>
                      <a:pt x="18302" y="3641"/>
                    </a:cubicBezTo>
                    <a:cubicBezTo>
                      <a:pt x="18010" y="3641"/>
                      <a:pt x="17834" y="3827"/>
                      <a:pt x="17743" y="3958"/>
                    </a:cubicBezTo>
                    <a:cubicBezTo>
                      <a:pt x="17551" y="4237"/>
                      <a:pt x="19762" y="6318"/>
                      <a:pt x="19762" y="6318"/>
                    </a:cubicBezTo>
                    <a:lnTo>
                      <a:pt x="19762" y="6956"/>
                    </a:lnTo>
                    <a:lnTo>
                      <a:pt x="8789" y="12856"/>
                    </a:lnTo>
                    <a:lnTo>
                      <a:pt x="5900" y="5671"/>
                    </a:lnTo>
                    <a:lnTo>
                      <a:pt x="0" y="8765"/>
                    </a:lnTo>
                    <a:lnTo>
                      <a:pt x="3523" y="17291"/>
                    </a:lnTo>
                    <a:cubicBezTo>
                      <a:pt x="4241" y="19028"/>
                      <a:pt x="5910" y="20046"/>
                      <a:pt x="7644" y="20046"/>
                    </a:cubicBezTo>
                    <a:cubicBezTo>
                      <a:pt x="8409" y="20046"/>
                      <a:pt x="9188" y="19848"/>
                      <a:pt x="9903" y="19425"/>
                    </a:cubicBezTo>
                    <a:lnTo>
                      <a:pt x="22817" y="11794"/>
                    </a:lnTo>
                    <a:lnTo>
                      <a:pt x="23677" y="10361"/>
                    </a:lnTo>
                    <a:cubicBezTo>
                      <a:pt x="23975" y="9867"/>
                      <a:pt x="24149" y="9308"/>
                      <a:pt x="24189" y="8731"/>
                    </a:cubicBezTo>
                    <a:lnTo>
                      <a:pt x="24617" y="2280"/>
                    </a:lnTo>
                    <a:cubicBezTo>
                      <a:pt x="25417" y="1791"/>
                      <a:pt x="25063" y="855"/>
                      <a:pt x="25063" y="855"/>
                    </a:cubicBezTo>
                    <a:lnTo>
                      <a:pt x="25063" y="855"/>
                    </a:lnTo>
                    <a:lnTo>
                      <a:pt x="22262" y="2591"/>
                    </a:lnTo>
                    <a:lnTo>
                      <a:pt x="21235" y="4989"/>
                    </a:lnTo>
                    <a:lnTo>
                      <a:pt x="21235" y="2900"/>
                    </a:lnTo>
                    <a:cubicBezTo>
                      <a:pt x="21235" y="2900"/>
                      <a:pt x="21995" y="2014"/>
                      <a:pt x="22620" y="1345"/>
                    </a:cubicBezTo>
                    <a:cubicBezTo>
                      <a:pt x="23241" y="681"/>
                      <a:pt x="22795" y="235"/>
                      <a:pt x="22620" y="12"/>
                    </a:cubicBezTo>
                    <a:cubicBezTo>
                      <a:pt x="22614" y="4"/>
                      <a:pt x="22605" y="0"/>
                      <a:pt x="22593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4" name="Google Shape;3563;p48"/>
              <p:cNvSpPr/>
              <p:nvPr/>
            </p:nvSpPr>
            <p:spPr>
              <a:xfrm>
                <a:off x="1201173" y="4126625"/>
                <a:ext cx="16989" cy="42653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2930" extrusionOk="0">
                    <a:moveTo>
                      <a:pt x="1126" y="1"/>
                    </a:moveTo>
                    <a:cubicBezTo>
                      <a:pt x="1077" y="1"/>
                      <a:pt x="805" y="636"/>
                      <a:pt x="511" y="1435"/>
                    </a:cubicBezTo>
                    <a:cubicBezTo>
                      <a:pt x="210" y="2243"/>
                      <a:pt x="0" y="2911"/>
                      <a:pt x="39" y="2929"/>
                    </a:cubicBezTo>
                    <a:cubicBezTo>
                      <a:pt x="40" y="2929"/>
                      <a:pt x="40" y="2929"/>
                      <a:pt x="41" y="2929"/>
                    </a:cubicBezTo>
                    <a:cubicBezTo>
                      <a:pt x="89" y="2929"/>
                      <a:pt x="361" y="2292"/>
                      <a:pt x="656" y="1491"/>
                    </a:cubicBezTo>
                    <a:cubicBezTo>
                      <a:pt x="957" y="683"/>
                      <a:pt x="1167" y="15"/>
                      <a:pt x="1128" y="1"/>
                    </a:cubicBezTo>
                    <a:cubicBezTo>
                      <a:pt x="1127" y="1"/>
                      <a:pt x="1127" y="1"/>
                      <a:pt x="1126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5" name="Google Shape;3564;p48"/>
              <p:cNvSpPr/>
              <p:nvPr/>
            </p:nvSpPr>
            <p:spPr>
              <a:xfrm>
                <a:off x="762774" y="3790652"/>
                <a:ext cx="434541" cy="576026"/>
              </a:xfrm>
              <a:custGeom>
                <a:avLst/>
                <a:gdLst/>
                <a:ahLst/>
                <a:cxnLst/>
                <a:rect l="l" t="t" r="r" b="b"/>
                <a:pathLst>
                  <a:path w="29850" h="39569" extrusionOk="0">
                    <a:moveTo>
                      <a:pt x="10060" y="0"/>
                    </a:moveTo>
                    <a:cubicBezTo>
                      <a:pt x="9991" y="0"/>
                      <a:pt x="9923" y="1"/>
                      <a:pt x="9855" y="1"/>
                    </a:cubicBezTo>
                    <a:cubicBezTo>
                      <a:pt x="5393" y="54"/>
                      <a:pt x="1557" y="3200"/>
                      <a:pt x="674" y="7575"/>
                    </a:cubicBezTo>
                    <a:cubicBezTo>
                      <a:pt x="0" y="10913"/>
                      <a:pt x="1180" y="13116"/>
                      <a:pt x="420" y="20423"/>
                    </a:cubicBezTo>
                    <a:lnTo>
                      <a:pt x="175" y="38786"/>
                    </a:lnTo>
                    <a:lnTo>
                      <a:pt x="21423" y="39569"/>
                    </a:lnTo>
                    <a:lnTo>
                      <a:pt x="20636" y="17892"/>
                    </a:lnTo>
                    <a:lnTo>
                      <a:pt x="21891" y="22140"/>
                    </a:lnTo>
                    <a:lnTo>
                      <a:pt x="29849" y="18535"/>
                    </a:lnTo>
                    <a:cubicBezTo>
                      <a:pt x="29561" y="17648"/>
                      <a:pt x="28244" y="13684"/>
                      <a:pt x="25723" y="7400"/>
                    </a:cubicBezTo>
                    <a:cubicBezTo>
                      <a:pt x="24321" y="3896"/>
                      <a:pt x="21200" y="1369"/>
                      <a:pt x="17477" y="749"/>
                    </a:cubicBezTo>
                    <a:cubicBezTo>
                      <a:pt x="14953" y="329"/>
                      <a:pt x="12212" y="0"/>
                      <a:pt x="1006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6" name="Google Shape;3565;p48"/>
              <p:cNvSpPr/>
              <p:nvPr/>
            </p:nvSpPr>
            <p:spPr>
              <a:xfrm>
                <a:off x="723338" y="3863891"/>
                <a:ext cx="62495" cy="221449"/>
              </a:xfrm>
              <a:custGeom>
                <a:avLst/>
                <a:gdLst/>
                <a:ahLst/>
                <a:cxnLst/>
                <a:rect l="l" t="t" r="r" b="b"/>
                <a:pathLst>
                  <a:path w="4293" h="15212" extrusionOk="0">
                    <a:moveTo>
                      <a:pt x="4292" y="1"/>
                    </a:moveTo>
                    <a:cubicBezTo>
                      <a:pt x="3181" y="1386"/>
                      <a:pt x="0" y="13146"/>
                      <a:pt x="0" y="13146"/>
                    </a:cubicBezTo>
                    <a:cubicBezTo>
                      <a:pt x="1005" y="15081"/>
                      <a:pt x="3347" y="15212"/>
                      <a:pt x="3962" y="15212"/>
                    </a:cubicBezTo>
                    <a:cubicBezTo>
                      <a:pt x="4059" y="15212"/>
                      <a:pt x="4113" y="15209"/>
                      <a:pt x="4113" y="15209"/>
                    </a:cubicBezTo>
                    <a:lnTo>
                      <a:pt x="4292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7" name="Google Shape;3566;p48"/>
              <p:cNvSpPr/>
              <p:nvPr/>
            </p:nvSpPr>
            <p:spPr>
              <a:xfrm>
                <a:off x="774420" y="3885756"/>
                <a:ext cx="368741" cy="81129"/>
              </a:xfrm>
              <a:custGeom>
                <a:avLst/>
                <a:gdLst/>
                <a:ahLst/>
                <a:cxnLst/>
                <a:rect l="l" t="t" r="r" b="b"/>
                <a:pathLst>
                  <a:path w="25330" h="5573" extrusionOk="0">
                    <a:moveTo>
                      <a:pt x="862" y="0"/>
                    </a:moveTo>
                    <a:cubicBezTo>
                      <a:pt x="617" y="0"/>
                      <a:pt x="420" y="19"/>
                      <a:pt x="280" y="46"/>
                    </a:cubicBezTo>
                    <a:cubicBezTo>
                      <a:pt x="96" y="80"/>
                      <a:pt x="1" y="106"/>
                      <a:pt x="5" y="116"/>
                    </a:cubicBezTo>
                    <a:cubicBezTo>
                      <a:pt x="5" y="122"/>
                      <a:pt x="16" y="124"/>
                      <a:pt x="37" y="124"/>
                    </a:cubicBezTo>
                    <a:cubicBezTo>
                      <a:pt x="105" y="124"/>
                      <a:pt x="282" y="99"/>
                      <a:pt x="557" y="99"/>
                    </a:cubicBezTo>
                    <a:cubicBezTo>
                      <a:pt x="706" y="99"/>
                      <a:pt x="884" y="107"/>
                      <a:pt x="1088" y="128"/>
                    </a:cubicBezTo>
                    <a:cubicBezTo>
                      <a:pt x="1779" y="207"/>
                      <a:pt x="2750" y="548"/>
                      <a:pt x="3772" y="1270"/>
                    </a:cubicBezTo>
                    <a:cubicBezTo>
                      <a:pt x="4283" y="1627"/>
                      <a:pt x="4812" y="2065"/>
                      <a:pt x="5358" y="2563"/>
                    </a:cubicBezTo>
                    <a:cubicBezTo>
                      <a:pt x="5904" y="3061"/>
                      <a:pt x="6486" y="3607"/>
                      <a:pt x="7155" y="4122"/>
                    </a:cubicBezTo>
                    <a:cubicBezTo>
                      <a:pt x="7823" y="4634"/>
                      <a:pt x="8587" y="5124"/>
                      <a:pt x="9493" y="5390"/>
                    </a:cubicBezTo>
                    <a:cubicBezTo>
                      <a:pt x="9908" y="5514"/>
                      <a:pt x="10349" y="5572"/>
                      <a:pt x="10795" y="5572"/>
                    </a:cubicBezTo>
                    <a:cubicBezTo>
                      <a:pt x="11315" y="5572"/>
                      <a:pt x="11843" y="5493"/>
                      <a:pt x="12351" y="5342"/>
                    </a:cubicBezTo>
                    <a:cubicBezTo>
                      <a:pt x="13299" y="5066"/>
                      <a:pt x="14142" y="4604"/>
                      <a:pt x="14929" y="4149"/>
                    </a:cubicBezTo>
                    <a:cubicBezTo>
                      <a:pt x="15715" y="3690"/>
                      <a:pt x="16454" y="3223"/>
                      <a:pt x="17179" y="2825"/>
                    </a:cubicBezTo>
                    <a:cubicBezTo>
                      <a:pt x="17900" y="2423"/>
                      <a:pt x="18622" y="2109"/>
                      <a:pt x="19325" y="1934"/>
                    </a:cubicBezTo>
                    <a:cubicBezTo>
                      <a:pt x="19675" y="1824"/>
                      <a:pt x="20029" y="1807"/>
                      <a:pt x="20361" y="1763"/>
                    </a:cubicBezTo>
                    <a:cubicBezTo>
                      <a:pt x="20693" y="1776"/>
                      <a:pt x="21020" y="1758"/>
                      <a:pt x="21322" y="1811"/>
                    </a:cubicBezTo>
                    <a:cubicBezTo>
                      <a:pt x="21934" y="1916"/>
                      <a:pt x="22484" y="2077"/>
                      <a:pt x="22974" y="2192"/>
                    </a:cubicBezTo>
                    <a:cubicBezTo>
                      <a:pt x="23425" y="2295"/>
                      <a:pt x="23828" y="2355"/>
                      <a:pt x="24168" y="2355"/>
                    </a:cubicBezTo>
                    <a:cubicBezTo>
                      <a:pt x="24200" y="2355"/>
                      <a:pt x="24232" y="2354"/>
                      <a:pt x="24263" y="2353"/>
                    </a:cubicBezTo>
                    <a:cubicBezTo>
                      <a:pt x="24626" y="2345"/>
                      <a:pt x="24897" y="2266"/>
                      <a:pt x="25076" y="2200"/>
                    </a:cubicBezTo>
                    <a:cubicBezTo>
                      <a:pt x="25247" y="2121"/>
                      <a:pt x="25330" y="2073"/>
                      <a:pt x="25326" y="2065"/>
                    </a:cubicBezTo>
                    <a:cubicBezTo>
                      <a:pt x="25325" y="2062"/>
                      <a:pt x="25322" y="2061"/>
                      <a:pt x="25318" y="2061"/>
                    </a:cubicBezTo>
                    <a:cubicBezTo>
                      <a:pt x="25265" y="2061"/>
                      <a:pt x="24941" y="2231"/>
                      <a:pt x="24344" y="2231"/>
                    </a:cubicBezTo>
                    <a:cubicBezTo>
                      <a:pt x="24318" y="2231"/>
                      <a:pt x="24291" y="2231"/>
                      <a:pt x="24263" y="2230"/>
                    </a:cubicBezTo>
                    <a:cubicBezTo>
                      <a:pt x="23918" y="2226"/>
                      <a:pt x="23499" y="2147"/>
                      <a:pt x="23018" y="2021"/>
                    </a:cubicBezTo>
                    <a:cubicBezTo>
                      <a:pt x="22533" y="1894"/>
                      <a:pt x="21990" y="1715"/>
                      <a:pt x="21361" y="1597"/>
                    </a:cubicBezTo>
                    <a:cubicBezTo>
                      <a:pt x="21042" y="1532"/>
                      <a:pt x="20701" y="1544"/>
                      <a:pt x="20352" y="1522"/>
                    </a:cubicBezTo>
                    <a:cubicBezTo>
                      <a:pt x="20003" y="1562"/>
                      <a:pt x="19631" y="1575"/>
                      <a:pt x="19263" y="1680"/>
                    </a:cubicBezTo>
                    <a:cubicBezTo>
                      <a:pt x="18529" y="1855"/>
                      <a:pt x="17778" y="2170"/>
                      <a:pt x="17044" y="2571"/>
                    </a:cubicBezTo>
                    <a:cubicBezTo>
                      <a:pt x="16300" y="2969"/>
                      <a:pt x="15558" y="3432"/>
                      <a:pt x="14775" y="3886"/>
                    </a:cubicBezTo>
                    <a:cubicBezTo>
                      <a:pt x="13993" y="4332"/>
                      <a:pt x="13168" y="4778"/>
                      <a:pt x="12262" y="5045"/>
                    </a:cubicBezTo>
                    <a:cubicBezTo>
                      <a:pt x="11779" y="5189"/>
                      <a:pt x="11284" y="5264"/>
                      <a:pt x="10797" y="5264"/>
                    </a:cubicBezTo>
                    <a:cubicBezTo>
                      <a:pt x="10379" y="5264"/>
                      <a:pt x="9967" y="5208"/>
                      <a:pt x="9575" y="5093"/>
                    </a:cubicBezTo>
                    <a:cubicBezTo>
                      <a:pt x="8728" y="4852"/>
                      <a:pt x="7988" y="4385"/>
                      <a:pt x="7329" y="3896"/>
                    </a:cubicBezTo>
                    <a:cubicBezTo>
                      <a:pt x="6673" y="3398"/>
                      <a:pt x="6088" y="2864"/>
                      <a:pt x="5529" y="2371"/>
                    </a:cubicBezTo>
                    <a:cubicBezTo>
                      <a:pt x="4973" y="1877"/>
                      <a:pt x="4428" y="1440"/>
                      <a:pt x="3898" y="1086"/>
                    </a:cubicBezTo>
                    <a:cubicBezTo>
                      <a:pt x="2837" y="373"/>
                      <a:pt x="1814" y="50"/>
                      <a:pt x="1102" y="6"/>
                    </a:cubicBezTo>
                    <a:cubicBezTo>
                      <a:pt x="1018" y="2"/>
                      <a:pt x="938" y="0"/>
                      <a:pt x="86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8" name="Google Shape;3567;p48"/>
              <p:cNvSpPr/>
              <p:nvPr/>
            </p:nvSpPr>
            <p:spPr>
              <a:xfrm>
                <a:off x="925381" y="4118036"/>
                <a:ext cx="140043" cy="15926"/>
              </a:xfrm>
              <a:custGeom>
                <a:avLst/>
                <a:gdLst/>
                <a:ahLst/>
                <a:cxnLst/>
                <a:rect l="l" t="t" r="r" b="b"/>
                <a:pathLst>
                  <a:path w="9620" h="1094" extrusionOk="0">
                    <a:moveTo>
                      <a:pt x="7606" y="0"/>
                    </a:moveTo>
                    <a:cubicBezTo>
                      <a:pt x="7324" y="0"/>
                      <a:pt x="7024" y="27"/>
                      <a:pt x="6713" y="84"/>
                    </a:cubicBezTo>
                    <a:cubicBezTo>
                      <a:pt x="6119" y="189"/>
                      <a:pt x="5490" y="391"/>
                      <a:pt x="4839" y="556"/>
                    </a:cubicBezTo>
                    <a:cubicBezTo>
                      <a:pt x="4137" y="739"/>
                      <a:pt x="3456" y="807"/>
                      <a:pt x="2841" y="807"/>
                    </a:cubicBezTo>
                    <a:cubicBezTo>
                      <a:pt x="2310" y="807"/>
                      <a:pt x="1829" y="756"/>
                      <a:pt x="1426" y="687"/>
                    </a:cubicBezTo>
                    <a:cubicBezTo>
                      <a:pt x="638" y="557"/>
                      <a:pt x="142" y="374"/>
                      <a:pt x="38" y="374"/>
                    </a:cubicBezTo>
                    <a:cubicBezTo>
                      <a:pt x="27" y="374"/>
                      <a:pt x="20" y="376"/>
                      <a:pt x="18" y="381"/>
                    </a:cubicBezTo>
                    <a:cubicBezTo>
                      <a:pt x="0" y="412"/>
                      <a:pt x="494" y="696"/>
                      <a:pt x="1382" y="906"/>
                    </a:cubicBezTo>
                    <a:cubicBezTo>
                      <a:pt x="1839" y="1015"/>
                      <a:pt x="2411" y="1093"/>
                      <a:pt x="3045" y="1093"/>
                    </a:cubicBezTo>
                    <a:cubicBezTo>
                      <a:pt x="3628" y="1093"/>
                      <a:pt x="4264" y="1027"/>
                      <a:pt x="4913" y="857"/>
                    </a:cubicBezTo>
                    <a:cubicBezTo>
                      <a:pt x="5581" y="687"/>
                      <a:pt x="6198" y="482"/>
                      <a:pt x="6765" y="369"/>
                    </a:cubicBezTo>
                    <a:cubicBezTo>
                      <a:pt x="7131" y="290"/>
                      <a:pt x="7477" y="252"/>
                      <a:pt x="7793" y="252"/>
                    </a:cubicBezTo>
                    <a:cubicBezTo>
                      <a:pt x="7967" y="252"/>
                      <a:pt x="8132" y="264"/>
                      <a:pt x="8286" y="286"/>
                    </a:cubicBezTo>
                    <a:cubicBezTo>
                      <a:pt x="9114" y="389"/>
                      <a:pt x="9529" y="770"/>
                      <a:pt x="9598" y="770"/>
                    </a:cubicBezTo>
                    <a:cubicBezTo>
                      <a:pt x="9602" y="770"/>
                      <a:pt x="9605" y="769"/>
                      <a:pt x="9607" y="766"/>
                    </a:cubicBezTo>
                    <a:cubicBezTo>
                      <a:pt x="9619" y="752"/>
                      <a:pt x="9536" y="635"/>
                      <a:pt x="9327" y="482"/>
                    </a:cubicBezTo>
                    <a:cubicBezTo>
                      <a:pt x="9121" y="329"/>
                      <a:pt x="8780" y="155"/>
                      <a:pt x="8322" y="67"/>
                    </a:cubicBezTo>
                    <a:cubicBezTo>
                      <a:pt x="8104" y="23"/>
                      <a:pt x="7863" y="0"/>
                      <a:pt x="76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49" name="Google Shape;3568;p48"/>
              <p:cNvSpPr/>
              <p:nvPr/>
            </p:nvSpPr>
            <p:spPr>
              <a:xfrm>
                <a:off x="922266" y="4285316"/>
                <a:ext cx="146405" cy="24180"/>
              </a:xfrm>
              <a:custGeom>
                <a:avLst/>
                <a:gdLst/>
                <a:ahLst/>
                <a:cxnLst/>
                <a:rect l="l" t="t" r="r" b="b"/>
                <a:pathLst>
                  <a:path w="10057" h="1661" extrusionOk="0">
                    <a:moveTo>
                      <a:pt x="1914" y="1"/>
                    </a:moveTo>
                    <a:cubicBezTo>
                      <a:pt x="1736" y="1"/>
                      <a:pt x="1566" y="12"/>
                      <a:pt x="1408" y="34"/>
                    </a:cubicBezTo>
                    <a:cubicBezTo>
                      <a:pt x="910" y="104"/>
                      <a:pt x="529" y="292"/>
                      <a:pt x="307" y="463"/>
                    </a:cubicBezTo>
                    <a:cubicBezTo>
                      <a:pt x="83" y="633"/>
                      <a:pt x="0" y="768"/>
                      <a:pt x="14" y="778"/>
                    </a:cubicBezTo>
                    <a:cubicBezTo>
                      <a:pt x="16" y="779"/>
                      <a:pt x="18" y="780"/>
                      <a:pt x="20" y="780"/>
                    </a:cubicBezTo>
                    <a:cubicBezTo>
                      <a:pt x="51" y="780"/>
                      <a:pt x="160" y="682"/>
                      <a:pt x="376" y="563"/>
                    </a:cubicBezTo>
                    <a:cubicBezTo>
                      <a:pt x="604" y="432"/>
                      <a:pt x="966" y="292"/>
                      <a:pt x="1434" y="253"/>
                    </a:cubicBezTo>
                    <a:cubicBezTo>
                      <a:pt x="1529" y="245"/>
                      <a:pt x="1627" y="241"/>
                      <a:pt x="1730" y="241"/>
                    </a:cubicBezTo>
                    <a:cubicBezTo>
                      <a:pt x="2134" y="241"/>
                      <a:pt x="2595" y="305"/>
                      <a:pt x="3077" y="445"/>
                    </a:cubicBezTo>
                    <a:cubicBezTo>
                      <a:pt x="3676" y="615"/>
                      <a:pt x="4318" y="921"/>
                      <a:pt x="5013" y="1192"/>
                    </a:cubicBezTo>
                    <a:cubicBezTo>
                      <a:pt x="5692" y="1462"/>
                      <a:pt x="6392" y="1660"/>
                      <a:pt x="7052" y="1660"/>
                    </a:cubicBezTo>
                    <a:cubicBezTo>
                      <a:pt x="7067" y="1660"/>
                      <a:pt x="7083" y="1660"/>
                      <a:pt x="7098" y="1660"/>
                    </a:cubicBezTo>
                    <a:cubicBezTo>
                      <a:pt x="7770" y="1656"/>
                      <a:pt x="8352" y="1450"/>
                      <a:pt x="8798" y="1228"/>
                    </a:cubicBezTo>
                    <a:cubicBezTo>
                      <a:pt x="9244" y="1000"/>
                      <a:pt x="9558" y="746"/>
                      <a:pt x="9759" y="563"/>
                    </a:cubicBezTo>
                    <a:cubicBezTo>
                      <a:pt x="9960" y="375"/>
                      <a:pt x="10057" y="253"/>
                      <a:pt x="10039" y="240"/>
                    </a:cubicBezTo>
                    <a:cubicBezTo>
                      <a:pt x="10037" y="238"/>
                      <a:pt x="10035" y="237"/>
                      <a:pt x="10031" y="237"/>
                    </a:cubicBezTo>
                    <a:cubicBezTo>
                      <a:pt x="9963" y="237"/>
                      <a:pt x="9530" y="652"/>
                      <a:pt x="8702" y="1030"/>
                    </a:cubicBezTo>
                    <a:cubicBezTo>
                      <a:pt x="8285" y="1211"/>
                      <a:pt x="7760" y="1372"/>
                      <a:pt x="7169" y="1372"/>
                    </a:cubicBezTo>
                    <a:cubicBezTo>
                      <a:pt x="7145" y="1372"/>
                      <a:pt x="7122" y="1372"/>
                      <a:pt x="7098" y="1371"/>
                    </a:cubicBezTo>
                    <a:cubicBezTo>
                      <a:pt x="6477" y="1367"/>
                      <a:pt x="5809" y="1175"/>
                      <a:pt x="5127" y="904"/>
                    </a:cubicBezTo>
                    <a:cubicBezTo>
                      <a:pt x="4440" y="637"/>
                      <a:pt x="3794" y="336"/>
                      <a:pt x="3151" y="169"/>
                    </a:cubicBezTo>
                    <a:cubicBezTo>
                      <a:pt x="2716" y="53"/>
                      <a:pt x="2295" y="1"/>
                      <a:pt x="19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0" name="Google Shape;3569;p48"/>
              <p:cNvSpPr/>
              <p:nvPr/>
            </p:nvSpPr>
            <p:spPr>
              <a:xfrm>
                <a:off x="732815" y="4088280"/>
                <a:ext cx="36015" cy="178519"/>
              </a:xfrm>
              <a:custGeom>
                <a:avLst/>
                <a:gdLst/>
                <a:ahLst/>
                <a:cxnLst/>
                <a:rect l="l" t="t" r="r" b="b"/>
                <a:pathLst>
                  <a:path w="2474" h="12263" extrusionOk="0">
                    <a:moveTo>
                      <a:pt x="1" y="0"/>
                    </a:moveTo>
                    <a:lnTo>
                      <a:pt x="2094" y="12262"/>
                    </a:lnTo>
                    <a:lnTo>
                      <a:pt x="2316" y="12262"/>
                    </a:lnTo>
                    <a:lnTo>
                      <a:pt x="2474" y="245"/>
                    </a:lnTo>
                    <a:cubicBezTo>
                      <a:pt x="1643" y="236"/>
                      <a:pt x="818" y="170"/>
                      <a:pt x="1" y="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1" name="Google Shape;3570;p48"/>
              <p:cNvSpPr/>
              <p:nvPr/>
            </p:nvSpPr>
            <p:spPr>
              <a:xfrm>
                <a:off x="778481" y="4355789"/>
                <a:ext cx="201112" cy="8603"/>
              </a:xfrm>
              <a:custGeom>
                <a:avLst/>
                <a:gdLst/>
                <a:ahLst/>
                <a:cxnLst/>
                <a:rect l="l" t="t" r="r" b="b"/>
                <a:pathLst>
                  <a:path w="13815" h="591" extrusionOk="0">
                    <a:moveTo>
                      <a:pt x="1" y="1"/>
                    </a:moveTo>
                    <a:lnTo>
                      <a:pt x="49" y="294"/>
                    </a:lnTo>
                    <a:lnTo>
                      <a:pt x="13815" y="590"/>
                    </a:lnTo>
                    <a:cubicBezTo>
                      <a:pt x="13815" y="564"/>
                      <a:pt x="13815" y="538"/>
                      <a:pt x="13811" y="50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2" name="Google Shape;3571;p48"/>
              <p:cNvSpPr/>
              <p:nvPr/>
            </p:nvSpPr>
            <p:spPr>
              <a:xfrm>
                <a:off x="763283" y="4266784"/>
                <a:ext cx="3261" cy="175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203" extrusionOk="0">
                    <a:moveTo>
                      <a:pt x="1" y="0"/>
                    </a:moveTo>
                    <a:lnTo>
                      <a:pt x="206" y="1202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3" name="Google Shape;3572;p48"/>
              <p:cNvSpPr/>
              <p:nvPr/>
            </p:nvSpPr>
            <p:spPr>
              <a:xfrm>
                <a:off x="766268" y="4084583"/>
                <a:ext cx="213267" cy="278601"/>
              </a:xfrm>
              <a:custGeom>
                <a:avLst/>
                <a:gdLst/>
                <a:ahLst/>
                <a:cxnLst/>
                <a:rect l="l" t="t" r="r" b="b"/>
                <a:pathLst>
                  <a:path w="14650" h="19138" extrusionOk="0">
                    <a:moveTo>
                      <a:pt x="8007" y="0"/>
                    </a:moveTo>
                    <a:cubicBezTo>
                      <a:pt x="7395" y="0"/>
                      <a:pt x="6775" y="49"/>
                      <a:pt x="6176" y="83"/>
                    </a:cubicBezTo>
                    <a:cubicBezTo>
                      <a:pt x="4240" y="198"/>
                      <a:pt x="2295" y="503"/>
                      <a:pt x="368" y="503"/>
                    </a:cubicBezTo>
                    <a:cubicBezTo>
                      <a:pt x="303" y="503"/>
                      <a:pt x="237" y="503"/>
                      <a:pt x="176" y="499"/>
                    </a:cubicBezTo>
                    <a:lnTo>
                      <a:pt x="18" y="12516"/>
                    </a:lnTo>
                    <a:lnTo>
                      <a:pt x="1" y="13718"/>
                    </a:lnTo>
                    <a:lnTo>
                      <a:pt x="840" y="18631"/>
                    </a:lnTo>
                    <a:lnTo>
                      <a:pt x="14650" y="19137"/>
                    </a:lnTo>
                    <a:cubicBezTo>
                      <a:pt x="14567" y="17516"/>
                      <a:pt x="14488" y="15965"/>
                      <a:pt x="14383" y="14436"/>
                    </a:cubicBezTo>
                    <a:cubicBezTo>
                      <a:pt x="14182" y="14357"/>
                      <a:pt x="13986" y="14291"/>
                      <a:pt x="13793" y="14234"/>
                    </a:cubicBezTo>
                    <a:cubicBezTo>
                      <a:pt x="13308" y="14095"/>
                      <a:pt x="12845" y="14029"/>
                      <a:pt x="12443" y="14029"/>
                    </a:cubicBezTo>
                    <a:cubicBezTo>
                      <a:pt x="12342" y="14029"/>
                      <a:pt x="12241" y="14033"/>
                      <a:pt x="12150" y="14042"/>
                    </a:cubicBezTo>
                    <a:cubicBezTo>
                      <a:pt x="11682" y="14081"/>
                      <a:pt x="11320" y="14221"/>
                      <a:pt x="11092" y="14352"/>
                    </a:cubicBezTo>
                    <a:cubicBezTo>
                      <a:pt x="10878" y="14470"/>
                      <a:pt x="10769" y="14571"/>
                      <a:pt x="10734" y="14571"/>
                    </a:cubicBezTo>
                    <a:lnTo>
                      <a:pt x="10730" y="14567"/>
                    </a:lnTo>
                    <a:cubicBezTo>
                      <a:pt x="10716" y="14557"/>
                      <a:pt x="10799" y="14422"/>
                      <a:pt x="11023" y="14252"/>
                    </a:cubicBezTo>
                    <a:cubicBezTo>
                      <a:pt x="11245" y="14081"/>
                      <a:pt x="11626" y="13893"/>
                      <a:pt x="12124" y="13823"/>
                    </a:cubicBezTo>
                    <a:cubicBezTo>
                      <a:pt x="12285" y="13801"/>
                      <a:pt x="12451" y="13788"/>
                      <a:pt x="12631" y="13788"/>
                    </a:cubicBezTo>
                    <a:cubicBezTo>
                      <a:pt x="13011" y="13788"/>
                      <a:pt x="13435" y="13841"/>
                      <a:pt x="13867" y="13958"/>
                    </a:cubicBezTo>
                    <a:cubicBezTo>
                      <a:pt x="14034" y="13998"/>
                      <a:pt x="14195" y="14051"/>
                      <a:pt x="14361" y="14107"/>
                    </a:cubicBezTo>
                    <a:cubicBezTo>
                      <a:pt x="14129" y="10886"/>
                      <a:pt x="13772" y="7775"/>
                      <a:pt x="12985" y="4428"/>
                    </a:cubicBezTo>
                    <a:cubicBezTo>
                      <a:pt x="12897" y="4047"/>
                      <a:pt x="12796" y="3659"/>
                      <a:pt x="12675" y="3278"/>
                    </a:cubicBezTo>
                    <a:cubicBezTo>
                      <a:pt x="12548" y="3256"/>
                      <a:pt x="12425" y="3230"/>
                      <a:pt x="12312" y="3204"/>
                    </a:cubicBezTo>
                    <a:cubicBezTo>
                      <a:pt x="11424" y="2994"/>
                      <a:pt x="10930" y="2710"/>
                      <a:pt x="10948" y="2679"/>
                    </a:cubicBezTo>
                    <a:cubicBezTo>
                      <a:pt x="10948" y="2675"/>
                      <a:pt x="10957" y="2671"/>
                      <a:pt x="10970" y="2671"/>
                    </a:cubicBezTo>
                    <a:cubicBezTo>
                      <a:pt x="11075" y="2671"/>
                      <a:pt x="11573" y="2854"/>
                      <a:pt x="12356" y="2985"/>
                    </a:cubicBezTo>
                    <a:cubicBezTo>
                      <a:pt x="12429" y="2998"/>
                      <a:pt x="12508" y="3012"/>
                      <a:pt x="12592" y="3024"/>
                    </a:cubicBezTo>
                    <a:cubicBezTo>
                      <a:pt x="12290" y="2177"/>
                      <a:pt x="11862" y="1394"/>
                      <a:pt x="11162" y="853"/>
                    </a:cubicBezTo>
                    <a:cubicBezTo>
                      <a:pt x="10275" y="162"/>
                      <a:pt x="9157" y="0"/>
                      <a:pt x="800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4" name="Google Shape;3573;p48"/>
              <p:cNvSpPr/>
              <p:nvPr/>
            </p:nvSpPr>
            <p:spPr>
              <a:xfrm>
                <a:off x="925381" y="4123451"/>
                <a:ext cx="25403" cy="8866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609" extrusionOk="0">
                    <a:moveTo>
                      <a:pt x="40" y="1"/>
                    </a:moveTo>
                    <a:cubicBezTo>
                      <a:pt x="27" y="1"/>
                      <a:pt x="18" y="5"/>
                      <a:pt x="18" y="9"/>
                    </a:cubicBezTo>
                    <a:cubicBezTo>
                      <a:pt x="0" y="40"/>
                      <a:pt x="494" y="324"/>
                      <a:pt x="1382" y="534"/>
                    </a:cubicBezTo>
                    <a:cubicBezTo>
                      <a:pt x="1495" y="560"/>
                      <a:pt x="1618" y="586"/>
                      <a:pt x="1745" y="608"/>
                    </a:cubicBezTo>
                    <a:cubicBezTo>
                      <a:pt x="1718" y="521"/>
                      <a:pt x="1688" y="438"/>
                      <a:pt x="1662" y="354"/>
                    </a:cubicBezTo>
                    <a:cubicBezTo>
                      <a:pt x="1578" y="342"/>
                      <a:pt x="1499" y="328"/>
                      <a:pt x="1426" y="315"/>
                    </a:cubicBezTo>
                    <a:cubicBezTo>
                      <a:pt x="643" y="184"/>
                      <a:pt x="145" y="1"/>
                      <a:pt x="40" y="1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5" name="Google Shape;3574;p48"/>
              <p:cNvSpPr/>
              <p:nvPr/>
            </p:nvSpPr>
            <p:spPr>
              <a:xfrm>
                <a:off x="922266" y="4285301"/>
                <a:ext cx="53397" cy="11399"/>
              </a:xfrm>
              <a:custGeom>
                <a:avLst/>
                <a:gdLst/>
                <a:ahLst/>
                <a:cxnLst/>
                <a:rect l="l" t="t" r="r" b="b"/>
                <a:pathLst>
                  <a:path w="3668" h="783" extrusionOk="0">
                    <a:moveTo>
                      <a:pt x="1915" y="0"/>
                    </a:moveTo>
                    <a:cubicBezTo>
                      <a:pt x="1735" y="0"/>
                      <a:pt x="1569" y="13"/>
                      <a:pt x="1408" y="35"/>
                    </a:cubicBezTo>
                    <a:cubicBezTo>
                      <a:pt x="910" y="105"/>
                      <a:pt x="529" y="293"/>
                      <a:pt x="307" y="464"/>
                    </a:cubicBezTo>
                    <a:cubicBezTo>
                      <a:pt x="83" y="634"/>
                      <a:pt x="0" y="769"/>
                      <a:pt x="14" y="779"/>
                    </a:cubicBezTo>
                    <a:lnTo>
                      <a:pt x="18" y="783"/>
                    </a:lnTo>
                    <a:cubicBezTo>
                      <a:pt x="53" y="783"/>
                      <a:pt x="162" y="682"/>
                      <a:pt x="376" y="564"/>
                    </a:cubicBezTo>
                    <a:cubicBezTo>
                      <a:pt x="604" y="433"/>
                      <a:pt x="966" y="293"/>
                      <a:pt x="1434" y="254"/>
                    </a:cubicBezTo>
                    <a:cubicBezTo>
                      <a:pt x="1525" y="245"/>
                      <a:pt x="1626" y="241"/>
                      <a:pt x="1727" y="241"/>
                    </a:cubicBezTo>
                    <a:cubicBezTo>
                      <a:pt x="2129" y="241"/>
                      <a:pt x="2592" y="307"/>
                      <a:pt x="3077" y="446"/>
                    </a:cubicBezTo>
                    <a:cubicBezTo>
                      <a:pt x="3270" y="503"/>
                      <a:pt x="3466" y="569"/>
                      <a:pt x="3667" y="648"/>
                    </a:cubicBezTo>
                    <a:cubicBezTo>
                      <a:pt x="3659" y="537"/>
                      <a:pt x="3654" y="428"/>
                      <a:pt x="3645" y="319"/>
                    </a:cubicBezTo>
                    <a:cubicBezTo>
                      <a:pt x="3479" y="263"/>
                      <a:pt x="3318" y="210"/>
                      <a:pt x="3151" y="170"/>
                    </a:cubicBezTo>
                    <a:cubicBezTo>
                      <a:pt x="2719" y="53"/>
                      <a:pt x="2295" y="0"/>
                      <a:pt x="1915" y="0"/>
                    </a:cubicBezTo>
                    <a:close/>
                  </a:path>
                </a:pathLst>
              </a:custGeom>
              <a:solidFill>
                <a:srgbClr val="1B23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6" name="Google Shape;3575;p48"/>
              <p:cNvSpPr/>
              <p:nvPr/>
            </p:nvSpPr>
            <p:spPr>
              <a:xfrm>
                <a:off x="783329" y="3949329"/>
                <a:ext cx="11195" cy="124962"/>
              </a:xfrm>
              <a:custGeom>
                <a:avLst/>
                <a:gdLst/>
                <a:ahLst/>
                <a:cxnLst/>
                <a:rect l="l" t="t" r="r" b="b"/>
                <a:pathLst>
                  <a:path w="769" h="8584" extrusionOk="0">
                    <a:moveTo>
                      <a:pt x="171" y="1"/>
                    </a:moveTo>
                    <a:lnTo>
                      <a:pt x="97" y="525"/>
                    </a:lnTo>
                    <a:lnTo>
                      <a:pt x="0" y="8583"/>
                    </a:lnTo>
                    <a:lnTo>
                      <a:pt x="769" y="8583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7" name="Google Shape;3576;p48"/>
              <p:cNvSpPr/>
              <p:nvPr/>
            </p:nvSpPr>
            <p:spPr>
              <a:xfrm>
                <a:off x="842112" y="4355279"/>
                <a:ext cx="513225" cy="360284"/>
              </a:xfrm>
              <a:custGeom>
                <a:avLst/>
                <a:gdLst/>
                <a:ahLst/>
                <a:cxnLst/>
                <a:rect l="l" t="t" r="r" b="b"/>
                <a:pathLst>
                  <a:path w="35255" h="24749" extrusionOk="0">
                    <a:moveTo>
                      <a:pt x="0" y="0"/>
                    </a:moveTo>
                    <a:lnTo>
                      <a:pt x="0" y="10738"/>
                    </a:lnTo>
                    <a:lnTo>
                      <a:pt x="24281" y="11376"/>
                    </a:lnTo>
                    <a:lnTo>
                      <a:pt x="24923" y="24749"/>
                    </a:lnTo>
                    <a:lnTo>
                      <a:pt x="34944" y="24749"/>
                    </a:lnTo>
                    <a:lnTo>
                      <a:pt x="35184" y="9239"/>
                    </a:lnTo>
                    <a:cubicBezTo>
                      <a:pt x="35254" y="4803"/>
                      <a:pt x="31758" y="1128"/>
                      <a:pt x="27322" y="97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8" name="Google Shape;3577;p48"/>
              <p:cNvSpPr/>
              <p:nvPr/>
            </p:nvSpPr>
            <p:spPr>
              <a:xfrm>
                <a:off x="684717" y="4492891"/>
                <a:ext cx="235657" cy="42057"/>
              </a:xfrm>
              <a:custGeom>
                <a:avLst/>
                <a:gdLst/>
                <a:ahLst/>
                <a:cxnLst/>
                <a:rect l="l" t="t" r="r" b="b"/>
                <a:pathLst>
                  <a:path w="16188" h="2889" extrusionOk="0">
                    <a:moveTo>
                      <a:pt x="16149" y="0"/>
                    </a:moveTo>
                    <a:cubicBezTo>
                      <a:pt x="16131" y="0"/>
                      <a:pt x="16143" y="253"/>
                      <a:pt x="16030" y="682"/>
                    </a:cubicBezTo>
                    <a:cubicBezTo>
                      <a:pt x="15921" y="1106"/>
                      <a:pt x="15632" y="1722"/>
                      <a:pt x="14995" y="2199"/>
                    </a:cubicBezTo>
                    <a:cubicBezTo>
                      <a:pt x="14675" y="2430"/>
                      <a:pt x="14277" y="2627"/>
                      <a:pt x="13823" y="2697"/>
                    </a:cubicBezTo>
                    <a:cubicBezTo>
                      <a:pt x="13633" y="2733"/>
                      <a:pt x="13437" y="2736"/>
                      <a:pt x="13229" y="2736"/>
                    </a:cubicBezTo>
                    <a:cubicBezTo>
                      <a:pt x="13189" y="2736"/>
                      <a:pt x="13148" y="2736"/>
                      <a:pt x="13107" y="2736"/>
                    </a:cubicBezTo>
                    <a:lnTo>
                      <a:pt x="12329" y="2736"/>
                    </a:lnTo>
                    <a:cubicBezTo>
                      <a:pt x="11266" y="2732"/>
                      <a:pt x="10100" y="2732"/>
                      <a:pt x="8876" y="2732"/>
                    </a:cubicBezTo>
                    <a:cubicBezTo>
                      <a:pt x="6433" y="2744"/>
                      <a:pt x="4222" y="2754"/>
                      <a:pt x="2601" y="2762"/>
                    </a:cubicBezTo>
                    <a:cubicBezTo>
                      <a:pt x="1810" y="2770"/>
                      <a:pt x="1167" y="2780"/>
                      <a:pt x="699" y="2788"/>
                    </a:cubicBezTo>
                    <a:cubicBezTo>
                      <a:pt x="485" y="2792"/>
                      <a:pt x="315" y="2802"/>
                      <a:pt x="180" y="2802"/>
                    </a:cubicBezTo>
                    <a:cubicBezTo>
                      <a:pt x="62" y="2810"/>
                      <a:pt x="1" y="2814"/>
                      <a:pt x="1" y="2819"/>
                    </a:cubicBezTo>
                    <a:cubicBezTo>
                      <a:pt x="1" y="2823"/>
                      <a:pt x="62" y="2828"/>
                      <a:pt x="180" y="2836"/>
                    </a:cubicBezTo>
                    <a:cubicBezTo>
                      <a:pt x="315" y="2836"/>
                      <a:pt x="485" y="2845"/>
                      <a:pt x="699" y="2849"/>
                    </a:cubicBezTo>
                    <a:cubicBezTo>
                      <a:pt x="1167" y="2854"/>
                      <a:pt x="1814" y="2863"/>
                      <a:pt x="2601" y="2871"/>
                    </a:cubicBezTo>
                    <a:cubicBezTo>
                      <a:pt x="4222" y="2875"/>
                      <a:pt x="6433" y="2881"/>
                      <a:pt x="8876" y="2889"/>
                    </a:cubicBezTo>
                    <a:cubicBezTo>
                      <a:pt x="10100" y="2885"/>
                      <a:pt x="11266" y="2881"/>
                      <a:pt x="12329" y="2881"/>
                    </a:cubicBezTo>
                    <a:cubicBezTo>
                      <a:pt x="12595" y="2875"/>
                      <a:pt x="12853" y="2875"/>
                      <a:pt x="13107" y="2875"/>
                    </a:cubicBezTo>
                    <a:cubicBezTo>
                      <a:pt x="13351" y="2871"/>
                      <a:pt x="13609" y="2871"/>
                      <a:pt x="13845" y="2823"/>
                    </a:cubicBezTo>
                    <a:cubicBezTo>
                      <a:pt x="14321" y="2744"/>
                      <a:pt x="14737" y="2530"/>
                      <a:pt x="15060" y="2286"/>
                    </a:cubicBezTo>
                    <a:cubicBezTo>
                      <a:pt x="15715" y="1779"/>
                      <a:pt x="15995" y="1132"/>
                      <a:pt x="16091" y="699"/>
                    </a:cubicBezTo>
                    <a:cubicBezTo>
                      <a:pt x="16187" y="253"/>
                      <a:pt x="16149" y="0"/>
                      <a:pt x="161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59" name="Google Shape;3578;p48"/>
              <p:cNvSpPr/>
              <p:nvPr/>
            </p:nvSpPr>
            <p:spPr>
              <a:xfrm>
                <a:off x="921625" y="4561777"/>
                <a:ext cx="68653" cy="2242"/>
              </a:xfrm>
              <a:custGeom>
                <a:avLst/>
                <a:gdLst/>
                <a:ahLst/>
                <a:cxnLst/>
                <a:rect l="l" t="t" r="r" b="b"/>
                <a:pathLst>
                  <a:path w="4716" h="154" extrusionOk="0">
                    <a:moveTo>
                      <a:pt x="2356" y="1"/>
                    </a:moveTo>
                    <a:cubicBezTo>
                      <a:pt x="1054" y="1"/>
                      <a:pt x="0" y="36"/>
                      <a:pt x="0" y="75"/>
                    </a:cubicBezTo>
                    <a:cubicBezTo>
                      <a:pt x="0" y="119"/>
                      <a:pt x="1054" y="154"/>
                      <a:pt x="2356" y="154"/>
                    </a:cubicBezTo>
                    <a:cubicBezTo>
                      <a:pt x="3659" y="154"/>
                      <a:pt x="4716" y="119"/>
                      <a:pt x="4716" y="75"/>
                    </a:cubicBezTo>
                    <a:cubicBezTo>
                      <a:pt x="4716" y="36"/>
                      <a:pt x="3659" y="1"/>
                      <a:pt x="235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8" name="Google Shape;3579;p48"/>
            <p:cNvGrpSpPr/>
            <p:nvPr/>
          </p:nvGrpSpPr>
          <p:grpSpPr>
            <a:xfrm>
              <a:off x="608057" y="4070142"/>
              <a:ext cx="621052" cy="634794"/>
              <a:chOff x="608057" y="4070142"/>
              <a:chExt cx="621052" cy="634794"/>
            </a:xfrm>
          </p:grpSpPr>
          <p:sp>
            <p:nvSpPr>
              <p:cNvPr id="35" name="Google Shape;3580;p48"/>
              <p:cNvSpPr/>
              <p:nvPr/>
            </p:nvSpPr>
            <p:spPr>
              <a:xfrm>
                <a:off x="936387" y="4561719"/>
                <a:ext cx="39145" cy="143217"/>
              </a:xfrm>
              <a:custGeom>
                <a:avLst/>
                <a:gdLst/>
                <a:ahLst/>
                <a:cxnLst/>
                <a:rect l="l" t="t" r="r" b="b"/>
                <a:pathLst>
                  <a:path w="2689" h="9838" extrusionOk="0">
                    <a:moveTo>
                      <a:pt x="1" y="1"/>
                    </a:moveTo>
                    <a:lnTo>
                      <a:pt x="1" y="9838"/>
                    </a:lnTo>
                    <a:lnTo>
                      <a:pt x="2689" y="9838"/>
                    </a:lnTo>
                    <a:lnTo>
                      <a:pt x="2689" y="1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6" name="Google Shape;3581;p48"/>
              <p:cNvSpPr/>
              <p:nvPr/>
            </p:nvSpPr>
            <p:spPr>
              <a:xfrm>
                <a:off x="608057" y="4070142"/>
                <a:ext cx="311749" cy="463613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31847" extrusionOk="0">
                    <a:moveTo>
                      <a:pt x="2514" y="0"/>
                    </a:moveTo>
                    <a:cubicBezTo>
                      <a:pt x="1124" y="0"/>
                      <a:pt x="1" y="1124"/>
                      <a:pt x="1" y="2509"/>
                    </a:cubicBezTo>
                    <a:lnTo>
                      <a:pt x="1" y="26217"/>
                    </a:lnTo>
                    <a:cubicBezTo>
                      <a:pt x="1" y="29325"/>
                      <a:pt x="2522" y="31846"/>
                      <a:pt x="5634" y="31846"/>
                    </a:cubicBezTo>
                    <a:lnTo>
                      <a:pt x="21415" y="31846"/>
                    </a:lnTo>
                    <a:lnTo>
                      <a:pt x="21415" y="2509"/>
                    </a:lnTo>
                    <a:cubicBezTo>
                      <a:pt x="21415" y="1124"/>
                      <a:pt x="20291" y="0"/>
                      <a:pt x="1890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7" name="Google Shape;3582;p48"/>
              <p:cNvSpPr/>
              <p:nvPr/>
            </p:nvSpPr>
            <p:spPr>
              <a:xfrm>
                <a:off x="669519" y="4500971"/>
                <a:ext cx="559590" cy="60763"/>
              </a:xfrm>
              <a:custGeom>
                <a:avLst/>
                <a:gdLst/>
                <a:ahLst/>
                <a:cxnLst/>
                <a:rect l="l" t="t" r="r" b="b"/>
                <a:pathLst>
                  <a:path w="38440" h="4174" extrusionOk="0">
                    <a:moveTo>
                      <a:pt x="4173" y="0"/>
                    </a:moveTo>
                    <a:cubicBezTo>
                      <a:pt x="1866" y="0"/>
                      <a:pt x="0" y="1866"/>
                      <a:pt x="0" y="4174"/>
                    </a:cubicBezTo>
                    <a:lnTo>
                      <a:pt x="38440" y="4174"/>
                    </a:lnTo>
                    <a:cubicBezTo>
                      <a:pt x="38440" y="1866"/>
                      <a:pt x="36570" y="0"/>
                      <a:pt x="34266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8" name="Google Shape;3583;p48"/>
              <p:cNvSpPr/>
              <p:nvPr/>
            </p:nvSpPr>
            <p:spPr>
              <a:xfrm>
                <a:off x="875638" y="4319162"/>
                <a:ext cx="285021" cy="217576"/>
              </a:xfrm>
              <a:custGeom>
                <a:avLst/>
                <a:gdLst/>
                <a:ahLst/>
                <a:cxnLst/>
                <a:rect l="l" t="t" r="r" b="b"/>
                <a:pathLst>
                  <a:path w="19579" h="14946" extrusionOk="0">
                    <a:moveTo>
                      <a:pt x="7730" y="1"/>
                    </a:moveTo>
                    <a:cubicBezTo>
                      <a:pt x="6457" y="1"/>
                      <a:pt x="5302" y="22"/>
                      <a:pt x="4292" y="26"/>
                    </a:cubicBezTo>
                    <a:cubicBezTo>
                      <a:pt x="2967" y="39"/>
                      <a:pt x="1892" y="56"/>
                      <a:pt x="1154" y="78"/>
                    </a:cubicBezTo>
                    <a:cubicBezTo>
                      <a:pt x="783" y="87"/>
                      <a:pt x="494" y="95"/>
                      <a:pt x="297" y="105"/>
                    </a:cubicBezTo>
                    <a:cubicBezTo>
                      <a:pt x="105" y="117"/>
                      <a:pt x="0" y="126"/>
                      <a:pt x="0" y="135"/>
                    </a:cubicBezTo>
                    <a:cubicBezTo>
                      <a:pt x="0" y="148"/>
                      <a:pt x="105" y="157"/>
                      <a:pt x="297" y="170"/>
                    </a:cubicBezTo>
                    <a:cubicBezTo>
                      <a:pt x="494" y="178"/>
                      <a:pt x="783" y="187"/>
                      <a:pt x="1154" y="196"/>
                    </a:cubicBezTo>
                    <a:cubicBezTo>
                      <a:pt x="1892" y="218"/>
                      <a:pt x="2967" y="230"/>
                      <a:pt x="4292" y="248"/>
                    </a:cubicBezTo>
                    <a:cubicBezTo>
                      <a:pt x="5616" y="266"/>
                      <a:pt x="7197" y="257"/>
                      <a:pt x="8942" y="297"/>
                    </a:cubicBezTo>
                    <a:cubicBezTo>
                      <a:pt x="9807" y="309"/>
                      <a:pt x="10707" y="480"/>
                      <a:pt x="11602" y="751"/>
                    </a:cubicBezTo>
                    <a:cubicBezTo>
                      <a:pt x="12503" y="1022"/>
                      <a:pt x="13385" y="1450"/>
                      <a:pt x="14212" y="2009"/>
                    </a:cubicBezTo>
                    <a:cubicBezTo>
                      <a:pt x="15033" y="2569"/>
                      <a:pt x="15763" y="3220"/>
                      <a:pt x="16362" y="3945"/>
                    </a:cubicBezTo>
                    <a:cubicBezTo>
                      <a:pt x="16957" y="4675"/>
                      <a:pt x="17433" y="5454"/>
                      <a:pt x="17796" y="6240"/>
                    </a:cubicBezTo>
                    <a:cubicBezTo>
                      <a:pt x="17883" y="6436"/>
                      <a:pt x="17953" y="6638"/>
                      <a:pt x="18032" y="6830"/>
                    </a:cubicBezTo>
                    <a:cubicBezTo>
                      <a:pt x="18071" y="6930"/>
                      <a:pt x="18110" y="7027"/>
                      <a:pt x="18145" y="7122"/>
                    </a:cubicBezTo>
                    <a:cubicBezTo>
                      <a:pt x="18176" y="7223"/>
                      <a:pt x="18206" y="7324"/>
                      <a:pt x="18232" y="7420"/>
                    </a:cubicBezTo>
                    <a:cubicBezTo>
                      <a:pt x="18289" y="7616"/>
                      <a:pt x="18346" y="7808"/>
                      <a:pt x="18403" y="8001"/>
                    </a:cubicBezTo>
                    <a:cubicBezTo>
                      <a:pt x="18442" y="8197"/>
                      <a:pt x="18482" y="8390"/>
                      <a:pt x="18516" y="8578"/>
                    </a:cubicBezTo>
                    <a:cubicBezTo>
                      <a:pt x="18661" y="9334"/>
                      <a:pt x="18748" y="10059"/>
                      <a:pt x="18857" y="10715"/>
                    </a:cubicBezTo>
                    <a:cubicBezTo>
                      <a:pt x="19059" y="12021"/>
                      <a:pt x="19224" y="13084"/>
                      <a:pt x="19347" y="13813"/>
                    </a:cubicBezTo>
                    <a:cubicBezTo>
                      <a:pt x="19408" y="14180"/>
                      <a:pt x="19460" y="14464"/>
                      <a:pt x="19495" y="14657"/>
                    </a:cubicBezTo>
                    <a:cubicBezTo>
                      <a:pt x="19535" y="14845"/>
                      <a:pt x="19557" y="14946"/>
                      <a:pt x="19569" y="14946"/>
                    </a:cubicBezTo>
                    <a:cubicBezTo>
                      <a:pt x="19579" y="14946"/>
                      <a:pt x="19574" y="14841"/>
                      <a:pt x="19557" y="14648"/>
                    </a:cubicBezTo>
                    <a:cubicBezTo>
                      <a:pt x="19539" y="14452"/>
                      <a:pt x="19509" y="14163"/>
                      <a:pt x="19465" y="13796"/>
                    </a:cubicBezTo>
                    <a:cubicBezTo>
                      <a:pt x="19382" y="13062"/>
                      <a:pt x="19246" y="11995"/>
                      <a:pt x="19075" y="10684"/>
                    </a:cubicBezTo>
                    <a:cubicBezTo>
                      <a:pt x="18980" y="10024"/>
                      <a:pt x="18910" y="9308"/>
                      <a:pt x="18770" y="8530"/>
                    </a:cubicBezTo>
                    <a:cubicBezTo>
                      <a:pt x="18735" y="8338"/>
                      <a:pt x="18700" y="8141"/>
                      <a:pt x="18665" y="7939"/>
                    </a:cubicBezTo>
                    <a:cubicBezTo>
                      <a:pt x="18609" y="7743"/>
                      <a:pt x="18551" y="7542"/>
                      <a:pt x="18494" y="7342"/>
                    </a:cubicBezTo>
                    <a:cubicBezTo>
                      <a:pt x="18468" y="7241"/>
                      <a:pt x="18438" y="7136"/>
                      <a:pt x="18411" y="7035"/>
                    </a:cubicBezTo>
                    <a:cubicBezTo>
                      <a:pt x="18373" y="6935"/>
                      <a:pt x="18333" y="6834"/>
                      <a:pt x="18294" y="6733"/>
                    </a:cubicBezTo>
                    <a:cubicBezTo>
                      <a:pt x="18215" y="6533"/>
                      <a:pt x="18145" y="6323"/>
                      <a:pt x="18058" y="6122"/>
                    </a:cubicBezTo>
                    <a:cubicBezTo>
                      <a:pt x="17691" y="5309"/>
                      <a:pt x="17205" y="4510"/>
                      <a:pt x="16598" y="3753"/>
                    </a:cubicBezTo>
                    <a:cubicBezTo>
                      <a:pt x="15987" y="3001"/>
                      <a:pt x="15235" y="2324"/>
                      <a:pt x="14387" y="1751"/>
                    </a:cubicBezTo>
                    <a:cubicBezTo>
                      <a:pt x="13534" y="1174"/>
                      <a:pt x="12621" y="734"/>
                      <a:pt x="11695" y="462"/>
                    </a:cubicBezTo>
                    <a:cubicBezTo>
                      <a:pt x="10769" y="183"/>
                      <a:pt x="9841" y="12"/>
                      <a:pt x="8950" y="8"/>
                    </a:cubicBezTo>
                    <a:cubicBezTo>
                      <a:pt x="8532" y="3"/>
                      <a:pt x="8125" y="1"/>
                      <a:pt x="773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9" name="Google Shape;3584;p48"/>
            <p:cNvGrpSpPr/>
            <p:nvPr/>
          </p:nvGrpSpPr>
          <p:grpSpPr>
            <a:xfrm>
              <a:off x="428010" y="4078498"/>
              <a:ext cx="147613" cy="188301"/>
              <a:chOff x="428010" y="4078498"/>
              <a:chExt cx="147613" cy="188301"/>
            </a:xfrm>
          </p:grpSpPr>
          <p:sp>
            <p:nvSpPr>
              <p:cNvPr id="25" name="Google Shape;3585;p48"/>
              <p:cNvSpPr/>
              <p:nvPr/>
            </p:nvSpPr>
            <p:spPr>
              <a:xfrm>
                <a:off x="447298" y="4119200"/>
                <a:ext cx="41736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867" h="2339" extrusionOk="0">
                    <a:moveTo>
                      <a:pt x="481" y="0"/>
                    </a:moveTo>
                    <a:cubicBezTo>
                      <a:pt x="481" y="0"/>
                      <a:pt x="0" y="1354"/>
                      <a:pt x="926" y="2338"/>
                    </a:cubicBezTo>
                    <a:lnTo>
                      <a:pt x="2867" y="2338"/>
                    </a:lnTo>
                    <a:cubicBezTo>
                      <a:pt x="2867" y="2338"/>
                      <a:pt x="2687" y="144"/>
                      <a:pt x="481" y="0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6" name="Google Shape;3586;p48"/>
              <p:cNvSpPr/>
              <p:nvPr/>
            </p:nvSpPr>
            <p:spPr>
              <a:xfrm>
                <a:off x="452510" y="4119200"/>
                <a:ext cx="36525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2339" extrusionOk="0">
                    <a:moveTo>
                      <a:pt x="123" y="0"/>
                    </a:moveTo>
                    <a:cubicBezTo>
                      <a:pt x="123" y="0"/>
                      <a:pt x="0" y="349"/>
                      <a:pt x="0" y="826"/>
                    </a:cubicBezTo>
                    <a:cubicBezTo>
                      <a:pt x="0" y="1285"/>
                      <a:pt x="114" y="1858"/>
                      <a:pt x="568" y="2338"/>
                    </a:cubicBezTo>
                    <a:lnTo>
                      <a:pt x="2509" y="2338"/>
                    </a:lnTo>
                    <a:cubicBezTo>
                      <a:pt x="2509" y="2338"/>
                      <a:pt x="2329" y="144"/>
                      <a:pt x="123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7" name="Google Shape;3587;p48"/>
              <p:cNvSpPr/>
              <p:nvPr/>
            </p:nvSpPr>
            <p:spPr>
              <a:xfrm>
                <a:off x="477258" y="4078498"/>
                <a:ext cx="50078" cy="7475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135" extrusionOk="0">
                    <a:moveTo>
                      <a:pt x="1708" y="1"/>
                    </a:moveTo>
                    <a:cubicBezTo>
                      <a:pt x="1577" y="1"/>
                      <a:pt x="0" y="2541"/>
                      <a:pt x="910" y="5134"/>
                    </a:cubicBezTo>
                    <a:lnTo>
                      <a:pt x="2727" y="5134"/>
                    </a:lnTo>
                    <a:cubicBezTo>
                      <a:pt x="2727" y="5134"/>
                      <a:pt x="3439" y="2062"/>
                      <a:pt x="1714" y="3"/>
                    </a:cubicBezTo>
                    <a:cubicBezTo>
                      <a:pt x="1713" y="1"/>
                      <a:pt x="1711" y="1"/>
                      <a:pt x="1708" y="1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" name="Google Shape;3588;p48"/>
              <p:cNvSpPr/>
              <p:nvPr/>
            </p:nvSpPr>
            <p:spPr>
              <a:xfrm>
                <a:off x="516956" y="4119200"/>
                <a:ext cx="38053" cy="34050"/>
              </a:xfrm>
              <a:custGeom>
                <a:avLst/>
                <a:gdLst/>
                <a:ahLst/>
                <a:cxnLst/>
                <a:rect l="l" t="t" r="r" b="b"/>
                <a:pathLst>
                  <a:path w="2614" h="2339" extrusionOk="0">
                    <a:moveTo>
                      <a:pt x="2212" y="0"/>
                    </a:moveTo>
                    <a:cubicBezTo>
                      <a:pt x="2212" y="0"/>
                      <a:pt x="135" y="96"/>
                      <a:pt x="0" y="2338"/>
                    </a:cubicBezTo>
                    <a:lnTo>
                      <a:pt x="1823" y="2338"/>
                    </a:lnTo>
                    <a:cubicBezTo>
                      <a:pt x="1823" y="2338"/>
                      <a:pt x="2614" y="1219"/>
                      <a:pt x="2212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" name="Google Shape;3589;p48"/>
              <p:cNvSpPr/>
              <p:nvPr/>
            </p:nvSpPr>
            <p:spPr>
              <a:xfrm>
                <a:off x="428010" y="4151707"/>
                <a:ext cx="147613" cy="115092"/>
              </a:xfrm>
              <a:custGeom>
                <a:avLst/>
                <a:gdLst/>
                <a:ahLst/>
                <a:cxnLst/>
                <a:rect l="l" t="t" r="r" b="b"/>
                <a:pathLst>
                  <a:path w="10140" h="7906" extrusionOk="0">
                    <a:moveTo>
                      <a:pt x="2103" y="0"/>
                    </a:moveTo>
                    <a:cubicBezTo>
                      <a:pt x="2103" y="0"/>
                      <a:pt x="1" y="1364"/>
                      <a:pt x="468" y="4051"/>
                    </a:cubicBezTo>
                    <a:cubicBezTo>
                      <a:pt x="936" y="6735"/>
                      <a:pt x="3776" y="7905"/>
                      <a:pt x="3776" y="7905"/>
                    </a:cubicBezTo>
                    <a:lnTo>
                      <a:pt x="6932" y="7905"/>
                    </a:lnTo>
                    <a:cubicBezTo>
                      <a:pt x="6932" y="7905"/>
                      <a:pt x="10140" y="6495"/>
                      <a:pt x="10061" y="3575"/>
                    </a:cubicBezTo>
                    <a:cubicBezTo>
                      <a:pt x="9982" y="656"/>
                      <a:pt x="8073" y="44"/>
                      <a:pt x="8073" y="44"/>
                    </a:cubicBezTo>
                    <a:lnTo>
                      <a:pt x="2103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" name="Google Shape;3590;p48"/>
              <p:cNvSpPr/>
              <p:nvPr/>
            </p:nvSpPr>
            <p:spPr>
              <a:xfrm>
                <a:off x="433745" y="4188232"/>
                <a:ext cx="140611" cy="20308"/>
              </a:xfrm>
              <a:custGeom>
                <a:avLst/>
                <a:gdLst/>
                <a:ahLst/>
                <a:cxnLst/>
                <a:rect l="l" t="t" r="r" b="b"/>
                <a:pathLst>
                  <a:path w="9659" h="1395" extrusionOk="0">
                    <a:moveTo>
                      <a:pt x="8452" y="0"/>
                    </a:moveTo>
                    <a:cubicBezTo>
                      <a:pt x="8413" y="0"/>
                      <a:pt x="8374" y="1"/>
                      <a:pt x="8334" y="4"/>
                    </a:cubicBezTo>
                    <a:cubicBezTo>
                      <a:pt x="7818" y="35"/>
                      <a:pt x="7277" y="323"/>
                      <a:pt x="6730" y="660"/>
                    </a:cubicBezTo>
                    <a:cubicBezTo>
                      <a:pt x="6450" y="821"/>
                      <a:pt x="6158" y="996"/>
                      <a:pt x="5835" y="1110"/>
                    </a:cubicBezTo>
                    <a:cubicBezTo>
                      <a:pt x="5609" y="1191"/>
                      <a:pt x="5369" y="1238"/>
                      <a:pt x="5123" y="1238"/>
                    </a:cubicBezTo>
                    <a:cubicBezTo>
                      <a:pt x="5016" y="1238"/>
                      <a:pt x="4907" y="1229"/>
                      <a:pt x="4798" y="1210"/>
                    </a:cubicBezTo>
                    <a:cubicBezTo>
                      <a:pt x="4078" y="1092"/>
                      <a:pt x="3471" y="690"/>
                      <a:pt x="2880" y="414"/>
                    </a:cubicBezTo>
                    <a:cubicBezTo>
                      <a:pt x="2402" y="181"/>
                      <a:pt x="1909" y="24"/>
                      <a:pt x="1468" y="24"/>
                    </a:cubicBezTo>
                    <a:cubicBezTo>
                      <a:pt x="1372" y="24"/>
                      <a:pt x="1279" y="32"/>
                      <a:pt x="1189" y="47"/>
                    </a:cubicBezTo>
                    <a:cubicBezTo>
                      <a:pt x="686" y="126"/>
                      <a:pt x="332" y="388"/>
                      <a:pt x="171" y="616"/>
                    </a:cubicBezTo>
                    <a:cubicBezTo>
                      <a:pt x="88" y="729"/>
                      <a:pt x="48" y="834"/>
                      <a:pt x="26" y="904"/>
                    </a:cubicBezTo>
                    <a:cubicBezTo>
                      <a:pt x="9" y="974"/>
                      <a:pt x="0" y="1013"/>
                      <a:pt x="4" y="1013"/>
                    </a:cubicBezTo>
                    <a:cubicBezTo>
                      <a:pt x="5" y="1013"/>
                      <a:pt x="5" y="1014"/>
                      <a:pt x="6" y="1014"/>
                    </a:cubicBezTo>
                    <a:cubicBezTo>
                      <a:pt x="24" y="1014"/>
                      <a:pt x="53" y="854"/>
                      <a:pt x="219" y="655"/>
                    </a:cubicBezTo>
                    <a:cubicBezTo>
                      <a:pt x="389" y="450"/>
                      <a:pt x="726" y="218"/>
                      <a:pt x="1202" y="157"/>
                    </a:cubicBezTo>
                    <a:cubicBezTo>
                      <a:pt x="1274" y="147"/>
                      <a:pt x="1349" y="141"/>
                      <a:pt x="1425" y="141"/>
                    </a:cubicBezTo>
                    <a:cubicBezTo>
                      <a:pt x="1851" y="141"/>
                      <a:pt x="2334" y="301"/>
                      <a:pt x="2819" y="545"/>
                    </a:cubicBezTo>
                    <a:cubicBezTo>
                      <a:pt x="3392" y="821"/>
                      <a:pt x="4008" y="1237"/>
                      <a:pt x="4776" y="1363"/>
                    </a:cubicBezTo>
                    <a:cubicBezTo>
                      <a:pt x="4891" y="1384"/>
                      <a:pt x="5008" y="1394"/>
                      <a:pt x="5123" y="1394"/>
                    </a:cubicBezTo>
                    <a:cubicBezTo>
                      <a:pt x="5390" y="1394"/>
                      <a:pt x="5652" y="1342"/>
                      <a:pt x="5887" y="1253"/>
                    </a:cubicBezTo>
                    <a:cubicBezTo>
                      <a:pt x="6228" y="1127"/>
                      <a:pt x="6525" y="948"/>
                      <a:pt x="6801" y="781"/>
                    </a:cubicBezTo>
                    <a:cubicBezTo>
                      <a:pt x="7346" y="440"/>
                      <a:pt x="7862" y="157"/>
                      <a:pt x="8342" y="113"/>
                    </a:cubicBezTo>
                    <a:cubicBezTo>
                      <a:pt x="8397" y="108"/>
                      <a:pt x="8450" y="105"/>
                      <a:pt x="8502" y="105"/>
                    </a:cubicBezTo>
                    <a:cubicBezTo>
                      <a:pt x="8904" y="105"/>
                      <a:pt x="9222" y="260"/>
                      <a:pt x="9396" y="414"/>
                    </a:cubicBezTo>
                    <a:cubicBezTo>
                      <a:pt x="9592" y="589"/>
                      <a:pt x="9638" y="739"/>
                      <a:pt x="9652" y="739"/>
                    </a:cubicBezTo>
                    <a:cubicBezTo>
                      <a:pt x="9653" y="739"/>
                      <a:pt x="9653" y="739"/>
                      <a:pt x="9653" y="738"/>
                    </a:cubicBezTo>
                    <a:cubicBezTo>
                      <a:pt x="9659" y="738"/>
                      <a:pt x="9649" y="698"/>
                      <a:pt x="9623" y="633"/>
                    </a:cubicBezTo>
                    <a:cubicBezTo>
                      <a:pt x="9593" y="567"/>
                      <a:pt x="9536" y="467"/>
                      <a:pt x="9435" y="371"/>
                    </a:cubicBezTo>
                    <a:cubicBezTo>
                      <a:pt x="9255" y="186"/>
                      <a:pt x="8906" y="0"/>
                      <a:pt x="845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1" name="Google Shape;3591;p48"/>
              <p:cNvSpPr/>
              <p:nvPr/>
            </p:nvSpPr>
            <p:spPr>
              <a:xfrm>
                <a:off x="435900" y="4198466"/>
                <a:ext cx="139082" cy="20308"/>
              </a:xfrm>
              <a:custGeom>
                <a:avLst/>
                <a:gdLst/>
                <a:ahLst/>
                <a:cxnLst/>
                <a:rect l="l" t="t" r="r" b="b"/>
                <a:pathLst>
                  <a:path w="9554" h="1395" extrusionOk="0">
                    <a:moveTo>
                      <a:pt x="8358" y="1"/>
                    </a:moveTo>
                    <a:cubicBezTo>
                      <a:pt x="8320" y="1"/>
                      <a:pt x="8282" y="2"/>
                      <a:pt x="8243" y="5"/>
                    </a:cubicBezTo>
                    <a:cubicBezTo>
                      <a:pt x="7736" y="35"/>
                      <a:pt x="7198" y="324"/>
                      <a:pt x="6657" y="660"/>
                    </a:cubicBezTo>
                    <a:cubicBezTo>
                      <a:pt x="6381" y="822"/>
                      <a:pt x="6093" y="992"/>
                      <a:pt x="5774" y="1110"/>
                    </a:cubicBezTo>
                    <a:cubicBezTo>
                      <a:pt x="5552" y="1192"/>
                      <a:pt x="5312" y="1238"/>
                      <a:pt x="5068" y="1238"/>
                    </a:cubicBezTo>
                    <a:cubicBezTo>
                      <a:pt x="4962" y="1238"/>
                      <a:pt x="4854" y="1230"/>
                      <a:pt x="4747" y="1211"/>
                    </a:cubicBezTo>
                    <a:cubicBezTo>
                      <a:pt x="4031" y="1093"/>
                      <a:pt x="3432" y="691"/>
                      <a:pt x="2851" y="415"/>
                    </a:cubicBezTo>
                    <a:cubicBezTo>
                      <a:pt x="2379" y="182"/>
                      <a:pt x="1892" y="24"/>
                      <a:pt x="1455" y="24"/>
                    </a:cubicBezTo>
                    <a:cubicBezTo>
                      <a:pt x="1358" y="24"/>
                      <a:pt x="1264" y="31"/>
                      <a:pt x="1172" y="48"/>
                    </a:cubicBezTo>
                    <a:cubicBezTo>
                      <a:pt x="674" y="127"/>
                      <a:pt x="328" y="393"/>
                      <a:pt x="171" y="621"/>
                    </a:cubicBezTo>
                    <a:cubicBezTo>
                      <a:pt x="88" y="734"/>
                      <a:pt x="49" y="835"/>
                      <a:pt x="27" y="905"/>
                    </a:cubicBezTo>
                    <a:cubicBezTo>
                      <a:pt x="9" y="975"/>
                      <a:pt x="1" y="1014"/>
                      <a:pt x="5" y="1014"/>
                    </a:cubicBezTo>
                    <a:cubicBezTo>
                      <a:pt x="6" y="1014"/>
                      <a:pt x="6" y="1014"/>
                      <a:pt x="7" y="1014"/>
                    </a:cubicBezTo>
                    <a:cubicBezTo>
                      <a:pt x="24" y="1014"/>
                      <a:pt x="49" y="860"/>
                      <a:pt x="219" y="660"/>
                    </a:cubicBezTo>
                    <a:cubicBezTo>
                      <a:pt x="381" y="455"/>
                      <a:pt x="717" y="219"/>
                      <a:pt x="1189" y="157"/>
                    </a:cubicBezTo>
                    <a:cubicBezTo>
                      <a:pt x="1260" y="147"/>
                      <a:pt x="1332" y="142"/>
                      <a:pt x="1407" y="142"/>
                    </a:cubicBezTo>
                    <a:cubicBezTo>
                      <a:pt x="1827" y="142"/>
                      <a:pt x="2306" y="301"/>
                      <a:pt x="2785" y="546"/>
                    </a:cubicBezTo>
                    <a:cubicBezTo>
                      <a:pt x="3353" y="822"/>
                      <a:pt x="3960" y="1237"/>
                      <a:pt x="4721" y="1363"/>
                    </a:cubicBezTo>
                    <a:cubicBezTo>
                      <a:pt x="4836" y="1385"/>
                      <a:pt x="4953" y="1395"/>
                      <a:pt x="5068" y="1395"/>
                    </a:cubicBezTo>
                    <a:cubicBezTo>
                      <a:pt x="5333" y="1395"/>
                      <a:pt x="5592" y="1342"/>
                      <a:pt x="5826" y="1254"/>
                    </a:cubicBezTo>
                    <a:cubicBezTo>
                      <a:pt x="6163" y="1127"/>
                      <a:pt x="6455" y="949"/>
                      <a:pt x="6731" y="782"/>
                    </a:cubicBezTo>
                    <a:cubicBezTo>
                      <a:pt x="7268" y="441"/>
                      <a:pt x="7780" y="157"/>
                      <a:pt x="8252" y="114"/>
                    </a:cubicBezTo>
                    <a:cubicBezTo>
                      <a:pt x="8305" y="109"/>
                      <a:pt x="8357" y="106"/>
                      <a:pt x="8408" y="106"/>
                    </a:cubicBezTo>
                    <a:cubicBezTo>
                      <a:pt x="8806" y="106"/>
                      <a:pt x="9122" y="264"/>
                      <a:pt x="9296" y="415"/>
                    </a:cubicBezTo>
                    <a:cubicBezTo>
                      <a:pt x="9488" y="590"/>
                      <a:pt x="9534" y="739"/>
                      <a:pt x="9548" y="739"/>
                    </a:cubicBezTo>
                    <a:cubicBezTo>
                      <a:pt x="9549" y="739"/>
                      <a:pt x="9549" y="739"/>
                      <a:pt x="9550" y="739"/>
                    </a:cubicBezTo>
                    <a:cubicBezTo>
                      <a:pt x="9554" y="739"/>
                      <a:pt x="9545" y="699"/>
                      <a:pt x="9519" y="634"/>
                    </a:cubicBezTo>
                    <a:cubicBezTo>
                      <a:pt x="9489" y="568"/>
                      <a:pt x="9436" y="472"/>
                      <a:pt x="9336" y="372"/>
                    </a:cubicBezTo>
                    <a:cubicBezTo>
                      <a:pt x="9158" y="190"/>
                      <a:pt x="8810" y="1"/>
                      <a:pt x="835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2" name="Google Shape;3592;p48"/>
              <p:cNvSpPr/>
              <p:nvPr/>
            </p:nvSpPr>
            <p:spPr>
              <a:xfrm>
                <a:off x="452204" y="4208103"/>
                <a:ext cx="7948" cy="7046"/>
              </a:xfrm>
              <a:custGeom>
                <a:avLst/>
                <a:gdLst/>
                <a:ahLst/>
                <a:cxnLst/>
                <a:rect l="l" t="t" r="r" b="b"/>
                <a:pathLst>
                  <a:path w="546" h="484" extrusionOk="0">
                    <a:moveTo>
                      <a:pt x="253" y="59"/>
                    </a:moveTo>
                    <a:lnTo>
                      <a:pt x="253" y="59"/>
                    </a:lnTo>
                    <a:cubicBezTo>
                      <a:pt x="253" y="59"/>
                      <a:pt x="253" y="59"/>
                      <a:pt x="253" y="59"/>
                    </a:cubicBezTo>
                    <a:cubicBezTo>
                      <a:pt x="257" y="81"/>
                      <a:pt x="323" y="85"/>
                      <a:pt x="367" y="156"/>
                    </a:cubicBezTo>
                    <a:cubicBezTo>
                      <a:pt x="388" y="186"/>
                      <a:pt x="393" y="225"/>
                      <a:pt x="376" y="261"/>
                    </a:cubicBezTo>
                    <a:cubicBezTo>
                      <a:pt x="359" y="297"/>
                      <a:pt x="311" y="330"/>
                      <a:pt x="273" y="330"/>
                    </a:cubicBezTo>
                    <a:cubicBezTo>
                      <a:pt x="271" y="330"/>
                      <a:pt x="269" y="330"/>
                      <a:pt x="266" y="330"/>
                    </a:cubicBezTo>
                    <a:cubicBezTo>
                      <a:pt x="227" y="326"/>
                      <a:pt x="178" y="287"/>
                      <a:pt x="166" y="247"/>
                    </a:cubicBezTo>
                    <a:cubicBezTo>
                      <a:pt x="148" y="208"/>
                      <a:pt x="157" y="164"/>
                      <a:pt x="178" y="134"/>
                    </a:cubicBezTo>
                    <a:cubicBezTo>
                      <a:pt x="201" y="96"/>
                      <a:pt x="229" y="74"/>
                      <a:pt x="253" y="59"/>
                    </a:cubicBezTo>
                    <a:close/>
                    <a:moveTo>
                      <a:pt x="234" y="1"/>
                    </a:moveTo>
                    <a:cubicBezTo>
                      <a:pt x="198" y="1"/>
                      <a:pt x="149" y="14"/>
                      <a:pt x="95" y="59"/>
                    </a:cubicBezTo>
                    <a:cubicBezTo>
                      <a:pt x="47" y="98"/>
                      <a:pt x="0" y="190"/>
                      <a:pt x="26" y="287"/>
                    </a:cubicBezTo>
                    <a:cubicBezTo>
                      <a:pt x="52" y="382"/>
                      <a:pt x="131" y="475"/>
                      <a:pt x="257" y="483"/>
                    </a:cubicBezTo>
                    <a:cubicBezTo>
                      <a:pt x="263" y="483"/>
                      <a:pt x="268" y="484"/>
                      <a:pt x="274" y="484"/>
                    </a:cubicBezTo>
                    <a:cubicBezTo>
                      <a:pt x="389" y="484"/>
                      <a:pt x="478" y="404"/>
                      <a:pt x="507" y="317"/>
                    </a:cubicBezTo>
                    <a:cubicBezTo>
                      <a:pt x="545" y="221"/>
                      <a:pt x="498" y="120"/>
                      <a:pt x="446" y="77"/>
                    </a:cubicBezTo>
                    <a:cubicBezTo>
                      <a:pt x="399" y="38"/>
                      <a:pt x="355" y="26"/>
                      <a:pt x="321" y="26"/>
                    </a:cubicBezTo>
                    <a:cubicBezTo>
                      <a:pt x="310" y="26"/>
                      <a:pt x="300" y="27"/>
                      <a:pt x="292" y="29"/>
                    </a:cubicBezTo>
                    <a:lnTo>
                      <a:pt x="292" y="29"/>
                    </a:lnTo>
                    <a:cubicBezTo>
                      <a:pt x="292" y="28"/>
                      <a:pt x="293" y="26"/>
                      <a:pt x="293" y="25"/>
                    </a:cubicBezTo>
                    <a:cubicBezTo>
                      <a:pt x="295" y="16"/>
                      <a:pt x="272" y="1"/>
                      <a:pt x="2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3" name="Google Shape;3593;p48"/>
              <p:cNvSpPr/>
              <p:nvPr/>
            </p:nvSpPr>
            <p:spPr>
              <a:xfrm>
                <a:off x="504174" y="4191551"/>
                <a:ext cx="7963" cy="706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485" extrusionOk="0">
                    <a:moveTo>
                      <a:pt x="252" y="59"/>
                    </a:moveTo>
                    <a:lnTo>
                      <a:pt x="252" y="59"/>
                    </a:lnTo>
                    <a:cubicBezTo>
                      <a:pt x="253" y="60"/>
                      <a:pt x="253" y="60"/>
                      <a:pt x="253" y="60"/>
                    </a:cubicBezTo>
                    <a:cubicBezTo>
                      <a:pt x="258" y="81"/>
                      <a:pt x="323" y="87"/>
                      <a:pt x="367" y="152"/>
                    </a:cubicBezTo>
                    <a:cubicBezTo>
                      <a:pt x="389" y="186"/>
                      <a:pt x="398" y="226"/>
                      <a:pt x="376" y="261"/>
                    </a:cubicBezTo>
                    <a:cubicBezTo>
                      <a:pt x="359" y="298"/>
                      <a:pt x="316" y="327"/>
                      <a:pt x="275" y="327"/>
                    </a:cubicBezTo>
                    <a:cubicBezTo>
                      <a:pt x="272" y="327"/>
                      <a:pt x="269" y="327"/>
                      <a:pt x="267" y="327"/>
                    </a:cubicBezTo>
                    <a:cubicBezTo>
                      <a:pt x="227" y="327"/>
                      <a:pt x="184" y="287"/>
                      <a:pt x="166" y="248"/>
                    </a:cubicBezTo>
                    <a:cubicBezTo>
                      <a:pt x="148" y="208"/>
                      <a:pt x="158" y="165"/>
                      <a:pt x="180" y="130"/>
                    </a:cubicBezTo>
                    <a:cubicBezTo>
                      <a:pt x="201" y="95"/>
                      <a:pt x="230" y="74"/>
                      <a:pt x="252" y="59"/>
                    </a:cubicBezTo>
                    <a:close/>
                    <a:moveTo>
                      <a:pt x="233" y="1"/>
                    </a:moveTo>
                    <a:cubicBezTo>
                      <a:pt x="198" y="1"/>
                      <a:pt x="151" y="14"/>
                      <a:pt x="101" y="55"/>
                    </a:cubicBezTo>
                    <a:cubicBezTo>
                      <a:pt x="49" y="99"/>
                      <a:pt x="0" y="191"/>
                      <a:pt x="31" y="287"/>
                    </a:cubicBezTo>
                    <a:cubicBezTo>
                      <a:pt x="53" y="379"/>
                      <a:pt x="136" y="470"/>
                      <a:pt x="258" y="484"/>
                    </a:cubicBezTo>
                    <a:cubicBezTo>
                      <a:pt x="261" y="484"/>
                      <a:pt x="264" y="484"/>
                      <a:pt x="267" y="484"/>
                    </a:cubicBezTo>
                    <a:cubicBezTo>
                      <a:pt x="389" y="484"/>
                      <a:pt x="477" y="403"/>
                      <a:pt x="507" y="317"/>
                    </a:cubicBezTo>
                    <a:cubicBezTo>
                      <a:pt x="547" y="218"/>
                      <a:pt x="498" y="117"/>
                      <a:pt x="450" y="77"/>
                    </a:cubicBezTo>
                    <a:cubicBezTo>
                      <a:pt x="403" y="39"/>
                      <a:pt x="358" y="27"/>
                      <a:pt x="323" y="27"/>
                    </a:cubicBezTo>
                    <a:cubicBezTo>
                      <a:pt x="311" y="27"/>
                      <a:pt x="301" y="28"/>
                      <a:pt x="291" y="30"/>
                    </a:cubicBezTo>
                    <a:lnTo>
                      <a:pt x="291" y="30"/>
                    </a:lnTo>
                    <a:cubicBezTo>
                      <a:pt x="292" y="28"/>
                      <a:pt x="293" y="27"/>
                      <a:pt x="293" y="25"/>
                    </a:cubicBezTo>
                    <a:cubicBezTo>
                      <a:pt x="295" y="16"/>
                      <a:pt x="271" y="1"/>
                      <a:pt x="23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4" name="Google Shape;3594;p48"/>
              <p:cNvSpPr/>
              <p:nvPr/>
            </p:nvSpPr>
            <p:spPr>
              <a:xfrm>
                <a:off x="554616" y="4208860"/>
                <a:ext cx="7905" cy="7046"/>
              </a:xfrm>
              <a:custGeom>
                <a:avLst/>
                <a:gdLst/>
                <a:ahLst/>
                <a:cxnLst/>
                <a:rect l="l" t="t" r="r" b="b"/>
                <a:pathLst>
                  <a:path w="543" h="484" extrusionOk="0">
                    <a:moveTo>
                      <a:pt x="249" y="60"/>
                    </a:moveTo>
                    <a:cubicBezTo>
                      <a:pt x="255" y="82"/>
                      <a:pt x="320" y="86"/>
                      <a:pt x="364" y="151"/>
                    </a:cubicBezTo>
                    <a:cubicBezTo>
                      <a:pt x="386" y="187"/>
                      <a:pt x="394" y="225"/>
                      <a:pt x="372" y="261"/>
                    </a:cubicBezTo>
                    <a:cubicBezTo>
                      <a:pt x="355" y="297"/>
                      <a:pt x="313" y="326"/>
                      <a:pt x="275" y="326"/>
                    </a:cubicBezTo>
                    <a:cubicBezTo>
                      <a:pt x="272" y="326"/>
                      <a:pt x="269" y="326"/>
                      <a:pt x="267" y="326"/>
                    </a:cubicBezTo>
                    <a:cubicBezTo>
                      <a:pt x="223" y="326"/>
                      <a:pt x="180" y="287"/>
                      <a:pt x="162" y="247"/>
                    </a:cubicBezTo>
                    <a:cubicBezTo>
                      <a:pt x="150" y="209"/>
                      <a:pt x="158" y="165"/>
                      <a:pt x="180" y="130"/>
                    </a:cubicBezTo>
                    <a:cubicBezTo>
                      <a:pt x="201" y="96"/>
                      <a:pt x="228" y="75"/>
                      <a:pt x="249" y="60"/>
                    </a:cubicBezTo>
                    <a:close/>
                    <a:moveTo>
                      <a:pt x="232" y="0"/>
                    </a:moveTo>
                    <a:cubicBezTo>
                      <a:pt x="197" y="0"/>
                      <a:pt x="149" y="13"/>
                      <a:pt x="97" y="56"/>
                    </a:cubicBezTo>
                    <a:cubicBezTo>
                      <a:pt x="49" y="99"/>
                      <a:pt x="1" y="191"/>
                      <a:pt x="27" y="287"/>
                    </a:cubicBezTo>
                    <a:cubicBezTo>
                      <a:pt x="49" y="379"/>
                      <a:pt x="132" y="471"/>
                      <a:pt x="254" y="483"/>
                    </a:cubicBezTo>
                    <a:cubicBezTo>
                      <a:pt x="258" y="484"/>
                      <a:pt x="261" y="484"/>
                      <a:pt x="264" y="484"/>
                    </a:cubicBezTo>
                    <a:cubicBezTo>
                      <a:pt x="385" y="484"/>
                      <a:pt x="473" y="407"/>
                      <a:pt x="507" y="318"/>
                    </a:cubicBezTo>
                    <a:cubicBezTo>
                      <a:pt x="543" y="217"/>
                      <a:pt x="499" y="116"/>
                      <a:pt x="446" y="78"/>
                    </a:cubicBezTo>
                    <a:cubicBezTo>
                      <a:pt x="399" y="39"/>
                      <a:pt x="354" y="26"/>
                      <a:pt x="319" y="26"/>
                    </a:cubicBezTo>
                    <a:cubicBezTo>
                      <a:pt x="307" y="26"/>
                      <a:pt x="297" y="27"/>
                      <a:pt x="288" y="30"/>
                    </a:cubicBezTo>
                    <a:lnTo>
                      <a:pt x="288" y="30"/>
                    </a:lnTo>
                    <a:cubicBezTo>
                      <a:pt x="289" y="28"/>
                      <a:pt x="289" y="27"/>
                      <a:pt x="289" y="25"/>
                    </a:cubicBezTo>
                    <a:cubicBezTo>
                      <a:pt x="293" y="16"/>
                      <a:pt x="271" y="0"/>
                      <a:pt x="23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0" name="Google Shape;3595;p48"/>
            <p:cNvGrpSpPr/>
            <p:nvPr/>
          </p:nvGrpSpPr>
          <p:grpSpPr>
            <a:xfrm>
              <a:off x="1877369" y="4077333"/>
              <a:ext cx="125151" cy="189466"/>
              <a:chOff x="1877369" y="4077333"/>
              <a:chExt cx="125151" cy="189466"/>
            </a:xfrm>
          </p:grpSpPr>
          <p:sp>
            <p:nvSpPr>
              <p:cNvPr id="21" name="Google Shape;3596;p48"/>
              <p:cNvSpPr/>
              <p:nvPr/>
            </p:nvSpPr>
            <p:spPr>
              <a:xfrm>
                <a:off x="1884487" y="4111747"/>
                <a:ext cx="108614" cy="155052"/>
              </a:xfrm>
              <a:custGeom>
                <a:avLst/>
                <a:gdLst/>
                <a:ahLst/>
                <a:cxnLst/>
                <a:rect l="l" t="t" r="r" b="b"/>
                <a:pathLst>
                  <a:path w="7461" h="10651" extrusionOk="0">
                    <a:moveTo>
                      <a:pt x="1" y="0"/>
                    </a:moveTo>
                    <a:lnTo>
                      <a:pt x="1028" y="10650"/>
                    </a:lnTo>
                    <a:lnTo>
                      <a:pt x="6215" y="10650"/>
                    </a:lnTo>
                    <a:lnTo>
                      <a:pt x="7460" y="0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2" name="Google Shape;3597;p48"/>
              <p:cNvSpPr/>
              <p:nvPr/>
            </p:nvSpPr>
            <p:spPr>
              <a:xfrm>
                <a:off x="1877369" y="4091716"/>
                <a:ext cx="125151" cy="20424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1403" extrusionOk="0">
                    <a:moveTo>
                      <a:pt x="490" y="0"/>
                    </a:moveTo>
                    <a:cubicBezTo>
                      <a:pt x="490" y="0"/>
                      <a:pt x="57" y="432"/>
                      <a:pt x="0" y="1403"/>
                    </a:cubicBezTo>
                    <a:lnTo>
                      <a:pt x="8435" y="1403"/>
                    </a:lnTo>
                    <a:cubicBezTo>
                      <a:pt x="8435" y="1403"/>
                      <a:pt x="8596" y="537"/>
                      <a:pt x="794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3" name="Google Shape;3598;p48"/>
              <p:cNvSpPr/>
              <p:nvPr/>
            </p:nvSpPr>
            <p:spPr>
              <a:xfrm>
                <a:off x="1894299" y="4077333"/>
                <a:ext cx="92688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1116" extrusionOk="0">
                    <a:moveTo>
                      <a:pt x="5947" y="0"/>
                    </a:moveTo>
                    <a:lnTo>
                      <a:pt x="289" y="14"/>
                    </a:lnTo>
                    <a:lnTo>
                      <a:pt x="0" y="1067"/>
                    </a:lnTo>
                    <a:lnTo>
                      <a:pt x="6367" y="1115"/>
                    </a:lnTo>
                    <a:lnTo>
                      <a:pt x="594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4" name="Google Shape;3599;p48"/>
              <p:cNvSpPr/>
              <p:nvPr/>
            </p:nvSpPr>
            <p:spPr>
              <a:xfrm>
                <a:off x="1882901" y="4150557"/>
                <a:ext cx="110200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5358" extrusionOk="0">
                    <a:moveTo>
                      <a:pt x="1" y="0"/>
                    </a:moveTo>
                    <a:cubicBezTo>
                      <a:pt x="1" y="97"/>
                      <a:pt x="621" y="5358"/>
                      <a:pt x="621" y="5358"/>
                    </a:cubicBezTo>
                    <a:lnTo>
                      <a:pt x="6962" y="5358"/>
                    </a:lnTo>
                    <a:lnTo>
                      <a:pt x="7569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125" name="TextBox 124"/>
          <p:cNvSpPr txBox="1"/>
          <p:nvPr/>
        </p:nvSpPr>
        <p:spPr>
          <a:xfrm>
            <a:off x="394549" y="1064659"/>
            <a:ext cx="57331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solidFill>
                  <a:srgbClr val="A5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Mul</a:t>
            </a:r>
            <a:r>
              <a:rPr lang="ro-RO" sz="5400" dirty="0" err="1" smtClean="0">
                <a:solidFill>
                  <a:srgbClr val="A5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țumesc</a:t>
            </a:r>
            <a:r>
              <a:rPr lang="ro-RO" sz="5400" dirty="0" smtClean="0">
                <a:solidFill>
                  <a:srgbClr val="A500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pentru atenție!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714004" y="5706912"/>
            <a:ext cx="30441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o-RO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mihaialiman@gmail.com</a:t>
            </a: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ro-RO" sz="1600" dirty="0" smtClean="0">
                <a:latin typeface="Verdana" panose="020B0604030504040204" pitchFamily="34" charset="0"/>
                <a:ea typeface="Verdana" panose="020B0604030504040204" pitchFamily="34" charset="0"/>
              </a:rPr>
              <a:t>40 722 624 828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27" name="Google Shape;10758;p61"/>
          <p:cNvGrpSpPr/>
          <p:nvPr/>
        </p:nvGrpSpPr>
        <p:grpSpPr>
          <a:xfrm>
            <a:off x="363896" y="5982290"/>
            <a:ext cx="346024" cy="345674"/>
            <a:chOff x="4650919" y="3817349"/>
            <a:chExt cx="346024" cy="345674"/>
          </a:xfrm>
        </p:grpSpPr>
        <p:sp>
          <p:nvSpPr>
            <p:cNvPr id="128" name="Google Shape;10759;p61"/>
            <p:cNvSpPr/>
            <p:nvPr/>
          </p:nvSpPr>
          <p:spPr>
            <a:xfrm>
              <a:off x="4650919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42" y="334"/>
                  </a:moveTo>
                  <a:cubicBezTo>
                    <a:pt x="8251" y="334"/>
                    <a:pt x="10526" y="2608"/>
                    <a:pt x="10526" y="5430"/>
                  </a:cubicBezTo>
                  <a:cubicBezTo>
                    <a:pt x="10526" y="8240"/>
                    <a:pt x="8240" y="10514"/>
                    <a:pt x="5442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42" y="334"/>
                  </a:cubicBezTo>
                  <a:close/>
                  <a:moveTo>
                    <a:pt x="5442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0" y="3989"/>
                    <a:pt x="0" y="5430"/>
                  </a:cubicBezTo>
                  <a:cubicBezTo>
                    <a:pt x="0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42" y="10859"/>
                  </a:cubicBezTo>
                  <a:cubicBezTo>
                    <a:pt x="6882" y="10859"/>
                    <a:pt x="8251" y="10300"/>
                    <a:pt x="9275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5" y="1584"/>
                  </a:cubicBezTo>
                  <a:cubicBezTo>
                    <a:pt x="8251" y="560"/>
                    <a:pt x="6882" y="1"/>
                    <a:pt x="54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0760;p61"/>
            <p:cNvSpPr/>
            <p:nvPr/>
          </p:nvSpPr>
          <p:spPr>
            <a:xfrm>
              <a:off x="4701305" y="3867386"/>
              <a:ext cx="244486" cy="242958"/>
            </a:xfrm>
            <a:custGeom>
              <a:avLst/>
              <a:gdLst/>
              <a:ahLst/>
              <a:cxnLst/>
              <a:rect l="l" t="t" r="r" b="b"/>
              <a:pathLst>
                <a:path w="7681" h="7633" extrusionOk="0">
                  <a:moveTo>
                    <a:pt x="3835" y="0"/>
                  </a:moveTo>
                  <a:cubicBezTo>
                    <a:pt x="1727" y="0"/>
                    <a:pt x="13" y="1715"/>
                    <a:pt x="13" y="3822"/>
                  </a:cubicBezTo>
                  <a:cubicBezTo>
                    <a:pt x="13" y="4418"/>
                    <a:pt x="144" y="5001"/>
                    <a:pt x="418" y="5537"/>
                  </a:cubicBezTo>
                  <a:lnTo>
                    <a:pt x="25" y="6501"/>
                  </a:lnTo>
                  <a:cubicBezTo>
                    <a:pt x="1" y="6585"/>
                    <a:pt x="13" y="6656"/>
                    <a:pt x="84" y="6704"/>
                  </a:cubicBezTo>
                  <a:cubicBezTo>
                    <a:pt x="120" y="6727"/>
                    <a:pt x="156" y="6727"/>
                    <a:pt x="191" y="6727"/>
                  </a:cubicBezTo>
                  <a:lnTo>
                    <a:pt x="1370" y="6727"/>
                  </a:lnTo>
                  <a:cubicBezTo>
                    <a:pt x="2061" y="7323"/>
                    <a:pt x="2942" y="7632"/>
                    <a:pt x="3847" y="7632"/>
                  </a:cubicBezTo>
                  <a:cubicBezTo>
                    <a:pt x="5966" y="7632"/>
                    <a:pt x="7680" y="5930"/>
                    <a:pt x="7680" y="3810"/>
                  </a:cubicBezTo>
                  <a:cubicBezTo>
                    <a:pt x="7680" y="3096"/>
                    <a:pt x="7454" y="2394"/>
                    <a:pt x="7085" y="1798"/>
                  </a:cubicBezTo>
                  <a:cubicBezTo>
                    <a:pt x="7052" y="1752"/>
                    <a:pt x="6997" y="1727"/>
                    <a:pt x="6940" y="1727"/>
                  </a:cubicBezTo>
                  <a:cubicBezTo>
                    <a:pt x="6894" y="1727"/>
                    <a:pt x="6848" y="1743"/>
                    <a:pt x="6811" y="1774"/>
                  </a:cubicBezTo>
                  <a:cubicBezTo>
                    <a:pt x="6752" y="1834"/>
                    <a:pt x="6752" y="1917"/>
                    <a:pt x="6787" y="1977"/>
                  </a:cubicBezTo>
                  <a:cubicBezTo>
                    <a:pt x="7133" y="2513"/>
                    <a:pt x="7323" y="3156"/>
                    <a:pt x="7323" y="3846"/>
                  </a:cubicBezTo>
                  <a:cubicBezTo>
                    <a:pt x="7323" y="5763"/>
                    <a:pt x="5764" y="7323"/>
                    <a:pt x="3835" y="7323"/>
                  </a:cubicBezTo>
                  <a:cubicBezTo>
                    <a:pt x="2989" y="7323"/>
                    <a:pt x="2168" y="7013"/>
                    <a:pt x="1537" y="6442"/>
                  </a:cubicBezTo>
                  <a:cubicBezTo>
                    <a:pt x="1501" y="6418"/>
                    <a:pt x="1453" y="6406"/>
                    <a:pt x="1418" y="6406"/>
                  </a:cubicBezTo>
                  <a:lnTo>
                    <a:pt x="430" y="6406"/>
                  </a:lnTo>
                  <a:lnTo>
                    <a:pt x="763" y="5596"/>
                  </a:lnTo>
                  <a:cubicBezTo>
                    <a:pt x="775" y="5549"/>
                    <a:pt x="775" y="5489"/>
                    <a:pt x="763" y="5453"/>
                  </a:cubicBezTo>
                  <a:cubicBezTo>
                    <a:pt x="489" y="4953"/>
                    <a:pt x="358" y="4394"/>
                    <a:pt x="358" y="3822"/>
                  </a:cubicBezTo>
                  <a:cubicBezTo>
                    <a:pt x="358" y="1905"/>
                    <a:pt x="1918" y="346"/>
                    <a:pt x="3835" y="346"/>
                  </a:cubicBezTo>
                  <a:cubicBezTo>
                    <a:pt x="4787" y="346"/>
                    <a:pt x="5656" y="727"/>
                    <a:pt x="6276" y="1346"/>
                  </a:cubicBezTo>
                  <a:cubicBezTo>
                    <a:pt x="6305" y="1376"/>
                    <a:pt x="6350" y="1390"/>
                    <a:pt x="6395" y="1390"/>
                  </a:cubicBezTo>
                  <a:cubicBezTo>
                    <a:pt x="6439" y="1390"/>
                    <a:pt x="6484" y="1376"/>
                    <a:pt x="6514" y="1346"/>
                  </a:cubicBezTo>
                  <a:cubicBezTo>
                    <a:pt x="6573" y="1262"/>
                    <a:pt x="6573" y="1167"/>
                    <a:pt x="6514" y="1108"/>
                  </a:cubicBezTo>
                  <a:cubicBezTo>
                    <a:pt x="5835" y="417"/>
                    <a:pt x="4882" y="0"/>
                    <a:pt x="38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0761;p61"/>
            <p:cNvSpPr/>
            <p:nvPr/>
          </p:nvSpPr>
          <p:spPr>
            <a:xfrm>
              <a:off x="4749464" y="3911534"/>
              <a:ext cx="153134" cy="151065"/>
            </a:xfrm>
            <a:custGeom>
              <a:avLst/>
              <a:gdLst/>
              <a:ahLst/>
              <a:cxnLst/>
              <a:rect l="l" t="t" r="r" b="b"/>
              <a:pathLst>
                <a:path w="4811" h="4746" extrusionOk="0">
                  <a:moveTo>
                    <a:pt x="1384" y="0"/>
                  </a:moveTo>
                  <a:cubicBezTo>
                    <a:pt x="1342" y="0"/>
                    <a:pt x="1304" y="18"/>
                    <a:pt x="1274" y="54"/>
                  </a:cubicBezTo>
                  <a:lnTo>
                    <a:pt x="274" y="1054"/>
                  </a:lnTo>
                  <a:cubicBezTo>
                    <a:pt x="36" y="1292"/>
                    <a:pt x="0" y="1661"/>
                    <a:pt x="202" y="1935"/>
                  </a:cubicBezTo>
                  <a:cubicBezTo>
                    <a:pt x="619" y="2495"/>
                    <a:pt x="1072" y="3031"/>
                    <a:pt x="1572" y="3531"/>
                  </a:cubicBezTo>
                  <a:cubicBezTo>
                    <a:pt x="1601" y="3560"/>
                    <a:pt x="1646" y="3575"/>
                    <a:pt x="1691" y="3575"/>
                  </a:cubicBezTo>
                  <a:cubicBezTo>
                    <a:pt x="1735" y="3575"/>
                    <a:pt x="1780" y="3560"/>
                    <a:pt x="1810" y="3531"/>
                  </a:cubicBezTo>
                  <a:cubicBezTo>
                    <a:pt x="1881" y="3447"/>
                    <a:pt x="1869" y="3352"/>
                    <a:pt x="1810" y="3293"/>
                  </a:cubicBezTo>
                  <a:cubicBezTo>
                    <a:pt x="1310" y="2816"/>
                    <a:pt x="869" y="2304"/>
                    <a:pt x="464" y="1745"/>
                  </a:cubicBezTo>
                  <a:cubicBezTo>
                    <a:pt x="381" y="1602"/>
                    <a:pt x="393" y="1423"/>
                    <a:pt x="500" y="1304"/>
                  </a:cubicBezTo>
                  <a:lnTo>
                    <a:pt x="1369" y="435"/>
                  </a:lnTo>
                  <a:lnTo>
                    <a:pt x="2107" y="1161"/>
                  </a:lnTo>
                  <a:lnTo>
                    <a:pt x="1750" y="1518"/>
                  </a:lnTo>
                  <a:cubicBezTo>
                    <a:pt x="1703" y="1566"/>
                    <a:pt x="1691" y="1638"/>
                    <a:pt x="1703" y="1697"/>
                  </a:cubicBezTo>
                  <a:cubicBezTo>
                    <a:pt x="1941" y="2400"/>
                    <a:pt x="2405" y="2876"/>
                    <a:pt x="3096" y="3090"/>
                  </a:cubicBezTo>
                  <a:cubicBezTo>
                    <a:pt x="3112" y="3097"/>
                    <a:pt x="3131" y="3100"/>
                    <a:pt x="3150" y="3100"/>
                  </a:cubicBezTo>
                  <a:cubicBezTo>
                    <a:pt x="3198" y="3100"/>
                    <a:pt x="3248" y="3080"/>
                    <a:pt x="3274" y="3054"/>
                  </a:cubicBezTo>
                  <a:lnTo>
                    <a:pt x="3631" y="2697"/>
                  </a:lnTo>
                  <a:lnTo>
                    <a:pt x="4370" y="3423"/>
                  </a:lnTo>
                  <a:lnTo>
                    <a:pt x="3489" y="4305"/>
                  </a:lnTo>
                  <a:cubicBezTo>
                    <a:pt x="3424" y="4369"/>
                    <a:pt x="3343" y="4402"/>
                    <a:pt x="3261" y="4402"/>
                  </a:cubicBezTo>
                  <a:cubicBezTo>
                    <a:pt x="3191" y="4402"/>
                    <a:pt x="3120" y="4378"/>
                    <a:pt x="3060" y="4328"/>
                  </a:cubicBezTo>
                  <a:cubicBezTo>
                    <a:pt x="2834" y="4162"/>
                    <a:pt x="2607" y="4007"/>
                    <a:pt x="2405" y="3828"/>
                  </a:cubicBezTo>
                  <a:cubicBezTo>
                    <a:pt x="2368" y="3801"/>
                    <a:pt x="2330" y="3789"/>
                    <a:pt x="2295" y="3789"/>
                  </a:cubicBezTo>
                  <a:cubicBezTo>
                    <a:pt x="2251" y="3789"/>
                    <a:pt x="2212" y="3807"/>
                    <a:pt x="2179" y="3840"/>
                  </a:cubicBezTo>
                  <a:cubicBezTo>
                    <a:pt x="2107" y="3912"/>
                    <a:pt x="2119" y="4031"/>
                    <a:pt x="2191" y="4090"/>
                  </a:cubicBezTo>
                  <a:cubicBezTo>
                    <a:pt x="2417" y="4269"/>
                    <a:pt x="2643" y="4447"/>
                    <a:pt x="2858" y="4614"/>
                  </a:cubicBezTo>
                  <a:cubicBezTo>
                    <a:pt x="2977" y="4697"/>
                    <a:pt x="3119" y="4745"/>
                    <a:pt x="3250" y="4745"/>
                  </a:cubicBezTo>
                  <a:cubicBezTo>
                    <a:pt x="3429" y="4745"/>
                    <a:pt x="3596" y="4674"/>
                    <a:pt x="3727" y="4555"/>
                  </a:cubicBezTo>
                  <a:lnTo>
                    <a:pt x="4727" y="3554"/>
                  </a:lnTo>
                  <a:cubicBezTo>
                    <a:pt x="4798" y="3495"/>
                    <a:pt x="4810" y="3423"/>
                    <a:pt x="4786" y="3352"/>
                  </a:cubicBezTo>
                  <a:cubicBezTo>
                    <a:pt x="4763" y="3328"/>
                    <a:pt x="4751" y="3304"/>
                    <a:pt x="4739" y="3293"/>
                  </a:cubicBezTo>
                  <a:lnTo>
                    <a:pt x="3774" y="2316"/>
                  </a:lnTo>
                  <a:cubicBezTo>
                    <a:pt x="3733" y="2280"/>
                    <a:pt x="3688" y="2263"/>
                    <a:pt x="3646" y="2263"/>
                  </a:cubicBezTo>
                  <a:cubicBezTo>
                    <a:pt x="3605" y="2263"/>
                    <a:pt x="3566" y="2280"/>
                    <a:pt x="3536" y="2316"/>
                  </a:cubicBezTo>
                  <a:lnTo>
                    <a:pt x="3131" y="2721"/>
                  </a:lnTo>
                  <a:cubicBezTo>
                    <a:pt x="2619" y="2531"/>
                    <a:pt x="2286" y="2185"/>
                    <a:pt x="2072" y="1661"/>
                  </a:cubicBezTo>
                  <a:lnTo>
                    <a:pt x="2477" y="1268"/>
                  </a:lnTo>
                  <a:cubicBezTo>
                    <a:pt x="2548" y="1185"/>
                    <a:pt x="2548" y="1090"/>
                    <a:pt x="2477" y="1030"/>
                  </a:cubicBezTo>
                  <a:lnTo>
                    <a:pt x="1512" y="54"/>
                  </a:lnTo>
                  <a:cubicBezTo>
                    <a:pt x="1470" y="18"/>
                    <a:pt x="1426" y="0"/>
                    <a:pt x="138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0932;p61"/>
          <p:cNvGrpSpPr/>
          <p:nvPr/>
        </p:nvGrpSpPr>
        <p:grpSpPr>
          <a:xfrm>
            <a:off x="403482" y="5692904"/>
            <a:ext cx="290924" cy="272856"/>
            <a:chOff x="5170480" y="2934639"/>
            <a:chExt cx="261929" cy="280550"/>
          </a:xfrm>
        </p:grpSpPr>
        <p:sp>
          <p:nvSpPr>
            <p:cNvPr id="132" name="Google Shape;10933;p61"/>
            <p:cNvSpPr/>
            <p:nvPr/>
          </p:nvSpPr>
          <p:spPr>
            <a:xfrm>
              <a:off x="5170480" y="2934639"/>
              <a:ext cx="243340" cy="280550"/>
            </a:xfrm>
            <a:custGeom>
              <a:avLst/>
              <a:gdLst/>
              <a:ahLst/>
              <a:cxnLst/>
              <a:rect l="l" t="t" r="r" b="b"/>
              <a:pathLst>
                <a:path w="7645" h="8814" extrusionOk="0">
                  <a:moveTo>
                    <a:pt x="4192" y="301"/>
                  </a:moveTo>
                  <a:lnTo>
                    <a:pt x="5228" y="1337"/>
                  </a:lnTo>
                  <a:lnTo>
                    <a:pt x="3144" y="1337"/>
                  </a:lnTo>
                  <a:lnTo>
                    <a:pt x="4192" y="301"/>
                  </a:lnTo>
                  <a:close/>
                  <a:moveTo>
                    <a:pt x="4190" y="0"/>
                  </a:moveTo>
                  <a:cubicBezTo>
                    <a:pt x="4156" y="0"/>
                    <a:pt x="4120" y="9"/>
                    <a:pt x="4097" y="27"/>
                  </a:cubicBezTo>
                  <a:lnTo>
                    <a:pt x="2787" y="1337"/>
                  </a:lnTo>
                  <a:lnTo>
                    <a:pt x="703" y="1337"/>
                  </a:lnTo>
                  <a:cubicBezTo>
                    <a:pt x="632" y="1337"/>
                    <a:pt x="572" y="1396"/>
                    <a:pt x="572" y="1480"/>
                  </a:cubicBezTo>
                  <a:lnTo>
                    <a:pt x="572" y="3623"/>
                  </a:lnTo>
                  <a:lnTo>
                    <a:pt x="144" y="3623"/>
                  </a:lnTo>
                  <a:cubicBezTo>
                    <a:pt x="60" y="3623"/>
                    <a:pt x="1" y="3682"/>
                    <a:pt x="1" y="3754"/>
                  </a:cubicBezTo>
                  <a:lnTo>
                    <a:pt x="1" y="8683"/>
                  </a:lnTo>
                  <a:cubicBezTo>
                    <a:pt x="1" y="8754"/>
                    <a:pt x="60" y="8814"/>
                    <a:pt x="144" y="8814"/>
                  </a:cubicBezTo>
                  <a:lnTo>
                    <a:pt x="1489" y="8814"/>
                  </a:lnTo>
                  <a:cubicBezTo>
                    <a:pt x="1572" y="8814"/>
                    <a:pt x="1632" y="8754"/>
                    <a:pt x="1632" y="8683"/>
                  </a:cubicBezTo>
                  <a:cubicBezTo>
                    <a:pt x="1632" y="8599"/>
                    <a:pt x="1572" y="8540"/>
                    <a:pt x="1489" y="8540"/>
                  </a:cubicBezTo>
                  <a:lnTo>
                    <a:pt x="275" y="8540"/>
                  </a:lnTo>
                  <a:lnTo>
                    <a:pt x="275" y="4004"/>
                  </a:lnTo>
                  <a:lnTo>
                    <a:pt x="882" y="4456"/>
                  </a:lnTo>
                  <a:cubicBezTo>
                    <a:pt x="904" y="4469"/>
                    <a:pt x="928" y="4476"/>
                    <a:pt x="952" y="4476"/>
                  </a:cubicBezTo>
                  <a:cubicBezTo>
                    <a:pt x="992" y="4476"/>
                    <a:pt x="1031" y="4458"/>
                    <a:pt x="1061" y="4420"/>
                  </a:cubicBezTo>
                  <a:cubicBezTo>
                    <a:pt x="1108" y="4361"/>
                    <a:pt x="1096" y="4289"/>
                    <a:pt x="1037" y="4242"/>
                  </a:cubicBezTo>
                  <a:lnTo>
                    <a:pt x="834" y="4087"/>
                  </a:lnTo>
                  <a:lnTo>
                    <a:pt x="834" y="3766"/>
                  </a:lnTo>
                  <a:lnTo>
                    <a:pt x="834" y="3754"/>
                  </a:lnTo>
                  <a:lnTo>
                    <a:pt x="834" y="3730"/>
                  </a:lnTo>
                  <a:lnTo>
                    <a:pt x="834" y="1610"/>
                  </a:lnTo>
                  <a:lnTo>
                    <a:pt x="7371" y="1610"/>
                  </a:lnTo>
                  <a:lnTo>
                    <a:pt x="7371" y="2099"/>
                  </a:lnTo>
                  <a:cubicBezTo>
                    <a:pt x="7371" y="2170"/>
                    <a:pt x="7430" y="2230"/>
                    <a:pt x="7502" y="2230"/>
                  </a:cubicBezTo>
                  <a:cubicBezTo>
                    <a:pt x="7585" y="2230"/>
                    <a:pt x="7645" y="2170"/>
                    <a:pt x="7645" y="2099"/>
                  </a:cubicBezTo>
                  <a:lnTo>
                    <a:pt x="7645" y="1468"/>
                  </a:lnTo>
                  <a:cubicBezTo>
                    <a:pt x="7633" y="1396"/>
                    <a:pt x="7573" y="1337"/>
                    <a:pt x="7490" y="1337"/>
                  </a:cubicBezTo>
                  <a:lnTo>
                    <a:pt x="5585" y="1337"/>
                  </a:lnTo>
                  <a:lnTo>
                    <a:pt x="4275" y="27"/>
                  </a:lnTo>
                  <a:cubicBezTo>
                    <a:pt x="4257" y="9"/>
                    <a:pt x="4225" y="0"/>
                    <a:pt x="419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  <p:sp>
          <p:nvSpPr>
            <p:cNvPr id="133" name="Google Shape;10934;p61"/>
            <p:cNvSpPr/>
            <p:nvPr/>
          </p:nvSpPr>
          <p:spPr>
            <a:xfrm>
              <a:off x="5217493" y="3007116"/>
              <a:ext cx="34122" cy="34122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810" y="262"/>
                  </a:moveTo>
                  <a:lnTo>
                    <a:pt x="810" y="810"/>
                  </a:lnTo>
                  <a:lnTo>
                    <a:pt x="274" y="810"/>
                  </a:lnTo>
                  <a:lnTo>
                    <a:pt x="274" y="262"/>
                  </a:lnTo>
                  <a:close/>
                  <a:moveTo>
                    <a:pt x="143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941"/>
                  </a:lnTo>
                  <a:cubicBezTo>
                    <a:pt x="0" y="1012"/>
                    <a:pt x="60" y="1072"/>
                    <a:pt x="143" y="1072"/>
                  </a:cubicBezTo>
                  <a:lnTo>
                    <a:pt x="941" y="1072"/>
                  </a:lnTo>
                  <a:cubicBezTo>
                    <a:pt x="1012" y="1072"/>
                    <a:pt x="1072" y="1012"/>
                    <a:pt x="1072" y="941"/>
                  </a:cubicBezTo>
                  <a:lnTo>
                    <a:pt x="1072" y="131"/>
                  </a:lnTo>
                  <a:cubicBezTo>
                    <a:pt x="1060" y="60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  <p:sp>
          <p:nvSpPr>
            <p:cNvPr id="134" name="Google Shape;10935;p61"/>
            <p:cNvSpPr/>
            <p:nvPr/>
          </p:nvSpPr>
          <p:spPr>
            <a:xfrm>
              <a:off x="5264474" y="3007116"/>
              <a:ext cx="26196" cy="8371"/>
            </a:xfrm>
            <a:custGeom>
              <a:avLst/>
              <a:gdLst/>
              <a:ahLst/>
              <a:cxnLst/>
              <a:rect l="l" t="t" r="r" b="b"/>
              <a:pathLst>
                <a:path w="823" h="263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62"/>
                    <a:pt x="132" y="262"/>
                  </a:cubicBezTo>
                  <a:lnTo>
                    <a:pt x="679" y="262"/>
                  </a:lnTo>
                  <a:cubicBezTo>
                    <a:pt x="763" y="262"/>
                    <a:pt x="822" y="215"/>
                    <a:pt x="822" y="131"/>
                  </a:cubicBezTo>
                  <a:cubicBezTo>
                    <a:pt x="822" y="60"/>
                    <a:pt x="763" y="0"/>
                    <a:pt x="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  <p:sp>
          <p:nvSpPr>
            <p:cNvPr id="135" name="Google Shape;10936;p61"/>
            <p:cNvSpPr/>
            <p:nvPr/>
          </p:nvSpPr>
          <p:spPr>
            <a:xfrm>
              <a:off x="5264856" y="3029079"/>
              <a:ext cx="86068" cy="8371"/>
            </a:xfrm>
            <a:custGeom>
              <a:avLst/>
              <a:gdLst/>
              <a:ahLst/>
              <a:cxnLst/>
              <a:rect l="l" t="t" r="r" b="b"/>
              <a:pathLst>
                <a:path w="2704" h="263" extrusionOk="0">
                  <a:moveTo>
                    <a:pt x="143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03"/>
                    <a:pt x="60" y="263"/>
                    <a:pt x="143" y="263"/>
                  </a:cubicBezTo>
                  <a:lnTo>
                    <a:pt x="2560" y="263"/>
                  </a:lnTo>
                  <a:cubicBezTo>
                    <a:pt x="2644" y="263"/>
                    <a:pt x="2703" y="203"/>
                    <a:pt x="2703" y="132"/>
                  </a:cubicBezTo>
                  <a:cubicBezTo>
                    <a:pt x="2679" y="60"/>
                    <a:pt x="2620" y="1"/>
                    <a:pt x="254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  <p:sp>
          <p:nvSpPr>
            <p:cNvPr id="136" name="Google Shape;10937;p61"/>
            <p:cNvSpPr/>
            <p:nvPr/>
          </p:nvSpPr>
          <p:spPr>
            <a:xfrm>
              <a:off x="5227710" y="3062819"/>
              <a:ext cx="51565" cy="8753"/>
            </a:xfrm>
            <a:custGeom>
              <a:avLst/>
              <a:gdLst/>
              <a:ahLst/>
              <a:cxnLst/>
              <a:rect l="l" t="t" r="r" b="b"/>
              <a:pathLst>
                <a:path w="1620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1489" y="274"/>
                  </a:lnTo>
                  <a:cubicBezTo>
                    <a:pt x="1560" y="274"/>
                    <a:pt x="1620" y="215"/>
                    <a:pt x="1620" y="143"/>
                  </a:cubicBezTo>
                  <a:cubicBezTo>
                    <a:pt x="1620" y="72"/>
                    <a:pt x="1560" y="0"/>
                    <a:pt x="14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  <p:sp>
          <p:nvSpPr>
            <p:cNvPr id="137" name="Google Shape;10938;p61"/>
            <p:cNvSpPr/>
            <p:nvPr/>
          </p:nvSpPr>
          <p:spPr>
            <a:xfrm>
              <a:off x="5196644" y="3182945"/>
              <a:ext cx="42461" cy="8371"/>
            </a:xfrm>
            <a:custGeom>
              <a:avLst/>
              <a:gdLst/>
              <a:ahLst/>
              <a:cxnLst/>
              <a:rect l="l" t="t" r="r" b="b"/>
              <a:pathLst>
                <a:path w="1334" h="263" extrusionOk="0">
                  <a:moveTo>
                    <a:pt x="143" y="1"/>
                  </a:moveTo>
                  <a:cubicBezTo>
                    <a:pt x="60" y="1"/>
                    <a:pt x="0" y="60"/>
                    <a:pt x="0" y="132"/>
                  </a:cubicBezTo>
                  <a:cubicBezTo>
                    <a:pt x="0" y="203"/>
                    <a:pt x="60" y="263"/>
                    <a:pt x="143" y="263"/>
                  </a:cubicBezTo>
                  <a:lnTo>
                    <a:pt x="1191" y="263"/>
                  </a:lnTo>
                  <a:cubicBezTo>
                    <a:pt x="1274" y="263"/>
                    <a:pt x="1334" y="203"/>
                    <a:pt x="1334" y="132"/>
                  </a:cubicBezTo>
                  <a:cubicBezTo>
                    <a:pt x="1310" y="60"/>
                    <a:pt x="1274" y="1"/>
                    <a:pt x="11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  <p:sp>
          <p:nvSpPr>
            <p:cNvPr id="138" name="Google Shape;10939;p61"/>
            <p:cNvSpPr/>
            <p:nvPr/>
          </p:nvSpPr>
          <p:spPr>
            <a:xfrm>
              <a:off x="5210299" y="3013928"/>
              <a:ext cx="222110" cy="201261"/>
            </a:xfrm>
            <a:custGeom>
              <a:avLst/>
              <a:gdLst/>
              <a:ahLst/>
              <a:cxnLst/>
              <a:rect l="l" t="t" r="r" b="b"/>
              <a:pathLst>
                <a:path w="6978" h="6323" extrusionOk="0">
                  <a:moveTo>
                    <a:pt x="4679" y="2632"/>
                  </a:moveTo>
                  <a:lnTo>
                    <a:pt x="4274" y="2929"/>
                  </a:lnTo>
                  <a:lnTo>
                    <a:pt x="1441" y="2929"/>
                  </a:lnTo>
                  <a:lnTo>
                    <a:pt x="1024" y="2632"/>
                  </a:lnTo>
                  <a:close/>
                  <a:moveTo>
                    <a:pt x="3905" y="3168"/>
                  </a:moveTo>
                  <a:lnTo>
                    <a:pt x="3500" y="3465"/>
                  </a:lnTo>
                  <a:lnTo>
                    <a:pt x="2179" y="3465"/>
                  </a:lnTo>
                  <a:lnTo>
                    <a:pt x="1774" y="3168"/>
                  </a:lnTo>
                  <a:close/>
                  <a:moveTo>
                    <a:pt x="3143" y="3727"/>
                  </a:moveTo>
                  <a:lnTo>
                    <a:pt x="2846" y="3942"/>
                  </a:lnTo>
                  <a:lnTo>
                    <a:pt x="2548" y="3727"/>
                  </a:lnTo>
                  <a:close/>
                  <a:moveTo>
                    <a:pt x="6239" y="1"/>
                  </a:moveTo>
                  <a:cubicBezTo>
                    <a:pt x="6167" y="1"/>
                    <a:pt x="6108" y="48"/>
                    <a:pt x="6108" y="132"/>
                  </a:cubicBezTo>
                  <a:lnTo>
                    <a:pt x="6108" y="1263"/>
                  </a:lnTo>
                  <a:lnTo>
                    <a:pt x="6108" y="1596"/>
                  </a:lnTo>
                  <a:lnTo>
                    <a:pt x="5036" y="2382"/>
                  </a:lnTo>
                  <a:lnTo>
                    <a:pt x="667" y="2382"/>
                  </a:lnTo>
                  <a:lnTo>
                    <a:pt x="226" y="2060"/>
                  </a:lnTo>
                  <a:cubicBezTo>
                    <a:pt x="204" y="2047"/>
                    <a:pt x="180" y="2040"/>
                    <a:pt x="156" y="2040"/>
                  </a:cubicBezTo>
                  <a:cubicBezTo>
                    <a:pt x="116" y="2040"/>
                    <a:pt x="77" y="2059"/>
                    <a:pt x="48" y="2096"/>
                  </a:cubicBezTo>
                  <a:cubicBezTo>
                    <a:pt x="0" y="2156"/>
                    <a:pt x="24" y="2227"/>
                    <a:pt x="83" y="2275"/>
                  </a:cubicBezTo>
                  <a:lnTo>
                    <a:pt x="2786" y="4203"/>
                  </a:lnTo>
                  <a:cubicBezTo>
                    <a:pt x="2810" y="4221"/>
                    <a:pt x="2837" y="4230"/>
                    <a:pt x="2863" y="4230"/>
                  </a:cubicBezTo>
                  <a:cubicBezTo>
                    <a:pt x="2890" y="4230"/>
                    <a:pt x="2917" y="4221"/>
                    <a:pt x="2941" y="4203"/>
                  </a:cubicBezTo>
                  <a:lnTo>
                    <a:pt x="6703" y="1513"/>
                  </a:lnTo>
                  <a:lnTo>
                    <a:pt x="6703" y="6049"/>
                  </a:lnTo>
                  <a:lnTo>
                    <a:pt x="786" y="6049"/>
                  </a:lnTo>
                  <a:cubicBezTo>
                    <a:pt x="702" y="6049"/>
                    <a:pt x="643" y="6108"/>
                    <a:pt x="643" y="6192"/>
                  </a:cubicBezTo>
                  <a:cubicBezTo>
                    <a:pt x="643" y="6263"/>
                    <a:pt x="702" y="6323"/>
                    <a:pt x="786" y="6323"/>
                  </a:cubicBezTo>
                  <a:lnTo>
                    <a:pt x="6834" y="6323"/>
                  </a:lnTo>
                  <a:cubicBezTo>
                    <a:pt x="6918" y="6323"/>
                    <a:pt x="6977" y="6263"/>
                    <a:pt x="6977" y="6192"/>
                  </a:cubicBezTo>
                  <a:lnTo>
                    <a:pt x="6977" y="1263"/>
                  </a:lnTo>
                  <a:cubicBezTo>
                    <a:pt x="6941" y="1263"/>
                    <a:pt x="6941" y="1239"/>
                    <a:pt x="6941" y="1239"/>
                  </a:cubicBezTo>
                  <a:cubicBezTo>
                    <a:pt x="6929" y="1191"/>
                    <a:pt x="6882" y="1132"/>
                    <a:pt x="6810" y="1132"/>
                  </a:cubicBezTo>
                  <a:lnTo>
                    <a:pt x="6370" y="1132"/>
                  </a:lnTo>
                  <a:lnTo>
                    <a:pt x="6370" y="132"/>
                  </a:lnTo>
                  <a:cubicBezTo>
                    <a:pt x="6370" y="48"/>
                    <a:pt x="6310" y="1"/>
                    <a:pt x="62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764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59" y="232012"/>
            <a:ext cx="9208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Obiectivele cercetării</a:t>
            </a:r>
            <a:endParaRPr lang="ro-RO" sz="3200" spc="300" dirty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905740" y="2595655"/>
            <a:ext cx="2951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o-RO" sz="1600" dirty="0">
                <a:cs typeface="Times New Roman" panose="02020603050405020304" pitchFamily="18" charset="0"/>
              </a:rPr>
              <a:t>Testarea econometrică a efectelor politicii macroprudențiale în cazul României și a altor țări </a:t>
            </a:r>
            <a:r>
              <a:rPr lang="ro-RO" sz="1600" dirty="0" smtClean="0">
                <a:cs typeface="Times New Roman" panose="02020603050405020304" pitchFamily="18" charset="0"/>
              </a:rPr>
              <a:t>europene comparabile.</a:t>
            </a:r>
            <a:endParaRPr lang="en-US" sz="1600" dirty="0">
              <a:cs typeface="Times New Roman" panose="02020603050405020304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61412" y="1939502"/>
            <a:ext cx="3851563" cy="4482058"/>
          </a:xfrm>
          <a:prstGeom prst="roundRect">
            <a:avLst/>
          </a:prstGeom>
          <a:noFill/>
          <a:ln w="38100">
            <a:solidFill>
              <a:srgbClr val="A50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193312" y="1945586"/>
            <a:ext cx="3851563" cy="4482058"/>
          </a:xfrm>
          <a:prstGeom prst="roundRect">
            <a:avLst/>
          </a:prstGeom>
          <a:noFill/>
          <a:ln w="38100">
            <a:solidFill>
              <a:srgbClr val="A50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225211" y="1933418"/>
            <a:ext cx="3851563" cy="4482058"/>
          </a:xfrm>
          <a:prstGeom prst="roundRect">
            <a:avLst/>
          </a:prstGeom>
          <a:noFill/>
          <a:ln w="38100">
            <a:solidFill>
              <a:srgbClr val="A50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490483" y="1013311"/>
            <a:ext cx="1193419" cy="904651"/>
          </a:xfrm>
          <a:prstGeom prst="ellipse">
            <a:avLst/>
          </a:prstGeom>
          <a:noFill/>
          <a:ln w="38100">
            <a:solidFill>
              <a:srgbClr val="A50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561618" y="1013311"/>
            <a:ext cx="1193419" cy="895600"/>
          </a:xfrm>
          <a:prstGeom prst="ellipse">
            <a:avLst/>
          </a:prstGeom>
          <a:noFill/>
          <a:ln w="38100">
            <a:solidFill>
              <a:srgbClr val="A50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5499290" y="1013311"/>
            <a:ext cx="1193419" cy="895600"/>
          </a:xfrm>
          <a:prstGeom prst="ellipse">
            <a:avLst/>
          </a:prstGeom>
          <a:noFill/>
          <a:ln w="38100">
            <a:solidFill>
              <a:srgbClr val="A50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4745104" y="2571709"/>
            <a:ext cx="3277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>
                <a:cs typeface="Times New Roman" panose="02020603050405020304" pitchFamily="18" charset="0"/>
              </a:rPr>
              <a:t>Realizarea unui </a:t>
            </a:r>
            <a:r>
              <a:rPr lang="ro-RO" sz="1600" dirty="0">
                <a:cs typeface="Times New Roman" panose="02020603050405020304" pitchFamily="18" charset="0"/>
              </a:rPr>
              <a:t>model </a:t>
            </a:r>
            <a:r>
              <a:rPr lang="ro-RO" sz="1600" dirty="0" smtClean="0">
                <a:cs typeface="Times New Roman" panose="02020603050405020304" pitchFamily="18" charset="0"/>
              </a:rPr>
              <a:t>macroeconomic care </a:t>
            </a:r>
            <a:r>
              <a:rPr lang="ro-RO" sz="1600" dirty="0">
                <a:cs typeface="Times New Roman" panose="02020603050405020304" pitchFamily="18" charset="0"/>
              </a:rPr>
              <a:t>să urmărească interacțiunea dintre politica macroprudențială și politica monetară pentru economia României</a:t>
            </a:r>
            <a:r>
              <a:rPr lang="ro-RO" sz="1600" dirty="0" smtClean="0">
                <a:cs typeface="Times New Roman" panose="02020603050405020304" pitchFamily="18" charset="0"/>
              </a:rPr>
              <a:t>.</a:t>
            </a:r>
            <a:endParaRPr lang="en-US" sz="1600" dirty="0">
              <a:cs typeface="Times New Roman" panose="02020603050405020304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72509" y="2589440"/>
            <a:ext cx="30559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o-RO" sz="1600" dirty="0">
                <a:ea typeface="Verdana" panose="020B0604030504040204" pitchFamily="34" charset="0"/>
                <a:cs typeface="Times New Roman" panose="02020603050405020304" pitchFamily="18" charset="0"/>
              </a:rPr>
              <a:t>Construirea unui model macroeconomic care să surprindă mecanismul de transmitere a politicii macroprudențiale în contextul economiei României.</a:t>
            </a:r>
            <a:endParaRPr lang="en-US" sz="1600" dirty="0"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788840" y="5097065"/>
            <a:ext cx="3030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o-RO" sz="1600" dirty="0" smtClean="0">
                <a:cs typeface="Times New Roman" panose="02020603050405020304" pitchFamily="18" charset="0"/>
              </a:rPr>
              <a:t>DSGE cu politică macroprudențială calibrat pentru România</a:t>
            </a:r>
            <a:r>
              <a:rPr lang="en-US" sz="1600" dirty="0" smtClean="0">
                <a:cs typeface="Times New Roman" panose="02020603050405020304" pitchFamily="18" charset="0"/>
              </a:rPr>
              <a:t>.</a:t>
            </a:r>
            <a:endParaRPr lang="en-US" sz="1600" dirty="0"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9834" y="1002760"/>
            <a:ext cx="65092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o-RO" sz="5400" dirty="0" smtClean="0">
                <a:solidFill>
                  <a:srgbClr val="C00000"/>
                </a:solidFill>
                <a:latin typeface="Algerian" panose="04020705040A02060702" pitchFamily="82" charset="0"/>
              </a:rPr>
              <a:t>1</a:t>
            </a:r>
            <a:endParaRPr lang="en-US" sz="54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797296" y="976636"/>
            <a:ext cx="650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5400" dirty="0">
                <a:solidFill>
                  <a:srgbClr val="C00000"/>
                </a:solidFill>
                <a:latin typeface="Algerian" panose="04020705040A02060702" pitchFamily="82" charset="0"/>
              </a:rPr>
              <a:t>2</a:t>
            </a:r>
            <a:endParaRPr lang="en-US" sz="5400" dirty="0">
              <a:solidFill>
                <a:srgbClr val="C00000"/>
              </a:solidFill>
              <a:latin typeface="HoloLens MDL2 Assets" panose="050A0102010101010101" pitchFamily="18" charset="0"/>
            </a:endParaRPr>
          </a:p>
        </p:txBody>
      </p:sp>
      <p:grpSp>
        <p:nvGrpSpPr>
          <p:cNvPr id="103" name="Google Shape;4620;p53"/>
          <p:cNvGrpSpPr/>
          <p:nvPr/>
        </p:nvGrpSpPr>
        <p:grpSpPr>
          <a:xfrm rot="5400000">
            <a:off x="169913" y="4192483"/>
            <a:ext cx="707180" cy="547897"/>
            <a:chOff x="4943575" y="2516350"/>
            <a:chExt cx="98675" cy="81700"/>
          </a:xfrm>
          <a:solidFill>
            <a:srgbClr val="A50022"/>
          </a:solidFill>
        </p:grpSpPr>
        <p:sp>
          <p:nvSpPr>
            <p:cNvPr id="104" name="Google Shape;4621;p53"/>
            <p:cNvSpPr/>
            <p:nvPr/>
          </p:nvSpPr>
          <p:spPr>
            <a:xfrm>
              <a:off x="5036450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0" y="101"/>
                    <a:pt x="65" y="166"/>
                  </a:cubicBezTo>
                  <a:cubicBezTo>
                    <a:pt x="83" y="184"/>
                    <a:pt x="106" y="192"/>
                    <a:pt x="129" y="192"/>
                  </a:cubicBezTo>
                  <a:cubicBezTo>
                    <a:pt x="179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622;p53"/>
            <p:cNvSpPr/>
            <p:nvPr/>
          </p:nvSpPr>
          <p:spPr>
            <a:xfrm>
              <a:off x="50281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623;p53"/>
            <p:cNvSpPr/>
            <p:nvPr/>
          </p:nvSpPr>
          <p:spPr>
            <a:xfrm>
              <a:off x="50281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6" y="184"/>
                    <a:pt x="99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624;p53"/>
            <p:cNvSpPr/>
            <p:nvPr/>
          </p:nvSpPr>
          <p:spPr>
            <a:xfrm>
              <a:off x="50281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625;p53"/>
            <p:cNvSpPr/>
            <p:nvPr/>
          </p:nvSpPr>
          <p:spPr>
            <a:xfrm>
              <a:off x="50197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626;p53"/>
            <p:cNvSpPr/>
            <p:nvPr/>
          </p:nvSpPr>
          <p:spPr>
            <a:xfrm>
              <a:off x="501967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0" y="0"/>
                  </a:moveTo>
                  <a:cubicBezTo>
                    <a:pt x="44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627;p53"/>
            <p:cNvSpPr/>
            <p:nvPr/>
          </p:nvSpPr>
          <p:spPr>
            <a:xfrm>
              <a:off x="50196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9" y="184"/>
                    <a:pt x="102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628;p53"/>
            <p:cNvSpPr/>
            <p:nvPr/>
          </p:nvSpPr>
          <p:spPr>
            <a:xfrm>
              <a:off x="501967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629;p53"/>
            <p:cNvSpPr/>
            <p:nvPr/>
          </p:nvSpPr>
          <p:spPr>
            <a:xfrm>
              <a:off x="501972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5" y="41"/>
                    <a:pt x="184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630;p53"/>
            <p:cNvSpPr/>
            <p:nvPr/>
          </p:nvSpPr>
          <p:spPr>
            <a:xfrm>
              <a:off x="50112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631;p53"/>
            <p:cNvSpPr/>
            <p:nvPr/>
          </p:nvSpPr>
          <p:spPr>
            <a:xfrm>
              <a:off x="50112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632;p53"/>
            <p:cNvSpPr/>
            <p:nvPr/>
          </p:nvSpPr>
          <p:spPr>
            <a:xfrm>
              <a:off x="50112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633;p53"/>
            <p:cNvSpPr/>
            <p:nvPr/>
          </p:nvSpPr>
          <p:spPr>
            <a:xfrm>
              <a:off x="50112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634;p53"/>
            <p:cNvSpPr/>
            <p:nvPr/>
          </p:nvSpPr>
          <p:spPr>
            <a:xfrm>
              <a:off x="50112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2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635;p53"/>
            <p:cNvSpPr/>
            <p:nvPr/>
          </p:nvSpPr>
          <p:spPr>
            <a:xfrm>
              <a:off x="50112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636;p53"/>
            <p:cNvSpPr/>
            <p:nvPr/>
          </p:nvSpPr>
          <p:spPr>
            <a:xfrm>
              <a:off x="50112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637;p53"/>
            <p:cNvSpPr/>
            <p:nvPr/>
          </p:nvSpPr>
          <p:spPr>
            <a:xfrm>
              <a:off x="5002725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638;p53"/>
            <p:cNvSpPr/>
            <p:nvPr/>
          </p:nvSpPr>
          <p:spPr>
            <a:xfrm>
              <a:off x="50027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639;p53"/>
            <p:cNvSpPr/>
            <p:nvPr/>
          </p:nvSpPr>
          <p:spPr>
            <a:xfrm>
              <a:off x="50027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640;p53"/>
            <p:cNvSpPr/>
            <p:nvPr/>
          </p:nvSpPr>
          <p:spPr>
            <a:xfrm>
              <a:off x="50027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641;p53"/>
            <p:cNvSpPr/>
            <p:nvPr/>
          </p:nvSpPr>
          <p:spPr>
            <a:xfrm>
              <a:off x="50027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642;p53"/>
            <p:cNvSpPr/>
            <p:nvPr/>
          </p:nvSpPr>
          <p:spPr>
            <a:xfrm>
              <a:off x="50027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643;p53"/>
            <p:cNvSpPr/>
            <p:nvPr/>
          </p:nvSpPr>
          <p:spPr>
            <a:xfrm>
              <a:off x="50027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644;p53"/>
            <p:cNvSpPr/>
            <p:nvPr/>
          </p:nvSpPr>
          <p:spPr>
            <a:xfrm>
              <a:off x="50027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645;p53"/>
            <p:cNvSpPr/>
            <p:nvPr/>
          </p:nvSpPr>
          <p:spPr>
            <a:xfrm>
              <a:off x="5002725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646;p53"/>
            <p:cNvSpPr/>
            <p:nvPr/>
          </p:nvSpPr>
          <p:spPr>
            <a:xfrm>
              <a:off x="4994250" y="25163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647;p53"/>
            <p:cNvSpPr/>
            <p:nvPr/>
          </p:nvSpPr>
          <p:spPr>
            <a:xfrm>
              <a:off x="4994250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648;p53"/>
            <p:cNvSpPr/>
            <p:nvPr/>
          </p:nvSpPr>
          <p:spPr>
            <a:xfrm>
              <a:off x="499425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649;p53"/>
            <p:cNvSpPr/>
            <p:nvPr/>
          </p:nvSpPr>
          <p:spPr>
            <a:xfrm>
              <a:off x="49943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650;p53"/>
            <p:cNvSpPr/>
            <p:nvPr/>
          </p:nvSpPr>
          <p:spPr>
            <a:xfrm>
              <a:off x="499425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651;p53"/>
            <p:cNvSpPr/>
            <p:nvPr/>
          </p:nvSpPr>
          <p:spPr>
            <a:xfrm>
              <a:off x="49942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652;p53"/>
            <p:cNvSpPr/>
            <p:nvPr/>
          </p:nvSpPr>
          <p:spPr>
            <a:xfrm>
              <a:off x="499425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653;p53"/>
            <p:cNvSpPr/>
            <p:nvPr/>
          </p:nvSpPr>
          <p:spPr>
            <a:xfrm>
              <a:off x="499430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654;p53"/>
            <p:cNvSpPr/>
            <p:nvPr/>
          </p:nvSpPr>
          <p:spPr>
            <a:xfrm>
              <a:off x="49942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655;p53"/>
            <p:cNvSpPr/>
            <p:nvPr/>
          </p:nvSpPr>
          <p:spPr>
            <a:xfrm>
              <a:off x="4994250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656;p53"/>
            <p:cNvSpPr/>
            <p:nvPr/>
          </p:nvSpPr>
          <p:spPr>
            <a:xfrm>
              <a:off x="4994250" y="2593150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1"/>
                  </a:moveTo>
                  <a:cubicBezTo>
                    <a:pt x="44" y="1"/>
                    <a:pt x="1" y="109"/>
                    <a:pt x="65" y="166"/>
                  </a:cubicBezTo>
                  <a:cubicBezTo>
                    <a:pt x="84" y="187"/>
                    <a:pt x="107" y="196"/>
                    <a:pt x="130" y="196"/>
                  </a:cubicBezTo>
                  <a:cubicBezTo>
                    <a:pt x="180" y="196"/>
                    <a:pt x="229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657;p53"/>
            <p:cNvSpPr/>
            <p:nvPr/>
          </p:nvSpPr>
          <p:spPr>
            <a:xfrm>
              <a:off x="49857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658;p53"/>
            <p:cNvSpPr/>
            <p:nvPr/>
          </p:nvSpPr>
          <p:spPr>
            <a:xfrm>
              <a:off x="49858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659;p53"/>
            <p:cNvSpPr/>
            <p:nvPr/>
          </p:nvSpPr>
          <p:spPr>
            <a:xfrm>
              <a:off x="49857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660;p53"/>
            <p:cNvSpPr/>
            <p:nvPr/>
          </p:nvSpPr>
          <p:spPr>
            <a:xfrm>
              <a:off x="49857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661;p53"/>
            <p:cNvSpPr/>
            <p:nvPr/>
          </p:nvSpPr>
          <p:spPr>
            <a:xfrm>
              <a:off x="49857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662;p53"/>
            <p:cNvSpPr/>
            <p:nvPr/>
          </p:nvSpPr>
          <p:spPr>
            <a:xfrm>
              <a:off x="49858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663;p53"/>
            <p:cNvSpPr/>
            <p:nvPr/>
          </p:nvSpPr>
          <p:spPr>
            <a:xfrm>
              <a:off x="49857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664;p53"/>
            <p:cNvSpPr/>
            <p:nvPr/>
          </p:nvSpPr>
          <p:spPr>
            <a:xfrm>
              <a:off x="49773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665;p53"/>
            <p:cNvSpPr/>
            <p:nvPr/>
          </p:nvSpPr>
          <p:spPr>
            <a:xfrm>
              <a:off x="49773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666;p53"/>
            <p:cNvSpPr/>
            <p:nvPr/>
          </p:nvSpPr>
          <p:spPr>
            <a:xfrm>
              <a:off x="49773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667;p53"/>
            <p:cNvSpPr/>
            <p:nvPr/>
          </p:nvSpPr>
          <p:spPr>
            <a:xfrm>
              <a:off x="49773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668;p53"/>
            <p:cNvSpPr/>
            <p:nvPr/>
          </p:nvSpPr>
          <p:spPr>
            <a:xfrm>
              <a:off x="49773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669;p53"/>
            <p:cNvSpPr/>
            <p:nvPr/>
          </p:nvSpPr>
          <p:spPr>
            <a:xfrm>
              <a:off x="49773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670;p53"/>
            <p:cNvSpPr/>
            <p:nvPr/>
          </p:nvSpPr>
          <p:spPr>
            <a:xfrm>
              <a:off x="49773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671;p53"/>
            <p:cNvSpPr/>
            <p:nvPr/>
          </p:nvSpPr>
          <p:spPr>
            <a:xfrm>
              <a:off x="49688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672;p53"/>
            <p:cNvSpPr/>
            <p:nvPr/>
          </p:nvSpPr>
          <p:spPr>
            <a:xfrm>
              <a:off x="4968875" y="2539400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21" y="1"/>
                  </a:moveTo>
                  <a:cubicBezTo>
                    <a:pt x="46" y="1"/>
                    <a:pt x="1" y="104"/>
                    <a:pt x="64" y="160"/>
                  </a:cubicBezTo>
                  <a:cubicBezTo>
                    <a:pt x="82" y="181"/>
                    <a:pt x="106" y="190"/>
                    <a:pt x="129" y="190"/>
                  </a:cubicBezTo>
                  <a:cubicBezTo>
                    <a:pt x="179" y="190"/>
                    <a:pt x="227" y="149"/>
                    <a:pt x="222" y="95"/>
                  </a:cubicBezTo>
                  <a:cubicBezTo>
                    <a:pt x="222" y="37"/>
                    <a:pt x="186" y="1"/>
                    <a:pt x="128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673;p53"/>
            <p:cNvSpPr/>
            <p:nvPr/>
          </p:nvSpPr>
          <p:spPr>
            <a:xfrm>
              <a:off x="49688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674;p53"/>
            <p:cNvSpPr/>
            <p:nvPr/>
          </p:nvSpPr>
          <p:spPr>
            <a:xfrm>
              <a:off x="4968825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1" y="101"/>
                    <a:pt x="66" y="166"/>
                  </a:cubicBezTo>
                  <a:cubicBezTo>
                    <a:pt x="84" y="184"/>
                    <a:pt x="107" y="192"/>
                    <a:pt x="130" y="192"/>
                  </a:cubicBezTo>
                  <a:cubicBezTo>
                    <a:pt x="180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675;p53"/>
            <p:cNvSpPr/>
            <p:nvPr/>
          </p:nvSpPr>
          <p:spPr>
            <a:xfrm>
              <a:off x="49688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676;p53"/>
            <p:cNvSpPr/>
            <p:nvPr/>
          </p:nvSpPr>
          <p:spPr>
            <a:xfrm>
              <a:off x="49688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677;p53"/>
            <p:cNvSpPr/>
            <p:nvPr/>
          </p:nvSpPr>
          <p:spPr>
            <a:xfrm>
              <a:off x="4968825" y="2577825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1"/>
                  </a:moveTo>
                  <a:cubicBezTo>
                    <a:pt x="51" y="1"/>
                    <a:pt x="1" y="101"/>
                    <a:pt x="66" y="166"/>
                  </a:cubicBezTo>
                  <a:cubicBezTo>
                    <a:pt x="84" y="185"/>
                    <a:pt x="107" y="193"/>
                    <a:pt x="130" y="193"/>
                  </a:cubicBezTo>
                  <a:cubicBezTo>
                    <a:pt x="180" y="193"/>
                    <a:pt x="229" y="154"/>
                    <a:pt x="224" y="94"/>
                  </a:cubicBezTo>
                  <a:cubicBezTo>
                    <a:pt x="231" y="44"/>
                    <a:pt x="188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678;p53"/>
            <p:cNvSpPr/>
            <p:nvPr/>
          </p:nvSpPr>
          <p:spPr>
            <a:xfrm>
              <a:off x="4960525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23" y="0"/>
                  </a:moveTo>
                  <a:cubicBezTo>
                    <a:pt x="37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679;p53"/>
            <p:cNvSpPr/>
            <p:nvPr/>
          </p:nvSpPr>
          <p:spPr>
            <a:xfrm>
              <a:off x="49605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14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5" y="181"/>
                    <a:pt x="99" y="190"/>
                    <a:pt x="122" y="190"/>
                  </a:cubicBezTo>
                  <a:cubicBezTo>
                    <a:pt x="172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1" y="1"/>
                  </a:cubicBezTo>
                  <a:cubicBezTo>
                    <a:pt x="119" y="1"/>
                    <a:pt x="116" y="1"/>
                    <a:pt x="114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680;p53"/>
            <p:cNvSpPr/>
            <p:nvPr/>
          </p:nvSpPr>
          <p:spPr>
            <a:xfrm>
              <a:off x="496052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681;p53"/>
            <p:cNvSpPr/>
            <p:nvPr/>
          </p:nvSpPr>
          <p:spPr>
            <a:xfrm>
              <a:off x="49605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7" y="184"/>
                    <a:pt x="100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682;p53"/>
            <p:cNvSpPr/>
            <p:nvPr/>
          </p:nvSpPr>
          <p:spPr>
            <a:xfrm>
              <a:off x="496052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683;p53"/>
            <p:cNvSpPr/>
            <p:nvPr/>
          </p:nvSpPr>
          <p:spPr>
            <a:xfrm>
              <a:off x="496057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4" y="1"/>
                  </a:moveTo>
                  <a:cubicBezTo>
                    <a:pt x="130" y="1"/>
                    <a:pt x="126" y="1"/>
                    <a:pt x="121" y="2"/>
                  </a:cubicBezTo>
                  <a:cubicBezTo>
                    <a:pt x="119" y="1"/>
                    <a:pt x="116" y="1"/>
                    <a:pt x="113" y="1"/>
                  </a:cubicBezTo>
                  <a:cubicBezTo>
                    <a:pt x="33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34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684;p53"/>
            <p:cNvSpPr/>
            <p:nvPr/>
          </p:nvSpPr>
          <p:spPr>
            <a:xfrm>
              <a:off x="49605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7" y="185"/>
                    <a:pt x="100" y="193"/>
                    <a:pt x="123" y="193"/>
                  </a:cubicBezTo>
                  <a:cubicBezTo>
                    <a:pt x="173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23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685;p53"/>
            <p:cNvSpPr/>
            <p:nvPr/>
          </p:nvSpPr>
          <p:spPr>
            <a:xfrm>
              <a:off x="4952050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31" y="0"/>
                  </a:moveTo>
                  <a:cubicBezTo>
                    <a:pt x="44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686;p53"/>
            <p:cNvSpPr/>
            <p:nvPr/>
          </p:nvSpPr>
          <p:spPr>
            <a:xfrm>
              <a:off x="49521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687;p53"/>
            <p:cNvSpPr/>
            <p:nvPr/>
          </p:nvSpPr>
          <p:spPr>
            <a:xfrm>
              <a:off x="49520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1" y="0"/>
                  </a:moveTo>
                  <a:cubicBezTo>
                    <a:pt x="44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688;p53"/>
            <p:cNvSpPr/>
            <p:nvPr/>
          </p:nvSpPr>
          <p:spPr>
            <a:xfrm>
              <a:off x="49520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689;p53"/>
            <p:cNvSpPr/>
            <p:nvPr/>
          </p:nvSpPr>
          <p:spPr>
            <a:xfrm>
              <a:off x="49520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690;p53"/>
            <p:cNvSpPr/>
            <p:nvPr/>
          </p:nvSpPr>
          <p:spPr>
            <a:xfrm>
              <a:off x="4952100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4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691;p53"/>
            <p:cNvSpPr/>
            <p:nvPr/>
          </p:nvSpPr>
          <p:spPr>
            <a:xfrm>
              <a:off x="49520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692;p53"/>
            <p:cNvSpPr/>
            <p:nvPr/>
          </p:nvSpPr>
          <p:spPr>
            <a:xfrm>
              <a:off x="49435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1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693;p53"/>
            <p:cNvSpPr/>
            <p:nvPr/>
          </p:nvSpPr>
          <p:spPr>
            <a:xfrm>
              <a:off x="49436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1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694;p53"/>
            <p:cNvSpPr/>
            <p:nvPr/>
          </p:nvSpPr>
          <p:spPr>
            <a:xfrm>
              <a:off x="49435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1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695;p53"/>
            <p:cNvSpPr/>
            <p:nvPr/>
          </p:nvSpPr>
          <p:spPr>
            <a:xfrm>
              <a:off x="49435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696;p53"/>
            <p:cNvSpPr/>
            <p:nvPr/>
          </p:nvSpPr>
          <p:spPr>
            <a:xfrm>
              <a:off x="49435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1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30" y="148"/>
                    <a:pt x="224" y="87"/>
                  </a:cubicBezTo>
                  <a:cubicBezTo>
                    <a:pt x="224" y="37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697;p53"/>
            <p:cNvSpPr/>
            <p:nvPr/>
          </p:nvSpPr>
          <p:spPr>
            <a:xfrm>
              <a:off x="49436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1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40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698;p53"/>
            <p:cNvSpPr/>
            <p:nvPr/>
          </p:nvSpPr>
          <p:spPr>
            <a:xfrm>
              <a:off x="49435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8440;p57"/>
          <p:cNvSpPr/>
          <p:nvPr/>
        </p:nvSpPr>
        <p:spPr>
          <a:xfrm>
            <a:off x="279298" y="2672817"/>
            <a:ext cx="509542" cy="493776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rgbClr val="657E93"/>
          </a:solidFill>
          <a:ln>
            <a:solidFill>
              <a:srgbClr val="C0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00000"/>
              </a:solidFill>
            </a:endParaRPr>
          </a:p>
        </p:txBody>
      </p:sp>
      <p:sp>
        <p:nvSpPr>
          <p:cNvPr id="349" name="Google Shape;8440;p57"/>
          <p:cNvSpPr/>
          <p:nvPr/>
        </p:nvSpPr>
        <p:spPr>
          <a:xfrm>
            <a:off x="8392673" y="2672817"/>
            <a:ext cx="509542" cy="493776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rgbClr val="A50022"/>
          </a:solidFill>
          <a:ln>
            <a:solidFill>
              <a:srgbClr val="A5002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8440;p57"/>
          <p:cNvSpPr/>
          <p:nvPr/>
        </p:nvSpPr>
        <p:spPr>
          <a:xfrm>
            <a:off x="4273963" y="2672817"/>
            <a:ext cx="509542" cy="493776"/>
          </a:xfrm>
          <a:custGeom>
            <a:avLst/>
            <a:gdLst/>
            <a:ahLst/>
            <a:cxnLst/>
            <a:rect l="l" t="t" r="r" b="b"/>
            <a:pathLst>
              <a:path w="11693" h="11693" extrusionOk="0">
                <a:moveTo>
                  <a:pt x="10252" y="584"/>
                </a:moveTo>
                <a:lnTo>
                  <a:pt x="10252" y="1263"/>
                </a:lnTo>
                <a:cubicBezTo>
                  <a:pt x="10252" y="1358"/>
                  <a:pt x="10323" y="1429"/>
                  <a:pt x="10406" y="1429"/>
                </a:cubicBezTo>
                <a:lnTo>
                  <a:pt x="11097" y="1429"/>
                </a:lnTo>
                <a:lnTo>
                  <a:pt x="9609" y="2918"/>
                </a:lnTo>
                <a:lnTo>
                  <a:pt x="9001" y="2918"/>
                </a:lnTo>
                <a:lnTo>
                  <a:pt x="9978" y="1941"/>
                </a:lnTo>
                <a:cubicBezTo>
                  <a:pt x="10037" y="1882"/>
                  <a:pt x="10037" y="1751"/>
                  <a:pt x="9978" y="1691"/>
                </a:cubicBezTo>
                <a:cubicBezTo>
                  <a:pt x="9948" y="1667"/>
                  <a:pt x="9903" y="1656"/>
                  <a:pt x="9859" y="1656"/>
                </a:cubicBezTo>
                <a:cubicBezTo>
                  <a:pt x="9814" y="1656"/>
                  <a:pt x="9769" y="1667"/>
                  <a:pt x="9740" y="1691"/>
                </a:cubicBezTo>
                <a:lnTo>
                  <a:pt x="8763" y="2679"/>
                </a:lnTo>
                <a:lnTo>
                  <a:pt x="8763" y="2072"/>
                </a:lnTo>
                <a:lnTo>
                  <a:pt x="10252" y="584"/>
                </a:lnTo>
                <a:close/>
                <a:moveTo>
                  <a:pt x="4739" y="2537"/>
                </a:moveTo>
                <a:cubicBezTo>
                  <a:pt x="5894" y="2537"/>
                  <a:pt x="6942" y="2977"/>
                  <a:pt x="7739" y="3703"/>
                </a:cubicBezTo>
                <a:lnTo>
                  <a:pt x="4620" y="6811"/>
                </a:lnTo>
                <a:cubicBezTo>
                  <a:pt x="4560" y="6870"/>
                  <a:pt x="4560" y="7001"/>
                  <a:pt x="4620" y="7049"/>
                </a:cubicBezTo>
                <a:cubicBezTo>
                  <a:pt x="4656" y="7085"/>
                  <a:pt x="4703" y="7097"/>
                  <a:pt x="4739" y="7097"/>
                </a:cubicBezTo>
                <a:cubicBezTo>
                  <a:pt x="4787" y="7097"/>
                  <a:pt x="4834" y="7085"/>
                  <a:pt x="4858" y="7049"/>
                </a:cubicBezTo>
                <a:lnTo>
                  <a:pt x="5632" y="6275"/>
                </a:lnTo>
                <a:cubicBezTo>
                  <a:pt x="5775" y="6478"/>
                  <a:pt x="5846" y="6692"/>
                  <a:pt x="5846" y="6930"/>
                </a:cubicBezTo>
                <a:cubicBezTo>
                  <a:pt x="5846" y="7549"/>
                  <a:pt x="5358" y="8037"/>
                  <a:pt x="4739" y="8037"/>
                </a:cubicBezTo>
                <a:cubicBezTo>
                  <a:pt x="4132" y="8037"/>
                  <a:pt x="3644" y="7549"/>
                  <a:pt x="3644" y="6930"/>
                </a:cubicBezTo>
                <a:cubicBezTo>
                  <a:pt x="3644" y="6323"/>
                  <a:pt x="4132" y="5835"/>
                  <a:pt x="4739" y="5835"/>
                </a:cubicBezTo>
                <a:cubicBezTo>
                  <a:pt x="4822" y="5835"/>
                  <a:pt x="4882" y="5835"/>
                  <a:pt x="4953" y="5847"/>
                </a:cubicBezTo>
                <a:cubicBezTo>
                  <a:pt x="4962" y="5848"/>
                  <a:pt x="4970" y="5848"/>
                  <a:pt x="4979" y="5848"/>
                </a:cubicBezTo>
                <a:cubicBezTo>
                  <a:pt x="5055" y="5848"/>
                  <a:pt x="5133" y="5801"/>
                  <a:pt x="5144" y="5716"/>
                </a:cubicBezTo>
                <a:cubicBezTo>
                  <a:pt x="5156" y="5620"/>
                  <a:pt x="5096" y="5537"/>
                  <a:pt x="5013" y="5525"/>
                </a:cubicBezTo>
                <a:cubicBezTo>
                  <a:pt x="4918" y="5513"/>
                  <a:pt x="4834" y="5489"/>
                  <a:pt x="4739" y="5489"/>
                </a:cubicBezTo>
                <a:cubicBezTo>
                  <a:pt x="3941" y="5489"/>
                  <a:pt x="3298" y="6144"/>
                  <a:pt x="3298" y="6942"/>
                </a:cubicBezTo>
                <a:cubicBezTo>
                  <a:pt x="3298" y="7740"/>
                  <a:pt x="3953" y="8383"/>
                  <a:pt x="4739" y="8383"/>
                </a:cubicBezTo>
                <a:cubicBezTo>
                  <a:pt x="5549" y="8383"/>
                  <a:pt x="6192" y="7728"/>
                  <a:pt x="6192" y="6942"/>
                </a:cubicBezTo>
                <a:cubicBezTo>
                  <a:pt x="6192" y="6609"/>
                  <a:pt x="6084" y="6299"/>
                  <a:pt x="5870" y="6049"/>
                </a:cubicBezTo>
                <a:lnTo>
                  <a:pt x="6406" y="5513"/>
                </a:lnTo>
                <a:cubicBezTo>
                  <a:pt x="6751" y="5906"/>
                  <a:pt x="6942" y="6418"/>
                  <a:pt x="6942" y="6942"/>
                </a:cubicBezTo>
                <a:cubicBezTo>
                  <a:pt x="6942" y="8156"/>
                  <a:pt x="5965" y="9133"/>
                  <a:pt x="4739" y="9133"/>
                </a:cubicBezTo>
                <a:cubicBezTo>
                  <a:pt x="3525" y="9133"/>
                  <a:pt x="2536" y="8156"/>
                  <a:pt x="2536" y="6942"/>
                </a:cubicBezTo>
                <a:cubicBezTo>
                  <a:pt x="2536" y="5716"/>
                  <a:pt x="3525" y="4739"/>
                  <a:pt x="4739" y="4739"/>
                </a:cubicBezTo>
                <a:cubicBezTo>
                  <a:pt x="5120" y="4739"/>
                  <a:pt x="5477" y="4823"/>
                  <a:pt x="5787" y="5001"/>
                </a:cubicBezTo>
                <a:cubicBezTo>
                  <a:pt x="5812" y="5016"/>
                  <a:pt x="5840" y="5022"/>
                  <a:pt x="5868" y="5022"/>
                </a:cubicBezTo>
                <a:cubicBezTo>
                  <a:pt x="5930" y="5022"/>
                  <a:pt x="5992" y="4988"/>
                  <a:pt x="6025" y="4930"/>
                </a:cubicBezTo>
                <a:cubicBezTo>
                  <a:pt x="6073" y="4834"/>
                  <a:pt x="6037" y="4739"/>
                  <a:pt x="5953" y="4692"/>
                </a:cubicBezTo>
                <a:cubicBezTo>
                  <a:pt x="5572" y="4501"/>
                  <a:pt x="5156" y="4370"/>
                  <a:pt x="4739" y="4370"/>
                </a:cubicBezTo>
                <a:cubicBezTo>
                  <a:pt x="3346" y="4370"/>
                  <a:pt x="2203" y="5525"/>
                  <a:pt x="2203" y="6918"/>
                </a:cubicBezTo>
                <a:cubicBezTo>
                  <a:pt x="2203" y="8323"/>
                  <a:pt x="3346" y="9466"/>
                  <a:pt x="4739" y="9466"/>
                </a:cubicBezTo>
                <a:cubicBezTo>
                  <a:pt x="6144" y="9466"/>
                  <a:pt x="7287" y="8323"/>
                  <a:pt x="7287" y="6918"/>
                </a:cubicBezTo>
                <a:cubicBezTo>
                  <a:pt x="7287" y="6299"/>
                  <a:pt x="7061" y="5716"/>
                  <a:pt x="6668" y="5239"/>
                </a:cubicBezTo>
                <a:lnTo>
                  <a:pt x="7204" y="4704"/>
                </a:lnTo>
                <a:cubicBezTo>
                  <a:pt x="7751" y="5311"/>
                  <a:pt x="8049" y="6085"/>
                  <a:pt x="8049" y="6918"/>
                </a:cubicBezTo>
                <a:cubicBezTo>
                  <a:pt x="8049" y="8740"/>
                  <a:pt x="6561" y="10228"/>
                  <a:pt x="4739" y="10228"/>
                </a:cubicBezTo>
                <a:cubicBezTo>
                  <a:pt x="2929" y="10228"/>
                  <a:pt x="1441" y="8740"/>
                  <a:pt x="1441" y="6918"/>
                </a:cubicBezTo>
                <a:cubicBezTo>
                  <a:pt x="1441" y="5108"/>
                  <a:pt x="2929" y="3620"/>
                  <a:pt x="4739" y="3620"/>
                </a:cubicBezTo>
                <a:cubicBezTo>
                  <a:pt x="5382" y="3620"/>
                  <a:pt x="5989" y="3799"/>
                  <a:pt x="6525" y="4132"/>
                </a:cubicBezTo>
                <a:cubicBezTo>
                  <a:pt x="6558" y="4151"/>
                  <a:pt x="6594" y="4161"/>
                  <a:pt x="6628" y="4161"/>
                </a:cubicBezTo>
                <a:cubicBezTo>
                  <a:pt x="6679" y="4161"/>
                  <a:pt x="6727" y="4139"/>
                  <a:pt x="6763" y="4096"/>
                </a:cubicBezTo>
                <a:cubicBezTo>
                  <a:pt x="6811" y="4025"/>
                  <a:pt x="6799" y="3918"/>
                  <a:pt x="6727" y="3858"/>
                </a:cubicBezTo>
                <a:cubicBezTo>
                  <a:pt x="6144" y="3477"/>
                  <a:pt x="5453" y="3275"/>
                  <a:pt x="4763" y="3275"/>
                </a:cubicBezTo>
                <a:cubicBezTo>
                  <a:pt x="2751" y="3275"/>
                  <a:pt x="1108" y="4918"/>
                  <a:pt x="1108" y="6918"/>
                </a:cubicBezTo>
                <a:cubicBezTo>
                  <a:pt x="1108" y="8930"/>
                  <a:pt x="2751" y="10573"/>
                  <a:pt x="4763" y="10573"/>
                </a:cubicBezTo>
                <a:cubicBezTo>
                  <a:pt x="6763" y="10573"/>
                  <a:pt x="8406" y="8930"/>
                  <a:pt x="8406" y="6918"/>
                </a:cubicBezTo>
                <a:cubicBezTo>
                  <a:pt x="8406" y="6013"/>
                  <a:pt x="8061" y="5132"/>
                  <a:pt x="7454" y="4465"/>
                </a:cubicBezTo>
                <a:lnTo>
                  <a:pt x="7989" y="3930"/>
                </a:lnTo>
                <a:cubicBezTo>
                  <a:pt x="8704" y="4739"/>
                  <a:pt x="9144" y="5775"/>
                  <a:pt x="9144" y="6942"/>
                </a:cubicBezTo>
                <a:cubicBezTo>
                  <a:pt x="9144" y="9359"/>
                  <a:pt x="7168" y="11347"/>
                  <a:pt x="4739" y="11347"/>
                </a:cubicBezTo>
                <a:cubicBezTo>
                  <a:pt x="2322" y="11347"/>
                  <a:pt x="334" y="9359"/>
                  <a:pt x="334" y="6942"/>
                </a:cubicBezTo>
                <a:cubicBezTo>
                  <a:pt x="334" y="4513"/>
                  <a:pt x="2322" y="2537"/>
                  <a:pt x="4739" y="2537"/>
                </a:cubicBezTo>
                <a:close/>
                <a:moveTo>
                  <a:pt x="10403" y="1"/>
                </a:moveTo>
                <a:cubicBezTo>
                  <a:pt x="10360" y="1"/>
                  <a:pt x="10315" y="16"/>
                  <a:pt x="10275" y="48"/>
                </a:cubicBezTo>
                <a:lnTo>
                  <a:pt x="8466" y="1882"/>
                </a:lnTo>
                <a:cubicBezTo>
                  <a:pt x="8430" y="1906"/>
                  <a:pt x="8418" y="1953"/>
                  <a:pt x="8418" y="1989"/>
                </a:cubicBezTo>
                <a:lnTo>
                  <a:pt x="8418" y="3025"/>
                </a:lnTo>
                <a:lnTo>
                  <a:pt x="7978" y="3465"/>
                </a:lnTo>
                <a:cubicBezTo>
                  <a:pt x="7120" y="2679"/>
                  <a:pt x="5989" y="2203"/>
                  <a:pt x="4739" y="2203"/>
                </a:cubicBezTo>
                <a:cubicBezTo>
                  <a:pt x="2120" y="2203"/>
                  <a:pt x="0" y="4334"/>
                  <a:pt x="0" y="6954"/>
                </a:cubicBezTo>
                <a:cubicBezTo>
                  <a:pt x="0" y="9573"/>
                  <a:pt x="2120" y="11692"/>
                  <a:pt x="4739" y="11692"/>
                </a:cubicBezTo>
                <a:cubicBezTo>
                  <a:pt x="7358" y="11692"/>
                  <a:pt x="9490" y="9573"/>
                  <a:pt x="9490" y="6954"/>
                </a:cubicBezTo>
                <a:cubicBezTo>
                  <a:pt x="9490" y="5704"/>
                  <a:pt x="9013" y="4573"/>
                  <a:pt x="8228" y="3715"/>
                </a:cubicBezTo>
                <a:lnTo>
                  <a:pt x="8668" y="3275"/>
                </a:lnTo>
                <a:lnTo>
                  <a:pt x="9704" y="3275"/>
                </a:lnTo>
                <a:cubicBezTo>
                  <a:pt x="9740" y="3275"/>
                  <a:pt x="9787" y="3263"/>
                  <a:pt x="9823" y="3227"/>
                </a:cubicBezTo>
                <a:lnTo>
                  <a:pt x="11645" y="1394"/>
                </a:lnTo>
                <a:cubicBezTo>
                  <a:pt x="11680" y="1346"/>
                  <a:pt x="11692" y="1263"/>
                  <a:pt x="11668" y="1203"/>
                </a:cubicBezTo>
                <a:cubicBezTo>
                  <a:pt x="11633" y="1144"/>
                  <a:pt x="11573" y="1096"/>
                  <a:pt x="11502" y="1096"/>
                </a:cubicBezTo>
                <a:lnTo>
                  <a:pt x="10573" y="1096"/>
                </a:lnTo>
                <a:lnTo>
                  <a:pt x="10573" y="179"/>
                </a:lnTo>
                <a:cubicBezTo>
                  <a:pt x="10573" y="108"/>
                  <a:pt x="10537" y="48"/>
                  <a:pt x="10466" y="12"/>
                </a:cubicBezTo>
                <a:cubicBezTo>
                  <a:pt x="10446" y="5"/>
                  <a:pt x="10425" y="1"/>
                  <a:pt x="10403" y="1"/>
                </a:cubicBezTo>
                <a:close/>
              </a:path>
            </a:pathLst>
          </a:custGeom>
          <a:solidFill>
            <a:srgbClr val="A50022"/>
          </a:solidFill>
          <a:ln>
            <a:solidFill>
              <a:srgbClr val="A5002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7469;p55"/>
          <p:cNvGrpSpPr/>
          <p:nvPr/>
        </p:nvGrpSpPr>
        <p:grpSpPr>
          <a:xfrm>
            <a:off x="194004" y="5162980"/>
            <a:ext cx="460381" cy="406945"/>
            <a:chOff x="2497275" y="2744159"/>
            <a:chExt cx="370930" cy="370550"/>
          </a:xfrm>
        </p:grpSpPr>
        <p:sp>
          <p:nvSpPr>
            <p:cNvPr id="352" name="Google Shape;7470;p55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7471;p55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7472;p55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7473;p55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7474;p55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7475;p55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261879" y="4339725"/>
            <a:ext cx="1971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>
                <a:cs typeface="Times New Roman" panose="02020603050405020304" pitchFamily="18" charset="0"/>
              </a:rPr>
              <a:t>Metodologia cercetării</a:t>
            </a:r>
            <a:endParaRPr lang="en-US" sz="1400" dirty="0"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2</a:t>
            </a:fld>
            <a:endParaRPr lang="ro-RO"/>
          </a:p>
        </p:txBody>
      </p:sp>
      <p:sp>
        <p:nvSpPr>
          <p:cNvPr id="374" name="TextBox 373"/>
          <p:cNvSpPr txBox="1"/>
          <p:nvPr/>
        </p:nvSpPr>
        <p:spPr>
          <a:xfrm>
            <a:off x="251290" y="2052525"/>
            <a:ext cx="3671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dirty="0">
                <a:solidFill>
                  <a:srgbClr val="C0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Transmiterea politicii macroprudențiale</a:t>
            </a:r>
            <a:endParaRPr lang="en-US" sz="1600" b="1" dirty="0">
              <a:solidFill>
                <a:srgbClr val="C00000"/>
              </a:solidFill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5" name="TextBox 374"/>
          <p:cNvSpPr txBox="1"/>
          <p:nvPr/>
        </p:nvSpPr>
        <p:spPr>
          <a:xfrm>
            <a:off x="4356128" y="2048391"/>
            <a:ext cx="367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dirty="0" smtClean="0">
                <a:solidFill>
                  <a:srgbClr val="C0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Interacțiunea dintre politica macroprudențială și politica monetară</a:t>
            </a:r>
            <a:endParaRPr lang="en-US" sz="1600" b="1" dirty="0">
              <a:solidFill>
                <a:srgbClr val="C00000"/>
              </a:solidFill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8349230" y="2050374"/>
            <a:ext cx="4101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b="1" dirty="0" smtClean="0">
                <a:solidFill>
                  <a:srgbClr val="C0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Testarea empirică a efectelor politicii </a:t>
            </a:r>
            <a:r>
              <a:rPr lang="ro-RO" sz="1600" b="1" dirty="0">
                <a:solidFill>
                  <a:srgbClr val="C00000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macroprudențiale</a:t>
            </a:r>
            <a:endParaRPr lang="en-US" sz="1600" b="1" dirty="0">
              <a:solidFill>
                <a:srgbClr val="C00000"/>
              </a:solidFill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7" name="TextBox 376"/>
          <p:cNvSpPr txBox="1"/>
          <p:nvPr/>
        </p:nvSpPr>
        <p:spPr>
          <a:xfrm>
            <a:off x="9887894" y="950703"/>
            <a:ext cx="650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5400" dirty="0" smtClean="0">
                <a:solidFill>
                  <a:srgbClr val="C00000"/>
                </a:solidFill>
                <a:latin typeface="Algerian" panose="04020705040A02060702" pitchFamily="82" charset="0"/>
              </a:rPr>
              <a:t>3</a:t>
            </a:r>
            <a:endParaRPr lang="en-US" sz="5400" dirty="0">
              <a:solidFill>
                <a:srgbClr val="C00000"/>
              </a:solidFill>
              <a:latin typeface="HoloLens MDL2 Assets" panose="050A010201010101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42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Abordarea autorităților europene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3</a:t>
            </a:fld>
            <a:endParaRPr lang="ro-RO"/>
          </a:p>
        </p:txBody>
      </p:sp>
      <p:sp>
        <p:nvSpPr>
          <p:cNvPr id="5" name="TextBox 4"/>
          <p:cNvSpPr txBox="1"/>
          <p:nvPr/>
        </p:nvSpPr>
        <p:spPr>
          <a:xfrm>
            <a:off x="645276" y="1502927"/>
            <a:ext cx="108173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cs typeface="Times New Roman" panose="02020603050405020304" pitchFamily="18" charset="0"/>
              </a:rPr>
              <a:t>Banca Centrală Europeană 	   </a:t>
            </a:r>
            <a:r>
              <a:rPr lang="ro-RO" dirty="0" err="1" smtClean="0">
                <a:cs typeface="Times New Roman" panose="02020603050405020304" pitchFamily="18" charset="0"/>
              </a:rPr>
              <a:t>Darracq</a:t>
            </a:r>
            <a:r>
              <a:rPr lang="ro-RO" dirty="0" smtClean="0">
                <a:cs typeface="Times New Roman" panose="02020603050405020304" pitchFamily="18" charset="0"/>
              </a:rPr>
              <a:t> </a:t>
            </a:r>
            <a:r>
              <a:rPr lang="ro-RO" dirty="0">
                <a:cs typeface="Times New Roman" panose="02020603050405020304" pitchFamily="18" charset="0"/>
              </a:rPr>
              <a:t>Pari</a:t>
            </a:r>
            <a:r>
              <a:rPr lang="en-US" dirty="0" err="1"/>
              <a:t>ès</a:t>
            </a:r>
            <a:r>
              <a:rPr lang="ro-RO" dirty="0"/>
              <a:t>, </a:t>
            </a:r>
            <a:r>
              <a:rPr lang="ro-RO" dirty="0" err="1"/>
              <a:t>Jacquinot</a:t>
            </a:r>
            <a:r>
              <a:rPr lang="ro-RO" dirty="0"/>
              <a:t>, </a:t>
            </a:r>
            <a:r>
              <a:rPr lang="ro-RO" dirty="0" err="1"/>
              <a:t>Papadopoulou</a:t>
            </a:r>
            <a:r>
              <a:rPr lang="ro-RO" dirty="0"/>
              <a:t> (2016</a:t>
            </a:r>
            <a:r>
              <a:rPr lang="ro-RO" dirty="0" smtClean="0"/>
              <a:t>)</a:t>
            </a:r>
          </a:p>
          <a:p>
            <a:r>
              <a:rPr lang="ro-RO" sz="1400" dirty="0" smtClean="0">
                <a:cs typeface="Times New Roman" panose="02020603050405020304" pitchFamily="18" charset="0"/>
              </a:rPr>
              <a:t>               </a:t>
            </a:r>
            <a:r>
              <a:rPr lang="en-US" sz="1400" dirty="0" err="1" smtClean="0">
                <a:cs typeface="Times New Roman" panose="02020603050405020304" pitchFamily="18" charset="0"/>
              </a:rPr>
              <a:t>Cozzi</a:t>
            </a:r>
            <a:r>
              <a:rPr lang="en-US" sz="1400" dirty="0" smtClean="0">
                <a:cs typeface="Times New Roman" panose="02020603050405020304" pitchFamily="18" charset="0"/>
              </a:rPr>
              <a:t> et al. </a:t>
            </a:r>
            <a:r>
              <a:rPr lang="ro-RO" sz="1400" dirty="0" smtClean="0">
                <a:cs typeface="Times New Roman" panose="02020603050405020304" pitchFamily="18" charset="0"/>
              </a:rPr>
              <a:t>(</a:t>
            </a:r>
            <a:r>
              <a:rPr lang="en-US" sz="1400" dirty="0" smtClean="0">
                <a:cs typeface="Times New Roman" panose="02020603050405020304" pitchFamily="18" charset="0"/>
              </a:rPr>
              <a:t>2021</a:t>
            </a:r>
            <a:r>
              <a:rPr lang="ro-RO" sz="1400" dirty="0" smtClean="0">
                <a:cs typeface="Times New Roman" panose="02020603050405020304" pitchFamily="18" charset="0"/>
              </a:rPr>
              <a:t>)</a:t>
            </a:r>
            <a:r>
              <a:rPr lang="ro-RO" dirty="0" smtClean="0">
                <a:cs typeface="Times New Roman" panose="02020603050405020304" pitchFamily="18" charset="0"/>
              </a:rPr>
              <a:t>	   </a:t>
            </a:r>
            <a:r>
              <a:rPr lang="ro-RO" dirty="0" err="1" smtClean="0">
                <a:cs typeface="Times New Roman" panose="02020603050405020304" pitchFamily="18" charset="0"/>
              </a:rPr>
              <a:t>Darracq</a:t>
            </a:r>
            <a:r>
              <a:rPr lang="ro-RO" dirty="0" smtClean="0">
                <a:cs typeface="Times New Roman" panose="02020603050405020304" pitchFamily="18" charset="0"/>
              </a:rPr>
              <a:t> </a:t>
            </a:r>
            <a:r>
              <a:rPr lang="ro-RO" dirty="0">
                <a:cs typeface="Times New Roman" panose="02020603050405020304" pitchFamily="18" charset="0"/>
              </a:rPr>
              <a:t>Pari</a:t>
            </a:r>
            <a:r>
              <a:rPr lang="en-US" dirty="0" err="1"/>
              <a:t>ès</a:t>
            </a:r>
            <a:r>
              <a:rPr lang="ro-RO" dirty="0"/>
              <a:t>, </a:t>
            </a:r>
            <a:r>
              <a:rPr lang="ro-RO" dirty="0" err="1"/>
              <a:t>Kok</a:t>
            </a:r>
            <a:r>
              <a:rPr lang="ro-RO" dirty="0"/>
              <a:t> </a:t>
            </a:r>
            <a:r>
              <a:rPr lang="en-US" dirty="0" err="1"/>
              <a:t>Sørensen</a:t>
            </a:r>
            <a:r>
              <a:rPr lang="ro-RO" dirty="0"/>
              <a:t>, Rodriguez-</a:t>
            </a:r>
            <a:r>
              <a:rPr lang="ro-RO" dirty="0" err="1"/>
              <a:t>Palenzuela</a:t>
            </a:r>
            <a:r>
              <a:rPr lang="ro-RO" dirty="0"/>
              <a:t> (2018)</a:t>
            </a:r>
          </a:p>
          <a:p>
            <a:r>
              <a:rPr lang="ro-RO" dirty="0" smtClean="0">
                <a:cs typeface="Times New Roman" panose="02020603050405020304" pitchFamily="18" charset="0"/>
              </a:rPr>
              <a:t>		                    </a:t>
            </a:r>
            <a:r>
              <a:rPr lang="ro-RO" dirty="0" err="1" smtClean="0">
                <a:cs typeface="Times New Roman" panose="02020603050405020304" pitchFamily="18" charset="0"/>
              </a:rPr>
              <a:t>Mendicino</a:t>
            </a:r>
            <a:r>
              <a:rPr lang="ro-RO" dirty="0">
                <a:cs typeface="Times New Roman" panose="02020603050405020304" pitchFamily="18" charset="0"/>
              </a:rPr>
              <a:t>, </a:t>
            </a:r>
            <a:r>
              <a:rPr lang="ro-RO" dirty="0" err="1">
                <a:cs typeface="Times New Roman" panose="02020603050405020304" pitchFamily="18" charset="0"/>
              </a:rPr>
              <a:t>Nikolov</a:t>
            </a:r>
            <a:r>
              <a:rPr lang="ro-RO" dirty="0">
                <a:cs typeface="Times New Roman" panose="02020603050405020304" pitchFamily="18" charset="0"/>
              </a:rPr>
              <a:t>, Suarez, </a:t>
            </a:r>
            <a:r>
              <a:rPr lang="ro-RO" dirty="0" err="1">
                <a:cs typeface="Times New Roman" panose="02020603050405020304" pitchFamily="18" charset="0"/>
              </a:rPr>
              <a:t>Supera</a:t>
            </a:r>
            <a:r>
              <a:rPr lang="ro-RO" dirty="0">
                <a:cs typeface="Times New Roman" panose="02020603050405020304" pitchFamily="18" charset="0"/>
              </a:rPr>
              <a:t> (2018</a:t>
            </a:r>
            <a:r>
              <a:rPr lang="ro-RO" dirty="0" smtClean="0">
                <a:cs typeface="Times New Roman" panose="02020603050405020304" pitchFamily="18" charset="0"/>
              </a:rPr>
              <a:t>)</a:t>
            </a:r>
          </a:p>
          <a:p>
            <a:r>
              <a:rPr lang="ro-RO" dirty="0" smtClean="0">
                <a:cs typeface="Times New Roman" panose="02020603050405020304" pitchFamily="18" charset="0"/>
              </a:rPr>
              <a:t>			   </a:t>
            </a:r>
            <a:r>
              <a:rPr lang="ro-RO" dirty="0" err="1" smtClean="0">
                <a:cs typeface="Times New Roman" panose="02020603050405020304" pitchFamily="18" charset="0"/>
              </a:rPr>
              <a:t>Coenen</a:t>
            </a:r>
            <a:r>
              <a:rPr lang="ro-RO" dirty="0">
                <a:cs typeface="Times New Roman" panose="02020603050405020304" pitchFamily="18" charset="0"/>
              </a:rPr>
              <a:t>, </a:t>
            </a:r>
            <a:r>
              <a:rPr lang="ro-RO" dirty="0" err="1">
                <a:cs typeface="Times New Roman" panose="02020603050405020304" pitchFamily="18" charset="0"/>
              </a:rPr>
              <a:t>Karadi</a:t>
            </a:r>
            <a:r>
              <a:rPr lang="ro-RO" dirty="0">
                <a:cs typeface="Times New Roman" panose="02020603050405020304" pitchFamily="18" charset="0"/>
              </a:rPr>
              <a:t>, Schmidt, </a:t>
            </a:r>
            <a:r>
              <a:rPr lang="ro-RO" dirty="0" err="1">
                <a:cs typeface="Times New Roman" panose="02020603050405020304" pitchFamily="18" charset="0"/>
              </a:rPr>
              <a:t>Warne</a:t>
            </a:r>
            <a:r>
              <a:rPr lang="ro-RO" dirty="0">
                <a:cs typeface="Times New Roman" panose="02020603050405020304" pitchFamily="18" charset="0"/>
              </a:rPr>
              <a:t> (2018)</a:t>
            </a:r>
          </a:p>
          <a:p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>
                <a:cs typeface="Times New Roman" panose="02020603050405020304" pitchFamily="18" charset="0"/>
              </a:rPr>
              <a:t> </a:t>
            </a:r>
            <a:r>
              <a:rPr lang="ro-RO" dirty="0" smtClean="0">
                <a:cs typeface="Times New Roman" panose="02020603050405020304" pitchFamily="18" charset="0"/>
              </a:rPr>
              <a:t>Banca Centrală a Franței 	   </a:t>
            </a:r>
            <a:r>
              <a:rPr lang="ro-RO" dirty="0" err="1" smtClean="0">
                <a:cs typeface="Times New Roman" panose="02020603050405020304" pitchFamily="18" charset="0"/>
              </a:rPr>
              <a:t>Gerali</a:t>
            </a:r>
            <a:r>
              <a:rPr lang="ro-RO" dirty="0" smtClean="0">
                <a:cs typeface="Times New Roman" panose="02020603050405020304" pitchFamily="18" charset="0"/>
              </a:rPr>
              <a:t>, </a:t>
            </a:r>
            <a:r>
              <a:rPr lang="ro-RO" dirty="0" err="1" smtClean="0">
                <a:cs typeface="Times New Roman" panose="02020603050405020304" pitchFamily="18" charset="0"/>
              </a:rPr>
              <a:t>Neri</a:t>
            </a:r>
            <a:r>
              <a:rPr lang="ro-RO" dirty="0" smtClean="0">
                <a:cs typeface="Times New Roman" panose="02020603050405020304" pitchFamily="18" charset="0"/>
              </a:rPr>
              <a:t>, </a:t>
            </a:r>
            <a:r>
              <a:rPr lang="ro-RO" dirty="0" err="1" smtClean="0">
                <a:cs typeface="Times New Roman" panose="02020603050405020304" pitchFamily="18" charset="0"/>
              </a:rPr>
              <a:t>Sessa</a:t>
            </a:r>
            <a:r>
              <a:rPr lang="ro-RO" dirty="0" smtClean="0">
                <a:cs typeface="Times New Roman" panose="02020603050405020304" pitchFamily="18" charset="0"/>
              </a:rPr>
              <a:t>, </a:t>
            </a:r>
            <a:r>
              <a:rPr lang="ro-RO" dirty="0" err="1" smtClean="0">
                <a:cs typeface="Times New Roman" panose="02020603050405020304" pitchFamily="18" charset="0"/>
              </a:rPr>
              <a:t>Signoretti</a:t>
            </a:r>
            <a:r>
              <a:rPr lang="ro-RO" dirty="0" smtClean="0">
                <a:cs typeface="Times New Roman" panose="02020603050405020304" pitchFamily="18" charset="0"/>
              </a:rPr>
              <a:t> (2010)</a:t>
            </a:r>
          </a:p>
          <a:p>
            <a:r>
              <a:rPr lang="ro-RO" dirty="0" smtClean="0">
                <a:cs typeface="Times New Roman" panose="02020603050405020304" pitchFamily="18" charset="0"/>
              </a:rPr>
              <a:t>          </a:t>
            </a:r>
            <a:r>
              <a:rPr lang="en-US" sz="1400" dirty="0" err="1" smtClean="0">
                <a:cs typeface="Times New Roman" panose="02020603050405020304" pitchFamily="18" charset="0"/>
              </a:rPr>
              <a:t>Bennani</a:t>
            </a:r>
            <a:r>
              <a:rPr lang="en-US" sz="1400" dirty="0" smtClean="0">
                <a:cs typeface="Times New Roman" panose="02020603050405020304" pitchFamily="18" charset="0"/>
              </a:rPr>
              <a:t> </a:t>
            </a:r>
            <a:r>
              <a:rPr lang="en-US" sz="1400" dirty="0">
                <a:cs typeface="Times New Roman" panose="02020603050405020304" pitchFamily="18" charset="0"/>
              </a:rPr>
              <a:t>et al</a:t>
            </a:r>
            <a:r>
              <a:rPr lang="en-US" sz="1400" dirty="0" smtClean="0">
                <a:cs typeface="Times New Roman" panose="02020603050405020304" pitchFamily="18" charset="0"/>
              </a:rPr>
              <a:t>. </a:t>
            </a:r>
            <a:r>
              <a:rPr lang="ro-RO" sz="1400" dirty="0" smtClean="0">
                <a:cs typeface="Times New Roman" panose="02020603050405020304" pitchFamily="18" charset="0"/>
              </a:rPr>
              <a:t>(</a:t>
            </a:r>
            <a:r>
              <a:rPr lang="en-US" sz="1400" dirty="0" smtClean="0">
                <a:cs typeface="Times New Roman" panose="02020603050405020304" pitchFamily="18" charset="0"/>
              </a:rPr>
              <a:t>2017</a:t>
            </a:r>
            <a:r>
              <a:rPr lang="ro-RO" sz="1400" dirty="0" smtClean="0">
                <a:cs typeface="Times New Roman" panose="02020603050405020304" pitchFamily="18" charset="0"/>
              </a:rPr>
              <a:t>)</a:t>
            </a:r>
            <a:r>
              <a:rPr lang="ro-RO" dirty="0">
                <a:cs typeface="Times New Roman" panose="02020603050405020304" pitchFamily="18" charset="0"/>
              </a:rPr>
              <a:t>	</a:t>
            </a:r>
            <a:r>
              <a:rPr lang="ro-RO" dirty="0" smtClean="0">
                <a:cs typeface="Times New Roman" panose="02020603050405020304" pitchFamily="18" charset="0"/>
              </a:rPr>
              <a:t>   </a:t>
            </a:r>
            <a:r>
              <a:rPr lang="ro-RO" dirty="0" err="1" smtClean="0">
                <a:cs typeface="Times New Roman" panose="02020603050405020304" pitchFamily="18" charset="0"/>
              </a:rPr>
              <a:t>Mendicino</a:t>
            </a:r>
            <a:r>
              <a:rPr lang="ro-RO" dirty="0" smtClean="0">
                <a:cs typeface="Times New Roman" panose="02020603050405020304" pitchFamily="18" charset="0"/>
              </a:rPr>
              <a:t>, </a:t>
            </a:r>
            <a:r>
              <a:rPr lang="ro-RO" dirty="0" err="1" smtClean="0">
                <a:cs typeface="Times New Roman" panose="02020603050405020304" pitchFamily="18" charset="0"/>
              </a:rPr>
              <a:t>Nikolov</a:t>
            </a:r>
            <a:r>
              <a:rPr lang="ro-RO" dirty="0" smtClean="0">
                <a:cs typeface="Times New Roman" panose="02020603050405020304" pitchFamily="18" charset="0"/>
              </a:rPr>
              <a:t>, Suarez, </a:t>
            </a:r>
            <a:r>
              <a:rPr lang="ro-RO" dirty="0" err="1" smtClean="0">
                <a:cs typeface="Times New Roman" panose="02020603050405020304" pitchFamily="18" charset="0"/>
              </a:rPr>
              <a:t>Supera</a:t>
            </a:r>
            <a:r>
              <a:rPr lang="ro-RO" dirty="0" smtClean="0">
                <a:cs typeface="Times New Roman" panose="02020603050405020304" pitchFamily="18" charset="0"/>
              </a:rPr>
              <a:t> (2018)</a:t>
            </a:r>
          </a:p>
          <a:p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Banca Centrală a Germaniei       </a:t>
            </a:r>
            <a:r>
              <a:rPr lang="ro-RO" dirty="0" err="1" smtClean="0">
                <a:cs typeface="Times New Roman" panose="02020603050405020304" pitchFamily="18" charset="0"/>
              </a:rPr>
              <a:t>Gerali</a:t>
            </a:r>
            <a:r>
              <a:rPr lang="ro-RO" dirty="0">
                <a:cs typeface="Times New Roman" panose="02020603050405020304" pitchFamily="18" charset="0"/>
              </a:rPr>
              <a:t>, </a:t>
            </a:r>
            <a:r>
              <a:rPr lang="ro-RO" dirty="0" err="1">
                <a:cs typeface="Times New Roman" panose="02020603050405020304" pitchFamily="18" charset="0"/>
              </a:rPr>
              <a:t>Neri</a:t>
            </a:r>
            <a:r>
              <a:rPr lang="ro-RO" dirty="0">
                <a:cs typeface="Times New Roman" panose="02020603050405020304" pitchFamily="18" charset="0"/>
              </a:rPr>
              <a:t>, </a:t>
            </a:r>
            <a:r>
              <a:rPr lang="ro-RO" dirty="0" err="1">
                <a:cs typeface="Times New Roman" panose="02020603050405020304" pitchFamily="18" charset="0"/>
              </a:rPr>
              <a:t>Sessa</a:t>
            </a:r>
            <a:r>
              <a:rPr lang="ro-RO" dirty="0">
                <a:cs typeface="Times New Roman" panose="02020603050405020304" pitchFamily="18" charset="0"/>
              </a:rPr>
              <a:t>, </a:t>
            </a:r>
            <a:r>
              <a:rPr lang="ro-RO" dirty="0" err="1">
                <a:cs typeface="Times New Roman" panose="02020603050405020304" pitchFamily="18" charset="0"/>
              </a:rPr>
              <a:t>Signoretti</a:t>
            </a:r>
            <a:r>
              <a:rPr lang="ro-RO" dirty="0">
                <a:cs typeface="Times New Roman" panose="02020603050405020304" pitchFamily="18" charset="0"/>
              </a:rPr>
              <a:t> (2010</a:t>
            </a:r>
            <a:r>
              <a:rPr lang="ro-RO" dirty="0" smtClean="0">
                <a:cs typeface="Times New Roman" panose="02020603050405020304" pitchFamily="18" charset="0"/>
              </a:rPr>
              <a:t>)</a:t>
            </a:r>
          </a:p>
          <a:p>
            <a:r>
              <a:rPr lang="ro-RO" dirty="0" smtClean="0">
                <a:cs typeface="Times New Roman" panose="02020603050405020304" pitchFamily="18" charset="0"/>
              </a:rPr>
              <a:t>			    Hristov și </a:t>
            </a:r>
            <a:r>
              <a:rPr lang="en-US" dirty="0" err="1" smtClean="0"/>
              <a:t>Hülsewig</a:t>
            </a:r>
            <a:r>
              <a:rPr lang="ro-RO" dirty="0" smtClean="0"/>
              <a:t> (2017)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</p:txBody>
      </p:sp>
      <p:grpSp>
        <p:nvGrpSpPr>
          <p:cNvPr id="45" name="Google Shape;10159;p59"/>
          <p:cNvGrpSpPr/>
          <p:nvPr/>
        </p:nvGrpSpPr>
        <p:grpSpPr>
          <a:xfrm>
            <a:off x="385462" y="1580073"/>
            <a:ext cx="301862" cy="332871"/>
            <a:chOff x="1396957" y="4287365"/>
            <a:chExt cx="301862" cy="332871"/>
          </a:xfrm>
          <a:solidFill>
            <a:srgbClr val="A50022"/>
          </a:solidFill>
        </p:grpSpPr>
        <p:sp>
          <p:nvSpPr>
            <p:cNvPr id="46" name="Google Shape;10160;p59"/>
            <p:cNvSpPr/>
            <p:nvPr/>
          </p:nvSpPr>
          <p:spPr>
            <a:xfrm>
              <a:off x="1396957" y="4287365"/>
              <a:ext cx="301861" cy="332871"/>
            </a:xfrm>
            <a:custGeom>
              <a:avLst/>
              <a:gdLst/>
              <a:ahLst/>
              <a:cxnLst/>
              <a:rect l="l" t="t" r="r" b="b"/>
              <a:pathLst>
                <a:path w="9491" h="10466" extrusionOk="0">
                  <a:moveTo>
                    <a:pt x="751" y="2417"/>
                  </a:moveTo>
                  <a:lnTo>
                    <a:pt x="930" y="2619"/>
                  </a:lnTo>
                  <a:lnTo>
                    <a:pt x="513" y="2989"/>
                  </a:lnTo>
                  <a:lnTo>
                    <a:pt x="334" y="2786"/>
                  </a:lnTo>
                  <a:lnTo>
                    <a:pt x="751" y="2417"/>
                  </a:lnTo>
                  <a:close/>
                  <a:moveTo>
                    <a:pt x="1132" y="2834"/>
                  </a:moveTo>
                  <a:lnTo>
                    <a:pt x="3394" y="5346"/>
                  </a:lnTo>
                  <a:lnTo>
                    <a:pt x="3299" y="5429"/>
                  </a:lnTo>
                  <a:lnTo>
                    <a:pt x="1037" y="2917"/>
                  </a:lnTo>
                  <a:lnTo>
                    <a:pt x="1132" y="2834"/>
                  </a:lnTo>
                  <a:close/>
                  <a:moveTo>
                    <a:pt x="811" y="3131"/>
                  </a:moveTo>
                  <a:lnTo>
                    <a:pt x="3073" y="5644"/>
                  </a:lnTo>
                  <a:lnTo>
                    <a:pt x="2989" y="5727"/>
                  </a:lnTo>
                  <a:lnTo>
                    <a:pt x="727" y="3215"/>
                  </a:lnTo>
                  <a:lnTo>
                    <a:pt x="811" y="3131"/>
                  </a:lnTo>
                  <a:close/>
                  <a:moveTo>
                    <a:pt x="3478" y="5691"/>
                  </a:moveTo>
                  <a:lnTo>
                    <a:pt x="3597" y="5989"/>
                  </a:lnTo>
                  <a:lnTo>
                    <a:pt x="3299" y="5846"/>
                  </a:lnTo>
                  <a:lnTo>
                    <a:pt x="3478" y="5691"/>
                  </a:lnTo>
                  <a:close/>
                  <a:moveTo>
                    <a:pt x="3216" y="0"/>
                  </a:moveTo>
                  <a:cubicBezTo>
                    <a:pt x="3013" y="0"/>
                    <a:pt x="2858" y="167"/>
                    <a:pt x="2858" y="357"/>
                  </a:cubicBezTo>
                  <a:lnTo>
                    <a:pt x="2858" y="4286"/>
                  </a:lnTo>
                  <a:lnTo>
                    <a:pt x="977" y="2203"/>
                  </a:lnTo>
                  <a:cubicBezTo>
                    <a:pt x="918" y="2143"/>
                    <a:pt x="846" y="2119"/>
                    <a:pt x="775" y="2096"/>
                  </a:cubicBezTo>
                  <a:cubicBezTo>
                    <a:pt x="691" y="2096"/>
                    <a:pt x="608" y="2131"/>
                    <a:pt x="549" y="2167"/>
                  </a:cubicBezTo>
                  <a:lnTo>
                    <a:pt x="132" y="2548"/>
                  </a:lnTo>
                  <a:cubicBezTo>
                    <a:pt x="13" y="2667"/>
                    <a:pt x="1" y="2858"/>
                    <a:pt x="96" y="2977"/>
                  </a:cubicBezTo>
                  <a:lnTo>
                    <a:pt x="2751" y="5917"/>
                  </a:lnTo>
                  <a:cubicBezTo>
                    <a:pt x="2775" y="5953"/>
                    <a:pt x="2811" y="5977"/>
                    <a:pt x="2858" y="6001"/>
                  </a:cubicBezTo>
                  <a:lnTo>
                    <a:pt x="2858" y="8358"/>
                  </a:lnTo>
                  <a:lnTo>
                    <a:pt x="2263" y="8358"/>
                  </a:lnTo>
                  <a:cubicBezTo>
                    <a:pt x="2168" y="8358"/>
                    <a:pt x="2108" y="8442"/>
                    <a:pt x="2108" y="8513"/>
                  </a:cubicBezTo>
                  <a:cubicBezTo>
                    <a:pt x="2108" y="8596"/>
                    <a:pt x="2180" y="8656"/>
                    <a:pt x="2263" y="8656"/>
                  </a:cubicBezTo>
                  <a:lnTo>
                    <a:pt x="6502" y="8656"/>
                  </a:lnTo>
                  <a:cubicBezTo>
                    <a:pt x="6526" y="8656"/>
                    <a:pt x="6549" y="8692"/>
                    <a:pt x="6549" y="8704"/>
                  </a:cubicBezTo>
                  <a:lnTo>
                    <a:pt x="6549" y="9013"/>
                  </a:lnTo>
                  <a:cubicBezTo>
                    <a:pt x="6549" y="9477"/>
                    <a:pt x="6752" y="9882"/>
                    <a:pt x="7097" y="10144"/>
                  </a:cubicBezTo>
                  <a:lnTo>
                    <a:pt x="1644" y="10144"/>
                  </a:lnTo>
                  <a:cubicBezTo>
                    <a:pt x="1025" y="10144"/>
                    <a:pt x="513" y="9644"/>
                    <a:pt x="513" y="9013"/>
                  </a:cubicBezTo>
                  <a:lnTo>
                    <a:pt x="513" y="8704"/>
                  </a:lnTo>
                  <a:cubicBezTo>
                    <a:pt x="513" y="8680"/>
                    <a:pt x="549" y="8656"/>
                    <a:pt x="561" y="8656"/>
                  </a:cubicBezTo>
                  <a:lnTo>
                    <a:pt x="1573" y="8656"/>
                  </a:lnTo>
                  <a:cubicBezTo>
                    <a:pt x="1668" y="8656"/>
                    <a:pt x="1727" y="8584"/>
                    <a:pt x="1727" y="8513"/>
                  </a:cubicBezTo>
                  <a:cubicBezTo>
                    <a:pt x="1727" y="8418"/>
                    <a:pt x="1644" y="8358"/>
                    <a:pt x="1573" y="8358"/>
                  </a:cubicBezTo>
                  <a:lnTo>
                    <a:pt x="561" y="8358"/>
                  </a:lnTo>
                  <a:cubicBezTo>
                    <a:pt x="370" y="8358"/>
                    <a:pt x="203" y="8525"/>
                    <a:pt x="203" y="8715"/>
                  </a:cubicBezTo>
                  <a:lnTo>
                    <a:pt x="203" y="9037"/>
                  </a:lnTo>
                  <a:cubicBezTo>
                    <a:pt x="203" y="9823"/>
                    <a:pt x="846" y="10466"/>
                    <a:pt x="1632" y="10466"/>
                  </a:cubicBezTo>
                  <a:lnTo>
                    <a:pt x="8050" y="10466"/>
                  </a:lnTo>
                  <a:cubicBezTo>
                    <a:pt x="8835" y="10466"/>
                    <a:pt x="9478" y="9823"/>
                    <a:pt x="9478" y="9037"/>
                  </a:cubicBezTo>
                  <a:lnTo>
                    <a:pt x="9478" y="4846"/>
                  </a:lnTo>
                  <a:cubicBezTo>
                    <a:pt x="9478" y="4763"/>
                    <a:pt x="9407" y="4703"/>
                    <a:pt x="9324" y="4703"/>
                  </a:cubicBezTo>
                  <a:cubicBezTo>
                    <a:pt x="9240" y="4703"/>
                    <a:pt x="9181" y="4774"/>
                    <a:pt x="9181" y="4846"/>
                  </a:cubicBezTo>
                  <a:lnTo>
                    <a:pt x="9181" y="9037"/>
                  </a:lnTo>
                  <a:cubicBezTo>
                    <a:pt x="9181" y="9656"/>
                    <a:pt x="8669" y="10168"/>
                    <a:pt x="8050" y="10168"/>
                  </a:cubicBezTo>
                  <a:lnTo>
                    <a:pt x="7978" y="10168"/>
                  </a:lnTo>
                  <a:cubicBezTo>
                    <a:pt x="7347" y="10168"/>
                    <a:pt x="6847" y="9656"/>
                    <a:pt x="6847" y="9037"/>
                  </a:cubicBezTo>
                  <a:lnTo>
                    <a:pt x="6847" y="8715"/>
                  </a:lnTo>
                  <a:cubicBezTo>
                    <a:pt x="6847" y="8525"/>
                    <a:pt x="6680" y="8358"/>
                    <a:pt x="6490" y="8358"/>
                  </a:cubicBezTo>
                  <a:lnTo>
                    <a:pt x="3156" y="8358"/>
                  </a:lnTo>
                  <a:lnTo>
                    <a:pt x="3156" y="6096"/>
                  </a:lnTo>
                  <a:lnTo>
                    <a:pt x="3585" y="6322"/>
                  </a:lnTo>
                  <a:cubicBezTo>
                    <a:pt x="3609" y="6334"/>
                    <a:pt x="3656" y="6358"/>
                    <a:pt x="3692" y="6358"/>
                  </a:cubicBezTo>
                  <a:cubicBezTo>
                    <a:pt x="3751" y="6358"/>
                    <a:pt x="3811" y="6334"/>
                    <a:pt x="3847" y="6298"/>
                  </a:cubicBezTo>
                  <a:cubicBezTo>
                    <a:pt x="3930" y="6215"/>
                    <a:pt x="3954" y="6120"/>
                    <a:pt x="3906" y="6025"/>
                  </a:cubicBezTo>
                  <a:lnTo>
                    <a:pt x="3668" y="5394"/>
                  </a:lnTo>
                  <a:lnTo>
                    <a:pt x="3668" y="5358"/>
                  </a:lnTo>
                  <a:cubicBezTo>
                    <a:pt x="3668" y="5286"/>
                    <a:pt x="3644" y="5191"/>
                    <a:pt x="3597" y="5132"/>
                  </a:cubicBezTo>
                  <a:lnTo>
                    <a:pt x="3132" y="4608"/>
                  </a:lnTo>
                  <a:lnTo>
                    <a:pt x="3132" y="345"/>
                  </a:lnTo>
                  <a:cubicBezTo>
                    <a:pt x="3132" y="310"/>
                    <a:pt x="3168" y="298"/>
                    <a:pt x="3180" y="298"/>
                  </a:cubicBezTo>
                  <a:lnTo>
                    <a:pt x="9109" y="298"/>
                  </a:lnTo>
                  <a:cubicBezTo>
                    <a:pt x="9133" y="298"/>
                    <a:pt x="9145" y="333"/>
                    <a:pt x="9145" y="345"/>
                  </a:cubicBezTo>
                  <a:lnTo>
                    <a:pt x="9145" y="2346"/>
                  </a:lnTo>
                  <a:cubicBezTo>
                    <a:pt x="9145" y="2441"/>
                    <a:pt x="9228" y="2500"/>
                    <a:pt x="9300" y="2500"/>
                  </a:cubicBezTo>
                  <a:cubicBezTo>
                    <a:pt x="9383" y="2500"/>
                    <a:pt x="9443" y="2429"/>
                    <a:pt x="9443" y="2346"/>
                  </a:cubicBezTo>
                  <a:lnTo>
                    <a:pt x="9443" y="345"/>
                  </a:lnTo>
                  <a:cubicBezTo>
                    <a:pt x="9490" y="167"/>
                    <a:pt x="9324" y="0"/>
                    <a:pt x="913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161;p59"/>
            <p:cNvSpPr/>
            <p:nvPr/>
          </p:nvSpPr>
          <p:spPr>
            <a:xfrm>
              <a:off x="1689309" y="4378614"/>
              <a:ext cx="9510" cy="46976"/>
            </a:xfrm>
            <a:custGeom>
              <a:avLst/>
              <a:gdLst/>
              <a:ahLst/>
              <a:cxnLst/>
              <a:rect l="l" t="t" r="r" b="b"/>
              <a:pathLst>
                <a:path w="299" h="1477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334"/>
                  </a:lnTo>
                  <a:cubicBezTo>
                    <a:pt x="1" y="1417"/>
                    <a:pt x="72" y="1477"/>
                    <a:pt x="155" y="1477"/>
                  </a:cubicBezTo>
                  <a:cubicBezTo>
                    <a:pt x="239" y="1477"/>
                    <a:pt x="298" y="1405"/>
                    <a:pt x="298" y="1334"/>
                  </a:cubicBezTo>
                  <a:lnTo>
                    <a:pt x="298" y="155"/>
                  </a:lnTo>
                  <a:cubicBezTo>
                    <a:pt x="298" y="84"/>
                    <a:pt x="239" y="0"/>
                    <a:pt x="155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162;p59"/>
            <p:cNvSpPr/>
            <p:nvPr/>
          </p:nvSpPr>
          <p:spPr>
            <a:xfrm>
              <a:off x="1520424" y="4385420"/>
              <a:ext cx="33363" cy="32982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4" y="298"/>
                  </a:moveTo>
                  <a:cubicBezTo>
                    <a:pt x="643" y="298"/>
                    <a:pt x="739" y="406"/>
                    <a:pt x="739" y="525"/>
                  </a:cubicBezTo>
                  <a:cubicBezTo>
                    <a:pt x="739" y="644"/>
                    <a:pt x="643" y="739"/>
                    <a:pt x="524" y="739"/>
                  </a:cubicBezTo>
                  <a:cubicBezTo>
                    <a:pt x="405" y="739"/>
                    <a:pt x="298" y="644"/>
                    <a:pt x="298" y="525"/>
                  </a:cubicBezTo>
                  <a:cubicBezTo>
                    <a:pt x="298" y="406"/>
                    <a:pt x="405" y="298"/>
                    <a:pt x="524" y="298"/>
                  </a:cubicBezTo>
                  <a:close/>
                  <a:moveTo>
                    <a:pt x="524" y="1"/>
                  </a:moveTo>
                  <a:cubicBezTo>
                    <a:pt x="238" y="1"/>
                    <a:pt x="0" y="239"/>
                    <a:pt x="0" y="525"/>
                  </a:cubicBezTo>
                  <a:cubicBezTo>
                    <a:pt x="0" y="798"/>
                    <a:pt x="238" y="1037"/>
                    <a:pt x="524" y="1037"/>
                  </a:cubicBezTo>
                  <a:cubicBezTo>
                    <a:pt x="798" y="1037"/>
                    <a:pt x="1036" y="798"/>
                    <a:pt x="1036" y="525"/>
                  </a:cubicBezTo>
                  <a:cubicBezTo>
                    <a:pt x="1048" y="239"/>
                    <a:pt x="822" y="1"/>
                    <a:pt x="52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163;p59"/>
            <p:cNvSpPr/>
            <p:nvPr/>
          </p:nvSpPr>
          <p:spPr>
            <a:xfrm>
              <a:off x="1563202" y="4398683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7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43"/>
                  </a:cubicBezTo>
                  <a:cubicBezTo>
                    <a:pt x="1084" y="60"/>
                    <a:pt x="1001" y="0"/>
                    <a:pt x="92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164;p59"/>
            <p:cNvSpPr/>
            <p:nvPr/>
          </p:nvSpPr>
          <p:spPr>
            <a:xfrm>
              <a:off x="1563965" y="4410037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3" y="298"/>
                  </a:cubicBezTo>
                  <a:lnTo>
                    <a:pt x="2763" y="298"/>
                  </a:lnTo>
                  <a:cubicBezTo>
                    <a:pt x="2858" y="298"/>
                    <a:pt x="2918" y="227"/>
                    <a:pt x="2918" y="144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165;p59"/>
            <p:cNvSpPr/>
            <p:nvPr/>
          </p:nvSpPr>
          <p:spPr>
            <a:xfrm>
              <a:off x="1563202" y="4385039"/>
              <a:ext cx="10273" cy="9510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cubicBezTo>
                    <a:pt x="263" y="299"/>
                    <a:pt x="322" y="215"/>
                    <a:pt x="322" y="144"/>
                  </a:cubicBez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166;p59"/>
            <p:cNvSpPr/>
            <p:nvPr/>
          </p:nvSpPr>
          <p:spPr>
            <a:xfrm>
              <a:off x="1520424" y="4436944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55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167;p59"/>
            <p:cNvSpPr/>
            <p:nvPr/>
          </p:nvSpPr>
          <p:spPr>
            <a:xfrm>
              <a:off x="1563202" y="4450175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56"/>
                  </a:cubicBezTo>
                  <a:cubicBezTo>
                    <a:pt x="1" y="239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56"/>
                  </a:cubicBezTo>
                  <a:cubicBezTo>
                    <a:pt x="1084" y="60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168;p59"/>
            <p:cNvSpPr/>
            <p:nvPr/>
          </p:nvSpPr>
          <p:spPr>
            <a:xfrm>
              <a:off x="1563965" y="4461530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lnTo>
                    <a:pt x="2763" y="299"/>
                  </a:lnTo>
                  <a:cubicBezTo>
                    <a:pt x="2858" y="299"/>
                    <a:pt x="2918" y="227"/>
                    <a:pt x="2918" y="156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169;p59"/>
            <p:cNvSpPr/>
            <p:nvPr/>
          </p:nvSpPr>
          <p:spPr>
            <a:xfrm>
              <a:off x="1563202" y="4436563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6"/>
                    <a:pt x="84" y="298"/>
                    <a:pt x="167" y="298"/>
                  </a:cubicBezTo>
                  <a:cubicBezTo>
                    <a:pt x="263" y="298"/>
                    <a:pt x="322" y="226"/>
                    <a:pt x="322" y="143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170;p59"/>
            <p:cNvSpPr/>
            <p:nvPr/>
          </p:nvSpPr>
          <p:spPr>
            <a:xfrm>
              <a:off x="1520424" y="4488437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43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171;p59"/>
            <p:cNvSpPr/>
            <p:nvPr/>
          </p:nvSpPr>
          <p:spPr>
            <a:xfrm>
              <a:off x="1563202" y="4501667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84"/>
                    <a:pt x="25" y="156"/>
                  </a:cubicBezTo>
                  <a:cubicBezTo>
                    <a:pt x="1" y="239"/>
                    <a:pt x="84" y="299"/>
                    <a:pt x="167" y="299"/>
                  </a:cubicBezTo>
                  <a:lnTo>
                    <a:pt x="929" y="299"/>
                  </a:lnTo>
                  <a:cubicBezTo>
                    <a:pt x="1025" y="299"/>
                    <a:pt x="1084" y="227"/>
                    <a:pt x="1084" y="156"/>
                  </a:cubicBezTo>
                  <a:cubicBezTo>
                    <a:pt x="1084" y="61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172;p59"/>
            <p:cNvSpPr/>
            <p:nvPr/>
          </p:nvSpPr>
          <p:spPr>
            <a:xfrm>
              <a:off x="1563202" y="4513785"/>
              <a:ext cx="93570" cy="9510"/>
            </a:xfrm>
            <a:custGeom>
              <a:avLst/>
              <a:gdLst/>
              <a:ahLst/>
              <a:cxnLst/>
              <a:rect l="l" t="t" r="r" b="b"/>
              <a:pathLst>
                <a:path w="2942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lnTo>
                    <a:pt x="2787" y="299"/>
                  </a:lnTo>
                  <a:cubicBezTo>
                    <a:pt x="2882" y="299"/>
                    <a:pt x="2942" y="215"/>
                    <a:pt x="2942" y="144"/>
                  </a:cubicBezTo>
                  <a:cubicBezTo>
                    <a:pt x="2942" y="61"/>
                    <a:pt x="2870" y="1"/>
                    <a:pt x="278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173;p59"/>
            <p:cNvSpPr/>
            <p:nvPr/>
          </p:nvSpPr>
          <p:spPr>
            <a:xfrm>
              <a:off x="1563202" y="4488055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55"/>
                  </a:cubicBezTo>
                  <a:cubicBezTo>
                    <a:pt x="1" y="227"/>
                    <a:pt x="84" y="298"/>
                    <a:pt x="167" y="298"/>
                  </a:cubicBezTo>
                  <a:cubicBezTo>
                    <a:pt x="263" y="298"/>
                    <a:pt x="322" y="227"/>
                    <a:pt x="322" y="155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174;p59"/>
            <p:cNvSpPr/>
            <p:nvPr/>
          </p:nvSpPr>
          <p:spPr>
            <a:xfrm>
              <a:off x="1522682" y="4318025"/>
              <a:ext cx="141659" cy="37912"/>
            </a:xfrm>
            <a:custGeom>
              <a:avLst/>
              <a:gdLst/>
              <a:ahLst/>
              <a:cxnLst/>
              <a:rect l="l" t="t" r="r" b="b"/>
              <a:pathLst>
                <a:path w="4454" h="1192" extrusionOk="0">
                  <a:moveTo>
                    <a:pt x="4144" y="322"/>
                  </a:moveTo>
                  <a:lnTo>
                    <a:pt x="4144" y="893"/>
                  </a:lnTo>
                  <a:lnTo>
                    <a:pt x="298" y="893"/>
                  </a:lnTo>
                  <a:lnTo>
                    <a:pt x="298" y="322"/>
                  </a:lnTo>
                  <a:close/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048"/>
                  </a:lnTo>
                  <a:cubicBezTo>
                    <a:pt x="1" y="1132"/>
                    <a:pt x="72" y="1191"/>
                    <a:pt x="156" y="1191"/>
                  </a:cubicBezTo>
                  <a:lnTo>
                    <a:pt x="4299" y="1191"/>
                  </a:lnTo>
                  <a:cubicBezTo>
                    <a:pt x="4382" y="1191"/>
                    <a:pt x="4454" y="1132"/>
                    <a:pt x="4454" y="1048"/>
                  </a:cubicBezTo>
                  <a:lnTo>
                    <a:pt x="4454" y="155"/>
                  </a:lnTo>
                  <a:cubicBezTo>
                    <a:pt x="4454" y="60"/>
                    <a:pt x="4382" y="0"/>
                    <a:pt x="429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10159;p59"/>
          <p:cNvGrpSpPr/>
          <p:nvPr/>
        </p:nvGrpSpPr>
        <p:grpSpPr>
          <a:xfrm>
            <a:off x="385461" y="4011424"/>
            <a:ext cx="301862" cy="332871"/>
            <a:chOff x="1396957" y="4287365"/>
            <a:chExt cx="301862" cy="332871"/>
          </a:xfrm>
          <a:solidFill>
            <a:srgbClr val="A50022"/>
          </a:solidFill>
        </p:grpSpPr>
        <p:sp>
          <p:nvSpPr>
            <p:cNvPr id="62" name="Google Shape;10160;p59"/>
            <p:cNvSpPr/>
            <p:nvPr/>
          </p:nvSpPr>
          <p:spPr>
            <a:xfrm>
              <a:off x="1396957" y="4287365"/>
              <a:ext cx="301861" cy="332871"/>
            </a:xfrm>
            <a:custGeom>
              <a:avLst/>
              <a:gdLst/>
              <a:ahLst/>
              <a:cxnLst/>
              <a:rect l="l" t="t" r="r" b="b"/>
              <a:pathLst>
                <a:path w="9491" h="10466" extrusionOk="0">
                  <a:moveTo>
                    <a:pt x="751" y="2417"/>
                  </a:moveTo>
                  <a:lnTo>
                    <a:pt x="930" y="2619"/>
                  </a:lnTo>
                  <a:lnTo>
                    <a:pt x="513" y="2989"/>
                  </a:lnTo>
                  <a:lnTo>
                    <a:pt x="334" y="2786"/>
                  </a:lnTo>
                  <a:lnTo>
                    <a:pt x="751" y="2417"/>
                  </a:lnTo>
                  <a:close/>
                  <a:moveTo>
                    <a:pt x="1132" y="2834"/>
                  </a:moveTo>
                  <a:lnTo>
                    <a:pt x="3394" y="5346"/>
                  </a:lnTo>
                  <a:lnTo>
                    <a:pt x="3299" y="5429"/>
                  </a:lnTo>
                  <a:lnTo>
                    <a:pt x="1037" y="2917"/>
                  </a:lnTo>
                  <a:lnTo>
                    <a:pt x="1132" y="2834"/>
                  </a:lnTo>
                  <a:close/>
                  <a:moveTo>
                    <a:pt x="811" y="3131"/>
                  </a:moveTo>
                  <a:lnTo>
                    <a:pt x="3073" y="5644"/>
                  </a:lnTo>
                  <a:lnTo>
                    <a:pt x="2989" y="5727"/>
                  </a:lnTo>
                  <a:lnTo>
                    <a:pt x="727" y="3215"/>
                  </a:lnTo>
                  <a:lnTo>
                    <a:pt x="811" y="3131"/>
                  </a:lnTo>
                  <a:close/>
                  <a:moveTo>
                    <a:pt x="3478" y="5691"/>
                  </a:moveTo>
                  <a:lnTo>
                    <a:pt x="3597" y="5989"/>
                  </a:lnTo>
                  <a:lnTo>
                    <a:pt x="3299" y="5846"/>
                  </a:lnTo>
                  <a:lnTo>
                    <a:pt x="3478" y="5691"/>
                  </a:lnTo>
                  <a:close/>
                  <a:moveTo>
                    <a:pt x="3216" y="0"/>
                  </a:moveTo>
                  <a:cubicBezTo>
                    <a:pt x="3013" y="0"/>
                    <a:pt x="2858" y="167"/>
                    <a:pt x="2858" y="357"/>
                  </a:cubicBezTo>
                  <a:lnTo>
                    <a:pt x="2858" y="4286"/>
                  </a:lnTo>
                  <a:lnTo>
                    <a:pt x="977" y="2203"/>
                  </a:lnTo>
                  <a:cubicBezTo>
                    <a:pt x="918" y="2143"/>
                    <a:pt x="846" y="2119"/>
                    <a:pt x="775" y="2096"/>
                  </a:cubicBezTo>
                  <a:cubicBezTo>
                    <a:pt x="691" y="2096"/>
                    <a:pt x="608" y="2131"/>
                    <a:pt x="549" y="2167"/>
                  </a:cubicBezTo>
                  <a:lnTo>
                    <a:pt x="132" y="2548"/>
                  </a:lnTo>
                  <a:cubicBezTo>
                    <a:pt x="13" y="2667"/>
                    <a:pt x="1" y="2858"/>
                    <a:pt x="96" y="2977"/>
                  </a:cubicBezTo>
                  <a:lnTo>
                    <a:pt x="2751" y="5917"/>
                  </a:lnTo>
                  <a:cubicBezTo>
                    <a:pt x="2775" y="5953"/>
                    <a:pt x="2811" y="5977"/>
                    <a:pt x="2858" y="6001"/>
                  </a:cubicBezTo>
                  <a:lnTo>
                    <a:pt x="2858" y="8358"/>
                  </a:lnTo>
                  <a:lnTo>
                    <a:pt x="2263" y="8358"/>
                  </a:lnTo>
                  <a:cubicBezTo>
                    <a:pt x="2168" y="8358"/>
                    <a:pt x="2108" y="8442"/>
                    <a:pt x="2108" y="8513"/>
                  </a:cubicBezTo>
                  <a:cubicBezTo>
                    <a:pt x="2108" y="8596"/>
                    <a:pt x="2180" y="8656"/>
                    <a:pt x="2263" y="8656"/>
                  </a:cubicBezTo>
                  <a:lnTo>
                    <a:pt x="6502" y="8656"/>
                  </a:lnTo>
                  <a:cubicBezTo>
                    <a:pt x="6526" y="8656"/>
                    <a:pt x="6549" y="8692"/>
                    <a:pt x="6549" y="8704"/>
                  </a:cubicBezTo>
                  <a:lnTo>
                    <a:pt x="6549" y="9013"/>
                  </a:lnTo>
                  <a:cubicBezTo>
                    <a:pt x="6549" y="9477"/>
                    <a:pt x="6752" y="9882"/>
                    <a:pt x="7097" y="10144"/>
                  </a:cubicBezTo>
                  <a:lnTo>
                    <a:pt x="1644" y="10144"/>
                  </a:lnTo>
                  <a:cubicBezTo>
                    <a:pt x="1025" y="10144"/>
                    <a:pt x="513" y="9644"/>
                    <a:pt x="513" y="9013"/>
                  </a:cubicBezTo>
                  <a:lnTo>
                    <a:pt x="513" y="8704"/>
                  </a:lnTo>
                  <a:cubicBezTo>
                    <a:pt x="513" y="8680"/>
                    <a:pt x="549" y="8656"/>
                    <a:pt x="561" y="8656"/>
                  </a:cubicBezTo>
                  <a:lnTo>
                    <a:pt x="1573" y="8656"/>
                  </a:lnTo>
                  <a:cubicBezTo>
                    <a:pt x="1668" y="8656"/>
                    <a:pt x="1727" y="8584"/>
                    <a:pt x="1727" y="8513"/>
                  </a:cubicBezTo>
                  <a:cubicBezTo>
                    <a:pt x="1727" y="8418"/>
                    <a:pt x="1644" y="8358"/>
                    <a:pt x="1573" y="8358"/>
                  </a:cubicBezTo>
                  <a:lnTo>
                    <a:pt x="561" y="8358"/>
                  </a:lnTo>
                  <a:cubicBezTo>
                    <a:pt x="370" y="8358"/>
                    <a:pt x="203" y="8525"/>
                    <a:pt x="203" y="8715"/>
                  </a:cubicBezTo>
                  <a:lnTo>
                    <a:pt x="203" y="9037"/>
                  </a:lnTo>
                  <a:cubicBezTo>
                    <a:pt x="203" y="9823"/>
                    <a:pt x="846" y="10466"/>
                    <a:pt x="1632" y="10466"/>
                  </a:cubicBezTo>
                  <a:lnTo>
                    <a:pt x="8050" y="10466"/>
                  </a:lnTo>
                  <a:cubicBezTo>
                    <a:pt x="8835" y="10466"/>
                    <a:pt x="9478" y="9823"/>
                    <a:pt x="9478" y="9037"/>
                  </a:cubicBezTo>
                  <a:lnTo>
                    <a:pt x="9478" y="4846"/>
                  </a:lnTo>
                  <a:cubicBezTo>
                    <a:pt x="9478" y="4763"/>
                    <a:pt x="9407" y="4703"/>
                    <a:pt x="9324" y="4703"/>
                  </a:cubicBezTo>
                  <a:cubicBezTo>
                    <a:pt x="9240" y="4703"/>
                    <a:pt x="9181" y="4774"/>
                    <a:pt x="9181" y="4846"/>
                  </a:cubicBezTo>
                  <a:lnTo>
                    <a:pt x="9181" y="9037"/>
                  </a:lnTo>
                  <a:cubicBezTo>
                    <a:pt x="9181" y="9656"/>
                    <a:pt x="8669" y="10168"/>
                    <a:pt x="8050" y="10168"/>
                  </a:cubicBezTo>
                  <a:lnTo>
                    <a:pt x="7978" y="10168"/>
                  </a:lnTo>
                  <a:cubicBezTo>
                    <a:pt x="7347" y="10168"/>
                    <a:pt x="6847" y="9656"/>
                    <a:pt x="6847" y="9037"/>
                  </a:cubicBezTo>
                  <a:lnTo>
                    <a:pt x="6847" y="8715"/>
                  </a:lnTo>
                  <a:cubicBezTo>
                    <a:pt x="6847" y="8525"/>
                    <a:pt x="6680" y="8358"/>
                    <a:pt x="6490" y="8358"/>
                  </a:cubicBezTo>
                  <a:lnTo>
                    <a:pt x="3156" y="8358"/>
                  </a:lnTo>
                  <a:lnTo>
                    <a:pt x="3156" y="6096"/>
                  </a:lnTo>
                  <a:lnTo>
                    <a:pt x="3585" y="6322"/>
                  </a:lnTo>
                  <a:cubicBezTo>
                    <a:pt x="3609" y="6334"/>
                    <a:pt x="3656" y="6358"/>
                    <a:pt x="3692" y="6358"/>
                  </a:cubicBezTo>
                  <a:cubicBezTo>
                    <a:pt x="3751" y="6358"/>
                    <a:pt x="3811" y="6334"/>
                    <a:pt x="3847" y="6298"/>
                  </a:cubicBezTo>
                  <a:cubicBezTo>
                    <a:pt x="3930" y="6215"/>
                    <a:pt x="3954" y="6120"/>
                    <a:pt x="3906" y="6025"/>
                  </a:cubicBezTo>
                  <a:lnTo>
                    <a:pt x="3668" y="5394"/>
                  </a:lnTo>
                  <a:lnTo>
                    <a:pt x="3668" y="5358"/>
                  </a:lnTo>
                  <a:cubicBezTo>
                    <a:pt x="3668" y="5286"/>
                    <a:pt x="3644" y="5191"/>
                    <a:pt x="3597" y="5132"/>
                  </a:cubicBezTo>
                  <a:lnTo>
                    <a:pt x="3132" y="4608"/>
                  </a:lnTo>
                  <a:lnTo>
                    <a:pt x="3132" y="345"/>
                  </a:lnTo>
                  <a:cubicBezTo>
                    <a:pt x="3132" y="310"/>
                    <a:pt x="3168" y="298"/>
                    <a:pt x="3180" y="298"/>
                  </a:cubicBezTo>
                  <a:lnTo>
                    <a:pt x="9109" y="298"/>
                  </a:lnTo>
                  <a:cubicBezTo>
                    <a:pt x="9133" y="298"/>
                    <a:pt x="9145" y="333"/>
                    <a:pt x="9145" y="345"/>
                  </a:cubicBezTo>
                  <a:lnTo>
                    <a:pt x="9145" y="2346"/>
                  </a:lnTo>
                  <a:cubicBezTo>
                    <a:pt x="9145" y="2441"/>
                    <a:pt x="9228" y="2500"/>
                    <a:pt x="9300" y="2500"/>
                  </a:cubicBezTo>
                  <a:cubicBezTo>
                    <a:pt x="9383" y="2500"/>
                    <a:pt x="9443" y="2429"/>
                    <a:pt x="9443" y="2346"/>
                  </a:cubicBezTo>
                  <a:lnTo>
                    <a:pt x="9443" y="345"/>
                  </a:lnTo>
                  <a:cubicBezTo>
                    <a:pt x="9490" y="167"/>
                    <a:pt x="9324" y="0"/>
                    <a:pt x="913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161;p59"/>
            <p:cNvSpPr/>
            <p:nvPr/>
          </p:nvSpPr>
          <p:spPr>
            <a:xfrm>
              <a:off x="1689309" y="4378614"/>
              <a:ext cx="9510" cy="46976"/>
            </a:xfrm>
            <a:custGeom>
              <a:avLst/>
              <a:gdLst/>
              <a:ahLst/>
              <a:cxnLst/>
              <a:rect l="l" t="t" r="r" b="b"/>
              <a:pathLst>
                <a:path w="299" h="1477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334"/>
                  </a:lnTo>
                  <a:cubicBezTo>
                    <a:pt x="1" y="1417"/>
                    <a:pt x="72" y="1477"/>
                    <a:pt x="155" y="1477"/>
                  </a:cubicBezTo>
                  <a:cubicBezTo>
                    <a:pt x="239" y="1477"/>
                    <a:pt x="298" y="1405"/>
                    <a:pt x="298" y="1334"/>
                  </a:cubicBezTo>
                  <a:lnTo>
                    <a:pt x="298" y="155"/>
                  </a:lnTo>
                  <a:cubicBezTo>
                    <a:pt x="298" y="84"/>
                    <a:pt x="239" y="0"/>
                    <a:pt x="155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162;p59"/>
            <p:cNvSpPr/>
            <p:nvPr/>
          </p:nvSpPr>
          <p:spPr>
            <a:xfrm>
              <a:off x="1520424" y="4385420"/>
              <a:ext cx="33363" cy="32982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4" y="298"/>
                  </a:moveTo>
                  <a:cubicBezTo>
                    <a:pt x="643" y="298"/>
                    <a:pt x="739" y="406"/>
                    <a:pt x="739" y="525"/>
                  </a:cubicBezTo>
                  <a:cubicBezTo>
                    <a:pt x="739" y="644"/>
                    <a:pt x="643" y="739"/>
                    <a:pt x="524" y="739"/>
                  </a:cubicBezTo>
                  <a:cubicBezTo>
                    <a:pt x="405" y="739"/>
                    <a:pt x="298" y="644"/>
                    <a:pt x="298" y="525"/>
                  </a:cubicBezTo>
                  <a:cubicBezTo>
                    <a:pt x="298" y="406"/>
                    <a:pt x="405" y="298"/>
                    <a:pt x="524" y="298"/>
                  </a:cubicBezTo>
                  <a:close/>
                  <a:moveTo>
                    <a:pt x="524" y="1"/>
                  </a:moveTo>
                  <a:cubicBezTo>
                    <a:pt x="238" y="1"/>
                    <a:pt x="0" y="239"/>
                    <a:pt x="0" y="525"/>
                  </a:cubicBezTo>
                  <a:cubicBezTo>
                    <a:pt x="0" y="798"/>
                    <a:pt x="238" y="1037"/>
                    <a:pt x="524" y="1037"/>
                  </a:cubicBezTo>
                  <a:cubicBezTo>
                    <a:pt x="798" y="1037"/>
                    <a:pt x="1036" y="798"/>
                    <a:pt x="1036" y="525"/>
                  </a:cubicBezTo>
                  <a:cubicBezTo>
                    <a:pt x="1048" y="239"/>
                    <a:pt x="822" y="1"/>
                    <a:pt x="52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163;p59"/>
            <p:cNvSpPr/>
            <p:nvPr/>
          </p:nvSpPr>
          <p:spPr>
            <a:xfrm>
              <a:off x="1563202" y="4398683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7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43"/>
                  </a:cubicBezTo>
                  <a:cubicBezTo>
                    <a:pt x="1084" y="60"/>
                    <a:pt x="1001" y="0"/>
                    <a:pt x="92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164;p59"/>
            <p:cNvSpPr/>
            <p:nvPr/>
          </p:nvSpPr>
          <p:spPr>
            <a:xfrm>
              <a:off x="1563965" y="4410037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3" y="298"/>
                  </a:cubicBezTo>
                  <a:lnTo>
                    <a:pt x="2763" y="298"/>
                  </a:lnTo>
                  <a:cubicBezTo>
                    <a:pt x="2858" y="298"/>
                    <a:pt x="2918" y="227"/>
                    <a:pt x="2918" y="144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165;p59"/>
            <p:cNvSpPr/>
            <p:nvPr/>
          </p:nvSpPr>
          <p:spPr>
            <a:xfrm>
              <a:off x="1563202" y="4385039"/>
              <a:ext cx="10273" cy="9510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cubicBezTo>
                    <a:pt x="263" y="299"/>
                    <a:pt x="322" y="215"/>
                    <a:pt x="322" y="144"/>
                  </a:cubicBez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166;p59"/>
            <p:cNvSpPr/>
            <p:nvPr/>
          </p:nvSpPr>
          <p:spPr>
            <a:xfrm>
              <a:off x="1520424" y="4436944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55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167;p59"/>
            <p:cNvSpPr/>
            <p:nvPr/>
          </p:nvSpPr>
          <p:spPr>
            <a:xfrm>
              <a:off x="1563202" y="4450175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56"/>
                  </a:cubicBezTo>
                  <a:cubicBezTo>
                    <a:pt x="1" y="239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56"/>
                  </a:cubicBezTo>
                  <a:cubicBezTo>
                    <a:pt x="1084" y="60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168;p59"/>
            <p:cNvSpPr/>
            <p:nvPr/>
          </p:nvSpPr>
          <p:spPr>
            <a:xfrm>
              <a:off x="1563965" y="4461530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lnTo>
                    <a:pt x="2763" y="299"/>
                  </a:lnTo>
                  <a:cubicBezTo>
                    <a:pt x="2858" y="299"/>
                    <a:pt x="2918" y="227"/>
                    <a:pt x="2918" y="156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169;p59"/>
            <p:cNvSpPr/>
            <p:nvPr/>
          </p:nvSpPr>
          <p:spPr>
            <a:xfrm>
              <a:off x="1563202" y="4436563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6"/>
                    <a:pt x="84" y="298"/>
                    <a:pt x="167" y="298"/>
                  </a:cubicBezTo>
                  <a:cubicBezTo>
                    <a:pt x="263" y="298"/>
                    <a:pt x="322" y="226"/>
                    <a:pt x="322" y="143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170;p59"/>
            <p:cNvSpPr/>
            <p:nvPr/>
          </p:nvSpPr>
          <p:spPr>
            <a:xfrm>
              <a:off x="1520424" y="4488437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43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171;p59"/>
            <p:cNvSpPr/>
            <p:nvPr/>
          </p:nvSpPr>
          <p:spPr>
            <a:xfrm>
              <a:off x="1563202" y="4501667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84"/>
                    <a:pt x="25" y="156"/>
                  </a:cubicBezTo>
                  <a:cubicBezTo>
                    <a:pt x="1" y="239"/>
                    <a:pt x="84" y="299"/>
                    <a:pt x="167" y="299"/>
                  </a:cubicBezTo>
                  <a:lnTo>
                    <a:pt x="929" y="299"/>
                  </a:lnTo>
                  <a:cubicBezTo>
                    <a:pt x="1025" y="299"/>
                    <a:pt x="1084" y="227"/>
                    <a:pt x="1084" y="156"/>
                  </a:cubicBezTo>
                  <a:cubicBezTo>
                    <a:pt x="1084" y="61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172;p59"/>
            <p:cNvSpPr/>
            <p:nvPr/>
          </p:nvSpPr>
          <p:spPr>
            <a:xfrm>
              <a:off x="1563202" y="4513785"/>
              <a:ext cx="93570" cy="9510"/>
            </a:xfrm>
            <a:custGeom>
              <a:avLst/>
              <a:gdLst/>
              <a:ahLst/>
              <a:cxnLst/>
              <a:rect l="l" t="t" r="r" b="b"/>
              <a:pathLst>
                <a:path w="2942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lnTo>
                    <a:pt x="2787" y="299"/>
                  </a:lnTo>
                  <a:cubicBezTo>
                    <a:pt x="2882" y="299"/>
                    <a:pt x="2942" y="215"/>
                    <a:pt x="2942" y="144"/>
                  </a:cubicBezTo>
                  <a:cubicBezTo>
                    <a:pt x="2942" y="61"/>
                    <a:pt x="2870" y="1"/>
                    <a:pt x="278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173;p59"/>
            <p:cNvSpPr/>
            <p:nvPr/>
          </p:nvSpPr>
          <p:spPr>
            <a:xfrm>
              <a:off x="1563202" y="4488055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55"/>
                  </a:cubicBezTo>
                  <a:cubicBezTo>
                    <a:pt x="1" y="227"/>
                    <a:pt x="84" y="298"/>
                    <a:pt x="167" y="298"/>
                  </a:cubicBezTo>
                  <a:cubicBezTo>
                    <a:pt x="263" y="298"/>
                    <a:pt x="322" y="227"/>
                    <a:pt x="322" y="155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174;p59"/>
            <p:cNvSpPr/>
            <p:nvPr/>
          </p:nvSpPr>
          <p:spPr>
            <a:xfrm>
              <a:off x="1522682" y="4318025"/>
              <a:ext cx="141659" cy="37912"/>
            </a:xfrm>
            <a:custGeom>
              <a:avLst/>
              <a:gdLst/>
              <a:ahLst/>
              <a:cxnLst/>
              <a:rect l="l" t="t" r="r" b="b"/>
              <a:pathLst>
                <a:path w="4454" h="1192" extrusionOk="0">
                  <a:moveTo>
                    <a:pt x="4144" y="322"/>
                  </a:moveTo>
                  <a:lnTo>
                    <a:pt x="4144" y="893"/>
                  </a:lnTo>
                  <a:lnTo>
                    <a:pt x="298" y="893"/>
                  </a:lnTo>
                  <a:lnTo>
                    <a:pt x="298" y="322"/>
                  </a:lnTo>
                  <a:close/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048"/>
                  </a:lnTo>
                  <a:cubicBezTo>
                    <a:pt x="1" y="1132"/>
                    <a:pt x="72" y="1191"/>
                    <a:pt x="156" y="1191"/>
                  </a:cubicBezTo>
                  <a:lnTo>
                    <a:pt x="4299" y="1191"/>
                  </a:lnTo>
                  <a:cubicBezTo>
                    <a:pt x="4382" y="1191"/>
                    <a:pt x="4454" y="1132"/>
                    <a:pt x="4454" y="1048"/>
                  </a:cubicBezTo>
                  <a:lnTo>
                    <a:pt x="4454" y="155"/>
                  </a:lnTo>
                  <a:cubicBezTo>
                    <a:pt x="4454" y="60"/>
                    <a:pt x="4382" y="0"/>
                    <a:pt x="429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10159;p59"/>
          <p:cNvGrpSpPr/>
          <p:nvPr/>
        </p:nvGrpSpPr>
        <p:grpSpPr>
          <a:xfrm>
            <a:off x="391577" y="5672584"/>
            <a:ext cx="301862" cy="332871"/>
            <a:chOff x="1396957" y="4287365"/>
            <a:chExt cx="301862" cy="332871"/>
          </a:xfrm>
          <a:solidFill>
            <a:srgbClr val="A50022"/>
          </a:solidFill>
        </p:grpSpPr>
        <p:sp>
          <p:nvSpPr>
            <p:cNvPr id="78" name="Google Shape;10160;p59"/>
            <p:cNvSpPr/>
            <p:nvPr/>
          </p:nvSpPr>
          <p:spPr>
            <a:xfrm>
              <a:off x="1396957" y="4287365"/>
              <a:ext cx="301861" cy="332871"/>
            </a:xfrm>
            <a:custGeom>
              <a:avLst/>
              <a:gdLst/>
              <a:ahLst/>
              <a:cxnLst/>
              <a:rect l="l" t="t" r="r" b="b"/>
              <a:pathLst>
                <a:path w="9491" h="10466" extrusionOk="0">
                  <a:moveTo>
                    <a:pt x="751" y="2417"/>
                  </a:moveTo>
                  <a:lnTo>
                    <a:pt x="930" y="2619"/>
                  </a:lnTo>
                  <a:lnTo>
                    <a:pt x="513" y="2989"/>
                  </a:lnTo>
                  <a:lnTo>
                    <a:pt x="334" y="2786"/>
                  </a:lnTo>
                  <a:lnTo>
                    <a:pt x="751" y="2417"/>
                  </a:lnTo>
                  <a:close/>
                  <a:moveTo>
                    <a:pt x="1132" y="2834"/>
                  </a:moveTo>
                  <a:lnTo>
                    <a:pt x="3394" y="5346"/>
                  </a:lnTo>
                  <a:lnTo>
                    <a:pt x="3299" y="5429"/>
                  </a:lnTo>
                  <a:lnTo>
                    <a:pt x="1037" y="2917"/>
                  </a:lnTo>
                  <a:lnTo>
                    <a:pt x="1132" y="2834"/>
                  </a:lnTo>
                  <a:close/>
                  <a:moveTo>
                    <a:pt x="811" y="3131"/>
                  </a:moveTo>
                  <a:lnTo>
                    <a:pt x="3073" y="5644"/>
                  </a:lnTo>
                  <a:lnTo>
                    <a:pt x="2989" y="5727"/>
                  </a:lnTo>
                  <a:lnTo>
                    <a:pt x="727" y="3215"/>
                  </a:lnTo>
                  <a:lnTo>
                    <a:pt x="811" y="3131"/>
                  </a:lnTo>
                  <a:close/>
                  <a:moveTo>
                    <a:pt x="3478" y="5691"/>
                  </a:moveTo>
                  <a:lnTo>
                    <a:pt x="3597" y="5989"/>
                  </a:lnTo>
                  <a:lnTo>
                    <a:pt x="3299" y="5846"/>
                  </a:lnTo>
                  <a:lnTo>
                    <a:pt x="3478" y="5691"/>
                  </a:lnTo>
                  <a:close/>
                  <a:moveTo>
                    <a:pt x="3216" y="0"/>
                  </a:moveTo>
                  <a:cubicBezTo>
                    <a:pt x="3013" y="0"/>
                    <a:pt x="2858" y="167"/>
                    <a:pt x="2858" y="357"/>
                  </a:cubicBezTo>
                  <a:lnTo>
                    <a:pt x="2858" y="4286"/>
                  </a:lnTo>
                  <a:lnTo>
                    <a:pt x="977" y="2203"/>
                  </a:lnTo>
                  <a:cubicBezTo>
                    <a:pt x="918" y="2143"/>
                    <a:pt x="846" y="2119"/>
                    <a:pt x="775" y="2096"/>
                  </a:cubicBezTo>
                  <a:cubicBezTo>
                    <a:pt x="691" y="2096"/>
                    <a:pt x="608" y="2131"/>
                    <a:pt x="549" y="2167"/>
                  </a:cubicBezTo>
                  <a:lnTo>
                    <a:pt x="132" y="2548"/>
                  </a:lnTo>
                  <a:cubicBezTo>
                    <a:pt x="13" y="2667"/>
                    <a:pt x="1" y="2858"/>
                    <a:pt x="96" y="2977"/>
                  </a:cubicBezTo>
                  <a:lnTo>
                    <a:pt x="2751" y="5917"/>
                  </a:lnTo>
                  <a:cubicBezTo>
                    <a:pt x="2775" y="5953"/>
                    <a:pt x="2811" y="5977"/>
                    <a:pt x="2858" y="6001"/>
                  </a:cubicBezTo>
                  <a:lnTo>
                    <a:pt x="2858" y="8358"/>
                  </a:lnTo>
                  <a:lnTo>
                    <a:pt x="2263" y="8358"/>
                  </a:lnTo>
                  <a:cubicBezTo>
                    <a:pt x="2168" y="8358"/>
                    <a:pt x="2108" y="8442"/>
                    <a:pt x="2108" y="8513"/>
                  </a:cubicBezTo>
                  <a:cubicBezTo>
                    <a:pt x="2108" y="8596"/>
                    <a:pt x="2180" y="8656"/>
                    <a:pt x="2263" y="8656"/>
                  </a:cubicBezTo>
                  <a:lnTo>
                    <a:pt x="6502" y="8656"/>
                  </a:lnTo>
                  <a:cubicBezTo>
                    <a:pt x="6526" y="8656"/>
                    <a:pt x="6549" y="8692"/>
                    <a:pt x="6549" y="8704"/>
                  </a:cubicBezTo>
                  <a:lnTo>
                    <a:pt x="6549" y="9013"/>
                  </a:lnTo>
                  <a:cubicBezTo>
                    <a:pt x="6549" y="9477"/>
                    <a:pt x="6752" y="9882"/>
                    <a:pt x="7097" y="10144"/>
                  </a:cubicBezTo>
                  <a:lnTo>
                    <a:pt x="1644" y="10144"/>
                  </a:lnTo>
                  <a:cubicBezTo>
                    <a:pt x="1025" y="10144"/>
                    <a:pt x="513" y="9644"/>
                    <a:pt x="513" y="9013"/>
                  </a:cubicBezTo>
                  <a:lnTo>
                    <a:pt x="513" y="8704"/>
                  </a:lnTo>
                  <a:cubicBezTo>
                    <a:pt x="513" y="8680"/>
                    <a:pt x="549" y="8656"/>
                    <a:pt x="561" y="8656"/>
                  </a:cubicBezTo>
                  <a:lnTo>
                    <a:pt x="1573" y="8656"/>
                  </a:lnTo>
                  <a:cubicBezTo>
                    <a:pt x="1668" y="8656"/>
                    <a:pt x="1727" y="8584"/>
                    <a:pt x="1727" y="8513"/>
                  </a:cubicBezTo>
                  <a:cubicBezTo>
                    <a:pt x="1727" y="8418"/>
                    <a:pt x="1644" y="8358"/>
                    <a:pt x="1573" y="8358"/>
                  </a:cubicBezTo>
                  <a:lnTo>
                    <a:pt x="561" y="8358"/>
                  </a:lnTo>
                  <a:cubicBezTo>
                    <a:pt x="370" y="8358"/>
                    <a:pt x="203" y="8525"/>
                    <a:pt x="203" y="8715"/>
                  </a:cubicBezTo>
                  <a:lnTo>
                    <a:pt x="203" y="9037"/>
                  </a:lnTo>
                  <a:cubicBezTo>
                    <a:pt x="203" y="9823"/>
                    <a:pt x="846" y="10466"/>
                    <a:pt x="1632" y="10466"/>
                  </a:cubicBezTo>
                  <a:lnTo>
                    <a:pt x="8050" y="10466"/>
                  </a:lnTo>
                  <a:cubicBezTo>
                    <a:pt x="8835" y="10466"/>
                    <a:pt x="9478" y="9823"/>
                    <a:pt x="9478" y="9037"/>
                  </a:cubicBezTo>
                  <a:lnTo>
                    <a:pt x="9478" y="4846"/>
                  </a:lnTo>
                  <a:cubicBezTo>
                    <a:pt x="9478" y="4763"/>
                    <a:pt x="9407" y="4703"/>
                    <a:pt x="9324" y="4703"/>
                  </a:cubicBezTo>
                  <a:cubicBezTo>
                    <a:pt x="9240" y="4703"/>
                    <a:pt x="9181" y="4774"/>
                    <a:pt x="9181" y="4846"/>
                  </a:cubicBezTo>
                  <a:lnTo>
                    <a:pt x="9181" y="9037"/>
                  </a:lnTo>
                  <a:cubicBezTo>
                    <a:pt x="9181" y="9656"/>
                    <a:pt x="8669" y="10168"/>
                    <a:pt x="8050" y="10168"/>
                  </a:cubicBezTo>
                  <a:lnTo>
                    <a:pt x="7978" y="10168"/>
                  </a:lnTo>
                  <a:cubicBezTo>
                    <a:pt x="7347" y="10168"/>
                    <a:pt x="6847" y="9656"/>
                    <a:pt x="6847" y="9037"/>
                  </a:cubicBezTo>
                  <a:lnTo>
                    <a:pt x="6847" y="8715"/>
                  </a:lnTo>
                  <a:cubicBezTo>
                    <a:pt x="6847" y="8525"/>
                    <a:pt x="6680" y="8358"/>
                    <a:pt x="6490" y="8358"/>
                  </a:cubicBezTo>
                  <a:lnTo>
                    <a:pt x="3156" y="8358"/>
                  </a:lnTo>
                  <a:lnTo>
                    <a:pt x="3156" y="6096"/>
                  </a:lnTo>
                  <a:lnTo>
                    <a:pt x="3585" y="6322"/>
                  </a:lnTo>
                  <a:cubicBezTo>
                    <a:pt x="3609" y="6334"/>
                    <a:pt x="3656" y="6358"/>
                    <a:pt x="3692" y="6358"/>
                  </a:cubicBezTo>
                  <a:cubicBezTo>
                    <a:pt x="3751" y="6358"/>
                    <a:pt x="3811" y="6334"/>
                    <a:pt x="3847" y="6298"/>
                  </a:cubicBezTo>
                  <a:cubicBezTo>
                    <a:pt x="3930" y="6215"/>
                    <a:pt x="3954" y="6120"/>
                    <a:pt x="3906" y="6025"/>
                  </a:cubicBezTo>
                  <a:lnTo>
                    <a:pt x="3668" y="5394"/>
                  </a:lnTo>
                  <a:lnTo>
                    <a:pt x="3668" y="5358"/>
                  </a:lnTo>
                  <a:cubicBezTo>
                    <a:pt x="3668" y="5286"/>
                    <a:pt x="3644" y="5191"/>
                    <a:pt x="3597" y="5132"/>
                  </a:cubicBezTo>
                  <a:lnTo>
                    <a:pt x="3132" y="4608"/>
                  </a:lnTo>
                  <a:lnTo>
                    <a:pt x="3132" y="345"/>
                  </a:lnTo>
                  <a:cubicBezTo>
                    <a:pt x="3132" y="310"/>
                    <a:pt x="3168" y="298"/>
                    <a:pt x="3180" y="298"/>
                  </a:cubicBezTo>
                  <a:lnTo>
                    <a:pt x="9109" y="298"/>
                  </a:lnTo>
                  <a:cubicBezTo>
                    <a:pt x="9133" y="298"/>
                    <a:pt x="9145" y="333"/>
                    <a:pt x="9145" y="345"/>
                  </a:cubicBezTo>
                  <a:lnTo>
                    <a:pt x="9145" y="2346"/>
                  </a:lnTo>
                  <a:cubicBezTo>
                    <a:pt x="9145" y="2441"/>
                    <a:pt x="9228" y="2500"/>
                    <a:pt x="9300" y="2500"/>
                  </a:cubicBezTo>
                  <a:cubicBezTo>
                    <a:pt x="9383" y="2500"/>
                    <a:pt x="9443" y="2429"/>
                    <a:pt x="9443" y="2346"/>
                  </a:cubicBezTo>
                  <a:lnTo>
                    <a:pt x="9443" y="345"/>
                  </a:lnTo>
                  <a:cubicBezTo>
                    <a:pt x="9490" y="167"/>
                    <a:pt x="9324" y="0"/>
                    <a:pt x="913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0161;p59"/>
            <p:cNvSpPr/>
            <p:nvPr/>
          </p:nvSpPr>
          <p:spPr>
            <a:xfrm>
              <a:off x="1689309" y="4378614"/>
              <a:ext cx="9510" cy="46976"/>
            </a:xfrm>
            <a:custGeom>
              <a:avLst/>
              <a:gdLst/>
              <a:ahLst/>
              <a:cxnLst/>
              <a:rect l="l" t="t" r="r" b="b"/>
              <a:pathLst>
                <a:path w="299" h="1477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334"/>
                  </a:lnTo>
                  <a:cubicBezTo>
                    <a:pt x="1" y="1417"/>
                    <a:pt x="72" y="1477"/>
                    <a:pt x="155" y="1477"/>
                  </a:cubicBezTo>
                  <a:cubicBezTo>
                    <a:pt x="239" y="1477"/>
                    <a:pt x="298" y="1405"/>
                    <a:pt x="298" y="1334"/>
                  </a:cubicBezTo>
                  <a:lnTo>
                    <a:pt x="298" y="155"/>
                  </a:lnTo>
                  <a:cubicBezTo>
                    <a:pt x="298" y="84"/>
                    <a:pt x="239" y="0"/>
                    <a:pt x="155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162;p59"/>
            <p:cNvSpPr/>
            <p:nvPr/>
          </p:nvSpPr>
          <p:spPr>
            <a:xfrm>
              <a:off x="1520424" y="4385420"/>
              <a:ext cx="33363" cy="32982"/>
            </a:xfrm>
            <a:custGeom>
              <a:avLst/>
              <a:gdLst/>
              <a:ahLst/>
              <a:cxnLst/>
              <a:rect l="l" t="t" r="r" b="b"/>
              <a:pathLst>
                <a:path w="1049" h="1037" extrusionOk="0">
                  <a:moveTo>
                    <a:pt x="524" y="298"/>
                  </a:moveTo>
                  <a:cubicBezTo>
                    <a:pt x="643" y="298"/>
                    <a:pt x="739" y="406"/>
                    <a:pt x="739" y="525"/>
                  </a:cubicBezTo>
                  <a:cubicBezTo>
                    <a:pt x="739" y="644"/>
                    <a:pt x="643" y="739"/>
                    <a:pt x="524" y="739"/>
                  </a:cubicBezTo>
                  <a:cubicBezTo>
                    <a:pt x="405" y="739"/>
                    <a:pt x="298" y="644"/>
                    <a:pt x="298" y="525"/>
                  </a:cubicBezTo>
                  <a:cubicBezTo>
                    <a:pt x="298" y="406"/>
                    <a:pt x="405" y="298"/>
                    <a:pt x="524" y="298"/>
                  </a:cubicBezTo>
                  <a:close/>
                  <a:moveTo>
                    <a:pt x="524" y="1"/>
                  </a:moveTo>
                  <a:cubicBezTo>
                    <a:pt x="238" y="1"/>
                    <a:pt x="0" y="239"/>
                    <a:pt x="0" y="525"/>
                  </a:cubicBezTo>
                  <a:cubicBezTo>
                    <a:pt x="0" y="798"/>
                    <a:pt x="238" y="1037"/>
                    <a:pt x="524" y="1037"/>
                  </a:cubicBezTo>
                  <a:cubicBezTo>
                    <a:pt x="798" y="1037"/>
                    <a:pt x="1036" y="798"/>
                    <a:pt x="1036" y="525"/>
                  </a:cubicBezTo>
                  <a:cubicBezTo>
                    <a:pt x="1048" y="239"/>
                    <a:pt x="822" y="1"/>
                    <a:pt x="52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163;p59"/>
            <p:cNvSpPr/>
            <p:nvPr/>
          </p:nvSpPr>
          <p:spPr>
            <a:xfrm>
              <a:off x="1563202" y="4398683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7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43"/>
                  </a:cubicBezTo>
                  <a:cubicBezTo>
                    <a:pt x="1084" y="60"/>
                    <a:pt x="1001" y="0"/>
                    <a:pt x="92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0164;p59"/>
            <p:cNvSpPr/>
            <p:nvPr/>
          </p:nvSpPr>
          <p:spPr>
            <a:xfrm>
              <a:off x="1563965" y="4410037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44"/>
                  </a:cubicBezTo>
                  <a:cubicBezTo>
                    <a:pt x="1" y="239"/>
                    <a:pt x="72" y="298"/>
                    <a:pt x="143" y="298"/>
                  </a:cubicBezTo>
                  <a:lnTo>
                    <a:pt x="2763" y="298"/>
                  </a:lnTo>
                  <a:cubicBezTo>
                    <a:pt x="2858" y="298"/>
                    <a:pt x="2918" y="227"/>
                    <a:pt x="2918" y="144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0165;p59"/>
            <p:cNvSpPr/>
            <p:nvPr/>
          </p:nvSpPr>
          <p:spPr>
            <a:xfrm>
              <a:off x="1563202" y="4385039"/>
              <a:ext cx="10273" cy="9510"/>
            </a:xfrm>
            <a:custGeom>
              <a:avLst/>
              <a:gdLst/>
              <a:ahLst/>
              <a:cxnLst/>
              <a:rect l="l" t="t" r="r" b="b"/>
              <a:pathLst>
                <a:path w="323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cubicBezTo>
                    <a:pt x="263" y="299"/>
                    <a:pt x="322" y="215"/>
                    <a:pt x="322" y="144"/>
                  </a:cubicBez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0166;p59"/>
            <p:cNvSpPr/>
            <p:nvPr/>
          </p:nvSpPr>
          <p:spPr>
            <a:xfrm>
              <a:off x="1520424" y="4436944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55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167;p59"/>
            <p:cNvSpPr/>
            <p:nvPr/>
          </p:nvSpPr>
          <p:spPr>
            <a:xfrm>
              <a:off x="1563202" y="4450175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56"/>
                  </a:cubicBezTo>
                  <a:cubicBezTo>
                    <a:pt x="1" y="239"/>
                    <a:pt x="84" y="298"/>
                    <a:pt x="167" y="298"/>
                  </a:cubicBezTo>
                  <a:lnTo>
                    <a:pt x="929" y="298"/>
                  </a:lnTo>
                  <a:cubicBezTo>
                    <a:pt x="1025" y="298"/>
                    <a:pt x="1084" y="227"/>
                    <a:pt x="1084" y="156"/>
                  </a:cubicBezTo>
                  <a:cubicBezTo>
                    <a:pt x="1084" y="60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168;p59"/>
            <p:cNvSpPr/>
            <p:nvPr/>
          </p:nvSpPr>
          <p:spPr>
            <a:xfrm>
              <a:off x="1563965" y="4461530"/>
              <a:ext cx="92807" cy="9510"/>
            </a:xfrm>
            <a:custGeom>
              <a:avLst/>
              <a:gdLst/>
              <a:ahLst/>
              <a:cxnLst/>
              <a:rect l="l" t="t" r="r" b="b"/>
              <a:pathLst>
                <a:path w="2918" h="299" extrusionOk="0">
                  <a:moveTo>
                    <a:pt x="143" y="1"/>
                  </a:moveTo>
                  <a:cubicBezTo>
                    <a:pt x="60" y="1"/>
                    <a:pt x="1" y="72"/>
                    <a:pt x="1" y="156"/>
                  </a:cubicBezTo>
                  <a:cubicBezTo>
                    <a:pt x="1" y="239"/>
                    <a:pt x="72" y="299"/>
                    <a:pt x="143" y="299"/>
                  </a:cubicBezTo>
                  <a:lnTo>
                    <a:pt x="2763" y="299"/>
                  </a:lnTo>
                  <a:cubicBezTo>
                    <a:pt x="2858" y="299"/>
                    <a:pt x="2918" y="227"/>
                    <a:pt x="2918" y="156"/>
                  </a:cubicBezTo>
                  <a:cubicBezTo>
                    <a:pt x="2918" y="72"/>
                    <a:pt x="2858" y="1"/>
                    <a:pt x="276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0169;p59"/>
            <p:cNvSpPr/>
            <p:nvPr/>
          </p:nvSpPr>
          <p:spPr>
            <a:xfrm>
              <a:off x="1563202" y="4436563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43"/>
                  </a:cubicBezTo>
                  <a:cubicBezTo>
                    <a:pt x="1" y="226"/>
                    <a:pt x="84" y="298"/>
                    <a:pt x="167" y="298"/>
                  </a:cubicBezTo>
                  <a:cubicBezTo>
                    <a:pt x="263" y="298"/>
                    <a:pt x="322" y="226"/>
                    <a:pt x="322" y="143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0170;p59"/>
            <p:cNvSpPr/>
            <p:nvPr/>
          </p:nvSpPr>
          <p:spPr>
            <a:xfrm>
              <a:off x="1520424" y="4488437"/>
              <a:ext cx="33363" cy="33332"/>
            </a:xfrm>
            <a:custGeom>
              <a:avLst/>
              <a:gdLst/>
              <a:ahLst/>
              <a:cxnLst/>
              <a:rect l="l" t="t" r="r" b="b"/>
              <a:pathLst>
                <a:path w="1049" h="1048" extrusionOk="0">
                  <a:moveTo>
                    <a:pt x="524" y="298"/>
                  </a:moveTo>
                  <a:cubicBezTo>
                    <a:pt x="643" y="298"/>
                    <a:pt x="739" y="405"/>
                    <a:pt x="739" y="524"/>
                  </a:cubicBezTo>
                  <a:cubicBezTo>
                    <a:pt x="739" y="643"/>
                    <a:pt x="643" y="750"/>
                    <a:pt x="524" y="750"/>
                  </a:cubicBezTo>
                  <a:cubicBezTo>
                    <a:pt x="405" y="750"/>
                    <a:pt x="298" y="643"/>
                    <a:pt x="298" y="524"/>
                  </a:cubicBezTo>
                  <a:cubicBezTo>
                    <a:pt x="298" y="405"/>
                    <a:pt x="405" y="298"/>
                    <a:pt x="524" y="298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10"/>
                    <a:pt x="238" y="1048"/>
                    <a:pt x="524" y="1048"/>
                  </a:cubicBezTo>
                  <a:cubicBezTo>
                    <a:pt x="798" y="1048"/>
                    <a:pt x="1036" y="810"/>
                    <a:pt x="1036" y="524"/>
                  </a:cubicBezTo>
                  <a:cubicBezTo>
                    <a:pt x="1048" y="238"/>
                    <a:pt x="822" y="0"/>
                    <a:pt x="524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0171;p59"/>
            <p:cNvSpPr/>
            <p:nvPr/>
          </p:nvSpPr>
          <p:spPr>
            <a:xfrm>
              <a:off x="1563202" y="4501667"/>
              <a:ext cx="34508" cy="9510"/>
            </a:xfrm>
            <a:custGeom>
              <a:avLst/>
              <a:gdLst/>
              <a:ahLst/>
              <a:cxnLst/>
              <a:rect l="l" t="t" r="r" b="b"/>
              <a:pathLst>
                <a:path w="1085" h="299" extrusionOk="0">
                  <a:moveTo>
                    <a:pt x="167" y="1"/>
                  </a:moveTo>
                  <a:cubicBezTo>
                    <a:pt x="84" y="1"/>
                    <a:pt x="25" y="84"/>
                    <a:pt x="25" y="156"/>
                  </a:cubicBezTo>
                  <a:cubicBezTo>
                    <a:pt x="1" y="239"/>
                    <a:pt x="84" y="299"/>
                    <a:pt x="167" y="299"/>
                  </a:cubicBezTo>
                  <a:lnTo>
                    <a:pt x="929" y="299"/>
                  </a:lnTo>
                  <a:cubicBezTo>
                    <a:pt x="1025" y="299"/>
                    <a:pt x="1084" y="227"/>
                    <a:pt x="1084" y="156"/>
                  </a:cubicBezTo>
                  <a:cubicBezTo>
                    <a:pt x="1084" y="61"/>
                    <a:pt x="1001" y="1"/>
                    <a:pt x="92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0172;p59"/>
            <p:cNvSpPr/>
            <p:nvPr/>
          </p:nvSpPr>
          <p:spPr>
            <a:xfrm>
              <a:off x="1563202" y="4513785"/>
              <a:ext cx="93570" cy="9510"/>
            </a:xfrm>
            <a:custGeom>
              <a:avLst/>
              <a:gdLst/>
              <a:ahLst/>
              <a:cxnLst/>
              <a:rect l="l" t="t" r="r" b="b"/>
              <a:pathLst>
                <a:path w="2942" h="299" extrusionOk="0">
                  <a:moveTo>
                    <a:pt x="167" y="1"/>
                  </a:moveTo>
                  <a:cubicBezTo>
                    <a:pt x="84" y="1"/>
                    <a:pt x="25" y="72"/>
                    <a:pt x="25" y="144"/>
                  </a:cubicBezTo>
                  <a:cubicBezTo>
                    <a:pt x="1" y="215"/>
                    <a:pt x="84" y="299"/>
                    <a:pt x="167" y="299"/>
                  </a:cubicBezTo>
                  <a:lnTo>
                    <a:pt x="2787" y="299"/>
                  </a:lnTo>
                  <a:cubicBezTo>
                    <a:pt x="2882" y="299"/>
                    <a:pt x="2942" y="215"/>
                    <a:pt x="2942" y="144"/>
                  </a:cubicBezTo>
                  <a:cubicBezTo>
                    <a:pt x="2942" y="61"/>
                    <a:pt x="2870" y="1"/>
                    <a:pt x="2787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0173;p59"/>
            <p:cNvSpPr/>
            <p:nvPr/>
          </p:nvSpPr>
          <p:spPr>
            <a:xfrm>
              <a:off x="1563202" y="4488055"/>
              <a:ext cx="10273" cy="9478"/>
            </a:xfrm>
            <a:custGeom>
              <a:avLst/>
              <a:gdLst/>
              <a:ahLst/>
              <a:cxnLst/>
              <a:rect l="l" t="t" r="r" b="b"/>
              <a:pathLst>
                <a:path w="323" h="298" extrusionOk="0">
                  <a:moveTo>
                    <a:pt x="167" y="0"/>
                  </a:moveTo>
                  <a:cubicBezTo>
                    <a:pt x="84" y="0"/>
                    <a:pt x="25" y="72"/>
                    <a:pt x="25" y="155"/>
                  </a:cubicBezTo>
                  <a:cubicBezTo>
                    <a:pt x="1" y="227"/>
                    <a:pt x="84" y="298"/>
                    <a:pt x="167" y="298"/>
                  </a:cubicBezTo>
                  <a:cubicBezTo>
                    <a:pt x="263" y="298"/>
                    <a:pt x="322" y="227"/>
                    <a:pt x="322" y="155"/>
                  </a:cubicBezTo>
                  <a:cubicBezTo>
                    <a:pt x="322" y="60"/>
                    <a:pt x="251" y="0"/>
                    <a:pt x="167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0174;p59"/>
            <p:cNvSpPr/>
            <p:nvPr/>
          </p:nvSpPr>
          <p:spPr>
            <a:xfrm>
              <a:off x="1522682" y="4318025"/>
              <a:ext cx="141659" cy="37912"/>
            </a:xfrm>
            <a:custGeom>
              <a:avLst/>
              <a:gdLst/>
              <a:ahLst/>
              <a:cxnLst/>
              <a:rect l="l" t="t" r="r" b="b"/>
              <a:pathLst>
                <a:path w="4454" h="1192" extrusionOk="0">
                  <a:moveTo>
                    <a:pt x="4144" y="322"/>
                  </a:moveTo>
                  <a:lnTo>
                    <a:pt x="4144" y="893"/>
                  </a:lnTo>
                  <a:lnTo>
                    <a:pt x="298" y="893"/>
                  </a:lnTo>
                  <a:lnTo>
                    <a:pt x="298" y="322"/>
                  </a:lnTo>
                  <a:close/>
                  <a:moveTo>
                    <a:pt x="156" y="0"/>
                  </a:moveTo>
                  <a:cubicBezTo>
                    <a:pt x="60" y="0"/>
                    <a:pt x="1" y="84"/>
                    <a:pt x="1" y="155"/>
                  </a:cubicBezTo>
                  <a:lnTo>
                    <a:pt x="1" y="1048"/>
                  </a:lnTo>
                  <a:cubicBezTo>
                    <a:pt x="1" y="1132"/>
                    <a:pt x="72" y="1191"/>
                    <a:pt x="156" y="1191"/>
                  </a:cubicBezTo>
                  <a:lnTo>
                    <a:pt x="4299" y="1191"/>
                  </a:lnTo>
                  <a:cubicBezTo>
                    <a:pt x="4382" y="1191"/>
                    <a:pt x="4454" y="1132"/>
                    <a:pt x="4454" y="1048"/>
                  </a:cubicBezTo>
                  <a:lnTo>
                    <a:pt x="4454" y="155"/>
                  </a:lnTo>
                  <a:cubicBezTo>
                    <a:pt x="4454" y="60"/>
                    <a:pt x="4382" y="0"/>
                    <a:pt x="429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4620;p53"/>
          <p:cNvGrpSpPr/>
          <p:nvPr/>
        </p:nvGrpSpPr>
        <p:grpSpPr>
          <a:xfrm>
            <a:off x="3282053" y="1623520"/>
            <a:ext cx="315547" cy="142197"/>
            <a:chOff x="4943575" y="2516350"/>
            <a:chExt cx="98675" cy="81700"/>
          </a:xfrm>
          <a:solidFill>
            <a:srgbClr val="A50022"/>
          </a:solidFill>
        </p:grpSpPr>
        <p:sp>
          <p:nvSpPr>
            <p:cNvPr id="94" name="Google Shape;4621;p53"/>
            <p:cNvSpPr/>
            <p:nvPr/>
          </p:nvSpPr>
          <p:spPr>
            <a:xfrm>
              <a:off x="5036450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0" y="101"/>
                    <a:pt x="65" y="166"/>
                  </a:cubicBezTo>
                  <a:cubicBezTo>
                    <a:pt x="83" y="184"/>
                    <a:pt x="106" y="192"/>
                    <a:pt x="129" y="192"/>
                  </a:cubicBezTo>
                  <a:cubicBezTo>
                    <a:pt x="179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622;p53"/>
            <p:cNvSpPr/>
            <p:nvPr/>
          </p:nvSpPr>
          <p:spPr>
            <a:xfrm>
              <a:off x="50281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623;p53"/>
            <p:cNvSpPr/>
            <p:nvPr/>
          </p:nvSpPr>
          <p:spPr>
            <a:xfrm>
              <a:off x="50281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6" y="184"/>
                    <a:pt x="99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624;p53"/>
            <p:cNvSpPr/>
            <p:nvPr/>
          </p:nvSpPr>
          <p:spPr>
            <a:xfrm>
              <a:off x="50281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625;p53"/>
            <p:cNvSpPr/>
            <p:nvPr/>
          </p:nvSpPr>
          <p:spPr>
            <a:xfrm>
              <a:off x="50197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626;p53"/>
            <p:cNvSpPr/>
            <p:nvPr/>
          </p:nvSpPr>
          <p:spPr>
            <a:xfrm>
              <a:off x="501967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0" y="0"/>
                  </a:moveTo>
                  <a:cubicBezTo>
                    <a:pt x="44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627;p53"/>
            <p:cNvSpPr/>
            <p:nvPr/>
          </p:nvSpPr>
          <p:spPr>
            <a:xfrm>
              <a:off x="50196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9" y="184"/>
                    <a:pt x="102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628;p53"/>
            <p:cNvSpPr/>
            <p:nvPr/>
          </p:nvSpPr>
          <p:spPr>
            <a:xfrm>
              <a:off x="501967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629;p53"/>
            <p:cNvSpPr/>
            <p:nvPr/>
          </p:nvSpPr>
          <p:spPr>
            <a:xfrm>
              <a:off x="501972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5" y="41"/>
                    <a:pt x="184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630;p53"/>
            <p:cNvSpPr/>
            <p:nvPr/>
          </p:nvSpPr>
          <p:spPr>
            <a:xfrm>
              <a:off x="50112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631;p53"/>
            <p:cNvSpPr/>
            <p:nvPr/>
          </p:nvSpPr>
          <p:spPr>
            <a:xfrm>
              <a:off x="50112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632;p53"/>
            <p:cNvSpPr/>
            <p:nvPr/>
          </p:nvSpPr>
          <p:spPr>
            <a:xfrm>
              <a:off x="50112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633;p53"/>
            <p:cNvSpPr/>
            <p:nvPr/>
          </p:nvSpPr>
          <p:spPr>
            <a:xfrm>
              <a:off x="50112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634;p53"/>
            <p:cNvSpPr/>
            <p:nvPr/>
          </p:nvSpPr>
          <p:spPr>
            <a:xfrm>
              <a:off x="50112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2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635;p53"/>
            <p:cNvSpPr/>
            <p:nvPr/>
          </p:nvSpPr>
          <p:spPr>
            <a:xfrm>
              <a:off x="50112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636;p53"/>
            <p:cNvSpPr/>
            <p:nvPr/>
          </p:nvSpPr>
          <p:spPr>
            <a:xfrm>
              <a:off x="50112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637;p53"/>
            <p:cNvSpPr/>
            <p:nvPr/>
          </p:nvSpPr>
          <p:spPr>
            <a:xfrm>
              <a:off x="5002725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638;p53"/>
            <p:cNvSpPr/>
            <p:nvPr/>
          </p:nvSpPr>
          <p:spPr>
            <a:xfrm>
              <a:off x="50027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639;p53"/>
            <p:cNvSpPr/>
            <p:nvPr/>
          </p:nvSpPr>
          <p:spPr>
            <a:xfrm>
              <a:off x="50027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640;p53"/>
            <p:cNvSpPr/>
            <p:nvPr/>
          </p:nvSpPr>
          <p:spPr>
            <a:xfrm>
              <a:off x="50027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641;p53"/>
            <p:cNvSpPr/>
            <p:nvPr/>
          </p:nvSpPr>
          <p:spPr>
            <a:xfrm>
              <a:off x="50027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642;p53"/>
            <p:cNvSpPr/>
            <p:nvPr/>
          </p:nvSpPr>
          <p:spPr>
            <a:xfrm>
              <a:off x="50027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643;p53"/>
            <p:cNvSpPr/>
            <p:nvPr/>
          </p:nvSpPr>
          <p:spPr>
            <a:xfrm>
              <a:off x="50027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644;p53"/>
            <p:cNvSpPr/>
            <p:nvPr/>
          </p:nvSpPr>
          <p:spPr>
            <a:xfrm>
              <a:off x="50027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645;p53"/>
            <p:cNvSpPr/>
            <p:nvPr/>
          </p:nvSpPr>
          <p:spPr>
            <a:xfrm>
              <a:off x="5002725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646;p53"/>
            <p:cNvSpPr/>
            <p:nvPr/>
          </p:nvSpPr>
          <p:spPr>
            <a:xfrm>
              <a:off x="4994250" y="25163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647;p53"/>
            <p:cNvSpPr/>
            <p:nvPr/>
          </p:nvSpPr>
          <p:spPr>
            <a:xfrm>
              <a:off x="4994250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648;p53"/>
            <p:cNvSpPr/>
            <p:nvPr/>
          </p:nvSpPr>
          <p:spPr>
            <a:xfrm>
              <a:off x="499425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649;p53"/>
            <p:cNvSpPr/>
            <p:nvPr/>
          </p:nvSpPr>
          <p:spPr>
            <a:xfrm>
              <a:off x="49943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650;p53"/>
            <p:cNvSpPr/>
            <p:nvPr/>
          </p:nvSpPr>
          <p:spPr>
            <a:xfrm>
              <a:off x="499425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651;p53"/>
            <p:cNvSpPr/>
            <p:nvPr/>
          </p:nvSpPr>
          <p:spPr>
            <a:xfrm>
              <a:off x="49942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652;p53"/>
            <p:cNvSpPr/>
            <p:nvPr/>
          </p:nvSpPr>
          <p:spPr>
            <a:xfrm>
              <a:off x="499425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653;p53"/>
            <p:cNvSpPr/>
            <p:nvPr/>
          </p:nvSpPr>
          <p:spPr>
            <a:xfrm>
              <a:off x="499430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654;p53"/>
            <p:cNvSpPr/>
            <p:nvPr/>
          </p:nvSpPr>
          <p:spPr>
            <a:xfrm>
              <a:off x="49942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655;p53"/>
            <p:cNvSpPr/>
            <p:nvPr/>
          </p:nvSpPr>
          <p:spPr>
            <a:xfrm>
              <a:off x="4994250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656;p53"/>
            <p:cNvSpPr/>
            <p:nvPr/>
          </p:nvSpPr>
          <p:spPr>
            <a:xfrm>
              <a:off x="4994250" y="2593150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1"/>
                  </a:moveTo>
                  <a:cubicBezTo>
                    <a:pt x="44" y="1"/>
                    <a:pt x="1" y="109"/>
                    <a:pt x="65" y="166"/>
                  </a:cubicBezTo>
                  <a:cubicBezTo>
                    <a:pt x="84" y="187"/>
                    <a:pt x="107" y="196"/>
                    <a:pt x="130" y="196"/>
                  </a:cubicBezTo>
                  <a:cubicBezTo>
                    <a:pt x="180" y="196"/>
                    <a:pt x="229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657;p53"/>
            <p:cNvSpPr/>
            <p:nvPr/>
          </p:nvSpPr>
          <p:spPr>
            <a:xfrm>
              <a:off x="49857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658;p53"/>
            <p:cNvSpPr/>
            <p:nvPr/>
          </p:nvSpPr>
          <p:spPr>
            <a:xfrm>
              <a:off x="49858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659;p53"/>
            <p:cNvSpPr/>
            <p:nvPr/>
          </p:nvSpPr>
          <p:spPr>
            <a:xfrm>
              <a:off x="49857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660;p53"/>
            <p:cNvSpPr/>
            <p:nvPr/>
          </p:nvSpPr>
          <p:spPr>
            <a:xfrm>
              <a:off x="49857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661;p53"/>
            <p:cNvSpPr/>
            <p:nvPr/>
          </p:nvSpPr>
          <p:spPr>
            <a:xfrm>
              <a:off x="49857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662;p53"/>
            <p:cNvSpPr/>
            <p:nvPr/>
          </p:nvSpPr>
          <p:spPr>
            <a:xfrm>
              <a:off x="49858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663;p53"/>
            <p:cNvSpPr/>
            <p:nvPr/>
          </p:nvSpPr>
          <p:spPr>
            <a:xfrm>
              <a:off x="49857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664;p53"/>
            <p:cNvSpPr/>
            <p:nvPr/>
          </p:nvSpPr>
          <p:spPr>
            <a:xfrm>
              <a:off x="49773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665;p53"/>
            <p:cNvSpPr/>
            <p:nvPr/>
          </p:nvSpPr>
          <p:spPr>
            <a:xfrm>
              <a:off x="49773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666;p53"/>
            <p:cNvSpPr/>
            <p:nvPr/>
          </p:nvSpPr>
          <p:spPr>
            <a:xfrm>
              <a:off x="49773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667;p53"/>
            <p:cNvSpPr/>
            <p:nvPr/>
          </p:nvSpPr>
          <p:spPr>
            <a:xfrm>
              <a:off x="49773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668;p53"/>
            <p:cNvSpPr/>
            <p:nvPr/>
          </p:nvSpPr>
          <p:spPr>
            <a:xfrm>
              <a:off x="49773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669;p53"/>
            <p:cNvSpPr/>
            <p:nvPr/>
          </p:nvSpPr>
          <p:spPr>
            <a:xfrm>
              <a:off x="49773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670;p53"/>
            <p:cNvSpPr/>
            <p:nvPr/>
          </p:nvSpPr>
          <p:spPr>
            <a:xfrm>
              <a:off x="49773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671;p53"/>
            <p:cNvSpPr/>
            <p:nvPr/>
          </p:nvSpPr>
          <p:spPr>
            <a:xfrm>
              <a:off x="49688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672;p53"/>
            <p:cNvSpPr/>
            <p:nvPr/>
          </p:nvSpPr>
          <p:spPr>
            <a:xfrm>
              <a:off x="4968875" y="2539400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21" y="1"/>
                  </a:moveTo>
                  <a:cubicBezTo>
                    <a:pt x="46" y="1"/>
                    <a:pt x="1" y="104"/>
                    <a:pt x="64" y="160"/>
                  </a:cubicBezTo>
                  <a:cubicBezTo>
                    <a:pt x="82" y="181"/>
                    <a:pt x="106" y="190"/>
                    <a:pt x="129" y="190"/>
                  </a:cubicBezTo>
                  <a:cubicBezTo>
                    <a:pt x="179" y="190"/>
                    <a:pt x="227" y="149"/>
                    <a:pt x="222" y="95"/>
                  </a:cubicBezTo>
                  <a:cubicBezTo>
                    <a:pt x="222" y="37"/>
                    <a:pt x="186" y="1"/>
                    <a:pt x="128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673;p53"/>
            <p:cNvSpPr/>
            <p:nvPr/>
          </p:nvSpPr>
          <p:spPr>
            <a:xfrm>
              <a:off x="49688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674;p53"/>
            <p:cNvSpPr/>
            <p:nvPr/>
          </p:nvSpPr>
          <p:spPr>
            <a:xfrm>
              <a:off x="4968825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1" y="101"/>
                    <a:pt x="66" y="166"/>
                  </a:cubicBezTo>
                  <a:cubicBezTo>
                    <a:pt x="84" y="184"/>
                    <a:pt x="107" y="192"/>
                    <a:pt x="130" y="192"/>
                  </a:cubicBezTo>
                  <a:cubicBezTo>
                    <a:pt x="180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675;p53"/>
            <p:cNvSpPr/>
            <p:nvPr/>
          </p:nvSpPr>
          <p:spPr>
            <a:xfrm>
              <a:off x="49688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676;p53"/>
            <p:cNvSpPr/>
            <p:nvPr/>
          </p:nvSpPr>
          <p:spPr>
            <a:xfrm>
              <a:off x="49688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677;p53"/>
            <p:cNvSpPr/>
            <p:nvPr/>
          </p:nvSpPr>
          <p:spPr>
            <a:xfrm>
              <a:off x="4968825" y="2577825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1"/>
                  </a:moveTo>
                  <a:cubicBezTo>
                    <a:pt x="51" y="1"/>
                    <a:pt x="1" y="101"/>
                    <a:pt x="66" y="166"/>
                  </a:cubicBezTo>
                  <a:cubicBezTo>
                    <a:pt x="84" y="185"/>
                    <a:pt x="107" y="193"/>
                    <a:pt x="130" y="193"/>
                  </a:cubicBezTo>
                  <a:cubicBezTo>
                    <a:pt x="180" y="193"/>
                    <a:pt x="229" y="154"/>
                    <a:pt x="224" y="94"/>
                  </a:cubicBezTo>
                  <a:cubicBezTo>
                    <a:pt x="231" y="44"/>
                    <a:pt x="188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678;p53"/>
            <p:cNvSpPr/>
            <p:nvPr/>
          </p:nvSpPr>
          <p:spPr>
            <a:xfrm>
              <a:off x="4960525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23" y="0"/>
                  </a:moveTo>
                  <a:cubicBezTo>
                    <a:pt x="37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679;p53"/>
            <p:cNvSpPr/>
            <p:nvPr/>
          </p:nvSpPr>
          <p:spPr>
            <a:xfrm>
              <a:off x="49605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14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5" y="181"/>
                    <a:pt x="99" y="190"/>
                    <a:pt x="122" y="190"/>
                  </a:cubicBezTo>
                  <a:cubicBezTo>
                    <a:pt x="172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1" y="1"/>
                  </a:cubicBezTo>
                  <a:cubicBezTo>
                    <a:pt x="119" y="1"/>
                    <a:pt x="116" y="1"/>
                    <a:pt x="11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680;p53"/>
            <p:cNvSpPr/>
            <p:nvPr/>
          </p:nvSpPr>
          <p:spPr>
            <a:xfrm>
              <a:off x="496052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681;p53"/>
            <p:cNvSpPr/>
            <p:nvPr/>
          </p:nvSpPr>
          <p:spPr>
            <a:xfrm>
              <a:off x="49605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7" y="184"/>
                    <a:pt x="100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682;p53"/>
            <p:cNvSpPr/>
            <p:nvPr/>
          </p:nvSpPr>
          <p:spPr>
            <a:xfrm>
              <a:off x="496052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683;p53"/>
            <p:cNvSpPr/>
            <p:nvPr/>
          </p:nvSpPr>
          <p:spPr>
            <a:xfrm>
              <a:off x="496057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4" y="1"/>
                  </a:moveTo>
                  <a:cubicBezTo>
                    <a:pt x="130" y="1"/>
                    <a:pt x="126" y="1"/>
                    <a:pt x="121" y="2"/>
                  </a:cubicBezTo>
                  <a:cubicBezTo>
                    <a:pt x="119" y="1"/>
                    <a:pt x="116" y="1"/>
                    <a:pt x="113" y="1"/>
                  </a:cubicBezTo>
                  <a:cubicBezTo>
                    <a:pt x="33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3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684;p53"/>
            <p:cNvSpPr/>
            <p:nvPr/>
          </p:nvSpPr>
          <p:spPr>
            <a:xfrm>
              <a:off x="49605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7" y="185"/>
                    <a:pt x="100" y="193"/>
                    <a:pt x="123" y="193"/>
                  </a:cubicBezTo>
                  <a:cubicBezTo>
                    <a:pt x="173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2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685;p53"/>
            <p:cNvSpPr/>
            <p:nvPr/>
          </p:nvSpPr>
          <p:spPr>
            <a:xfrm>
              <a:off x="4952050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31" y="0"/>
                  </a:moveTo>
                  <a:cubicBezTo>
                    <a:pt x="44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686;p53"/>
            <p:cNvSpPr/>
            <p:nvPr/>
          </p:nvSpPr>
          <p:spPr>
            <a:xfrm>
              <a:off x="49521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687;p53"/>
            <p:cNvSpPr/>
            <p:nvPr/>
          </p:nvSpPr>
          <p:spPr>
            <a:xfrm>
              <a:off x="49520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1" y="0"/>
                  </a:moveTo>
                  <a:cubicBezTo>
                    <a:pt x="44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688;p53"/>
            <p:cNvSpPr/>
            <p:nvPr/>
          </p:nvSpPr>
          <p:spPr>
            <a:xfrm>
              <a:off x="49520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689;p53"/>
            <p:cNvSpPr/>
            <p:nvPr/>
          </p:nvSpPr>
          <p:spPr>
            <a:xfrm>
              <a:off x="49520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690;p53"/>
            <p:cNvSpPr/>
            <p:nvPr/>
          </p:nvSpPr>
          <p:spPr>
            <a:xfrm>
              <a:off x="4952100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4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691;p53"/>
            <p:cNvSpPr/>
            <p:nvPr/>
          </p:nvSpPr>
          <p:spPr>
            <a:xfrm>
              <a:off x="49520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692;p53"/>
            <p:cNvSpPr/>
            <p:nvPr/>
          </p:nvSpPr>
          <p:spPr>
            <a:xfrm>
              <a:off x="49435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1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693;p53"/>
            <p:cNvSpPr/>
            <p:nvPr/>
          </p:nvSpPr>
          <p:spPr>
            <a:xfrm>
              <a:off x="49436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1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694;p53"/>
            <p:cNvSpPr/>
            <p:nvPr/>
          </p:nvSpPr>
          <p:spPr>
            <a:xfrm>
              <a:off x="49435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1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695;p53"/>
            <p:cNvSpPr/>
            <p:nvPr/>
          </p:nvSpPr>
          <p:spPr>
            <a:xfrm>
              <a:off x="49435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696;p53"/>
            <p:cNvSpPr/>
            <p:nvPr/>
          </p:nvSpPr>
          <p:spPr>
            <a:xfrm>
              <a:off x="49435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1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30" y="148"/>
                    <a:pt x="224" y="87"/>
                  </a:cubicBezTo>
                  <a:cubicBezTo>
                    <a:pt x="224" y="37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697;p53"/>
            <p:cNvSpPr/>
            <p:nvPr/>
          </p:nvSpPr>
          <p:spPr>
            <a:xfrm>
              <a:off x="49436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1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4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698;p53"/>
            <p:cNvSpPr/>
            <p:nvPr/>
          </p:nvSpPr>
          <p:spPr>
            <a:xfrm>
              <a:off x="49435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4620;p53"/>
          <p:cNvGrpSpPr/>
          <p:nvPr/>
        </p:nvGrpSpPr>
        <p:grpSpPr>
          <a:xfrm>
            <a:off x="3282053" y="1875539"/>
            <a:ext cx="315547" cy="142197"/>
            <a:chOff x="4943575" y="2516350"/>
            <a:chExt cx="98675" cy="81700"/>
          </a:xfrm>
          <a:solidFill>
            <a:srgbClr val="A50022"/>
          </a:solidFill>
        </p:grpSpPr>
        <p:sp>
          <p:nvSpPr>
            <p:cNvPr id="173" name="Google Shape;4621;p53"/>
            <p:cNvSpPr/>
            <p:nvPr/>
          </p:nvSpPr>
          <p:spPr>
            <a:xfrm>
              <a:off x="5036450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0" y="101"/>
                    <a:pt x="65" y="166"/>
                  </a:cubicBezTo>
                  <a:cubicBezTo>
                    <a:pt x="83" y="184"/>
                    <a:pt x="106" y="192"/>
                    <a:pt x="129" y="192"/>
                  </a:cubicBezTo>
                  <a:cubicBezTo>
                    <a:pt x="179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622;p53"/>
            <p:cNvSpPr/>
            <p:nvPr/>
          </p:nvSpPr>
          <p:spPr>
            <a:xfrm>
              <a:off x="50281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623;p53"/>
            <p:cNvSpPr/>
            <p:nvPr/>
          </p:nvSpPr>
          <p:spPr>
            <a:xfrm>
              <a:off x="50281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6" y="184"/>
                    <a:pt x="99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624;p53"/>
            <p:cNvSpPr/>
            <p:nvPr/>
          </p:nvSpPr>
          <p:spPr>
            <a:xfrm>
              <a:off x="50281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625;p53"/>
            <p:cNvSpPr/>
            <p:nvPr/>
          </p:nvSpPr>
          <p:spPr>
            <a:xfrm>
              <a:off x="50197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626;p53"/>
            <p:cNvSpPr/>
            <p:nvPr/>
          </p:nvSpPr>
          <p:spPr>
            <a:xfrm>
              <a:off x="501967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0" y="0"/>
                  </a:moveTo>
                  <a:cubicBezTo>
                    <a:pt x="44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627;p53"/>
            <p:cNvSpPr/>
            <p:nvPr/>
          </p:nvSpPr>
          <p:spPr>
            <a:xfrm>
              <a:off x="50196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9" y="184"/>
                    <a:pt x="102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628;p53"/>
            <p:cNvSpPr/>
            <p:nvPr/>
          </p:nvSpPr>
          <p:spPr>
            <a:xfrm>
              <a:off x="501967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629;p53"/>
            <p:cNvSpPr/>
            <p:nvPr/>
          </p:nvSpPr>
          <p:spPr>
            <a:xfrm>
              <a:off x="501972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5" y="41"/>
                    <a:pt x="184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630;p53"/>
            <p:cNvSpPr/>
            <p:nvPr/>
          </p:nvSpPr>
          <p:spPr>
            <a:xfrm>
              <a:off x="50112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631;p53"/>
            <p:cNvSpPr/>
            <p:nvPr/>
          </p:nvSpPr>
          <p:spPr>
            <a:xfrm>
              <a:off x="50112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632;p53"/>
            <p:cNvSpPr/>
            <p:nvPr/>
          </p:nvSpPr>
          <p:spPr>
            <a:xfrm>
              <a:off x="50112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633;p53"/>
            <p:cNvSpPr/>
            <p:nvPr/>
          </p:nvSpPr>
          <p:spPr>
            <a:xfrm>
              <a:off x="50112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634;p53"/>
            <p:cNvSpPr/>
            <p:nvPr/>
          </p:nvSpPr>
          <p:spPr>
            <a:xfrm>
              <a:off x="50112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2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635;p53"/>
            <p:cNvSpPr/>
            <p:nvPr/>
          </p:nvSpPr>
          <p:spPr>
            <a:xfrm>
              <a:off x="50112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636;p53"/>
            <p:cNvSpPr/>
            <p:nvPr/>
          </p:nvSpPr>
          <p:spPr>
            <a:xfrm>
              <a:off x="50112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637;p53"/>
            <p:cNvSpPr/>
            <p:nvPr/>
          </p:nvSpPr>
          <p:spPr>
            <a:xfrm>
              <a:off x="5002725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638;p53"/>
            <p:cNvSpPr/>
            <p:nvPr/>
          </p:nvSpPr>
          <p:spPr>
            <a:xfrm>
              <a:off x="50027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639;p53"/>
            <p:cNvSpPr/>
            <p:nvPr/>
          </p:nvSpPr>
          <p:spPr>
            <a:xfrm>
              <a:off x="50027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640;p53"/>
            <p:cNvSpPr/>
            <p:nvPr/>
          </p:nvSpPr>
          <p:spPr>
            <a:xfrm>
              <a:off x="50027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641;p53"/>
            <p:cNvSpPr/>
            <p:nvPr/>
          </p:nvSpPr>
          <p:spPr>
            <a:xfrm>
              <a:off x="50027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642;p53"/>
            <p:cNvSpPr/>
            <p:nvPr/>
          </p:nvSpPr>
          <p:spPr>
            <a:xfrm>
              <a:off x="50027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643;p53"/>
            <p:cNvSpPr/>
            <p:nvPr/>
          </p:nvSpPr>
          <p:spPr>
            <a:xfrm>
              <a:off x="50027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644;p53"/>
            <p:cNvSpPr/>
            <p:nvPr/>
          </p:nvSpPr>
          <p:spPr>
            <a:xfrm>
              <a:off x="50027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645;p53"/>
            <p:cNvSpPr/>
            <p:nvPr/>
          </p:nvSpPr>
          <p:spPr>
            <a:xfrm>
              <a:off x="5002725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646;p53"/>
            <p:cNvSpPr/>
            <p:nvPr/>
          </p:nvSpPr>
          <p:spPr>
            <a:xfrm>
              <a:off x="4994250" y="25163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647;p53"/>
            <p:cNvSpPr/>
            <p:nvPr/>
          </p:nvSpPr>
          <p:spPr>
            <a:xfrm>
              <a:off x="4994250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648;p53"/>
            <p:cNvSpPr/>
            <p:nvPr/>
          </p:nvSpPr>
          <p:spPr>
            <a:xfrm>
              <a:off x="499425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649;p53"/>
            <p:cNvSpPr/>
            <p:nvPr/>
          </p:nvSpPr>
          <p:spPr>
            <a:xfrm>
              <a:off x="49943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650;p53"/>
            <p:cNvSpPr/>
            <p:nvPr/>
          </p:nvSpPr>
          <p:spPr>
            <a:xfrm>
              <a:off x="499425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651;p53"/>
            <p:cNvSpPr/>
            <p:nvPr/>
          </p:nvSpPr>
          <p:spPr>
            <a:xfrm>
              <a:off x="49942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652;p53"/>
            <p:cNvSpPr/>
            <p:nvPr/>
          </p:nvSpPr>
          <p:spPr>
            <a:xfrm>
              <a:off x="499425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653;p53"/>
            <p:cNvSpPr/>
            <p:nvPr/>
          </p:nvSpPr>
          <p:spPr>
            <a:xfrm>
              <a:off x="499430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654;p53"/>
            <p:cNvSpPr/>
            <p:nvPr/>
          </p:nvSpPr>
          <p:spPr>
            <a:xfrm>
              <a:off x="49942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655;p53"/>
            <p:cNvSpPr/>
            <p:nvPr/>
          </p:nvSpPr>
          <p:spPr>
            <a:xfrm>
              <a:off x="4994250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656;p53"/>
            <p:cNvSpPr/>
            <p:nvPr/>
          </p:nvSpPr>
          <p:spPr>
            <a:xfrm>
              <a:off x="4994250" y="2593150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1"/>
                  </a:moveTo>
                  <a:cubicBezTo>
                    <a:pt x="44" y="1"/>
                    <a:pt x="1" y="109"/>
                    <a:pt x="65" y="166"/>
                  </a:cubicBezTo>
                  <a:cubicBezTo>
                    <a:pt x="84" y="187"/>
                    <a:pt x="107" y="196"/>
                    <a:pt x="130" y="196"/>
                  </a:cubicBezTo>
                  <a:cubicBezTo>
                    <a:pt x="180" y="196"/>
                    <a:pt x="229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657;p53"/>
            <p:cNvSpPr/>
            <p:nvPr/>
          </p:nvSpPr>
          <p:spPr>
            <a:xfrm>
              <a:off x="49857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658;p53"/>
            <p:cNvSpPr/>
            <p:nvPr/>
          </p:nvSpPr>
          <p:spPr>
            <a:xfrm>
              <a:off x="49858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659;p53"/>
            <p:cNvSpPr/>
            <p:nvPr/>
          </p:nvSpPr>
          <p:spPr>
            <a:xfrm>
              <a:off x="49857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660;p53"/>
            <p:cNvSpPr/>
            <p:nvPr/>
          </p:nvSpPr>
          <p:spPr>
            <a:xfrm>
              <a:off x="49857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661;p53"/>
            <p:cNvSpPr/>
            <p:nvPr/>
          </p:nvSpPr>
          <p:spPr>
            <a:xfrm>
              <a:off x="49857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662;p53"/>
            <p:cNvSpPr/>
            <p:nvPr/>
          </p:nvSpPr>
          <p:spPr>
            <a:xfrm>
              <a:off x="49858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663;p53"/>
            <p:cNvSpPr/>
            <p:nvPr/>
          </p:nvSpPr>
          <p:spPr>
            <a:xfrm>
              <a:off x="49857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664;p53"/>
            <p:cNvSpPr/>
            <p:nvPr/>
          </p:nvSpPr>
          <p:spPr>
            <a:xfrm>
              <a:off x="49773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665;p53"/>
            <p:cNvSpPr/>
            <p:nvPr/>
          </p:nvSpPr>
          <p:spPr>
            <a:xfrm>
              <a:off x="49773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666;p53"/>
            <p:cNvSpPr/>
            <p:nvPr/>
          </p:nvSpPr>
          <p:spPr>
            <a:xfrm>
              <a:off x="49773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667;p53"/>
            <p:cNvSpPr/>
            <p:nvPr/>
          </p:nvSpPr>
          <p:spPr>
            <a:xfrm>
              <a:off x="49773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668;p53"/>
            <p:cNvSpPr/>
            <p:nvPr/>
          </p:nvSpPr>
          <p:spPr>
            <a:xfrm>
              <a:off x="49773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669;p53"/>
            <p:cNvSpPr/>
            <p:nvPr/>
          </p:nvSpPr>
          <p:spPr>
            <a:xfrm>
              <a:off x="49773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670;p53"/>
            <p:cNvSpPr/>
            <p:nvPr/>
          </p:nvSpPr>
          <p:spPr>
            <a:xfrm>
              <a:off x="49773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671;p53"/>
            <p:cNvSpPr/>
            <p:nvPr/>
          </p:nvSpPr>
          <p:spPr>
            <a:xfrm>
              <a:off x="49688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672;p53"/>
            <p:cNvSpPr/>
            <p:nvPr/>
          </p:nvSpPr>
          <p:spPr>
            <a:xfrm>
              <a:off x="4968875" y="2539400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21" y="1"/>
                  </a:moveTo>
                  <a:cubicBezTo>
                    <a:pt x="46" y="1"/>
                    <a:pt x="1" y="104"/>
                    <a:pt x="64" y="160"/>
                  </a:cubicBezTo>
                  <a:cubicBezTo>
                    <a:pt x="82" y="181"/>
                    <a:pt x="106" y="190"/>
                    <a:pt x="129" y="190"/>
                  </a:cubicBezTo>
                  <a:cubicBezTo>
                    <a:pt x="179" y="190"/>
                    <a:pt x="227" y="149"/>
                    <a:pt x="222" y="95"/>
                  </a:cubicBezTo>
                  <a:cubicBezTo>
                    <a:pt x="222" y="37"/>
                    <a:pt x="186" y="1"/>
                    <a:pt x="128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673;p53"/>
            <p:cNvSpPr/>
            <p:nvPr/>
          </p:nvSpPr>
          <p:spPr>
            <a:xfrm>
              <a:off x="49688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674;p53"/>
            <p:cNvSpPr/>
            <p:nvPr/>
          </p:nvSpPr>
          <p:spPr>
            <a:xfrm>
              <a:off x="4968825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1" y="101"/>
                    <a:pt x="66" y="166"/>
                  </a:cubicBezTo>
                  <a:cubicBezTo>
                    <a:pt x="84" y="184"/>
                    <a:pt x="107" y="192"/>
                    <a:pt x="130" y="192"/>
                  </a:cubicBezTo>
                  <a:cubicBezTo>
                    <a:pt x="180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675;p53"/>
            <p:cNvSpPr/>
            <p:nvPr/>
          </p:nvSpPr>
          <p:spPr>
            <a:xfrm>
              <a:off x="49688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676;p53"/>
            <p:cNvSpPr/>
            <p:nvPr/>
          </p:nvSpPr>
          <p:spPr>
            <a:xfrm>
              <a:off x="49688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677;p53"/>
            <p:cNvSpPr/>
            <p:nvPr/>
          </p:nvSpPr>
          <p:spPr>
            <a:xfrm>
              <a:off x="4968825" y="2577825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1"/>
                  </a:moveTo>
                  <a:cubicBezTo>
                    <a:pt x="51" y="1"/>
                    <a:pt x="1" y="101"/>
                    <a:pt x="66" y="166"/>
                  </a:cubicBezTo>
                  <a:cubicBezTo>
                    <a:pt x="84" y="185"/>
                    <a:pt x="107" y="193"/>
                    <a:pt x="130" y="193"/>
                  </a:cubicBezTo>
                  <a:cubicBezTo>
                    <a:pt x="180" y="193"/>
                    <a:pt x="229" y="154"/>
                    <a:pt x="224" y="94"/>
                  </a:cubicBezTo>
                  <a:cubicBezTo>
                    <a:pt x="231" y="44"/>
                    <a:pt x="188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678;p53"/>
            <p:cNvSpPr/>
            <p:nvPr/>
          </p:nvSpPr>
          <p:spPr>
            <a:xfrm>
              <a:off x="4960525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23" y="0"/>
                  </a:moveTo>
                  <a:cubicBezTo>
                    <a:pt x="37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679;p53"/>
            <p:cNvSpPr/>
            <p:nvPr/>
          </p:nvSpPr>
          <p:spPr>
            <a:xfrm>
              <a:off x="49605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14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5" y="181"/>
                    <a:pt x="99" y="190"/>
                    <a:pt x="122" y="190"/>
                  </a:cubicBezTo>
                  <a:cubicBezTo>
                    <a:pt x="172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1" y="1"/>
                  </a:cubicBezTo>
                  <a:cubicBezTo>
                    <a:pt x="119" y="1"/>
                    <a:pt x="116" y="1"/>
                    <a:pt x="11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680;p53"/>
            <p:cNvSpPr/>
            <p:nvPr/>
          </p:nvSpPr>
          <p:spPr>
            <a:xfrm>
              <a:off x="496052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681;p53"/>
            <p:cNvSpPr/>
            <p:nvPr/>
          </p:nvSpPr>
          <p:spPr>
            <a:xfrm>
              <a:off x="49605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7" y="184"/>
                    <a:pt x="100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682;p53"/>
            <p:cNvSpPr/>
            <p:nvPr/>
          </p:nvSpPr>
          <p:spPr>
            <a:xfrm>
              <a:off x="496052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683;p53"/>
            <p:cNvSpPr/>
            <p:nvPr/>
          </p:nvSpPr>
          <p:spPr>
            <a:xfrm>
              <a:off x="496057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4" y="1"/>
                  </a:moveTo>
                  <a:cubicBezTo>
                    <a:pt x="130" y="1"/>
                    <a:pt x="126" y="1"/>
                    <a:pt x="121" y="2"/>
                  </a:cubicBezTo>
                  <a:cubicBezTo>
                    <a:pt x="119" y="1"/>
                    <a:pt x="116" y="1"/>
                    <a:pt x="113" y="1"/>
                  </a:cubicBezTo>
                  <a:cubicBezTo>
                    <a:pt x="33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3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684;p53"/>
            <p:cNvSpPr/>
            <p:nvPr/>
          </p:nvSpPr>
          <p:spPr>
            <a:xfrm>
              <a:off x="49605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7" y="185"/>
                    <a:pt x="100" y="193"/>
                    <a:pt x="123" y="193"/>
                  </a:cubicBezTo>
                  <a:cubicBezTo>
                    <a:pt x="173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2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685;p53"/>
            <p:cNvSpPr/>
            <p:nvPr/>
          </p:nvSpPr>
          <p:spPr>
            <a:xfrm>
              <a:off x="4952050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31" y="0"/>
                  </a:moveTo>
                  <a:cubicBezTo>
                    <a:pt x="44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686;p53"/>
            <p:cNvSpPr/>
            <p:nvPr/>
          </p:nvSpPr>
          <p:spPr>
            <a:xfrm>
              <a:off x="49521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687;p53"/>
            <p:cNvSpPr/>
            <p:nvPr/>
          </p:nvSpPr>
          <p:spPr>
            <a:xfrm>
              <a:off x="49520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1" y="0"/>
                  </a:moveTo>
                  <a:cubicBezTo>
                    <a:pt x="44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688;p53"/>
            <p:cNvSpPr/>
            <p:nvPr/>
          </p:nvSpPr>
          <p:spPr>
            <a:xfrm>
              <a:off x="49520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689;p53"/>
            <p:cNvSpPr/>
            <p:nvPr/>
          </p:nvSpPr>
          <p:spPr>
            <a:xfrm>
              <a:off x="49520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690;p53"/>
            <p:cNvSpPr/>
            <p:nvPr/>
          </p:nvSpPr>
          <p:spPr>
            <a:xfrm>
              <a:off x="4952100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4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691;p53"/>
            <p:cNvSpPr/>
            <p:nvPr/>
          </p:nvSpPr>
          <p:spPr>
            <a:xfrm>
              <a:off x="49520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692;p53"/>
            <p:cNvSpPr/>
            <p:nvPr/>
          </p:nvSpPr>
          <p:spPr>
            <a:xfrm>
              <a:off x="49435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1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693;p53"/>
            <p:cNvSpPr/>
            <p:nvPr/>
          </p:nvSpPr>
          <p:spPr>
            <a:xfrm>
              <a:off x="49436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1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694;p53"/>
            <p:cNvSpPr/>
            <p:nvPr/>
          </p:nvSpPr>
          <p:spPr>
            <a:xfrm>
              <a:off x="49435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1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695;p53"/>
            <p:cNvSpPr/>
            <p:nvPr/>
          </p:nvSpPr>
          <p:spPr>
            <a:xfrm>
              <a:off x="49435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696;p53"/>
            <p:cNvSpPr/>
            <p:nvPr/>
          </p:nvSpPr>
          <p:spPr>
            <a:xfrm>
              <a:off x="49435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1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30" y="148"/>
                    <a:pt x="224" y="87"/>
                  </a:cubicBezTo>
                  <a:cubicBezTo>
                    <a:pt x="224" y="37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697;p53"/>
            <p:cNvSpPr/>
            <p:nvPr/>
          </p:nvSpPr>
          <p:spPr>
            <a:xfrm>
              <a:off x="49436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1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4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698;p53"/>
            <p:cNvSpPr/>
            <p:nvPr/>
          </p:nvSpPr>
          <p:spPr>
            <a:xfrm>
              <a:off x="49435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4620;p53"/>
          <p:cNvGrpSpPr/>
          <p:nvPr/>
        </p:nvGrpSpPr>
        <p:grpSpPr>
          <a:xfrm>
            <a:off x="3282053" y="2148353"/>
            <a:ext cx="315547" cy="142197"/>
            <a:chOff x="4943575" y="2516350"/>
            <a:chExt cx="98675" cy="81700"/>
          </a:xfrm>
          <a:solidFill>
            <a:srgbClr val="A50022"/>
          </a:solidFill>
        </p:grpSpPr>
        <p:sp>
          <p:nvSpPr>
            <p:cNvPr id="252" name="Google Shape;4621;p53"/>
            <p:cNvSpPr/>
            <p:nvPr/>
          </p:nvSpPr>
          <p:spPr>
            <a:xfrm>
              <a:off x="5036450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0" y="101"/>
                    <a:pt x="65" y="166"/>
                  </a:cubicBezTo>
                  <a:cubicBezTo>
                    <a:pt x="83" y="184"/>
                    <a:pt x="106" y="192"/>
                    <a:pt x="129" y="192"/>
                  </a:cubicBezTo>
                  <a:cubicBezTo>
                    <a:pt x="179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622;p53"/>
            <p:cNvSpPr/>
            <p:nvPr/>
          </p:nvSpPr>
          <p:spPr>
            <a:xfrm>
              <a:off x="50281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623;p53"/>
            <p:cNvSpPr/>
            <p:nvPr/>
          </p:nvSpPr>
          <p:spPr>
            <a:xfrm>
              <a:off x="50281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6" y="184"/>
                    <a:pt x="99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624;p53"/>
            <p:cNvSpPr/>
            <p:nvPr/>
          </p:nvSpPr>
          <p:spPr>
            <a:xfrm>
              <a:off x="50281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625;p53"/>
            <p:cNvSpPr/>
            <p:nvPr/>
          </p:nvSpPr>
          <p:spPr>
            <a:xfrm>
              <a:off x="50197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626;p53"/>
            <p:cNvSpPr/>
            <p:nvPr/>
          </p:nvSpPr>
          <p:spPr>
            <a:xfrm>
              <a:off x="501967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0" y="0"/>
                  </a:moveTo>
                  <a:cubicBezTo>
                    <a:pt x="44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627;p53"/>
            <p:cNvSpPr/>
            <p:nvPr/>
          </p:nvSpPr>
          <p:spPr>
            <a:xfrm>
              <a:off x="50196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9" y="184"/>
                    <a:pt x="102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628;p53"/>
            <p:cNvSpPr/>
            <p:nvPr/>
          </p:nvSpPr>
          <p:spPr>
            <a:xfrm>
              <a:off x="501967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629;p53"/>
            <p:cNvSpPr/>
            <p:nvPr/>
          </p:nvSpPr>
          <p:spPr>
            <a:xfrm>
              <a:off x="501972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5" y="41"/>
                    <a:pt x="184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630;p53"/>
            <p:cNvSpPr/>
            <p:nvPr/>
          </p:nvSpPr>
          <p:spPr>
            <a:xfrm>
              <a:off x="50112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631;p53"/>
            <p:cNvSpPr/>
            <p:nvPr/>
          </p:nvSpPr>
          <p:spPr>
            <a:xfrm>
              <a:off x="50112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632;p53"/>
            <p:cNvSpPr/>
            <p:nvPr/>
          </p:nvSpPr>
          <p:spPr>
            <a:xfrm>
              <a:off x="50112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633;p53"/>
            <p:cNvSpPr/>
            <p:nvPr/>
          </p:nvSpPr>
          <p:spPr>
            <a:xfrm>
              <a:off x="50112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634;p53"/>
            <p:cNvSpPr/>
            <p:nvPr/>
          </p:nvSpPr>
          <p:spPr>
            <a:xfrm>
              <a:off x="50112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2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635;p53"/>
            <p:cNvSpPr/>
            <p:nvPr/>
          </p:nvSpPr>
          <p:spPr>
            <a:xfrm>
              <a:off x="50112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636;p53"/>
            <p:cNvSpPr/>
            <p:nvPr/>
          </p:nvSpPr>
          <p:spPr>
            <a:xfrm>
              <a:off x="50112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637;p53"/>
            <p:cNvSpPr/>
            <p:nvPr/>
          </p:nvSpPr>
          <p:spPr>
            <a:xfrm>
              <a:off x="5002725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638;p53"/>
            <p:cNvSpPr/>
            <p:nvPr/>
          </p:nvSpPr>
          <p:spPr>
            <a:xfrm>
              <a:off x="50027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639;p53"/>
            <p:cNvSpPr/>
            <p:nvPr/>
          </p:nvSpPr>
          <p:spPr>
            <a:xfrm>
              <a:off x="50027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640;p53"/>
            <p:cNvSpPr/>
            <p:nvPr/>
          </p:nvSpPr>
          <p:spPr>
            <a:xfrm>
              <a:off x="50027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641;p53"/>
            <p:cNvSpPr/>
            <p:nvPr/>
          </p:nvSpPr>
          <p:spPr>
            <a:xfrm>
              <a:off x="50027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642;p53"/>
            <p:cNvSpPr/>
            <p:nvPr/>
          </p:nvSpPr>
          <p:spPr>
            <a:xfrm>
              <a:off x="50027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643;p53"/>
            <p:cNvSpPr/>
            <p:nvPr/>
          </p:nvSpPr>
          <p:spPr>
            <a:xfrm>
              <a:off x="50027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644;p53"/>
            <p:cNvSpPr/>
            <p:nvPr/>
          </p:nvSpPr>
          <p:spPr>
            <a:xfrm>
              <a:off x="50027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645;p53"/>
            <p:cNvSpPr/>
            <p:nvPr/>
          </p:nvSpPr>
          <p:spPr>
            <a:xfrm>
              <a:off x="5002725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646;p53"/>
            <p:cNvSpPr/>
            <p:nvPr/>
          </p:nvSpPr>
          <p:spPr>
            <a:xfrm>
              <a:off x="4994250" y="25163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647;p53"/>
            <p:cNvSpPr/>
            <p:nvPr/>
          </p:nvSpPr>
          <p:spPr>
            <a:xfrm>
              <a:off x="4994250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648;p53"/>
            <p:cNvSpPr/>
            <p:nvPr/>
          </p:nvSpPr>
          <p:spPr>
            <a:xfrm>
              <a:off x="499425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649;p53"/>
            <p:cNvSpPr/>
            <p:nvPr/>
          </p:nvSpPr>
          <p:spPr>
            <a:xfrm>
              <a:off x="49943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650;p53"/>
            <p:cNvSpPr/>
            <p:nvPr/>
          </p:nvSpPr>
          <p:spPr>
            <a:xfrm>
              <a:off x="499425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651;p53"/>
            <p:cNvSpPr/>
            <p:nvPr/>
          </p:nvSpPr>
          <p:spPr>
            <a:xfrm>
              <a:off x="49942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652;p53"/>
            <p:cNvSpPr/>
            <p:nvPr/>
          </p:nvSpPr>
          <p:spPr>
            <a:xfrm>
              <a:off x="499425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653;p53"/>
            <p:cNvSpPr/>
            <p:nvPr/>
          </p:nvSpPr>
          <p:spPr>
            <a:xfrm>
              <a:off x="499430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654;p53"/>
            <p:cNvSpPr/>
            <p:nvPr/>
          </p:nvSpPr>
          <p:spPr>
            <a:xfrm>
              <a:off x="49942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655;p53"/>
            <p:cNvSpPr/>
            <p:nvPr/>
          </p:nvSpPr>
          <p:spPr>
            <a:xfrm>
              <a:off x="4994250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656;p53"/>
            <p:cNvSpPr/>
            <p:nvPr/>
          </p:nvSpPr>
          <p:spPr>
            <a:xfrm>
              <a:off x="4994250" y="2593150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1"/>
                  </a:moveTo>
                  <a:cubicBezTo>
                    <a:pt x="44" y="1"/>
                    <a:pt x="1" y="109"/>
                    <a:pt x="65" y="166"/>
                  </a:cubicBezTo>
                  <a:cubicBezTo>
                    <a:pt x="84" y="187"/>
                    <a:pt x="107" y="196"/>
                    <a:pt x="130" y="196"/>
                  </a:cubicBezTo>
                  <a:cubicBezTo>
                    <a:pt x="180" y="196"/>
                    <a:pt x="229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657;p53"/>
            <p:cNvSpPr/>
            <p:nvPr/>
          </p:nvSpPr>
          <p:spPr>
            <a:xfrm>
              <a:off x="49857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658;p53"/>
            <p:cNvSpPr/>
            <p:nvPr/>
          </p:nvSpPr>
          <p:spPr>
            <a:xfrm>
              <a:off x="49858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659;p53"/>
            <p:cNvSpPr/>
            <p:nvPr/>
          </p:nvSpPr>
          <p:spPr>
            <a:xfrm>
              <a:off x="49857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660;p53"/>
            <p:cNvSpPr/>
            <p:nvPr/>
          </p:nvSpPr>
          <p:spPr>
            <a:xfrm>
              <a:off x="49857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661;p53"/>
            <p:cNvSpPr/>
            <p:nvPr/>
          </p:nvSpPr>
          <p:spPr>
            <a:xfrm>
              <a:off x="49857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662;p53"/>
            <p:cNvSpPr/>
            <p:nvPr/>
          </p:nvSpPr>
          <p:spPr>
            <a:xfrm>
              <a:off x="49858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663;p53"/>
            <p:cNvSpPr/>
            <p:nvPr/>
          </p:nvSpPr>
          <p:spPr>
            <a:xfrm>
              <a:off x="49857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664;p53"/>
            <p:cNvSpPr/>
            <p:nvPr/>
          </p:nvSpPr>
          <p:spPr>
            <a:xfrm>
              <a:off x="49773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665;p53"/>
            <p:cNvSpPr/>
            <p:nvPr/>
          </p:nvSpPr>
          <p:spPr>
            <a:xfrm>
              <a:off x="49773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666;p53"/>
            <p:cNvSpPr/>
            <p:nvPr/>
          </p:nvSpPr>
          <p:spPr>
            <a:xfrm>
              <a:off x="49773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4667;p53"/>
            <p:cNvSpPr/>
            <p:nvPr/>
          </p:nvSpPr>
          <p:spPr>
            <a:xfrm>
              <a:off x="49773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4668;p53"/>
            <p:cNvSpPr/>
            <p:nvPr/>
          </p:nvSpPr>
          <p:spPr>
            <a:xfrm>
              <a:off x="49773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4669;p53"/>
            <p:cNvSpPr/>
            <p:nvPr/>
          </p:nvSpPr>
          <p:spPr>
            <a:xfrm>
              <a:off x="49773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4670;p53"/>
            <p:cNvSpPr/>
            <p:nvPr/>
          </p:nvSpPr>
          <p:spPr>
            <a:xfrm>
              <a:off x="49773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4671;p53"/>
            <p:cNvSpPr/>
            <p:nvPr/>
          </p:nvSpPr>
          <p:spPr>
            <a:xfrm>
              <a:off x="49688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4672;p53"/>
            <p:cNvSpPr/>
            <p:nvPr/>
          </p:nvSpPr>
          <p:spPr>
            <a:xfrm>
              <a:off x="4968875" y="2539400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21" y="1"/>
                  </a:moveTo>
                  <a:cubicBezTo>
                    <a:pt x="46" y="1"/>
                    <a:pt x="1" y="104"/>
                    <a:pt x="64" y="160"/>
                  </a:cubicBezTo>
                  <a:cubicBezTo>
                    <a:pt x="82" y="181"/>
                    <a:pt x="106" y="190"/>
                    <a:pt x="129" y="190"/>
                  </a:cubicBezTo>
                  <a:cubicBezTo>
                    <a:pt x="179" y="190"/>
                    <a:pt x="227" y="149"/>
                    <a:pt x="222" y="95"/>
                  </a:cubicBezTo>
                  <a:cubicBezTo>
                    <a:pt x="222" y="37"/>
                    <a:pt x="186" y="1"/>
                    <a:pt x="128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673;p53"/>
            <p:cNvSpPr/>
            <p:nvPr/>
          </p:nvSpPr>
          <p:spPr>
            <a:xfrm>
              <a:off x="49688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4674;p53"/>
            <p:cNvSpPr/>
            <p:nvPr/>
          </p:nvSpPr>
          <p:spPr>
            <a:xfrm>
              <a:off x="4968825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1" y="101"/>
                    <a:pt x="66" y="166"/>
                  </a:cubicBezTo>
                  <a:cubicBezTo>
                    <a:pt x="84" y="184"/>
                    <a:pt x="107" y="192"/>
                    <a:pt x="130" y="192"/>
                  </a:cubicBezTo>
                  <a:cubicBezTo>
                    <a:pt x="180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4675;p53"/>
            <p:cNvSpPr/>
            <p:nvPr/>
          </p:nvSpPr>
          <p:spPr>
            <a:xfrm>
              <a:off x="49688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676;p53"/>
            <p:cNvSpPr/>
            <p:nvPr/>
          </p:nvSpPr>
          <p:spPr>
            <a:xfrm>
              <a:off x="49688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677;p53"/>
            <p:cNvSpPr/>
            <p:nvPr/>
          </p:nvSpPr>
          <p:spPr>
            <a:xfrm>
              <a:off x="4968825" y="2577825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1"/>
                  </a:moveTo>
                  <a:cubicBezTo>
                    <a:pt x="51" y="1"/>
                    <a:pt x="1" y="101"/>
                    <a:pt x="66" y="166"/>
                  </a:cubicBezTo>
                  <a:cubicBezTo>
                    <a:pt x="84" y="185"/>
                    <a:pt x="107" y="193"/>
                    <a:pt x="130" y="193"/>
                  </a:cubicBezTo>
                  <a:cubicBezTo>
                    <a:pt x="180" y="193"/>
                    <a:pt x="229" y="154"/>
                    <a:pt x="224" y="94"/>
                  </a:cubicBezTo>
                  <a:cubicBezTo>
                    <a:pt x="231" y="44"/>
                    <a:pt x="188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678;p53"/>
            <p:cNvSpPr/>
            <p:nvPr/>
          </p:nvSpPr>
          <p:spPr>
            <a:xfrm>
              <a:off x="4960525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23" y="0"/>
                  </a:moveTo>
                  <a:cubicBezTo>
                    <a:pt x="37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4679;p53"/>
            <p:cNvSpPr/>
            <p:nvPr/>
          </p:nvSpPr>
          <p:spPr>
            <a:xfrm>
              <a:off x="49605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14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5" y="181"/>
                    <a:pt x="99" y="190"/>
                    <a:pt x="122" y="190"/>
                  </a:cubicBezTo>
                  <a:cubicBezTo>
                    <a:pt x="172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1" y="1"/>
                  </a:cubicBezTo>
                  <a:cubicBezTo>
                    <a:pt x="119" y="1"/>
                    <a:pt x="116" y="1"/>
                    <a:pt x="11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4680;p53"/>
            <p:cNvSpPr/>
            <p:nvPr/>
          </p:nvSpPr>
          <p:spPr>
            <a:xfrm>
              <a:off x="496052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681;p53"/>
            <p:cNvSpPr/>
            <p:nvPr/>
          </p:nvSpPr>
          <p:spPr>
            <a:xfrm>
              <a:off x="49605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7" y="184"/>
                    <a:pt x="100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682;p53"/>
            <p:cNvSpPr/>
            <p:nvPr/>
          </p:nvSpPr>
          <p:spPr>
            <a:xfrm>
              <a:off x="496052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683;p53"/>
            <p:cNvSpPr/>
            <p:nvPr/>
          </p:nvSpPr>
          <p:spPr>
            <a:xfrm>
              <a:off x="496057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4" y="1"/>
                  </a:moveTo>
                  <a:cubicBezTo>
                    <a:pt x="130" y="1"/>
                    <a:pt x="126" y="1"/>
                    <a:pt x="121" y="2"/>
                  </a:cubicBezTo>
                  <a:cubicBezTo>
                    <a:pt x="119" y="1"/>
                    <a:pt x="116" y="1"/>
                    <a:pt x="113" y="1"/>
                  </a:cubicBezTo>
                  <a:cubicBezTo>
                    <a:pt x="33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3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684;p53"/>
            <p:cNvSpPr/>
            <p:nvPr/>
          </p:nvSpPr>
          <p:spPr>
            <a:xfrm>
              <a:off x="49605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7" y="185"/>
                    <a:pt x="100" y="193"/>
                    <a:pt x="123" y="193"/>
                  </a:cubicBezTo>
                  <a:cubicBezTo>
                    <a:pt x="173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2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4685;p53"/>
            <p:cNvSpPr/>
            <p:nvPr/>
          </p:nvSpPr>
          <p:spPr>
            <a:xfrm>
              <a:off x="4952050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31" y="0"/>
                  </a:moveTo>
                  <a:cubicBezTo>
                    <a:pt x="44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686;p53"/>
            <p:cNvSpPr/>
            <p:nvPr/>
          </p:nvSpPr>
          <p:spPr>
            <a:xfrm>
              <a:off x="49521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687;p53"/>
            <p:cNvSpPr/>
            <p:nvPr/>
          </p:nvSpPr>
          <p:spPr>
            <a:xfrm>
              <a:off x="49520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1" y="0"/>
                  </a:moveTo>
                  <a:cubicBezTo>
                    <a:pt x="44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688;p53"/>
            <p:cNvSpPr/>
            <p:nvPr/>
          </p:nvSpPr>
          <p:spPr>
            <a:xfrm>
              <a:off x="49520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4689;p53"/>
            <p:cNvSpPr/>
            <p:nvPr/>
          </p:nvSpPr>
          <p:spPr>
            <a:xfrm>
              <a:off x="49520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4690;p53"/>
            <p:cNvSpPr/>
            <p:nvPr/>
          </p:nvSpPr>
          <p:spPr>
            <a:xfrm>
              <a:off x="4952100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4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691;p53"/>
            <p:cNvSpPr/>
            <p:nvPr/>
          </p:nvSpPr>
          <p:spPr>
            <a:xfrm>
              <a:off x="49520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692;p53"/>
            <p:cNvSpPr/>
            <p:nvPr/>
          </p:nvSpPr>
          <p:spPr>
            <a:xfrm>
              <a:off x="49435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1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693;p53"/>
            <p:cNvSpPr/>
            <p:nvPr/>
          </p:nvSpPr>
          <p:spPr>
            <a:xfrm>
              <a:off x="49436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1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4694;p53"/>
            <p:cNvSpPr/>
            <p:nvPr/>
          </p:nvSpPr>
          <p:spPr>
            <a:xfrm>
              <a:off x="49435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1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4695;p53"/>
            <p:cNvSpPr/>
            <p:nvPr/>
          </p:nvSpPr>
          <p:spPr>
            <a:xfrm>
              <a:off x="49435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4696;p53"/>
            <p:cNvSpPr/>
            <p:nvPr/>
          </p:nvSpPr>
          <p:spPr>
            <a:xfrm>
              <a:off x="49435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1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30" y="148"/>
                    <a:pt x="224" y="87"/>
                  </a:cubicBezTo>
                  <a:cubicBezTo>
                    <a:pt x="224" y="37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4697;p53"/>
            <p:cNvSpPr/>
            <p:nvPr/>
          </p:nvSpPr>
          <p:spPr>
            <a:xfrm>
              <a:off x="49436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1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4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4698;p53"/>
            <p:cNvSpPr/>
            <p:nvPr/>
          </p:nvSpPr>
          <p:spPr>
            <a:xfrm>
              <a:off x="49435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4620;p53"/>
          <p:cNvGrpSpPr/>
          <p:nvPr/>
        </p:nvGrpSpPr>
        <p:grpSpPr>
          <a:xfrm>
            <a:off x="3282053" y="2427459"/>
            <a:ext cx="315547" cy="142197"/>
            <a:chOff x="4943575" y="2516350"/>
            <a:chExt cx="98675" cy="81700"/>
          </a:xfrm>
          <a:solidFill>
            <a:srgbClr val="A50022"/>
          </a:solidFill>
        </p:grpSpPr>
        <p:sp>
          <p:nvSpPr>
            <p:cNvPr id="331" name="Google Shape;4621;p53"/>
            <p:cNvSpPr/>
            <p:nvPr/>
          </p:nvSpPr>
          <p:spPr>
            <a:xfrm>
              <a:off x="5036450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0" y="101"/>
                    <a:pt x="65" y="166"/>
                  </a:cubicBezTo>
                  <a:cubicBezTo>
                    <a:pt x="83" y="184"/>
                    <a:pt x="106" y="192"/>
                    <a:pt x="129" y="192"/>
                  </a:cubicBezTo>
                  <a:cubicBezTo>
                    <a:pt x="179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622;p53"/>
            <p:cNvSpPr/>
            <p:nvPr/>
          </p:nvSpPr>
          <p:spPr>
            <a:xfrm>
              <a:off x="50281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4623;p53"/>
            <p:cNvSpPr/>
            <p:nvPr/>
          </p:nvSpPr>
          <p:spPr>
            <a:xfrm>
              <a:off x="50281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6" y="184"/>
                    <a:pt x="99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4624;p53"/>
            <p:cNvSpPr/>
            <p:nvPr/>
          </p:nvSpPr>
          <p:spPr>
            <a:xfrm>
              <a:off x="50281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4625;p53"/>
            <p:cNvSpPr/>
            <p:nvPr/>
          </p:nvSpPr>
          <p:spPr>
            <a:xfrm>
              <a:off x="50197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4626;p53"/>
            <p:cNvSpPr/>
            <p:nvPr/>
          </p:nvSpPr>
          <p:spPr>
            <a:xfrm>
              <a:off x="501967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0" y="0"/>
                  </a:moveTo>
                  <a:cubicBezTo>
                    <a:pt x="44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4627;p53"/>
            <p:cNvSpPr/>
            <p:nvPr/>
          </p:nvSpPr>
          <p:spPr>
            <a:xfrm>
              <a:off x="50196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9" y="184"/>
                    <a:pt x="102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4628;p53"/>
            <p:cNvSpPr/>
            <p:nvPr/>
          </p:nvSpPr>
          <p:spPr>
            <a:xfrm>
              <a:off x="501967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4629;p53"/>
            <p:cNvSpPr/>
            <p:nvPr/>
          </p:nvSpPr>
          <p:spPr>
            <a:xfrm>
              <a:off x="501972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5" y="41"/>
                    <a:pt x="184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4630;p53"/>
            <p:cNvSpPr/>
            <p:nvPr/>
          </p:nvSpPr>
          <p:spPr>
            <a:xfrm>
              <a:off x="50112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4631;p53"/>
            <p:cNvSpPr/>
            <p:nvPr/>
          </p:nvSpPr>
          <p:spPr>
            <a:xfrm>
              <a:off x="50112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4632;p53"/>
            <p:cNvSpPr/>
            <p:nvPr/>
          </p:nvSpPr>
          <p:spPr>
            <a:xfrm>
              <a:off x="50112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4633;p53"/>
            <p:cNvSpPr/>
            <p:nvPr/>
          </p:nvSpPr>
          <p:spPr>
            <a:xfrm>
              <a:off x="50112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4634;p53"/>
            <p:cNvSpPr/>
            <p:nvPr/>
          </p:nvSpPr>
          <p:spPr>
            <a:xfrm>
              <a:off x="50112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2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4635;p53"/>
            <p:cNvSpPr/>
            <p:nvPr/>
          </p:nvSpPr>
          <p:spPr>
            <a:xfrm>
              <a:off x="50112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4636;p53"/>
            <p:cNvSpPr/>
            <p:nvPr/>
          </p:nvSpPr>
          <p:spPr>
            <a:xfrm>
              <a:off x="50112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4637;p53"/>
            <p:cNvSpPr/>
            <p:nvPr/>
          </p:nvSpPr>
          <p:spPr>
            <a:xfrm>
              <a:off x="5002725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4638;p53"/>
            <p:cNvSpPr/>
            <p:nvPr/>
          </p:nvSpPr>
          <p:spPr>
            <a:xfrm>
              <a:off x="50027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4639;p53"/>
            <p:cNvSpPr/>
            <p:nvPr/>
          </p:nvSpPr>
          <p:spPr>
            <a:xfrm>
              <a:off x="50027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4640;p53"/>
            <p:cNvSpPr/>
            <p:nvPr/>
          </p:nvSpPr>
          <p:spPr>
            <a:xfrm>
              <a:off x="50027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4641;p53"/>
            <p:cNvSpPr/>
            <p:nvPr/>
          </p:nvSpPr>
          <p:spPr>
            <a:xfrm>
              <a:off x="50027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4642;p53"/>
            <p:cNvSpPr/>
            <p:nvPr/>
          </p:nvSpPr>
          <p:spPr>
            <a:xfrm>
              <a:off x="50027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4643;p53"/>
            <p:cNvSpPr/>
            <p:nvPr/>
          </p:nvSpPr>
          <p:spPr>
            <a:xfrm>
              <a:off x="50027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4644;p53"/>
            <p:cNvSpPr/>
            <p:nvPr/>
          </p:nvSpPr>
          <p:spPr>
            <a:xfrm>
              <a:off x="50027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4645;p53"/>
            <p:cNvSpPr/>
            <p:nvPr/>
          </p:nvSpPr>
          <p:spPr>
            <a:xfrm>
              <a:off x="5002725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4646;p53"/>
            <p:cNvSpPr/>
            <p:nvPr/>
          </p:nvSpPr>
          <p:spPr>
            <a:xfrm>
              <a:off x="4994250" y="25163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4647;p53"/>
            <p:cNvSpPr/>
            <p:nvPr/>
          </p:nvSpPr>
          <p:spPr>
            <a:xfrm>
              <a:off x="4994250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4648;p53"/>
            <p:cNvSpPr/>
            <p:nvPr/>
          </p:nvSpPr>
          <p:spPr>
            <a:xfrm>
              <a:off x="499425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4649;p53"/>
            <p:cNvSpPr/>
            <p:nvPr/>
          </p:nvSpPr>
          <p:spPr>
            <a:xfrm>
              <a:off x="49943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4650;p53"/>
            <p:cNvSpPr/>
            <p:nvPr/>
          </p:nvSpPr>
          <p:spPr>
            <a:xfrm>
              <a:off x="499425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4651;p53"/>
            <p:cNvSpPr/>
            <p:nvPr/>
          </p:nvSpPr>
          <p:spPr>
            <a:xfrm>
              <a:off x="49942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4652;p53"/>
            <p:cNvSpPr/>
            <p:nvPr/>
          </p:nvSpPr>
          <p:spPr>
            <a:xfrm>
              <a:off x="499425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4653;p53"/>
            <p:cNvSpPr/>
            <p:nvPr/>
          </p:nvSpPr>
          <p:spPr>
            <a:xfrm>
              <a:off x="499430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4654;p53"/>
            <p:cNvSpPr/>
            <p:nvPr/>
          </p:nvSpPr>
          <p:spPr>
            <a:xfrm>
              <a:off x="49942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4655;p53"/>
            <p:cNvSpPr/>
            <p:nvPr/>
          </p:nvSpPr>
          <p:spPr>
            <a:xfrm>
              <a:off x="4994250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4656;p53"/>
            <p:cNvSpPr/>
            <p:nvPr/>
          </p:nvSpPr>
          <p:spPr>
            <a:xfrm>
              <a:off x="4994250" y="2593150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1"/>
                  </a:moveTo>
                  <a:cubicBezTo>
                    <a:pt x="44" y="1"/>
                    <a:pt x="1" y="109"/>
                    <a:pt x="65" y="166"/>
                  </a:cubicBezTo>
                  <a:cubicBezTo>
                    <a:pt x="84" y="187"/>
                    <a:pt x="107" y="196"/>
                    <a:pt x="130" y="196"/>
                  </a:cubicBezTo>
                  <a:cubicBezTo>
                    <a:pt x="180" y="196"/>
                    <a:pt x="229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4657;p53"/>
            <p:cNvSpPr/>
            <p:nvPr/>
          </p:nvSpPr>
          <p:spPr>
            <a:xfrm>
              <a:off x="49857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4658;p53"/>
            <p:cNvSpPr/>
            <p:nvPr/>
          </p:nvSpPr>
          <p:spPr>
            <a:xfrm>
              <a:off x="49858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4659;p53"/>
            <p:cNvSpPr/>
            <p:nvPr/>
          </p:nvSpPr>
          <p:spPr>
            <a:xfrm>
              <a:off x="49857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4660;p53"/>
            <p:cNvSpPr/>
            <p:nvPr/>
          </p:nvSpPr>
          <p:spPr>
            <a:xfrm>
              <a:off x="49857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4661;p53"/>
            <p:cNvSpPr/>
            <p:nvPr/>
          </p:nvSpPr>
          <p:spPr>
            <a:xfrm>
              <a:off x="49857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4662;p53"/>
            <p:cNvSpPr/>
            <p:nvPr/>
          </p:nvSpPr>
          <p:spPr>
            <a:xfrm>
              <a:off x="49858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4663;p53"/>
            <p:cNvSpPr/>
            <p:nvPr/>
          </p:nvSpPr>
          <p:spPr>
            <a:xfrm>
              <a:off x="49857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4664;p53"/>
            <p:cNvSpPr/>
            <p:nvPr/>
          </p:nvSpPr>
          <p:spPr>
            <a:xfrm>
              <a:off x="49773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4665;p53"/>
            <p:cNvSpPr/>
            <p:nvPr/>
          </p:nvSpPr>
          <p:spPr>
            <a:xfrm>
              <a:off x="49773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4666;p53"/>
            <p:cNvSpPr/>
            <p:nvPr/>
          </p:nvSpPr>
          <p:spPr>
            <a:xfrm>
              <a:off x="49773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4667;p53"/>
            <p:cNvSpPr/>
            <p:nvPr/>
          </p:nvSpPr>
          <p:spPr>
            <a:xfrm>
              <a:off x="49773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4668;p53"/>
            <p:cNvSpPr/>
            <p:nvPr/>
          </p:nvSpPr>
          <p:spPr>
            <a:xfrm>
              <a:off x="49773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4669;p53"/>
            <p:cNvSpPr/>
            <p:nvPr/>
          </p:nvSpPr>
          <p:spPr>
            <a:xfrm>
              <a:off x="49773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4670;p53"/>
            <p:cNvSpPr/>
            <p:nvPr/>
          </p:nvSpPr>
          <p:spPr>
            <a:xfrm>
              <a:off x="49773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4671;p53"/>
            <p:cNvSpPr/>
            <p:nvPr/>
          </p:nvSpPr>
          <p:spPr>
            <a:xfrm>
              <a:off x="49688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4672;p53"/>
            <p:cNvSpPr/>
            <p:nvPr/>
          </p:nvSpPr>
          <p:spPr>
            <a:xfrm>
              <a:off x="4968875" y="2539400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21" y="1"/>
                  </a:moveTo>
                  <a:cubicBezTo>
                    <a:pt x="46" y="1"/>
                    <a:pt x="1" y="104"/>
                    <a:pt x="64" y="160"/>
                  </a:cubicBezTo>
                  <a:cubicBezTo>
                    <a:pt x="82" y="181"/>
                    <a:pt x="106" y="190"/>
                    <a:pt x="129" y="190"/>
                  </a:cubicBezTo>
                  <a:cubicBezTo>
                    <a:pt x="179" y="190"/>
                    <a:pt x="227" y="149"/>
                    <a:pt x="222" y="95"/>
                  </a:cubicBezTo>
                  <a:cubicBezTo>
                    <a:pt x="222" y="37"/>
                    <a:pt x="186" y="1"/>
                    <a:pt x="128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4673;p53"/>
            <p:cNvSpPr/>
            <p:nvPr/>
          </p:nvSpPr>
          <p:spPr>
            <a:xfrm>
              <a:off x="49688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4674;p53"/>
            <p:cNvSpPr/>
            <p:nvPr/>
          </p:nvSpPr>
          <p:spPr>
            <a:xfrm>
              <a:off x="4968825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1" y="101"/>
                    <a:pt x="66" y="166"/>
                  </a:cubicBezTo>
                  <a:cubicBezTo>
                    <a:pt x="84" y="184"/>
                    <a:pt x="107" y="192"/>
                    <a:pt x="130" y="192"/>
                  </a:cubicBezTo>
                  <a:cubicBezTo>
                    <a:pt x="180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4675;p53"/>
            <p:cNvSpPr/>
            <p:nvPr/>
          </p:nvSpPr>
          <p:spPr>
            <a:xfrm>
              <a:off x="49688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4676;p53"/>
            <p:cNvSpPr/>
            <p:nvPr/>
          </p:nvSpPr>
          <p:spPr>
            <a:xfrm>
              <a:off x="49688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4677;p53"/>
            <p:cNvSpPr/>
            <p:nvPr/>
          </p:nvSpPr>
          <p:spPr>
            <a:xfrm>
              <a:off x="4968825" y="2577825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1"/>
                  </a:moveTo>
                  <a:cubicBezTo>
                    <a:pt x="51" y="1"/>
                    <a:pt x="1" y="101"/>
                    <a:pt x="66" y="166"/>
                  </a:cubicBezTo>
                  <a:cubicBezTo>
                    <a:pt x="84" y="185"/>
                    <a:pt x="107" y="193"/>
                    <a:pt x="130" y="193"/>
                  </a:cubicBezTo>
                  <a:cubicBezTo>
                    <a:pt x="180" y="193"/>
                    <a:pt x="229" y="154"/>
                    <a:pt x="224" y="94"/>
                  </a:cubicBezTo>
                  <a:cubicBezTo>
                    <a:pt x="231" y="44"/>
                    <a:pt x="188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4678;p53"/>
            <p:cNvSpPr/>
            <p:nvPr/>
          </p:nvSpPr>
          <p:spPr>
            <a:xfrm>
              <a:off x="4960525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23" y="0"/>
                  </a:moveTo>
                  <a:cubicBezTo>
                    <a:pt x="37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4679;p53"/>
            <p:cNvSpPr/>
            <p:nvPr/>
          </p:nvSpPr>
          <p:spPr>
            <a:xfrm>
              <a:off x="49605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14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5" y="181"/>
                    <a:pt x="99" y="190"/>
                    <a:pt x="122" y="190"/>
                  </a:cubicBezTo>
                  <a:cubicBezTo>
                    <a:pt x="172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1" y="1"/>
                  </a:cubicBezTo>
                  <a:cubicBezTo>
                    <a:pt x="119" y="1"/>
                    <a:pt x="116" y="1"/>
                    <a:pt x="11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4680;p53"/>
            <p:cNvSpPr/>
            <p:nvPr/>
          </p:nvSpPr>
          <p:spPr>
            <a:xfrm>
              <a:off x="496052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4681;p53"/>
            <p:cNvSpPr/>
            <p:nvPr/>
          </p:nvSpPr>
          <p:spPr>
            <a:xfrm>
              <a:off x="49605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7" y="184"/>
                    <a:pt x="100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4682;p53"/>
            <p:cNvSpPr/>
            <p:nvPr/>
          </p:nvSpPr>
          <p:spPr>
            <a:xfrm>
              <a:off x="496052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4683;p53"/>
            <p:cNvSpPr/>
            <p:nvPr/>
          </p:nvSpPr>
          <p:spPr>
            <a:xfrm>
              <a:off x="496057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4" y="1"/>
                  </a:moveTo>
                  <a:cubicBezTo>
                    <a:pt x="130" y="1"/>
                    <a:pt x="126" y="1"/>
                    <a:pt x="121" y="2"/>
                  </a:cubicBezTo>
                  <a:cubicBezTo>
                    <a:pt x="119" y="1"/>
                    <a:pt x="116" y="1"/>
                    <a:pt x="113" y="1"/>
                  </a:cubicBezTo>
                  <a:cubicBezTo>
                    <a:pt x="33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3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4684;p53"/>
            <p:cNvSpPr/>
            <p:nvPr/>
          </p:nvSpPr>
          <p:spPr>
            <a:xfrm>
              <a:off x="49605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7" y="185"/>
                    <a:pt x="100" y="193"/>
                    <a:pt x="123" y="193"/>
                  </a:cubicBezTo>
                  <a:cubicBezTo>
                    <a:pt x="173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2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4685;p53"/>
            <p:cNvSpPr/>
            <p:nvPr/>
          </p:nvSpPr>
          <p:spPr>
            <a:xfrm>
              <a:off x="4952050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31" y="0"/>
                  </a:moveTo>
                  <a:cubicBezTo>
                    <a:pt x="44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4686;p53"/>
            <p:cNvSpPr/>
            <p:nvPr/>
          </p:nvSpPr>
          <p:spPr>
            <a:xfrm>
              <a:off x="49521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4687;p53"/>
            <p:cNvSpPr/>
            <p:nvPr/>
          </p:nvSpPr>
          <p:spPr>
            <a:xfrm>
              <a:off x="49520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1" y="0"/>
                  </a:moveTo>
                  <a:cubicBezTo>
                    <a:pt x="44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4688;p53"/>
            <p:cNvSpPr/>
            <p:nvPr/>
          </p:nvSpPr>
          <p:spPr>
            <a:xfrm>
              <a:off x="49520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4689;p53"/>
            <p:cNvSpPr/>
            <p:nvPr/>
          </p:nvSpPr>
          <p:spPr>
            <a:xfrm>
              <a:off x="49520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690;p53"/>
            <p:cNvSpPr/>
            <p:nvPr/>
          </p:nvSpPr>
          <p:spPr>
            <a:xfrm>
              <a:off x="4952100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4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691;p53"/>
            <p:cNvSpPr/>
            <p:nvPr/>
          </p:nvSpPr>
          <p:spPr>
            <a:xfrm>
              <a:off x="49520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692;p53"/>
            <p:cNvSpPr/>
            <p:nvPr/>
          </p:nvSpPr>
          <p:spPr>
            <a:xfrm>
              <a:off x="49435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1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693;p53"/>
            <p:cNvSpPr/>
            <p:nvPr/>
          </p:nvSpPr>
          <p:spPr>
            <a:xfrm>
              <a:off x="49436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1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694;p53"/>
            <p:cNvSpPr/>
            <p:nvPr/>
          </p:nvSpPr>
          <p:spPr>
            <a:xfrm>
              <a:off x="49435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1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695;p53"/>
            <p:cNvSpPr/>
            <p:nvPr/>
          </p:nvSpPr>
          <p:spPr>
            <a:xfrm>
              <a:off x="49435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696;p53"/>
            <p:cNvSpPr/>
            <p:nvPr/>
          </p:nvSpPr>
          <p:spPr>
            <a:xfrm>
              <a:off x="49435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1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30" y="148"/>
                    <a:pt x="224" y="87"/>
                  </a:cubicBezTo>
                  <a:cubicBezTo>
                    <a:pt x="224" y="37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697;p53"/>
            <p:cNvSpPr/>
            <p:nvPr/>
          </p:nvSpPr>
          <p:spPr>
            <a:xfrm>
              <a:off x="49436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1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4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698;p53"/>
            <p:cNvSpPr/>
            <p:nvPr/>
          </p:nvSpPr>
          <p:spPr>
            <a:xfrm>
              <a:off x="49435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620;p53"/>
          <p:cNvGrpSpPr/>
          <p:nvPr/>
        </p:nvGrpSpPr>
        <p:grpSpPr>
          <a:xfrm>
            <a:off x="3327143" y="5728714"/>
            <a:ext cx="315547" cy="142197"/>
            <a:chOff x="4943575" y="2516350"/>
            <a:chExt cx="98675" cy="81700"/>
          </a:xfrm>
          <a:solidFill>
            <a:srgbClr val="A50022"/>
          </a:solidFill>
        </p:grpSpPr>
        <p:sp>
          <p:nvSpPr>
            <p:cNvPr id="410" name="Google Shape;4621;p53"/>
            <p:cNvSpPr/>
            <p:nvPr/>
          </p:nvSpPr>
          <p:spPr>
            <a:xfrm>
              <a:off x="5036450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0" y="101"/>
                    <a:pt x="65" y="166"/>
                  </a:cubicBezTo>
                  <a:cubicBezTo>
                    <a:pt x="83" y="184"/>
                    <a:pt x="106" y="192"/>
                    <a:pt x="129" y="192"/>
                  </a:cubicBezTo>
                  <a:cubicBezTo>
                    <a:pt x="179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622;p53"/>
            <p:cNvSpPr/>
            <p:nvPr/>
          </p:nvSpPr>
          <p:spPr>
            <a:xfrm>
              <a:off x="50281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623;p53"/>
            <p:cNvSpPr/>
            <p:nvPr/>
          </p:nvSpPr>
          <p:spPr>
            <a:xfrm>
              <a:off x="50281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6" y="184"/>
                    <a:pt x="99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624;p53"/>
            <p:cNvSpPr/>
            <p:nvPr/>
          </p:nvSpPr>
          <p:spPr>
            <a:xfrm>
              <a:off x="50281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625;p53"/>
            <p:cNvSpPr/>
            <p:nvPr/>
          </p:nvSpPr>
          <p:spPr>
            <a:xfrm>
              <a:off x="50197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626;p53"/>
            <p:cNvSpPr/>
            <p:nvPr/>
          </p:nvSpPr>
          <p:spPr>
            <a:xfrm>
              <a:off x="501967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0" y="0"/>
                  </a:moveTo>
                  <a:cubicBezTo>
                    <a:pt x="44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627;p53"/>
            <p:cNvSpPr/>
            <p:nvPr/>
          </p:nvSpPr>
          <p:spPr>
            <a:xfrm>
              <a:off x="50196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9" y="184"/>
                    <a:pt x="102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628;p53"/>
            <p:cNvSpPr/>
            <p:nvPr/>
          </p:nvSpPr>
          <p:spPr>
            <a:xfrm>
              <a:off x="501967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629;p53"/>
            <p:cNvSpPr/>
            <p:nvPr/>
          </p:nvSpPr>
          <p:spPr>
            <a:xfrm>
              <a:off x="501972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5" y="41"/>
                    <a:pt x="184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630;p53"/>
            <p:cNvSpPr/>
            <p:nvPr/>
          </p:nvSpPr>
          <p:spPr>
            <a:xfrm>
              <a:off x="50112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631;p53"/>
            <p:cNvSpPr/>
            <p:nvPr/>
          </p:nvSpPr>
          <p:spPr>
            <a:xfrm>
              <a:off x="50112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632;p53"/>
            <p:cNvSpPr/>
            <p:nvPr/>
          </p:nvSpPr>
          <p:spPr>
            <a:xfrm>
              <a:off x="50112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633;p53"/>
            <p:cNvSpPr/>
            <p:nvPr/>
          </p:nvSpPr>
          <p:spPr>
            <a:xfrm>
              <a:off x="50112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634;p53"/>
            <p:cNvSpPr/>
            <p:nvPr/>
          </p:nvSpPr>
          <p:spPr>
            <a:xfrm>
              <a:off x="50112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2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635;p53"/>
            <p:cNvSpPr/>
            <p:nvPr/>
          </p:nvSpPr>
          <p:spPr>
            <a:xfrm>
              <a:off x="50112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636;p53"/>
            <p:cNvSpPr/>
            <p:nvPr/>
          </p:nvSpPr>
          <p:spPr>
            <a:xfrm>
              <a:off x="50112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637;p53"/>
            <p:cNvSpPr/>
            <p:nvPr/>
          </p:nvSpPr>
          <p:spPr>
            <a:xfrm>
              <a:off x="5002725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638;p53"/>
            <p:cNvSpPr/>
            <p:nvPr/>
          </p:nvSpPr>
          <p:spPr>
            <a:xfrm>
              <a:off x="50027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639;p53"/>
            <p:cNvSpPr/>
            <p:nvPr/>
          </p:nvSpPr>
          <p:spPr>
            <a:xfrm>
              <a:off x="50027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640;p53"/>
            <p:cNvSpPr/>
            <p:nvPr/>
          </p:nvSpPr>
          <p:spPr>
            <a:xfrm>
              <a:off x="50027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641;p53"/>
            <p:cNvSpPr/>
            <p:nvPr/>
          </p:nvSpPr>
          <p:spPr>
            <a:xfrm>
              <a:off x="50027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642;p53"/>
            <p:cNvSpPr/>
            <p:nvPr/>
          </p:nvSpPr>
          <p:spPr>
            <a:xfrm>
              <a:off x="50027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643;p53"/>
            <p:cNvSpPr/>
            <p:nvPr/>
          </p:nvSpPr>
          <p:spPr>
            <a:xfrm>
              <a:off x="50027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644;p53"/>
            <p:cNvSpPr/>
            <p:nvPr/>
          </p:nvSpPr>
          <p:spPr>
            <a:xfrm>
              <a:off x="50027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645;p53"/>
            <p:cNvSpPr/>
            <p:nvPr/>
          </p:nvSpPr>
          <p:spPr>
            <a:xfrm>
              <a:off x="5002725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646;p53"/>
            <p:cNvSpPr/>
            <p:nvPr/>
          </p:nvSpPr>
          <p:spPr>
            <a:xfrm>
              <a:off x="4994250" y="25163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647;p53"/>
            <p:cNvSpPr/>
            <p:nvPr/>
          </p:nvSpPr>
          <p:spPr>
            <a:xfrm>
              <a:off x="4994250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648;p53"/>
            <p:cNvSpPr/>
            <p:nvPr/>
          </p:nvSpPr>
          <p:spPr>
            <a:xfrm>
              <a:off x="499425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649;p53"/>
            <p:cNvSpPr/>
            <p:nvPr/>
          </p:nvSpPr>
          <p:spPr>
            <a:xfrm>
              <a:off x="49943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650;p53"/>
            <p:cNvSpPr/>
            <p:nvPr/>
          </p:nvSpPr>
          <p:spPr>
            <a:xfrm>
              <a:off x="499425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651;p53"/>
            <p:cNvSpPr/>
            <p:nvPr/>
          </p:nvSpPr>
          <p:spPr>
            <a:xfrm>
              <a:off x="49942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652;p53"/>
            <p:cNvSpPr/>
            <p:nvPr/>
          </p:nvSpPr>
          <p:spPr>
            <a:xfrm>
              <a:off x="499425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653;p53"/>
            <p:cNvSpPr/>
            <p:nvPr/>
          </p:nvSpPr>
          <p:spPr>
            <a:xfrm>
              <a:off x="499430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654;p53"/>
            <p:cNvSpPr/>
            <p:nvPr/>
          </p:nvSpPr>
          <p:spPr>
            <a:xfrm>
              <a:off x="49942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655;p53"/>
            <p:cNvSpPr/>
            <p:nvPr/>
          </p:nvSpPr>
          <p:spPr>
            <a:xfrm>
              <a:off x="4994250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656;p53"/>
            <p:cNvSpPr/>
            <p:nvPr/>
          </p:nvSpPr>
          <p:spPr>
            <a:xfrm>
              <a:off x="4994250" y="2593150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1"/>
                  </a:moveTo>
                  <a:cubicBezTo>
                    <a:pt x="44" y="1"/>
                    <a:pt x="1" y="109"/>
                    <a:pt x="65" y="166"/>
                  </a:cubicBezTo>
                  <a:cubicBezTo>
                    <a:pt x="84" y="187"/>
                    <a:pt x="107" y="196"/>
                    <a:pt x="130" y="196"/>
                  </a:cubicBezTo>
                  <a:cubicBezTo>
                    <a:pt x="180" y="196"/>
                    <a:pt x="229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657;p53"/>
            <p:cNvSpPr/>
            <p:nvPr/>
          </p:nvSpPr>
          <p:spPr>
            <a:xfrm>
              <a:off x="49857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658;p53"/>
            <p:cNvSpPr/>
            <p:nvPr/>
          </p:nvSpPr>
          <p:spPr>
            <a:xfrm>
              <a:off x="49858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659;p53"/>
            <p:cNvSpPr/>
            <p:nvPr/>
          </p:nvSpPr>
          <p:spPr>
            <a:xfrm>
              <a:off x="49857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660;p53"/>
            <p:cNvSpPr/>
            <p:nvPr/>
          </p:nvSpPr>
          <p:spPr>
            <a:xfrm>
              <a:off x="49857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661;p53"/>
            <p:cNvSpPr/>
            <p:nvPr/>
          </p:nvSpPr>
          <p:spPr>
            <a:xfrm>
              <a:off x="49857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662;p53"/>
            <p:cNvSpPr/>
            <p:nvPr/>
          </p:nvSpPr>
          <p:spPr>
            <a:xfrm>
              <a:off x="49858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663;p53"/>
            <p:cNvSpPr/>
            <p:nvPr/>
          </p:nvSpPr>
          <p:spPr>
            <a:xfrm>
              <a:off x="49857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664;p53"/>
            <p:cNvSpPr/>
            <p:nvPr/>
          </p:nvSpPr>
          <p:spPr>
            <a:xfrm>
              <a:off x="49773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665;p53"/>
            <p:cNvSpPr/>
            <p:nvPr/>
          </p:nvSpPr>
          <p:spPr>
            <a:xfrm>
              <a:off x="49773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666;p53"/>
            <p:cNvSpPr/>
            <p:nvPr/>
          </p:nvSpPr>
          <p:spPr>
            <a:xfrm>
              <a:off x="49773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667;p53"/>
            <p:cNvSpPr/>
            <p:nvPr/>
          </p:nvSpPr>
          <p:spPr>
            <a:xfrm>
              <a:off x="49773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668;p53"/>
            <p:cNvSpPr/>
            <p:nvPr/>
          </p:nvSpPr>
          <p:spPr>
            <a:xfrm>
              <a:off x="49773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669;p53"/>
            <p:cNvSpPr/>
            <p:nvPr/>
          </p:nvSpPr>
          <p:spPr>
            <a:xfrm>
              <a:off x="49773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670;p53"/>
            <p:cNvSpPr/>
            <p:nvPr/>
          </p:nvSpPr>
          <p:spPr>
            <a:xfrm>
              <a:off x="49773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71;p53"/>
            <p:cNvSpPr/>
            <p:nvPr/>
          </p:nvSpPr>
          <p:spPr>
            <a:xfrm>
              <a:off x="49688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72;p53"/>
            <p:cNvSpPr/>
            <p:nvPr/>
          </p:nvSpPr>
          <p:spPr>
            <a:xfrm>
              <a:off x="4968875" y="2539400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21" y="1"/>
                  </a:moveTo>
                  <a:cubicBezTo>
                    <a:pt x="46" y="1"/>
                    <a:pt x="1" y="104"/>
                    <a:pt x="64" y="160"/>
                  </a:cubicBezTo>
                  <a:cubicBezTo>
                    <a:pt x="82" y="181"/>
                    <a:pt x="106" y="190"/>
                    <a:pt x="129" y="190"/>
                  </a:cubicBezTo>
                  <a:cubicBezTo>
                    <a:pt x="179" y="190"/>
                    <a:pt x="227" y="149"/>
                    <a:pt x="222" y="95"/>
                  </a:cubicBezTo>
                  <a:cubicBezTo>
                    <a:pt x="222" y="37"/>
                    <a:pt x="186" y="1"/>
                    <a:pt x="128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73;p53"/>
            <p:cNvSpPr/>
            <p:nvPr/>
          </p:nvSpPr>
          <p:spPr>
            <a:xfrm>
              <a:off x="49688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74;p53"/>
            <p:cNvSpPr/>
            <p:nvPr/>
          </p:nvSpPr>
          <p:spPr>
            <a:xfrm>
              <a:off x="4968825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1" y="101"/>
                    <a:pt x="66" y="166"/>
                  </a:cubicBezTo>
                  <a:cubicBezTo>
                    <a:pt x="84" y="184"/>
                    <a:pt x="107" y="192"/>
                    <a:pt x="130" y="192"/>
                  </a:cubicBezTo>
                  <a:cubicBezTo>
                    <a:pt x="180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75;p53"/>
            <p:cNvSpPr/>
            <p:nvPr/>
          </p:nvSpPr>
          <p:spPr>
            <a:xfrm>
              <a:off x="49688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76;p53"/>
            <p:cNvSpPr/>
            <p:nvPr/>
          </p:nvSpPr>
          <p:spPr>
            <a:xfrm>
              <a:off x="49688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77;p53"/>
            <p:cNvSpPr/>
            <p:nvPr/>
          </p:nvSpPr>
          <p:spPr>
            <a:xfrm>
              <a:off x="4968825" y="2577825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1"/>
                  </a:moveTo>
                  <a:cubicBezTo>
                    <a:pt x="51" y="1"/>
                    <a:pt x="1" y="101"/>
                    <a:pt x="66" y="166"/>
                  </a:cubicBezTo>
                  <a:cubicBezTo>
                    <a:pt x="84" y="185"/>
                    <a:pt x="107" y="193"/>
                    <a:pt x="130" y="193"/>
                  </a:cubicBezTo>
                  <a:cubicBezTo>
                    <a:pt x="180" y="193"/>
                    <a:pt x="229" y="154"/>
                    <a:pt x="224" y="94"/>
                  </a:cubicBezTo>
                  <a:cubicBezTo>
                    <a:pt x="231" y="44"/>
                    <a:pt x="188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8;p53"/>
            <p:cNvSpPr/>
            <p:nvPr/>
          </p:nvSpPr>
          <p:spPr>
            <a:xfrm>
              <a:off x="4960525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23" y="0"/>
                  </a:moveTo>
                  <a:cubicBezTo>
                    <a:pt x="37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79;p53"/>
            <p:cNvSpPr/>
            <p:nvPr/>
          </p:nvSpPr>
          <p:spPr>
            <a:xfrm>
              <a:off x="49605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14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5" y="181"/>
                    <a:pt x="99" y="190"/>
                    <a:pt x="122" y="190"/>
                  </a:cubicBezTo>
                  <a:cubicBezTo>
                    <a:pt x="172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1" y="1"/>
                  </a:cubicBezTo>
                  <a:cubicBezTo>
                    <a:pt x="119" y="1"/>
                    <a:pt x="116" y="1"/>
                    <a:pt x="11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80;p53"/>
            <p:cNvSpPr/>
            <p:nvPr/>
          </p:nvSpPr>
          <p:spPr>
            <a:xfrm>
              <a:off x="496052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681;p53"/>
            <p:cNvSpPr/>
            <p:nvPr/>
          </p:nvSpPr>
          <p:spPr>
            <a:xfrm>
              <a:off x="49605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7" y="184"/>
                    <a:pt x="100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682;p53"/>
            <p:cNvSpPr/>
            <p:nvPr/>
          </p:nvSpPr>
          <p:spPr>
            <a:xfrm>
              <a:off x="496052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683;p53"/>
            <p:cNvSpPr/>
            <p:nvPr/>
          </p:nvSpPr>
          <p:spPr>
            <a:xfrm>
              <a:off x="496057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4" y="1"/>
                  </a:moveTo>
                  <a:cubicBezTo>
                    <a:pt x="130" y="1"/>
                    <a:pt x="126" y="1"/>
                    <a:pt x="121" y="2"/>
                  </a:cubicBezTo>
                  <a:cubicBezTo>
                    <a:pt x="119" y="1"/>
                    <a:pt x="116" y="1"/>
                    <a:pt x="113" y="1"/>
                  </a:cubicBezTo>
                  <a:cubicBezTo>
                    <a:pt x="33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3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684;p53"/>
            <p:cNvSpPr/>
            <p:nvPr/>
          </p:nvSpPr>
          <p:spPr>
            <a:xfrm>
              <a:off x="49605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7" y="185"/>
                    <a:pt x="100" y="193"/>
                    <a:pt x="123" y="193"/>
                  </a:cubicBezTo>
                  <a:cubicBezTo>
                    <a:pt x="173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2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685;p53"/>
            <p:cNvSpPr/>
            <p:nvPr/>
          </p:nvSpPr>
          <p:spPr>
            <a:xfrm>
              <a:off x="4952050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31" y="0"/>
                  </a:moveTo>
                  <a:cubicBezTo>
                    <a:pt x="44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686;p53"/>
            <p:cNvSpPr/>
            <p:nvPr/>
          </p:nvSpPr>
          <p:spPr>
            <a:xfrm>
              <a:off x="49521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687;p53"/>
            <p:cNvSpPr/>
            <p:nvPr/>
          </p:nvSpPr>
          <p:spPr>
            <a:xfrm>
              <a:off x="49520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1" y="0"/>
                  </a:moveTo>
                  <a:cubicBezTo>
                    <a:pt x="44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688;p53"/>
            <p:cNvSpPr/>
            <p:nvPr/>
          </p:nvSpPr>
          <p:spPr>
            <a:xfrm>
              <a:off x="49520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689;p53"/>
            <p:cNvSpPr/>
            <p:nvPr/>
          </p:nvSpPr>
          <p:spPr>
            <a:xfrm>
              <a:off x="49520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690;p53"/>
            <p:cNvSpPr/>
            <p:nvPr/>
          </p:nvSpPr>
          <p:spPr>
            <a:xfrm>
              <a:off x="4952100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4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691;p53"/>
            <p:cNvSpPr/>
            <p:nvPr/>
          </p:nvSpPr>
          <p:spPr>
            <a:xfrm>
              <a:off x="49520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692;p53"/>
            <p:cNvSpPr/>
            <p:nvPr/>
          </p:nvSpPr>
          <p:spPr>
            <a:xfrm>
              <a:off x="49435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1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693;p53"/>
            <p:cNvSpPr/>
            <p:nvPr/>
          </p:nvSpPr>
          <p:spPr>
            <a:xfrm>
              <a:off x="49436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1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694;p53"/>
            <p:cNvSpPr/>
            <p:nvPr/>
          </p:nvSpPr>
          <p:spPr>
            <a:xfrm>
              <a:off x="49435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1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695;p53"/>
            <p:cNvSpPr/>
            <p:nvPr/>
          </p:nvSpPr>
          <p:spPr>
            <a:xfrm>
              <a:off x="49435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696;p53"/>
            <p:cNvSpPr/>
            <p:nvPr/>
          </p:nvSpPr>
          <p:spPr>
            <a:xfrm>
              <a:off x="49435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1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30" y="148"/>
                    <a:pt x="224" y="87"/>
                  </a:cubicBezTo>
                  <a:cubicBezTo>
                    <a:pt x="224" y="37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697;p53"/>
            <p:cNvSpPr/>
            <p:nvPr/>
          </p:nvSpPr>
          <p:spPr>
            <a:xfrm>
              <a:off x="49436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1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4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698;p53"/>
            <p:cNvSpPr/>
            <p:nvPr/>
          </p:nvSpPr>
          <p:spPr>
            <a:xfrm>
              <a:off x="49435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620;p53"/>
          <p:cNvGrpSpPr/>
          <p:nvPr/>
        </p:nvGrpSpPr>
        <p:grpSpPr>
          <a:xfrm>
            <a:off x="3327143" y="5999008"/>
            <a:ext cx="315547" cy="142197"/>
            <a:chOff x="4943575" y="2516350"/>
            <a:chExt cx="98675" cy="81700"/>
          </a:xfrm>
          <a:solidFill>
            <a:srgbClr val="A50022"/>
          </a:solidFill>
        </p:grpSpPr>
        <p:sp>
          <p:nvSpPr>
            <p:cNvPr id="489" name="Google Shape;4621;p53"/>
            <p:cNvSpPr/>
            <p:nvPr/>
          </p:nvSpPr>
          <p:spPr>
            <a:xfrm>
              <a:off x="5036450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0" y="101"/>
                    <a:pt x="65" y="166"/>
                  </a:cubicBezTo>
                  <a:cubicBezTo>
                    <a:pt x="83" y="184"/>
                    <a:pt x="106" y="192"/>
                    <a:pt x="129" y="192"/>
                  </a:cubicBezTo>
                  <a:cubicBezTo>
                    <a:pt x="179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622;p53"/>
            <p:cNvSpPr/>
            <p:nvPr/>
          </p:nvSpPr>
          <p:spPr>
            <a:xfrm>
              <a:off x="50281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623;p53"/>
            <p:cNvSpPr/>
            <p:nvPr/>
          </p:nvSpPr>
          <p:spPr>
            <a:xfrm>
              <a:off x="50281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6" y="184"/>
                    <a:pt x="99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624;p53"/>
            <p:cNvSpPr/>
            <p:nvPr/>
          </p:nvSpPr>
          <p:spPr>
            <a:xfrm>
              <a:off x="50281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625;p53"/>
            <p:cNvSpPr/>
            <p:nvPr/>
          </p:nvSpPr>
          <p:spPr>
            <a:xfrm>
              <a:off x="50197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626;p53"/>
            <p:cNvSpPr/>
            <p:nvPr/>
          </p:nvSpPr>
          <p:spPr>
            <a:xfrm>
              <a:off x="501967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0" y="0"/>
                  </a:moveTo>
                  <a:cubicBezTo>
                    <a:pt x="44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627;p53"/>
            <p:cNvSpPr/>
            <p:nvPr/>
          </p:nvSpPr>
          <p:spPr>
            <a:xfrm>
              <a:off x="50196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9" y="184"/>
                    <a:pt x="102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628;p53"/>
            <p:cNvSpPr/>
            <p:nvPr/>
          </p:nvSpPr>
          <p:spPr>
            <a:xfrm>
              <a:off x="501967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629;p53"/>
            <p:cNvSpPr/>
            <p:nvPr/>
          </p:nvSpPr>
          <p:spPr>
            <a:xfrm>
              <a:off x="501972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5" y="41"/>
                    <a:pt x="184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630;p53"/>
            <p:cNvSpPr/>
            <p:nvPr/>
          </p:nvSpPr>
          <p:spPr>
            <a:xfrm>
              <a:off x="50112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631;p53"/>
            <p:cNvSpPr/>
            <p:nvPr/>
          </p:nvSpPr>
          <p:spPr>
            <a:xfrm>
              <a:off x="50112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4632;p53"/>
            <p:cNvSpPr/>
            <p:nvPr/>
          </p:nvSpPr>
          <p:spPr>
            <a:xfrm>
              <a:off x="50112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4633;p53"/>
            <p:cNvSpPr/>
            <p:nvPr/>
          </p:nvSpPr>
          <p:spPr>
            <a:xfrm>
              <a:off x="50112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4634;p53"/>
            <p:cNvSpPr/>
            <p:nvPr/>
          </p:nvSpPr>
          <p:spPr>
            <a:xfrm>
              <a:off x="50112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2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4635;p53"/>
            <p:cNvSpPr/>
            <p:nvPr/>
          </p:nvSpPr>
          <p:spPr>
            <a:xfrm>
              <a:off x="50112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4636;p53"/>
            <p:cNvSpPr/>
            <p:nvPr/>
          </p:nvSpPr>
          <p:spPr>
            <a:xfrm>
              <a:off x="50112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4637;p53"/>
            <p:cNvSpPr/>
            <p:nvPr/>
          </p:nvSpPr>
          <p:spPr>
            <a:xfrm>
              <a:off x="5002725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4638;p53"/>
            <p:cNvSpPr/>
            <p:nvPr/>
          </p:nvSpPr>
          <p:spPr>
            <a:xfrm>
              <a:off x="50027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4639;p53"/>
            <p:cNvSpPr/>
            <p:nvPr/>
          </p:nvSpPr>
          <p:spPr>
            <a:xfrm>
              <a:off x="50027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4640;p53"/>
            <p:cNvSpPr/>
            <p:nvPr/>
          </p:nvSpPr>
          <p:spPr>
            <a:xfrm>
              <a:off x="50027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4641;p53"/>
            <p:cNvSpPr/>
            <p:nvPr/>
          </p:nvSpPr>
          <p:spPr>
            <a:xfrm>
              <a:off x="50027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4642;p53"/>
            <p:cNvSpPr/>
            <p:nvPr/>
          </p:nvSpPr>
          <p:spPr>
            <a:xfrm>
              <a:off x="50027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4643;p53"/>
            <p:cNvSpPr/>
            <p:nvPr/>
          </p:nvSpPr>
          <p:spPr>
            <a:xfrm>
              <a:off x="50027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4644;p53"/>
            <p:cNvSpPr/>
            <p:nvPr/>
          </p:nvSpPr>
          <p:spPr>
            <a:xfrm>
              <a:off x="50027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4645;p53"/>
            <p:cNvSpPr/>
            <p:nvPr/>
          </p:nvSpPr>
          <p:spPr>
            <a:xfrm>
              <a:off x="5002725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4646;p53"/>
            <p:cNvSpPr/>
            <p:nvPr/>
          </p:nvSpPr>
          <p:spPr>
            <a:xfrm>
              <a:off x="4994250" y="25163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4647;p53"/>
            <p:cNvSpPr/>
            <p:nvPr/>
          </p:nvSpPr>
          <p:spPr>
            <a:xfrm>
              <a:off x="4994250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4648;p53"/>
            <p:cNvSpPr/>
            <p:nvPr/>
          </p:nvSpPr>
          <p:spPr>
            <a:xfrm>
              <a:off x="499425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4649;p53"/>
            <p:cNvSpPr/>
            <p:nvPr/>
          </p:nvSpPr>
          <p:spPr>
            <a:xfrm>
              <a:off x="49943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4650;p53"/>
            <p:cNvSpPr/>
            <p:nvPr/>
          </p:nvSpPr>
          <p:spPr>
            <a:xfrm>
              <a:off x="499425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4651;p53"/>
            <p:cNvSpPr/>
            <p:nvPr/>
          </p:nvSpPr>
          <p:spPr>
            <a:xfrm>
              <a:off x="49942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4652;p53"/>
            <p:cNvSpPr/>
            <p:nvPr/>
          </p:nvSpPr>
          <p:spPr>
            <a:xfrm>
              <a:off x="499425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4653;p53"/>
            <p:cNvSpPr/>
            <p:nvPr/>
          </p:nvSpPr>
          <p:spPr>
            <a:xfrm>
              <a:off x="499430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4654;p53"/>
            <p:cNvSpPr/>
            <p:nvPr/>
          </p:nvSpPr>
          <p:spPr>
            <a:xfrm>
              <a:off x="49942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4655;p53"/>
            <p:cNvSpPr/>
            <p:nvPr/>
          </p:nvSpPr>
          <p:spPr>
            <a:xfrm>
              <a:off x="4994250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4656;p53"/>
            <p:cNvSpPr/>
            <p:nvPr/>
          </p:nvSpPr>
          <p:spPr>
            <a:xfrm>
              <a:off x="4994250" y="2593150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1"/>
                  </a:moveTo>
                  <a:cubicBezTo>
                    <a:pt x="44" y="1"/>
                    <a:pt x="1" y="109"/>
                    <a:pt x="65" y="166"/>
                  </a:cubicBezTo>
                  <a:cubicBezTo>
                    <a:pt x="84" y="187"/>
                    <a:pt x="107" y="196"/>
                    <a:pt x="130" y="196"/>
                  </a:cubicBezTo>
                  <a:cubicBezTo>
                    <a:pt x="180" y="196"/>
                    <a:pt x="229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4657;p53"/>
            <p:cNvSpPr/>
            <p:nvPr/>
          </p:nvSpPr>
          <p:spPr>
            <a:xfrm>
              <a:off x="49857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4658;p53"/>
            <p:cNvSpPr/>
            <p:nvPr/>
          </p:nvSpPr>
          <p:spPr>
            <a:xfrm>
              <a:off x="49858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4659;p53"/>
            <p:cNvSpPr/>
            <p:nvPr/>
          </p:nvSpPr>
          <p:spPr>
            <a:xfrm>
              <a:off x="49857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4660;p53"/>
            <p:cNvSpPr/>
            <p:nvPr/>
          </p:nvSpPr>
          <p:spPr>
            <a:xfrm>
              <a:off x="49857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4661;p53"/>
            <p:cNvSpPr/>
            <p:nvPr/>
          </p:nvSpPr>
          <p:spPr>
            <a:xfrm>
              <a:off x="49857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4662;p53"/>
            <p:cNvSpPr/>
            <p:nvPr/>
          </p:nvSpPr>
          <p:spPr>
            <a:xfrm>
              <a:off x="49858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4663;p53"/>
            <p:cNvSpPr/>
            <p:nvPr/>
          </p:nvSpPr>
          <p:spPr>
            <a:xfrm>
              <a:off x="49857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4664;p53"/>
            <p:cNvSpPr/>
            <p:nvPr/>
          </p:nvSpPr>
          <p:spPr>
            <a:xfrm>
              <a:off x="49773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4665;p53"/>
            <p:cNvSpPr/>
            <p:nvPr/>
          </p:nvSpPr>
          <p:spPr>
            <a:xfrm>
              <a:off x="49773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4666;p53"/>
            <p:cNvSpPr/>
            <p:nvPr/>
          </p:nvSpPr>
          <p:spPr>
            <a:xfrm>
              <a:off x="49773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4667;p53"/>
            <p:cNvSpPr/>
            <p:nvPr/>
          </p:nvSpPr>
          <p:spPr>
            <a:xfrm>
              <a:off x="49773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4668;p53"/>
            <p:cNvSpPr/>
            <p:nvPr/>
          </p:nvSpPr>
          <p:spPr>
            <a:xfrm>
              <a:off x="49773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4669;p53"/>
            <p:cNvSpPr/>
            <p:nvPr/>
          </p:nvSpPr>
          <p:spPr>
            <a:xfrm>
              <a:off x="49773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4670;p53"/>
            <p:cNvSpPr/>
            <p:nvPr/>
          </p:nvSpPr>
          <p:spPr>
            <a:xfrm>
              <a:off x="49773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4671;p53"/>
            <p:cNvSpPr/>
            <p:nvPr/>
          </p:nvSpPr>
          <p:spPr>
            <a:xfrm>
              <a:off x="49688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4672;p53"/>
            <p:cNvSpPr/>
            <p:nvPr/>
          </p:nvSpPr>
          <p:spPr>
            <a:xfrm>
              <a:off x="4968875" y="2539400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21" y="1"/>
                  </a:moveTo>
                  <a:cubicBezTo>
                    <a:pt x="46" y="1"/>
                    <a:pt x="1" y="104"/>
                    <a:pt x="64" y="160"/>
                  </a:cubicBezTo>
                  <a:cubicBezTo>
                    <a:pt x="82" y="181"/>
                    <a:pt x="106" y="190"/>
                    <a:pt x="129" y="190"/>
                  </a:cubicBezTo>
                  <a:cubicBezTo>
                    <a:pt x="179" y="190"/>
                    <a:pt x="227" y="149"/>
                    <a:pt x="222" y="95"/>
                  </a:cubicBezTo>
                  <a:cubicBezTo>
                    <a:pt x="222" y="37"/>
                    <a:pt x="186" y="1"/>
                    <a:pt x="128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4673;p53"/>
            <p:cNvSpPr/>
            <p:nvPr/>
          </p:nvSpPr>
          <p:spPr>
            <a:xfrm>
              <a:off x="49688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4674;p53"/>
            <p:cNvSpPr/>
            <p:nvPr/>
          </p:nvSpPr>
          <p:spPr>
            <a:xfrm>
              <a:off x="4968825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1" y="101"/>
                    <a:pt x="66" y="166"/>
                  </a:cubicBezTo>
                  <a:cubicBezTo>
                    <a:pt x="84" y="184"/>
                    <a:pt x="107" y="192"/>
                    <a:pt x="130" y="192"/>
                  </a:cubicBezTo>
                  <a:cubicBezTo>
                    <a:pt x="180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4675;p53"/>
            <p:cNvSpPr/>
            <p:nvPr/>
          </p:nvSpPr>
          <p:spPr>
            <a:xfrm>
              <a:off x="49688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4676;p53"/>
            <p:cNvSpPr/>
            <p:nvPr/>
          </p:nvSpPr>
          <p:spPr>
            <a:xfrm>
              <a:off x="49688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4677;p53"/>
            <p:cNvSpPr/>
            <p:nvPr/>
          </p:nvSpPr>
          <p:spPr>
            <a:xfrm>
              <a:off x="4968825" y="2577825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1"/>
                  </a:moveTo>
                  <a:cubicBezTo>
                    <a:pt x="51" y="1"/>
                    <a:pt x="1" y="101"/>
                    <a:pt x="66" y="166"/>
                  </a:cubicBezTo>
                  <a:cubicBezTo>
                    <a:pt x="84" y="185"/>
                    <a:pt x="107" y="193"/>
                    <a:pt x="130" y="193"/>
                  </a:cubicBezTo>
                  <a:cubicBezTo>
                    <a:pt x="180" y="193"/>
                    <a:pt x="229" y="154"/>
                    <a:pt x="224" y="94"/>
                  </a:cubicBezTo>
                  <a:cubicBezTo>
                    <a:pt x="231" y="44"/>
                    <a:pt x="188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4678;p53"/>
            <p:cNvSpPr/>
            <p:nvPr/>
          </p:nvSpPr>
          <p:spPr>
            <a:xfrm>
              <a:off x="4960525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23" y="0"/>
                  </a:moveTo>
                  <a:cubicBezTo>
                    <a:pt x="37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4679;p53"/>
            <p:cNvSpPr/>
            <p:nvPr/>
          </p:nvSpPr>
          <p:spPr>
            <a:xfrm>
              <a:off x="49605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14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5" y="181"/>
                    <a:pt x="99" y="190"/>
                    <a:pt x="122" y="190"/>
                  </a:cubicBezTo>
                  <a:cubicBezTo>
                    <a:pt x="172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1" y="1"/>
                  </a:cubicBezTo>
                  <a:cubicBezTo>
                    <a:pt x="119" y="1"/>
                    <a:pt x="116" y="1"/>
                    <a:pt x="11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4680;p53"/>
            <p:cNvSpPr/>
            <p:nvPr/>
          </p:nvSpPr>
          <p:spPr>
            <a:xfrm>
              <a:off x="496052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4681;p53"/>
            <p:cNvSpPr/>
            <p:nvPr/>
          </p:nvSpPr>
          <p:spPr>
            <a:xfrm>
              <a:off x="49605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7" y="184"/>
                    <a:pt x="100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4682;p53"/>
            <p:cNvSpPr/>
            <p:nvPr/>
          </p:nvSpPr>
          <p:spPr>
            <a:xfrm>
              <a:off x="496052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4683;p53"/>
            <p:cNvSpPr/>
            <p:nvPr/>
          </p:nvSpPr>
          <p:spPr>
            <a:xfrm>
              <a:off x="496057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4" y="1"/>
                  </a:moveTo>
                  <a:cubicBezTo>
                    <a:pt x="130" y="1"/>
                    <a:pt x="126" y="1"/>
                    <a:pt x="121" y="2"/>
                  </a:cubicBezTo>
                  <a:cubicBezTo>
                    <a:pt x="119" y="1"/>
                    <a:pt x="116" y="1"/>
                    <a:pt x="113" y="1"/>
                  </a:cubicBezTo>
                  <a:cubicBezTo>
                    <a:pt x="33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3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4684;p53"/>
            <p:cNvSpPr/>
            <p:nvPr/>
          </p:nvSpPr>
          <p:spPr>
            <a:xfrm>
              <a:off x="49605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7" y="185"/>
                    <a:pt x="100" y="193"/>
                    <a:pt x="123" y="193"/>
                  </a:cubicBezTo>
                  <a:cubicBezTo>
                    <a:pt x="173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2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4685;p53"/>
            <p:cNvSpPr/>
            <p:nvPr/>
          </p:nvSpPr>
          <p:spPr>
            <a:xfrm>
              <a:off x="4952050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31" y="0"/>
                  </a:moveTo>
                  <a:cubicBezTo>
                    <a:pt x="44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4686;p53"/>
            <p:cNvSpPr/>
            <p:nvPr/>
          </p:nvSpPr>
          <p:spPr>
            <a:xfrm>
              <a:off x="49521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4687;p53"/>
            <p:cNvSpPr/>
            <p:nvPr/>
          </p:nvSpPr>
          <p:spPr>
            <a:xfrm>
              <a:off x="49520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1" y="0"/>
                  </a:moveTo>
                  <a:cubicBezTo>
                    <a:pt x="44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4688;p53"/>
            <p:cNvSpPr/>
            <p:nvPr/>
          </p:nvSpPr>
          <p:spPr>
            <a:xfrm>
              <a:off x="49520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4689;p53"/>
            <p:cNvSpPr/>
            <p:nvPr/>
          </p:nvSpPr>
          <p:spPr>
            <a:xfrm>
              <a:off x="49520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4690;p53"/>
            <p:cNvSpPr/>
            <p:nvPr/>
          </p:nvSpPr>
          <p:spPr>
            <a:xfrm>
              <a:off x="4952100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4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4691;p53"/>
            <p:cNvSpPr/>
            <p:nvPr/>
          </p:nvSpPr>
          <p:spPr>
            <a:xfrm>
              <a:off x="49520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4692;p53"/>
            <p:cNvSpPr/>
            <p:nvPr/>
          </p:nvSpPr>
          <p:spPr>
            <a:xfrm>
              <a:off x="49435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1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4693;p53"/>
            <p:cNvSpPr/>
            <p:nvPr/>
          </p:nvSpPr>
          <p:spPr>
            <a:xfrm>
              <a:off x="49436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1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4694;p53"/>
            <p:cNvSpPr/>
            <p:nvPr/>
          </p:nvSpPr>
          <p:spPr>
            <a:xfrm>
              <a:off x="49435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1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4695;p53"/>
            <p:cNvSpPr/>
            <p:nvPr/>
          </p:nvSpPr>
          <p:spPr>
            <a:xfrm>
              <a:off x="49435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4696;p53"/>
            <p:cNvSpPr/>
            <p:nvPr/>
          </p:nvSpPr>
          <p:spPr>
            <a:xfrm>
              <a:off x="49435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1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30" y="148"/>
                    <a:pt x="224" y="87"/>
                  </a:cubicBezTo>
                  <a:cubicBezTo>
                    <a:pt x="224" y="37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4697;p53"/>
            <p:cNvSpPr/>
            <p:nvPr/>
          </p:nvSpPr>
          <p:spPr>
            <a:xfrm>
              <a:off x="49436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1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4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4698;p53"/>
            <p:cNvSpPr/>
            <p:nvPr/>
          </p:nvSpPr>
          <p:spPr>
            <a:xfrm>
              <a:off x="49435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4620;p53"/>
          <p:cNvGrpSpPr/>
          <p:nvPr/>
        </p:nvGrpSpPr>
        <p:grpSpPr>
          <a:xfrm>
            <a:off x="3282053" y="4076484"/>
            <a:ext cx="315547" cy="142197"/>
            <a:chOff x="4943575" y="2516350"/>
            <a:chExt cx="98675" cy="81700"/>
          </a:xfrm>
          <a:solidFill>
            <a:srgbClr val="A50022"/>
          </a:solidFill>
        </p:grpSpPr>
        <p:sp>
          <p:nvSpPr>
            <p:cNvPr id="568" name="Google Shape;4621;p53"/>
            <p:cNvSpPr/>
            <p:nvPr/>
          </p:nvSpPr>
          <p:spPr>
            <a:xfrm>
              <a:off x="5036450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0" y="101"/>
                    <a:pt x="65" y="166"/>
                  </a:cubicBezTo>
                  <a:cubicBezTo>
                    <a:pt x="83" y="184"/>
                    <a:pt x="106" y="192"/>
                    <a:pt x="129" y="192"/>
                  </a:cubicBezTo>
                  <a:cubicBezTo>
                    <a:pt x="179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4622;p53"/>
            <p:cNvSpPr/>
            <p:nvPr/>
          </p:nvSpPr>
          <p:spPr>
            <a:xfrm>
              <a:off x="50281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4623;p53"/>
            <p:cNvSpPr/>
            <p:nvPr/>
          </p:nvSpPr>
          <p:spPr>
            <a:xfrm>
              <a:off x="50281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6" y="184"/>
                    <a:pt x="99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4624;p53"/>
            <p:cNvSpPr/>
            <p:nvPr/>
          </p:nvSpPr>
          <p:spPr>
            <a:xfrm>
              <a:off x="50281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4625;p53"/>
            <p:cNvSpPr/>
            <p:nvPr/>
          </p:nvSpPr>
          <p:spPr>
            <a:xfrm>
              <a:off x="50197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4626;p53"/>
            <p:cNvSpPr/>
            <p:nvPr/>
          </p:nvSpPr>
          <p:spPr>
            <a:xfrm>
              <a:off x="501967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0" y="0"/>
                  </a:moveTo>
                  <a:cubicBezTo>
                    <a:pt x="44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4627;p53"/>
            <p:cNvSpPr/>
            <p:nvPr/>
          </p:nvSpPr>
          <p:spPr>
            <a:xfrm>
              <a:off x="50196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9" y="184"/>
                    <a:pt x="102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4628;p53"/>
            <p:cNvSpPr/>
            <p:nvPr/>
          </p:nvSpPr>
          <p:spPr>
            <a:xfrm>
              <a:off x="501967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4629;p53"/>
            <p:cNvSpPr/>
            <p:nvPr/>
          </p:nvSpPr>
          <p:spPr>
            <a:xfrm>
              <a:off x="501972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5" y="41"/>
                    <a:pt x="184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4630;p53"/>
            <p:cNvSpPr/>
            <p:nvPr/>
          </p:nvSpPr>
          <p:spPr>
            <a:xfrm>
              <a:off x="50112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4631;p53"/>
            <p:cNvSpPr/>
            <p:nvPr/>
          </p:nvSpPr>
          <p:spPr>
            <a:xfrm>
              <a:off x="50112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4632;p53"/>
            <p:cNvSpPr/>
            <p:nvPr/>
          </p:nvSpPr>
          <p:spPr>
            <a:xfrm>
              <a:off x="50112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4633;p53"/>
            <p:cNvSpPr/>
            <p:nvPr/>
          </p:nvSpPr>
          <p:spPr>
            <a:xfrm>
              <a:off x="50112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4634;p53"/>
            <p:cNvSpPr/>
            <p:nvPr/>
          </p:nvSpPr>
          <p:spPr>
            <a:xfrm>
              <a:off x="50112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2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4635;p53"/>
            <p:cNvSpPr/>
            <p:nvPr/>
          </p:nvSpPr>
          <p:spPr>
            <a:xfrm>
              <a:off x="50112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4636;p53"/>
            <p:cNvSpPr/>
            <p:nvPr/>
          </p:nvSpPr>
          <p:spPr>
            <a:xfrm>
              <a:off x="50112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4637;p53"/>
            <p:cNvSpPr/>
            <p:nvPr/>
          </p:nvSpPr>
          <p:spPr>
            <a:xfrm>
              <a:off x="5002725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4638;p53"/>
            <p:cNvSpPr/>
            <p:nvPr/>
          </p:nvSpPr>
          <p:spPr>
            <a:xfrm>
              <a:off x="50027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4639;p53"/>
            <p:cNvSpPr/>
            <p:nvPr/>
          </p:nvSpPr>
          <p:spPr>
            <a:xfrm>
              <a:off x="50027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4640;p53"/>
            <p:cNvSpPr/>
            <p:nvPr/>
          </p:nvSpPr>
          <p:spPr>
            <a:xfrm>
              <a:off x="50027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4641;p53"/>
            <p:cNvSpPr/>
            <p:nvPr/>
          </p:nvSpPr>
          <p:spPr>
            <a:xfrm>
              <a:off x="50027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4642;p53"/>
            <p:cNvSpPr/>
            <p:nvPr/>
          </p:nvSpPr>
          <p:spPr>
            <a:xfrm>
              <a:off x="50027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4643;p53"/>
            <p:cNvSpPr/>
            <p:nvPr/>
          </p:nvSpPr>
          <p:spPr>
            <a:xfrm>
              <a:off x="50027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4644;p53"/>
            <p:cNvSpPr/>
            <p:nvPr/>
          </p:nvSpPr>
          <p:spPr>
            <a:xfrm>
              <a:off x="50027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4645;p53"/>
            <p:cNvSpPr/>
            <p:nvPr/>
          </p:nvSpPr>
          <p:spPr>
            <a:xfrm>
              <a:off x="5002725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4646;p53"/>
            <p:cNvSpPr/>
            <p:nvPr/>
          </p:nvSpPr>
          <p:spPr>
            <a:xfrm>
              <a:off x="4994250" y="25163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4647;p53"/>
            <p:cNvSpPr/>
            <p:nvPr/>
          </p:nvSpPr>
          <p:spPr>
            <a:xfrm>
              <a:off x="4994250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4648;p53"/>
            <p:cNvSpPr/>
            <p:nvPr/>
          </p:nvSpPr>
          <p:spPr>
            <a:xfrm>
              <a:off x="499425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4649;p53"/>
            <p:cNvSpPr/>
            <p:nvPr/>
          </p:nvSpPr>
          <p:spPr>
            <a:xfrm>
              <a:off x="49943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4650;p53"/>
            <p:cNvSpPr/>
            <p:nvPr/>
          </p:nvSpPr>
          <p:spPr>
            <a:xfrm>
              <a:off x="499425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4651;p53"/>
            <p:cNvSpPr/>
            <p:nvPr/>
          </p:nvSpPr>
          <p:spPr>
            <a:xfrm>
              <a:off x="49942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4652;p53"/>
            <p:cNvSpPr/>
            <p:nvPr/>
          </p:nvSpPr>
          <p:spPr>
            <a:xfrm>
              <a:off x="499425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4653;p53"/>
            <p:cNvSpPr/>
            <p:nvPr/>
          </p:nvSpPr>
          <p:spPr>
            <a:xfrm>
              <a:off x="499430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4654;p53"/>
            <p:cNvSpPr/>
            <p:nvPr/>
          </p:nvSpPr>
          <p:spPr>
            <a:xfrm>
              <a:off x="49942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4655;p53"/>
            <p:cNvSpPr/>
            <p:nvPr/>
          </p:nvSpPr>
          <p:spPr>
            <a:xfrm>
              <a:off x="4994250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4656;p53"/>
            <p:cNvSpPr/>
            <p:nvPr/>
          </p:nvSpPr>
          <p:spPr>
            <a:xfrm>
              <a:off x="4994250" y="2593150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1"/>
                  </a:moveTo>
                  <a:cubicBezTo>
                    <a:pt x="44" y="1"/>
                    <a:pt x="1" y="109"/>
                    <a:pt x="65" y="166"/>
                  </a:cubicBezTo>
                  <a:cubicBezTo>
                    <a:pt x="84" y="187"/>
                    <a:pt x="107" y="196"/>
                    <a:pt x="130" y="196"/>
                  </a:cubicBezTo>
                  <a:cubicBezTo>
                    <a:pt x="180" y="196"/>
                    <a:pt x="229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4657;p53"/>
            <p:cNvSpPr/>
            <p:nvPr/>
          </p:nvSpPr>
          <p:spPr>
            <a:xfrm>
              <a:off x="49857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4658;p53"/>
            <p:cNvSpPr/>
            <p:nvPr/>
          </p:nvSpPr>
          <p:spPr>
            <a:xfrm>
              <a:off x="49858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4659;p53"/>
            <p:cNvSpPr/>
            <p:nvPr/>
          </p:nvSpPr>
          <p:spPr>
            <a:xfrm>
              <a:off x="49857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4660;p53"/>
            <p:cNvSpPr/>
            <p:nvPr/>
          </p:nvSpPr>
          <p:spPr>
            <a:xfrm>
              <a:off x="49857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4661;p53"/>
            <p:cNvSpPr/>
            <p:nvPr/>
          </p:nvSpPr>
          <p:spPr>
            <a:xfrm>
              <a:off x="49857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4662;p53"/>
            <p:cNvSpPr/>
            <p:nvPr/>
          </p:nvSpPr>
          <p:spPr>
            <a:xfrm>
              <a:off x="49858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4663;p53"/>
            <p:cNvSpPr/>
            <p:nvPr/>
          </p:nvSpPr>
          <p:spPr>
            <a:xfrm>
              <a:off x="49857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4664;p53"/>
            <p:cNvSpPr/>
            <p:nvPr/>
          </p:nvSpPr>
          <p:spPr>
            <a:xfrm>
              <a:off x="49773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4665;p53"/>
            <p:cNvSpPr/>
            <p:nvPr/>
          </p:nvSpPr>
          <p:spPr>
            <a:xfrm>
              <a:off x="49773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4666;p53"/>
            <p:cNvSpPr/>
            <p:nvPr/>
          </p:nvSpPr>
          <p:spPr>
            <a:xfrm>
              <a:off x="49773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4667;p53"/>
            <p:cNvSpPr/>
            <p:nvPr/>
          </p:nvSpPr>
          <p:spPr>
            <a:xfrm>
              <a:off x="49773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4668;p53"/>
            <p:cNvSpPr/>
            <p:nvPr/>
          </p:nvSpPr>
          <p:spPr>
            <a:xfrm>
              <a:off x="49773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4669;p53"/>
            <p:cNvSpPr/>
            <p:nvPr/>
          </p:nvSpPr>
          <p:spPr>
            <a:xfrm>
              <a:off x="49773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4670;p53"/>
            <p:cNvSpPr/>
            <p:nvPr/>
          </p:nvSpPr>
          <p:spPr>
            <a:xfrm>
              <a:off x="49773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4671;p53"/>
            <p:cNvSpPr/>
            <p:nvPr/>
          </p:nvSpPr>
          <p:spPr>
            <a:xfrm>
              <a:off x="49688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4672;p53"/>
            <p:cNvSpPr/>
            <p:nvPr/>
          </p:nvSpPr>
          <p:spPr>
            <a:xfrm>
              <a:off x="4968875" y="2539400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21" y="1"/>
                  </a:moveTo>
                  <a:cubicBezTo>
                    <a:pt x="46" y="1"/>
                    <a:pt x="1" y="104"/>
                    <a:pt x="64" y="160"/>
                  </a:cubicBezTo>
                  <a:cubicBezTo>
                    <a:pt x="82" y="181"/>
                    <a:pt x="106" y="190"/>
                    <a:pt x="129" y="190"/>
                  </a:cubicBezTo>
                  <a:cubicBezTo>
                    <a:pt x="179" y="190"/>
                    <a:pt x="227" y="149"/>
                    <a:pt x="222" y="95"/>
                  </a:cubicBezTo>
                  <a:cubicBezTo>
                    <a:pt x="222" y="37"/>
                    <a:pt x="186" y="1"/>
                    <a:pt x="128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4673;p53"/>
            <p:cNvSpPr/>
            <p:nvPr/>
          </p:nvSpPr>
          <p:spPr>
            <a:xfrm>
              <a:off x="49688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4674;p53"/>
            <p:cNvSpPr/>
            <p:nvPr/>
          </p:nvSpPr>
          <p:spPr>
            <a:xfrm>
              <a:off x="4968825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1" y="101"/>
                    <a:pt x="66" y="166"/>
                  </a:cubicBezTo>
                  <a:cubicBezTo>
                    <a:pt x="84" y="184"/>
                    <a:pt x="107" y="192"/>
                    <a:pt x="130" y="192"/>
                  </a:cubicBezTo>
                  <a:cubicBezTo>
                    <a:pt x="180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4675;p53"/>
            <p:cNvSpPr/>
            <p:nvPr/>
          </p:nvSpPr>
          <p:spPr>
            <a:xfrm>
              <a:off x="49688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4676;p53"/>
            <p:cNvSpPr/>
            <p:nvPr/>
          </p:nvSpPr>
          <p:spPr>
            <a:xfrm>
              <a:off x="49688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4677;p53"/>
            <p:cNvSpPr/>
            <p:nvPr/>
          </p:nvSpPr>
          <p:spPr>
            <a:xfrm>
              <a:off x="4968825" y="2577825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1"/>
                  </a:moveTo>
                  <a:cubicBezTo>
                    <a:pt x="51" y="1"/>
                    <a:pt x="1" y="101"/>
                    <a:pt x="66" y="166"/>
                  </a:cubicBezTo>
                  <a:cubicBezTo>
                    <a:pt x="84" y="185"/>
                    <a:pt x="107" y="193"/>
                    <a:pt x="130" y="193"/>
                  </a:cubicBezTo>
                  <a:cubicBezTo>
                    <a:pt x="180" y="193"/>
                    <a:pt x="229" y="154"/>
                    <a:pt x="224" y="94"/>
                  </a:cubicBezTo>
                  <a:cubicBezTo>
                    <a:pt x="231" y="44"/>
                    <a:pt x="188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4678;p53"/>
            <p:cNvSpPr/>
            <p:nvPr/>
          </p:nvSpPr>
          <p:spPr>
            <a:xfrm>
              <a:off x="4960525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23" y="0"/>
                  </a:moveTo>
                  <a:cubicBezTo>
                    <a:pt x="37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4679;p53"/>
            <p:cNvSpPr/>
            <p:nvPr/>
          </p:nvSpPr>
          <p:spPr>
            <a:xfrm>
              <a:off x="49605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14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5" y="181"/>
                    <a:pt x="99" y="190"/>
                    <a:pt x="122" y="190"/>
                  </a:cubicBezTo>
                  <a:cubicBezTo>
                    <a:pt x="172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1" y="1"/>
                  </a:cubicBezTo>
                  <a:cubicBezTo>
                    <a:pt x="119" y="1"/>
                    <a:pt x="116" y="1"/>
                    <a:pt x="11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4680;p53"/>
            <p:cNvSpPr/>
            <p:nvPr/>
          </p:nvSpPr>
          <p:spPr>
            <a:xfrm>
              <a:off x="496052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4681;p53"/>
            <p:cNvSpPr/>
            <p:nvPr/>
          </p:nvSpPr>
          <p:spPr>
            <a:xfrm>
              <a:off x="49605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7" y="184"/>
                    <a:pt x="100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4682;p53"/>
            <p:cNvSpPr/>
            <p:nvPr/>
          </p:nvSpPr>
          <p:spPr>
            <a:xfrm>
              <a:off x="496052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4683;p53"/>
            <p:cNvSpPr/>
            <p:nvPr/>
          </p:nvSpPr>
          <p:spPr>
            <a:xfrm>
              <a:off x="496057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4" y="1"/>
                  </a:moveTo>
                  <a:cubicBezTo>
                    <a:pt x="130" y="1"/>
                    <a:pt x="126" y="1"/>
                    <a:pt x="121" y="2"/>
                  </a:cubicBezTo>
                  <a:cubicBezTo>
                    <a:pt x="119" y="1"/>
                    <a:pt x="116" y="1"/>
                    <a:pt x="113" y="1"/>
                  </a:cubicBezTo>
                  <a:cubicBezTo>
                    <a:pt x="33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3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4684;p53"/>
            <p:cNvSpPr/>
            <p:nvPr/>
          </p:nvSpPr>
          <p:spPr>
            <a:xfrm>
              <a:off x="49605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7" y="185"/>
                    <a:pt x="100" y="193"/>
                    <a:pt x="123" y="193"/>
                  </a:cubicBezTo>
                  <a:cubicBezTo>
                    <a:pt x="173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2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4685;p53"/>
            <p:cNvSpPr/>
            <p:nvPr/>
          </p:nvSpPr>
          <p:spPr>
            <a:xfrm>
              <a:off x="4952050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31" y="0"/>
                  </a:moveTo>
                  <a:cubicBezTo>
                    <a:pt x="44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4686;p53"/>
            <p:cNvSpPr/>
            <p:nvPr/>
          </p:nvSpPr>
          <p:spPr>
            <a:xfrm>
              <a:off x="49521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4687;p53"/>
            <p:cNvSpPr/>
            <p:nvPr/>
          </p:nvSpPr>
          <p:spPr>
            <a:xfrm>
              <a:off x="49520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1" y="0"/>
                  </a:moveTo>
                  <a:cubicBezTo>
                    <a:pt x="44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4688;p53"/>
            <p:cNvSpPr/>
            <p:nvPr/>
          </p:nvSpPr>
          <p:spPr>
            <a:xfrm>
              <a:off x="49520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4689;p53"/>
            <p:cNvSpPr/>
            <p:nvPr/>
          </p:nvSpPr>
          <p:spPr>
            <a:xfrm>
              <a:off x="49520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4690;p53"/>
            <p:cNvSpPr/>
            <p:nvPr/>
          </p:nvSpPr>
          <p:spPr>
            <a:xfrm>
              <a:off x="4952100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4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4691;p53"/>
            <p:cNvSpPr/>
            <p:nvPr/>
          </p:nvSpPr>
          <p:spPr>
            <a:xfrm>
              <a:off x="49520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4692;p53"/>
            <p:cNvSpPr/>
            <p:nvPr/>
          </p:nvSpPr>
          <p:spPr>
            <a:xfrm>
              <a:off x="49435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1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4693;p53"/>
            <p:cNvSpPr/>
            <p:nvPr/>
          </p:nvSpPr>
          <p:spPr>
            <a:xfrm>
              <a:off x="49436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1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4694;p53"/>
            <p:cNvSpPr/>
            <p:nvPr/>
          </p:nvSpPr>
          <p:spPr>
            <a:xfrm>
              <a:off x="49435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1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4695;p53"/>
            <p:cNvSpPr/>
            <p:nvPr/>
          </p:nvSpPr>
          <p:spPr>
            <a:xfrm>
              <a:off x="49435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4696;p53"/>
            <p:cNvSpPr/>
            <p:nvPr/>
          </p:nvSpPr>
          <p:spPr>
            <a:xfrm>
              <a:off x="49435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1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30" y="148"/>
                    <a:pt x="224" y="87"/>
                  </a:cubicBezTo>
                  <a:cubicBezTo>
                    <a:pt x="224" y="37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4697;p53"/>
            <p:cNvSpPr/>
            <p:nvPr/>
          </p:nvSpPr>
          <p:spPr>
            <a:xfrm>
              <a:off x="49436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1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4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4698;p53"/>
            <p:cNvSpPr/>
            <p:nvPr/>
          </p:nvSpPr>
          <p:spPr>
            <a:xfrm>
              <a:off x="49435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4620;p53"/>
          <p:cNvGrpSpPr/>
          <p:nvPr/>
        </p:nvGrpSpPr>
        <p:grpSpPr>
          <a:xfrm>
            <a:off x="3282053" y="4355590"/>
            <a:ext cx="315547" cy="142197"/>
            <a:chOff x="4943575" y="2516350"/>
            <a:chExt cx="98675" cy="81700"/>
          </a:xfrm>
          <a:solidFill>
            <a:srgbClr val="A50022"/>
          </a:solidFill>
        </p:grpSpPr>
        <p:sp>
          <p:nvSpPr>
            <p:cNvPr id="647" name="Google Shape;4621;p53"/>
            <p:cNvSpPr/>
            <p:nvPr/>
          </p:nvSpPr>
          <p:spPr>
            <a:xfrm>
              <a:off x="5036450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0" y="101"/>
                    <a:pt x="65" y="166"/>
                  </a:cubicBezTo>
                  <a:cubicBezTo>
                    <a:pt x="83" y="184"/>
                    <a:pt x="106" y="192"/>
                    <a:pt x="129" y="192"/>
                  </a:cubicBezTo>
                  <a:cubicBezTo>
                    <a:pt x="179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4622;p53"/>
            <p:cNvSpPr/>
            <p:nvPr/>
          </p:nvSpPr>
          <p:spPr>
            <a:xfrm>
              <a:off x="50281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4623;p53"/>
            <p:cNvSpPr/>
            <p:nvPr/>
          </p:nvSpPr>
          <p:spPr>
            <a:xfrm>
              <a:off x="50281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6" y="184"/>
                    <a:pt x="99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4624;p53"/>
            <p:cNvSpPr/>
            <p:nvPr/>
          </p:nvSpPr>
          <p:spPr>
            <a:xfrm>
              <a:off x="50281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4625;p53"/>
            <p:cNvSpPr/>
            <p:nvPr/>
          </p:nvSpPr>
          <p:spPr>
            <a:xfrm>
              <a:off x="50197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4626;p53"/>
            <p:cNvSpPr/>
            <p:nvPr/>
          </p:nvSpPr>
          <p:spPr>
            <a:xfrm>
              <a:off x="501967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0" y="0"/>
                  </a:moveTo>
                  <a:cubicBezTo>
                    <a:pt x="44" y="0"/>
                    <a:pt x="0" y="101"/>
                    <a:pt x="58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4627;p53"/>
            <p:cNvSpPr/>
            <p:nvPr/>
          </p:nvSpPr>
          <p:spPr>
            <a:xfrm>
              <a:off x="50196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9" y="184"/>
                    <a:pt x="102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4628;p53"/>
            <p:cNvSpPr/>
            <p:nvPr/>
          </p:nvSpPr>
          <p:spPr>
            <a:xfrm>
              <a:off x="501967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0" y="0"/>
                  </a:moveTo>
                  <a:cubicBezTo>
                    <a:pt x="44" y="0"/>
                    <a:pt x="0" y="101"/>
                    <a:pt x="58" y="166"/>
                  </a:cubicBezTo>
                  <a:cubicBezTo>
                    <a:pt x="77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4629;p53"/>
            <p:cNvSpPr/>
            <p:nvPr/>
          </p:nvSpPr>
          <p:spPr>
            <a:xfrm>
              <a:off x="501972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5" y="41"/>
                    <a:pt x="184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4630;p53"/>
            <p:cNvSpPr/>
            <p:nvPr/>
          </p:nvSpPr>
          <p:spPr>
            <a:xfrm>
              <a:off x="50112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4631;p53"/>
            <p:cNvSpPr/>
            <p:nvPr/>
          </p:nvSpPr>
          <p:spPr>
            <a:xfrm>
              <a:off x="50112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4632;p53"/>
            <p:cNvSpPr/>
            <p:nvPr/>
          </p:nvSpPr>
          <p:spPr>
            <a:xfrm>
              <a:off x="50112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4633;p53"/>
            <p:cNvSpPr/>
            <p:nvPr/>
          </p:nvSpPr>
          <p:spPr>
            <a:xfrm>
              <a:off x="50112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4634;p53"/>
            <p:cNvSpPr/>
            <p:nvPr/>
          </p:nvSpPr>
          <p:spPr>
            <a:xfrm>
              <a:off x="50112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2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4635;p53"/>
            <p:cNvSpPr/>
            <p:nvPr/>
          </p:nvSpPr>
          <p:spPr>
            <a:xfrm>
              <a:off x="50112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4636;p53"/>
            <p:cNvSpPr/>
            <p:nvPr/>
          </p:nvSpPr>
          <p:spPr>
            <a:xfrm>
              <a:off x="50112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4637;p53"/>
            <p:cNvSpPr/>
            <p:nvPr/>
          </p:nvSpPr>
          <p:spPr>
            <a:xfrm>
              <a:off x="5002725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4638;p53"/>
            <p:cNvSpPr/>
            <p:nvPr/>
          </p:nvSpPr>
          <p:spPr>
            <a:xfrm>
              <a:off x="50027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4639;p53"/>
            <p:cNvSpPr/>
            <p:nvPr/>
          </p:nvSpPr>
          <p:spPr>
            <a:xfrm>
              <a:off x="50027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0" y="104"/>
                    <a:pt x="56" y="160"/>
                  </a:cubicBezTo>
                  <a:cubicBezTo>
                    <a:pt x="77" y="181"/>
                    <a:pt x="101" y="190"/>
                    <a:pt x="125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4640;p53"/>
            <p:cNvSpPr/>
            <p:nvPr/>
          </p:nvSpPr>
          <p:spPr>
            <a:xfrm>
              <a:off x="50027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4641;p53"/>
            <p:cNvSpPr/>
            <p:nvPr/>
          </p:nvSpPr>
          <p:spPr>
            <a:xfrm>
              <a:off x="50027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58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4642;p53"/>
            <p:cNvSpPr/>
            <p:nvPr/>
          </p:nvSpPr>
          <p:spPr>
            <a:xfrm>
              <a:off x="50027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4643;p53"/>
            <p:cNvSpPr/>
            <p:nvPr/>
          </p:nvSpPr>
          <p:spPr>
            <a:xfrm>
              <a:off x="50027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4644;p53"/>
            <p:cNvSpPr/>
            <p:nvPr/>
          </p:nvSpPr>
          <p:spPr>
            <a:xfrm>
              <a:off x="50027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58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4645;p53"/>
            <p:cNvSpPr/>
            <p:nvPr/>
          </p:nvSpPr>
          <p:spPr>
            <a:xfrm>
              <a:off x="5002725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4646;p53"/>
            <p:cNvSpPr/>
            <p:nvPr/>
          </p:nvSpPr>
          <p:spPr>
            <a:xfrm>
              <a:off x="4994250" y="25163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4647;p53"/>
            <p:cNvSpPr/>
            <p:nvPr/>
          </p:nvSpPr>
          <p:spPr>
            <a:xfrm>
              <a:off x="4994250" y="2524100"/>
              <a:ext cx="5750" cy="4775"/>
            </a:xfrm>
            <a:custGeom>
              <a:avLst/>
              <a:gdLst/>
              <a:ahLst/>
              <a:cxnLst/>
              <a:rect l="l" t="t" r="r" b="b"/>
              <a:pathLst>
                <a:path w="230" h="191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4648;p53"/>
            <p:cNvSpPr/>
            <p:nvPr/>
          </p:nvSpPr>
          <p:spPr>
            <a:xfrm>
              <a:off x="499425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4649;p53"/>
            <p:cNvSpPr/>
            <p:nvPr/>
          </p:nvSpPr>
          <p:spPr>
            <a:xfrm>
              <a:off x="49943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4650;p53"/>
            <p:cNvSpPr/>
            <p:nvPr/>
          </p:nvSpPr>
          <p:spPr>
            <a:xfrm>
              <a:off x="499425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4651;p53"/>
            <p:cNvSpPr/>
            <p:nvPr/>
          </p:nvSpPr>
          <p:spPr>
            <a:xfrm>
              <a:off x="49942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4652;p53"/>
            <p:cNvSpPr/>
            <p:nvPr/>
          </p:nvSpPr>
          <p:spPr>
            <a:xfrm>
              <a:off x="499425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4653;p53"/>
            <p:cNvSpPr/>
            <p:nvPr/>
          </p:nvSpPr>
          <p:spPr>
            <a:xfrm>
              <a:off x="499430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4654;p53"/>
            <p:cNvSpPr/>
            <p:nvPr/>
          </p:nvSpPr>
          <p:spPr>
            <a:xfrm>
              <a:off x="49942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4655;p53"/>
            <p:cNvSpPr/>
            <p:nvPr/>
          </p:nvSpPr>
          <p:spPr>
            <a:xfrm>
              <a:off x="4994250" y="2585575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1"/>
                  </a:moveTo>
                  <a:cubicBezTo>
                    <a:pt x="44" y="1"/>
                    <a:pt x="1" y="102"/>
                    <a:pt x="65" y="167"/>
                  </a:cubicBezTo>
                  <a:cubicBezTo>
                    <a:pt x="83" y="184"/>
                    <a:pt x="104" y="191"/>
                    <a:pt x="126" y="191"/>
                  </a:cubicBezTo>
                  <a:cubicBezTo>
                    <a:pt x="177" y="191"/>
                    <a:pt x="229" y="148"/>
                    <a:pt x="224" y="87"/>
                  </a:cubicBezTo>
                  <a:cubicBezTo>
                    <a:pt x="224" y="37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4656;p53"/>
            <p:cNvSpPr/>
            <p:nvPr/>
          </p:nvSpPr>
          <p:spPr>
            <a:xfrm>
              <a:off x="4994250" y="2593150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1"/>
                  </a:moveTo>
                  <a:cubicBezTo>
                    <a:pt x="44" y="1"/>
                    <a:pt x="1" y="109"/>
                    <a:pt x="65" y="166"/>
                  </a:cubicBezTo>
                  <a:cubicBezTo>
                    <a:pt x="84" y="187"/>
                    <a:pt x="107" y="196"/>
                    <a:pt x="130" y="196"/>
                  </a:cubicBezTo>
                  <a:cubicBezTo>
                    <a:pt x="180" y="196"/>
                    <a:pt x="229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4657;p53"/>
            <p:cNvSpPr/>
            <p:nvPr/>
          </p:nvSpPr>
          <p:spPr>
            <a:xfrm>
              <a:off x="49857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4658;p53"/>
            <p:cNvSpPr/>
            <p:nvPr/>
          </p:nvSpPr>
          <p:spPr>
            <a:xfrm>
              <a:off x="49858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4659;p53"/>
            <p:cNvSpPr/>
            <p:nvPr/>
          </p:nvSpPr>
          <p:spPr>
            <a:xfrm>
              <a:off x="49857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4660;p53"/>
            <p:cNvSpPr/>
            <p:nvPr/>
          </p:nvSpPr>
          <p:spPr>
            <a:xfrm>
              <a:off x="49857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4661;p53"/>
            <p:cNvSpPr/>
            <p:nvPr/>
          </p:nvSpPr>
          <p:spPr>
            <a:xfrm>
              <a:off x="49857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4662;p53"/>
            <p:cNvSpPr/>
            <p:nvPr/>
          </p:nvSpPr>
          <p:spPr>
            <a:xfrm>
              <a:off x="49858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4663;p53"/>
            <p:cNvSpPr/>
            <p:nvPr/>
          </p:nvSpPr>
          <p:spPr>
            <a:xfrm>
              <a:off x="49857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4664;p53"/>
            <p:cNvSpPr/>
            <p:nvPr/>
          </p:nvSpPr>
          <p:spPr>
            <a:xfrm>
              <a:off x="4977300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5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4665;p53"/>
            <p:cNvSpPr/>
            <p:nvPr/>
          </p:nvSpPr>
          <p:spPr>
            <a:xfrm>
              <a:off x="497735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63" y="160"/>
                  </a:cubicBezTo>
                  <a:cubicBezTo>
                    <a:pt x="82" y="181"/>
                    <a:pt x="105" y="190"/>
                    <a:pt x="127" y="190"/>
                  </a:cubicBezTo>
                  <a:cubicBezTo>
                    <a:pt x="175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8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4666;p53"/>
            <p:cNvSpPr/>
            <p:nvPr/>
          </p:nvSpPr>
          <p:spPr>
            <a:xfrm>
              <a:off x="4977300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5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4667;p53"/>
            <p:cNvSpPr/>
            <p:nvPr/>
          </p:nvSpPr>
          <p:spPr>
            <a:xfrm>
              <a:off x="497730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4" y="184"/>
                    <a:pt x="106" y="192"/>
                    <a:pt x="128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4668;p53"/>
            <p:cNvSpPr/>
            <p:nvPr/>
          </p:nvSpPr>
          <p:spPr>
            <a:xfrm>
              <a:off x="4977300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5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4669;p53"/>
            <p:cNvSpPr/>
            <p:nvPr/>
          </p:nvSpPr>
          <p:spPr>
            <a:xfrm>
              <a:off x="4977350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3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4670;p53"/>
            <p:cNvSpPr/>
            <p:nvPr/>
          </p:nvSpPr>
          <p:spPr>
            <a:xfrm>
              <a:off x="497730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0" y="1"/>
                  </a:moveTo>
                  <a:cubicBezTo>
                    <a:pt x="44" y="1"/>
                    <a:pt x="1" y="101"/>
                    <a:pt x="65" y="166"/>
                  </a:cubicBezTo>
                  <a:cubicBezTo>
                    <a:pt x="84" y="185"/>
                    <a:pt x="106" y="193"/>
                    <a:pt x="128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4671;p53"/>
            <p:cNvSpPr/>
            <p:nvPr/>
          </p:nvSpPr>
          <p:spPr>
            <a:xfrm>
              <a:off x="496882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0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6" y="187"/>
                    <a:pt x="110" y="195"/>
                    <a:pt x="133" y="195"/>
                  </a:cubicBezTo>
                  <a:cubicBezTo>
                    <a:pt x="183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4672;p53"/>
            <p:cNvSpPr/>
            <p:nvPr/>
          </p:nvSpPr>
          <p:spPr>
            <a:xfrm>
              <a:off x="4968875" y="2539400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21" y="1"/>
                  </a:moveTo>
                  <a:cubicBezTo>
                    <a:pt x="46" y="1"/>
                    <a:pt x="1" y="104"/>
                    <a:pt x="64" y="160"/>
                  </a:cubicBezTo>
                  <a:cubicBezTo>
                    <a:pt x="82" y="181"/>
                    <a:pt x="106" y="190"/>
                    <a:pt x="129" y="190"/>
                  </a:cubicBezTo>
                  <a:cubicBezTo>
                    <a:pt x="179" y="190"/>
                    <a:pt x="227" y="149"/>
                    <a:pt x="222" y="95"/>
                  </a:cubicBezTo>
                  <a:cubicBezTo>
                    <a:pt x="222" y="37"/>
                    <a:pt x="186" y="1"/>
                    <a:pt x="128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4673;p53"/>
            <p:cNvSpPr/>
            <p:nvPr/>
          </p:nvSpPr>
          <p:spPr>
            <a:xfrm>
              <a:off x="496882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0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6" y="180"/>
                    <a:pt x="110" y="189"/>
                    <a:pt x="133" y="189"/>
                  </a:cubicBezTo>
                  <a:cubicBezTo>
                    <a:pt x="183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4674;p53"/>
            <p:cNvSpPr/>
            <p:nvPr/>
          </p:nvSpPr>
          <p:spPr>
            <a:xfrm>
              <a:off x="4968825" y="2554750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0"/>
                  </a:moveTo>
                  <a:cubicBezTo>
                    <a:pt x="51" y="0"/>
                    <a:pt x="1" y="101"/>
                    <a:pt x="66" y="166"/>
                  </a:cubicBezTo>
                  <a:cubicBezTo>
                    <a:pt x="84" y="184"/>
                    <a:pt x="107" y="192"/>
                    <a:pt x="130" y="192"/>
                  </a:cubicBezTo>
                  <a:cubicBezTo>
                    <a:pt x="180" y="192"/>
                    <a:pt x="229" y="153"/>
                    <a:pt x="224" y="94"/>
                  </a:cubicBezTo>
                  <a:cubicBezTo>
                    <a:pt x="231" y="44"/>
                    <a:pt x="188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4675;p53"/>
            <p:cNvSpPr/>
            <p:nvPr/>
          </p:nvSpPr>
          <p:spPr>
            <a:xfrm>
              <a:off x="496882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0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5" y="183"/>
                    <a:pt x="107" y="191"/>
                    <a:pt x="129" y="191"/>
                  </a:cubicBezTo>
                  <a:cubicBezTo>
                    <a:pt x="181" y="191"/>
                    <a:pt x="229" y="148"/>
                    <a:pt x="224" y="87"/>
                  </a:cubicBezTo>
                  <a:cubicBezTo>
                    <a:pt x="224" y="37"/>
                    <a:pt x="181" y="0"/>
                    <a:pt x="130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4676;p53"/>
            <p:cNvSpPr/>
            <p:nvPr/>
          </p:nvSpPr>
          <p:spPr>
            <a:xfrm>
              <a:off x="496887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39" y="1"/>
                  </a:moveTo>
                  <a:cubicBezTo>
                    <a:pt x="136" y="1"/>
                    <a:pt x="132" y="1"/>
                    <a:pt x="128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4" y="181"/>
                    <a:pt x="108" y="190"/>
                    <a:pt x="131" y="190"/>
                  </a:cubicBezTo>
                  <a:cubicBezTo>
                    <a:pt x="181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4677;p53"/>
            <p:cNvSpPr/>
            <p:nvPr/>
          </p:nvSpPr>
          <p:spPr>
            <a:xfrm>
              <a:off x="4968825" y="2577825"/>
              <a:ext cx="5800" cy="4825"/>
            </a:xfrm>
            <a:custGeom>
              <a:avLst/>
              <a:gdLst/>
              <a:ahLst/>
              <a:cxnLst/>
              <a:rect l="l" t="t" r="r" b="b"/>
              <a:pathLst>
                <a:path w="232" h="193" extrusionOk="0">
                  <a:moveTo>
                    <a:pt x="130" y="1"/>
                  </a:moveTo>
                  <a:cubicBezTo>
                    <a:pt x="51" y="1"/>
                    <a:pt x="1" y="101"/>
                    <a:pt x="66" y="166"/>
                  </a:cubicBezTo>
                  <a:cubicBezTo>
                    <a:pt x="84" y="185"/>
                    <a:pt x="107" y="193"/>
                    <a:pt x="130" y="193"/>
                  </a:cubicBezTo>
                  <a:cubicBezTo>
                    <a:pt x="180" y="193"/>
                    <a:pt x="229" y="154"/>
                    <a:pt x="224" y="94"/>
                  </a:cubicBezTo>
                  <a:cubicBezTo>
                    <a:pt x="231" y="44"/>
                    <a:pt x="188" y="1"/>
                    <a:pt x="13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4678;p53"/>
            <p:cNvSpPr/>
            <p:nvPr/>
          </p:nvSpPr>
          <p:spPr>
            <a:xfrm>
              <a:off x="4960525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23" y="0"/>
                  </a:moveTo>
                  <a:cubicBezTo>
                    <a:pt x="37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4679;p53"/>
            <p:cNvSpPr/>
            <p:nvPr/>
          </p:nvSpPr>
          <p:spPr>
            <a:xfrm>
              <a:off x="496057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14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5" y="181"/>
                    <a:pt x="99" y="190"/>
                    <a:pt x="122" y="190"/>
                  </a:cubicBezTo>
                  <a:cubicBezTo>
                    <a:pt x="172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1" y="1"/>
                  </a:cubicBezTo>
                  <a:cubicBezTo>
                    <a:pt x="119" y="1"/>
                    <a:pt x="116" y="1"/>
                    <a:pt x="11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4680;p53"/>
            <p:cNvSpPr/>
            <p:nvPr/>
          </p:nvSpPr>
          <p:spPr>
            <a:xfrm>
              <a:off x="4960525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23" y="0"/>
                  </a:moveTo>
                  <a:cubicBezTo>
                    <a:pt x="37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4681;p53"/>
            <p:cNvSpPr/>
            <p:nvPr/>
          </p:nvSpPr>
          <p:spPr>
            <a:xfrm>
              <a:off x="496052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7" y="184"/>
                    <a:pt x="100" y="192"/>
                    <a:pt x="123" y="192"/>
                  </a:cubicBezTo>
                  <a:cubicBezTo>
                    <a:pt x="173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4682;p53"/>
            <p:cNvSpPr/>
            <p:nvPr/>
          </p:nvSpPr>
          <p:spPr>
            <a:xfrm>
              <a:off x="4960525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23" y="0"/>
                  </a:moveTo>
                  <a:cubicBezTo>
                    <a:pt x="37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23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4683;p53"/>
            <p:cNvSpPr/>
            <p:nvPr/>
          </p:nvSpPr>
          <p:spPr>
            <a:xfrm>
              <a:off x="4960575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34" y="1"/>
                  </a:moveTo>
                  <a:cubicBezTo>
                    <a:pt x="130" y="1"/>
                    <a:pt x="126" y="1"/>
                    <a:pt x="121" y="2"/>
                  </a:cubicBezTo>
                  <a:cubicBezTo>
                    <a:pt x="119" y="1"/>
                    <a:pt x="116" y="1"/>
                    <a:pt x="113" y="1"/>
                  </a:cubicBezTo>
                  <a:cubicBezTo>
                    <a:pt x="33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34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4684;p53"/>
            <p:cNvSpPr/>
            <p:nvPr/>
          </p:nvSpPr>
          <p:spPr>
            <a:xfrm>
              <a:off x="496052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23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7" y="185"/>
                    <a:pt x="100" y="193"/>
                    <a:pt x="123" y="193"/>
                  </a:cubicBezTo>
                  <a:cubicBezTo>
                    <a:pt x="173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23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4685;p53"/>
            <p:cNvSpPr/>
            <p:nvPr/>
          </p:nvSpPr>
          <p:spPr>
            <a:xfrm>
              <a:off x="4952050" y="2531675"/>
              <a:ext cx="5625" cy="4900"/>
            </a:xfrm>
            <a:custGeom>
              <a:avLst/>
              <a:gdLst/>
              <a:ahLst/>
              <a:cxnLst/>
              <a:rect l="l" t="t" r="r" b="b"/>
              <a:pathLst>
                <a:path w="225" h="196" extrusionOk="0">
                  <a:moveTo>
                    <a:pt x="131" y="0"/>
                  </a:moveTo>
                  <a:cubicBezTo>
                    <a:pt x="44" y="0"/>
                    <a:pt x="1" y="108"/>
                    <a:pt x="59" y="166"/>
                  </a:cubicBezTo>
                  <a:cubicBezTo>
                    <a:pt x="79" y="187"/>
                    <a:pt x="103" y="195"/>
                    <a:pt x="126" y="195"/>
                  </a:cubicBezTo>
                  <a:cubicBezTo>
                    <a:pt x="177" y="195"/>
                    <a:pt x="224" y="153"/>
                    <a:pt x="224" y="94"/>
                  </a:cubicBezTo>
                  <a:cubicBezTo>
                    <a:pt x="217" y="43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4686;p53"/>
            <p:cNvSpPr/>
            <p:nvPr/>
          </p:nvSpPr>
          <p:spPr>
            <a:xfrm>
              <a:off x="4952100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0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4687;p53"/>
            <p:cNvSpPr/>
            <p:nvPr/>
          </p:nvSpPr>
          <p:spPr>
            <a:xfrm>
              <a:off x="4952050" y="2547175"/>
              <a:ext cx="5625" cy="4725"/>
            </a:xfrm>
            <a:custGeom>
              <a:avLst/>
              <a:gdLst/>
              <a:ahLst/>
              <a:cxnLst/>
              <a:rect l="l" t="t" r="r" b="b"/>
              <a:pathLst>
                <a:path w="225" h="189" extrusionOk="0">
                  <a:moveTo>
                    <a:pt x="131" y="0"/>
                  </a:moveTo>
                  <a:cubicBezTo>
                    <a:pt x="44" y="0"/>
                    <a:pt x="1" y="101"/>
                    <a:pt x="59" y="159"/>
                  </a:cubicBezTo>
                  <a:cubicBezTo>
                    <a:pt x="79" y="180"/>
                    <a:pt x="103" y="189"/>
                    <a:pt x="126" y="189"/>
                  </a:cubicBezTo>
                  <a:cubicBezTo>
                    <a:pt x="177" y="189"/>
                    <a:pt x="224" y="146"/>
                    <a:pt x="224" y="87"/>
                  </a:cubicBezTo>
                  <a:cubicBezTo>
                    <a:pt x="217" y="36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4688;p53"/>
            <p:cNvSpPr/>
            <p:nvPr/>
          </p:nvSpPr>
          <p:spPr>
            <a:xfrm>
              <a:off x="4952050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4689;p53"/>
            <p:cNvSpPr/>
            <p:nvPr/>
          </p:nvSpPr>
          <p:spPr>
            <a:xfrm>
              <a:off x="4952050" y="2562500"/>
              <a:ext cx="5625" cy="4800"/>
            </a:xfrm>
            <a:custGeom>
              <a:avLst/>
              <a:gdLst/>
              <a:ahLst/>
              <a:cxnLst/>
              <a:rect l="l" t="t" r="r" b="b"/>
              <a:pathLst>
                <a:path w="225" h="192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8" y="183"/>
                    <a:pt x="100" y="191"/>
                    <a:pt x="122" y="191"/>
                  </a:cubicBezTo>
                  <a:cubicBezTo>
                    <a:pt x="174" y="191"/>
                    <a:pt x="224" y="148"/>
                    <a:pt x="224" y="87"/>
                  </a:cubicBezTo>
                  <a:cubicBezTo>
                    <a:pt x="217" y="37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4690;p53"/>
            <p:cNvSpPr/>
            <p:nvPr/>
          </p:nvSpPr>
          <p:spPr>
            <a:xfrm>
              <a:off x="4952100" y="2570225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0" y="1"/>
                  </a:cubicBez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1" y="190"/>
                    <a:pt x="124" y="190"/>
                  </a:cubicBezTo>
                  <a:cubicBezTo>
                    <a:pt x="175" y="190"/>
                    <a:pt x="222" y="147"/>
                    <a:pt x="222" y="88"/>
                  </a:cubicBezTo>
                  <a:cubicBezTo>
                    <a:pt x="216" y="41"/>
                    <a:pt x="184" y="1"/>
                    <a:pt x="14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4691;p53"/>
            <p:cNvSpPr/>
            <p:nvPr/>
          </p:nvSpPr>
          <p:spPr>
            <a:xfrm>
              <a:off x="4952050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4692;p53"/>
            <p:cNvSpPr/>
            <p:nvPr/>
          </p:nvSpPr>
          <p:spPr>
            <a:xfrm>
              <a:off x="4943575" y="2531675"/>
              <a:ext cx="5750" cy="4900"/>
            </a:xfrm>
            <a:custGeom>
              <a:avLst/>
              <a:gdLst/>
              <a:ahLst/>
              <a:cxnLst/>
              <a:rect l="l" t="t" r="r" b="b"/>
              <a:pathLst>
                <a:path w="230" h="196" extrusionOk="0">
                  <a:moveTo>
                    <a:pt x="131" y="0"/>
                  </a:moveTo>
                  <a:cubicBezTo>
                    <a:pt x="44" y="0"/>
                    <a:pt x="1" y="108"/>
                    <a:pt x="66" y="166"/>
                  </a:cubicBezTo>
                  <a:cubicBezTo>
                    <a:pt x="84" y="187"/>
                    <a:pt x="107" y="195"/>
                    <a:pt x="130" y="195"/>
                  </a:cubicBezTo>
                  <a:cubicBezTo>
                    <a:pt x="180" y="195"/>
                    <a:pt x="229" y="153"/>
                    <a:pt x="224" y="94"/>
                  </a:cubicBezTo>
                  <a:cubicBezTo>
                    <a:pt x="224" y="43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4693;p53"/>
            <p:cNvSpPr/>
            <p:nvPr/>
          </p:nvSpPr>
          <p:spPr>
            <a:xfrm>
              <a:off x="4943625" y="2539400"/>
              <a:ext cx="5575" cy="4750"/>
            </a:xfrm>
            <a:custGeom>
              <a:avLst/>
              <a:gdLst/>
              <a:ahLst/>
              <a:cxnLst/>
              <a:rect l="l" t="t" r="r" b="b"/>
              <a:pathLst>
                <a:path w="223" h="190" extrusionOk="0">
                  <a:moveTo>
                    <a:pt x="121" y="1"/>
                  </a:moveTo>
                  <a:cubicBezTo>
                    <a:pt x="39" y="1"/>
                    <a:pt x="1" y="104"/>
                    <a:pt x="57" y="160"/>
                  </a:cubicBezTo>
                  <a:cubicBezTo>
                    <a:pt x="77" y="181"/>
                    <a:pt x="102" y="190"/>
                    <a:pt x="125" y="190"/>
                  </a:cubicBezTo>
                  <a:cubicBezTo>
                    <a:pt x="176" y="190"/>
                    <a:pt x="222" y="149"/>
                    <a:pt x="222" y="95"/>
                  </a:cubicBezTo>
                  <a:cubicBezTo>
                    <a:pt x="222" y="37"/>
                    <a:pt x="179" y="1"/>
                    <a:pt x="129" y="1"/>
                  </a:cubicBezTo>
                  <a:cubicBezTo>
                    <a:pt x="126" y="1"/>
                    <a:pt x="123" y="1"/>
                    <a:pt x="12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4694;p53"/>
            <p:cNvSpPr/>
            <p:nvPr/>
          </p:nvSpPr>
          <p:spPr>
            <a:xfrm>
              <a:off x="4943575" y="2547175"/>
              <a:ext cx="5750" cy="4725"/>
            </a:xfrm>
            <a:custGeom>
              <a:avLst/>
              <a:gdLst/>
              <a:ahLst/>
              <a:cxnLst/>
              <a:rect l="l" t="t" r="r" b="b"/>
              <a:pathLst>
                <a:path w="230" h="189" extrusionOk="0">
                  <a:moveTo>
                    <a:pt x="131" y="0"/>
                  </a:moveTo>
                  <a:cubicBezTo>
                    <a:pt x="44" y="0"/>
                    <a:pt x="1" y="101"/>
                    <a:pt x="66" y="159"/>
                  </a:cubicBezTo>
                  <a:cubicBezTo>
                    <a:pt x="84" y="180"/>
                    <a:pt x="107" y="189"/>
                    <a:pt x="130" y="189"/>
                  </a:cubicBezTo>
                  <a:cubicBezTo>
                    <a:pt x="180" y="189"/>
                    <a:pt x="229" y="146"/>
                    <a:pt x="224" y="87"/>
                  </a:cubicBezTo>
                  <a:cubicBezTo>
                    <a:pt x="224" y="36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4695;p53"/>
            <p:cNvSpPr/>
            <p:nvPr/>
          </p:nvSpPr>
          <p:spPr>
            <a:xfrm>
              <a:off x="4943575" y="2554750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0"/>
                  </a:moveTo>
                  <a:cubicBezTo>
                    <a:pt x="44" y="0"/>
                    <a:pt x="1" y="101"/>
                    <a:pt x="59" y="166"/>
                  </a:cubicBezTo>
                  <a:cubicBezTo>
                    <a:pt x="79" y="184"/>
                    <a:pt x="103" y="192"/>
                    <a:pt x="126" y="192"/>
                  </a:cubicBezTo>
                  <a:cubicBezTo>
                    <a:pt x="177" y="192"/>
                    <a:pt x="224" y="153"/>
                    <a:pt x="224" y="94"/>
                  </a:cubicBezTo>
                  <a:cubicBezTo>
                    <a:pt x="224" y="44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4696;p53"/>
            <p:cNvSpPr/>
            <p:nvPr/>
          </p:nvSpPr>
          <p:spPr>
            <a:xfrm>
              <a:off x="4943575" y="2562500"/>
              <a:ext cx="5750" cy="4800"/>
            </a:xfrm>
            <a:custGeom>
              <a:avLst/>
              <a:gdLst/>
              <a:ahLst/>
              <a:cxnLst/>
              <a:rect l="l" t="t" r="r" b="b"/>
              <a:pathLst>
                <a:path w="230" h="192" extrusionOk="0">
                  <a:moveTo>
                    <a:pt x="131" y="0"/>
                  </a:moveTo>
                  <a:cubicBezTo>
                    <a:pt x="44" y="0"/>
                    <a:pt x="1" y="101"/>
                    <a:pt x="66" y="166"/>
                  </a:cubicBezTo>
                  <a:cubicBezTo>
                    <a:pt x="83" y="183"/>
                    <a:pt x="104" y="191"/>
                    <a:pt x="126" y="191"/>
                  </a:cubicBezTo>
                  <a:cubicBezTo>
                    <a:pt x="177" y="191"/>
                    <a:pt x="230" y="148"/>
                    <a:pt x="224" y="87"/>
                  </a:cubicBezTo>
                  <a:cubicBezTo>
                    <a:pt x="224" y="37"/>
                    <a:pt x="181" y="0"/>
                    <a:pt x="13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4697;p53"/>
            <p:cNvSpPr/>
            <p:nvPr/>
          </p:nvSpPr>
          <p:spPr>
            <a:xfrm>
              <a:off x="4943625" y="2570225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40" y="1"/>
                  </a:moveTo>
                  <a:cubicBezTo>
                    <a:pt x="136" y="1"/>
                    <a:pt x="132" y="1"/>
                    <a:pt x="129" y="2"/>
                  </a:cubicBezTo>
                  <a:cubicBezTo>
                    <a:pt x="126" y="1"/>
                    <a:pt x="123" y="1"/>
                    <a:pt x="121" y="1"/>
                  </a:cubicBezTo>
                  <a:cubicBezTo>
                    <a:pt x="39" y="1"/>
                    <a:pt x="1" y="104"/>
                    <a:pt x="64" y="160"/>
                  </a:cubicBezTo>
                  <a:cubicBezTo>
                    <a:pt x="82" y="181"/>
                    <a:pt x="105" y="190"/>
                    <a:pt x="128" y="190"/>
                  </a:cubicBezTo>
                  <a:cubicBezTo>
                    <a:pt x="178" y="190"/>
                    <a:pt x="227" y="147"/>
                    <a:pt x="222" y="88"/>
                  </a:cubicBezTo>
                  <a:cubicBezTo>
                    <a:pt x="222" y="41"/>
                    <a:pt x="185" y="1"/>
                    <a:pt x="140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4698;p53"/>
            <p:cNvSpPr/>
            <p:nvPr/>
          </p:nvSpPr>
          <p:spPr>
            <a:xfrm>
              <a:off x="4943575" y="2577825"/>
              <a:ext cx="5625" cy="4825"/>
            </a:xfrm>
            <a:custGeom>
              <a:avLst/>
              <a:gdLst/>
              <a:ahLst/>
              <a:cxnLst/>
              <a:rect l="l" t="t" r="r" b="b"/>
              <a:pathLst>
                <a:path w="225" h="193" extrusionOk="0">
                  <a:moveTo>
                    <a:pt x="131" y="1"/>
                  </a:moveTo>
                  <a:cubicBezTo>
                    <a:pt x="44" y="1"/>
                    <a:pt x="1" y="101"/>
                    <a:pt x="59" y="166"/>
                  </a:cubicBezTo>
                  <a:cubicBezTo>
                    <a:pt x="79" y="185"/>
                    <a:pt x="103" y="193"/>
                    <a:pt x="126" y="193"/>
                  </a:cubicBezTo>
                  <a:cubicBezTo>
                    <a:pt x="177" y="193"/>
                    <a:pt x="224" y="154"/>
                    <a:pt x="224" y="94"/>
                  </a:cubicBezTo>
                  <a:cubicBezTo>
                    <a:pt x="224" y="44"/>
                    <a:pt x="181" y="1"/>
                    <a:pt x="131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6285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Modelul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Gerali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 al. (2010)   (1)</a:t>
            </a:r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4</a:t>
            </a:fld>
            <a:endParaRPr lang="ro-RO"/>
          </a:p>
        </p:txBody>
      </p:sp>
      <p:sp>
        <p:nvSpPr>
          <p:cNvPr id="6" name="TextBox 5"/>
          <p:cNvSpPr txBox="1"/>
          <p:nvPr/>
        </p:nvSpPr>
        <p:spPr>
          <a:xfrm>
            <a:off x="348367" y="1026951"/>
            <a:ext cx="1184363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o-RO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Pacien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(higher discounting factors)</a:t>
            </a:r>
          </a:p>
          <a:p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Households 	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work, accumulate housing</a:t>
            </a:r>
            <a:endParaRPr lang="ro-RO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Impacient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(lower discounting factors)</a:t>
            </a:r>
            <a:endParaRPr lang="ro-RO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Entrepreneurs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→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homogenous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goods using capital, bought from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capital-good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hired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abor</a:t>
            </a:r>
            <a:endParaRPr lang="ro-RO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Banks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offer saving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contracts (deposits) and borrowing contracts (loans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o-RO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set </a:t>
            </a:r>
            <a:r>
              <a:rPr lang="ro-RO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rates 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as to maximize profit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(monopolistic behavior)</a:t>
            </a:r>
            <a:endParaRPr lang="ro-RO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 are </a:t>
            </a:r>
            <a:r>
              <a:rPr lang="ro-RO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capital </a:t>
            </a:r>
            <a:r>
              <a:rPr lang="ro-RO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’s costly to hold more capital than the required level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loans issued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financed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deposits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bank capital, which is accumulated out of profits.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orrowing constraint 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households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borrow against the value of their stock of housing,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entrepreneurs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against physical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capital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atient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households 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amount of deposits and do not borrow, while impatient households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entrepreneurs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 a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positive amount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loans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roduction side </a:t>
            </a:r>
            <a:r>
              <a:rPr lang="ro-RO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workers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their differentiated labor services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unions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set wages to maximize members’ utility subject to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adjustment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</a:t>
            </a: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addition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entrepreneurs, there are two other producing sectors: a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monopolistically competitive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 sector and a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capital goods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producing sector. Retailers buy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goods from entrepreneurs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competitive market, differentiate and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price them subject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nominal rigidities. Capital goods producers are introduced so to derive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market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for capital.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408176" y="1198789"/>
            <a:ext cx="804672" cy="227680"/>
          </a:xfrm>
          <a:prstGeom prst="line">
            <a:avLst/>
          </a:prstGeom>
          <a:ln>
            <a:solidFill>
              <a:srgbClr val="A500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08176" y="1435272"/>
            <a:ext cx="804672" cy="265181"/>
          </a:xfrm>
          <a:prstGeom prst="line">
            <a:avLst/>
          </a:prstGeom>
          <a:ln>
            <a:solidFill>
              <a:srgbClr val="A500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>
            <a:off x="5516273" y="1175317"/>
            <a:ext cx="274187" cy="553483"/>
          </a:xfrm>
          <a:prstGeom prst="rightBrace">
            <a:avLst/>
          </a:prstGeom>
          <a:ln w="19050">
            <a:solidFill>
              <a:srgbClr val="A500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oogle Shape;8246;p57"/>
          <p:cNvGrpSpPr/>
          <p:nvPr/>
        </p:nvGrpSpPr>
        <p:grpSpPr>
          <a:xfrm>
            <a:off x="56557" y="1260283"/>
            <a:ext cx="350166" cy="350198"/>
            <a:chOff x="1308631" y="1507830"/>
            <a:chExt cx="350166" cy="350198"/>
          </a:xfrm>
          <a:solidFill>
            <a:srgbClr val="A50022"/>
          </a:solidFill>
        </p:grpSpPr>
        <p:sp>
          <p:nvSpPr>
            <p:cNvPr id="16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8246;p57"/>
          <p:cNvGrpSpPr/>
          <p:nvPr/>
        </p:nvGrpSpPr>
        <p:grpSpPr>
          <a:xfrm>
            <a:off x="56557" y="1997181"/>
            <a:ext cx="350166" cy="350198"/>
            <a:chOff x="1308631" y="1507830"/>
            <a:chExt cx="350166" cy="350198"/>
          </a:xfrm>
        </p:grpSpPr>
        <p:sp>
          <p:nvSpPr>
            <p:cNvPr id="21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8246;p57"/>
          <p:cNvGrpSpPr/>
          <p:nvPr/>
        </p:nvGrpSpPr>
        <p:grpSpPr>
          <a:xfrm>
            <a:off x="61954" y="2499095"/>
            <a:ext cx="350166" cy="350198"/>
            <a:chOff x="1308631" y="1507830"/>
            <a:chExt cx="350166" cy="350198"/>
          </a:xfrm>
        </p:grpSpPr>
        <p:sp>
          <p:nvSpPr>
            <p:cNvPr id="26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8246;p57"/>
          <p:cNvGrpSpPr/>
          <p:nvPr/>
        </p:nvGrpSpPr>
        <p:grpSpPr>
          <a:xfrm>
            <a:off x="55892" y="3686713"/>
            <a:ext cx="350166" cy="350198"/>
            <a:chOff x="1308631" y="1507830"/>
            <a:chExt cx="350166" cy="350198"/>
          </a:xfrm>
        </p:grpSpPr>
        <p:sp>
          <p:nvSpPr>
            <p:cNvPr id="31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8246;p57"/>
          <p:cNvGrpSpPr/>
          <p:nvPr/>
        </p:nvGrpSpPr>
        <p:grpSpPr>
          <a:xfrm>
            <a:off x="55892" y="4178893"/>
            <a:ext cx="350166" cy="350198"/>
            <a:chOff x="1308631" y="1507830"/>
            <a:chExt cx="350166" cy="350198"/>
          </a:xfrm>
        </p:grpSpPr>
        <p:sp>
          <p:nvSpPr>
            <p:cNvPr id="36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8246;p57"/>
          <p:cNvGrpSpPr/>
          <p:nvPr/>
        </p:nvGrpSpPr>
        <p:grpSpPr>
          <a:xfrm>
            <a:off x="55892" y="4925525"/>
            <a:ext cx="350166" cy="350198"/>
            <a:chOff x="1308631" y="1507830"/>
            <a:chExt cx="350166" cy="350198"/>
          </a:xfrm>
          <a:solidFill>
            <a:srgbClr val="A50022"/>
          </a:solidFill>
        </p:grpSpPr>
        <p:sp>
          <p:nvSpPr>
            <p:cNvPr id="41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grpFill/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7672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Modelul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Gerali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 al. (2010)   (2)</a:t>
            </a:r>
          </a:p>
          <a:p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5</a:t>
            </a:fld>
            <a:endParaRPr lang="ro-RO"/>
          </a:p>
        </p:txBody>
      </p:sp>
      <p:sp>
        <p:nvSpPr>
          <p:cNvPr id="6" name="TextBox 5"/>
          <p:cNvSpPr txBox="1"/>
          <p:nvPr/>
        </p:nvSpPr>
        <p:spPr>
          <a:xfrm>
            <a:off x="297557" y="1075635"/>
            <a:ext cx="3117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cs typeface="Times New Roman" panose="02020603050405020304" pitchFamily="18" charset="0"/>
              </a:rPr>
              <a:t>Pacient </a:t>
            </a:r>
            <a:r>
              <a:rPr lang="ro-RO" dirty="0" err="1" smtClean="0">
                <a:cs typeface="Times New Roman" panose="02020603050405020304" pitchFamily="18" charset="0"/>
              </a:rPr>
              <a:t>Households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567863"/>
            <a:ext cx="5867400" cy="752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25" y="2381909"/>
            <a:ext cx="5133975" cy="5293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3606" y="1548813"/>
            <a:ext cx="5867400" cy="77152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6338187" y="1126003"/>
            <a:ext cx="3117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 smtClean="0">
                <a:cs typeface="Times New Roman" panose="02020603050405020304" pitchFamily="18" charset="0"/>
              </a:rPr>
              <a:t>Impatient</a:t>
            </a:r>
            <a:r>
              <a:rPr lang="ro-RO" dirty="0" smtClean="0">
                <a:cs typeface="Times New Roman" panose="02020603050405020304" pitchFamily="18" charset="0"/>
              </a:rPr>
              <a:t> </a:t>
            </a:r>
            <a:r>
              <a:rPr lang="ro-RO" dirty="0" err="1" smtClean="0">
                <a:cs typeface="Times New Roman" panose="02020603050405020304" pitchFamily="18" charset="0"/>
              </a:rPr>
              <a:t>Households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7097" y="2374066"/>
            <a:ext cx="4293753" cy="1043826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156" y="4892979"/>
            <a:ext cx="1962150" cy="61912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920" y="4192426"/>
            <a:ext cx="6000750" cy="7239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18432" y="3760145"/>
            <a:ext cx="395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 smtClean="0">
                <a:cs typeface="Times New Roman" panose="02020603050405020304" pitchFamily="18" charset="0"/>
              </a:rPr>
              <a:t>Wage</a:t>
            </a:r>
            <a:r>
              <a:rPr lang="ro-RO" dirty="0" smtClean="0">
                <a:cs typeface="Times New Roman" panose="02020603050405020304" pitchFamily="18" charset="0"/>
              </a:rPr>
              <a:t> </a:t>
            </a:r>
            <a:r>
              <a:rPr lang="ro-RO" dirty="0" err="1" smtClean="0">
                <a:cs typeface="Times New Roman" panose="02020603050405020304" pitchFamily="18" charset="0"/>
              </a:rPr>
              <a:t>setting</a:t>
            </a:r>
            <a:r>
              <a:rPr lang="ro-RO" dirty="0" smtClean="0">
                <a:cs typeface="Times New Roman" panose="02020603050405020304" pitchFamily="18" charset="0"/>
              </a:rPr>
              <a:t> </a:t>
            </a:r>
            <a:r>
              <a:rPr lang="ro-RO" dirty="0" err="1" smtClean="0">
                <a:cs typeface="Times New Roman" panose="02020603050405020304" pitchFamily="18" charset="0"/>
              </a:rPr>
              <a:t>by</a:t>
            </a:r>
            <a:r>
              <a:rPr lang="ro-RO" dirty="0" smtClean="0">
                <a:cs typeface="Times New Roman" panose="02020603050405020304" pitchFamily="18" charset="0"/>
              </a:rPr>
              <a:t> </a:t>
            </a:r>
            <a:r>
              <a:rPr lang="ro-RO" dirty="0" err="1" smtClean="0">
                <a:cs typeface="Times New Roman" panose="02020603050405020304" pitchFamily="18" charset="0"/>
              </a:rPr>
              <a:t>labour</a:t>
            </a:r>
            <a:r>
              <a:rPr lang="ro-RO" dirty="0" smtClean="0">
                <a:cs typeface="Times New Roman" panose="02020603050405020304" pitchFamily="18" charset="0"/>
              </a:rPr>
              <a:t> </a:t>
            </a:r>
            <a:r>
              <a:rPr lang="ro-RO" dirty="0" err="1" smtClean="0">
                <a:cs typeface="Times New Roman" panose="02020603050405020304" pitchFamily="18" charset="0"/>
              </a:rPr>
              <a:t>union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grpSp>
        <p:nvGrpSpPr>
          <p:cNvPr id="69" name="Google Shape;8246;p57"/>
          <p:cNvGrpSpPr/>
          <p:nvPr/>
        </p:nvGrpSpPr>
        <p:grpSpPr>
          <a:xfrm>
            <a:off x="7535" y="1075635"/>
            <a:ext cx="350166" cy="350198"/>
            <a:chOff x="1308631" y="1507830"/>
            <a:chExt cx="350166" cy="350198"/>
          </a:xfrm>
        </p:grpSpPr>
        <p:sp>
          <p:nvSpPr>
            <p:cNvPr id="70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  <p:sp>
          <p:nvSpPr>
            <p:cNvPr id="71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  <p:sp>
          <p:nvSpPr>
            <p:cNvPr id="72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  <p:sp>
          <p:nvSpPr>
            <p:cNvPr id="73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50022"/>
                </a:solidFill>
              </a:endParaRPr>
            </a:p>
          </p:txBody>
        </p:sp>
      </p:grpSp>
      <p:grpSp>
        <p:nvGrpSpPr>
          <p:cNvPr id="74" name="Google Shape;8246;p57"/>
          <p:cNvGrpSpPr/>
          <p:nvPr/>
        </p:nvGrpSpPr>
        <p:grpSpPr>
          <a:xfrm>
            <a:off x="16293" y="3750393"/>
            <a:ext cx="350166" cy="350198"/>
            <a:chOff x="1308631" y="1507830"/>
            <a:chExt cx="350166" cy="350198"/>
          </a:xfrm>
        </p:grpSpPr>
        <p:sp>
          <p:nvSpPr>
            <p:cNvPr id="75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246;p57"/>
          <p:cNvGrpSpPr/>
          <p:nvPr/>
        </p:nvGrpSpPr>
        <p:grpSpPr>
          <a:xfrm>
            <a:off x="6005693" y="1154456"/>
            <a:ext cx="350166" cy="350198"/>
            <a:chOff x="1308631" y="1507830"/>
            <a:chExt cx="350166" cy="350198"/>
          </a:xfrm>
        </p:grpSpPr>
        <p:sp>
          <p:nvSpPr>
            <p:cNvPr id="85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7758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Modelul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Gerali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 al. (2010)   (3)</a:t>
            </a:r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6</a:t>
            </a:fld>
            <a:endParaRPr lang="ro-RO"/>
          </a:p>
        </p:txBody>
      </p:sp>
      <p:sp>
        <p:nvSpPr>
          <p:cNvPr id="6" name="TextBox 5"/>
          <p:cNvSpPr txBox="1"/>
          <p:nvPr/>
        </p:nvSpPr>
        <p:spPr>
          <a:xfrm>
            <a:off x="379694" y="1048540"/>
            <a:ext cx="3117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Entrepreneurs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540110" y="1076711"/>
            <a:ext cx="3117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Capital goods producers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45873" y="4985941"/>
            <a:ext cx="395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Market clearing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0932" y="3502592"/>
            <a:ext cx="395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Intermediary goods formation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20" y="1567863"/>
            <a:ext cx="3124200" cy="590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25" y="2198727"/>
            <a:ext cx="5905500" cy="11239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25" y="3948584"/>
            <a:ext cx="2019300" cy="1028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98960" y="1491663"/>
            <a:ext cx="3686175" cy="7429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40110" y="2378102"/>
            <a:ext cx="3343275" cy="5429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65529" y="5533631"/>
            <a:ext cx="4888271" cy="61674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540110" y="3052324"/>
            <a:ext cx="395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Final goods producers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28364" y="3362564"/>
            <a:ext cx="5183765" cy="5079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40110" y="3578499"/>
            <a:ext cx="317890" cy="1682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79408" y="4013888"/>
            <a:ext cx="1408892" cy="29109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625" y="5586106"/>
            <a:ext cx="5391150" cy="56652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73399" y="5229438"/>
            <a:ext cx="395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Monetary policy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grpSp>
        <p:nvGrpSpPr>
          <p:cNvPr id="32" name="Google Shape;8246;p57"/>
          <p:cNvGrpSpPr/>
          <p:nvPr/>
        </p:nvGrpSpPr>
        <p:grpSpPr>
          <a:xfrm>
            <a:off x="33449" y="5250212"/>
            <a:ext cx="350166" cy="350198"/>
            <a:chOff x="1308631" y="1507830"/>
            <a:chExt cx="350166" cy="350198"/>
          </a:xfrm>
        </p:grpSpPr>
        <p:sp>
          <p:nvSpPr>
            <p:cNvPr id="33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8246;p57"/>
          <p:cNvGrpSpPr/>
          <p:nvPr/>
        </p:nvGrpSpPr>
        <p:grpSpPr>
          <a:xfrm>
            <a:off x="6248004" y="4992528"/>
            <a:ext cx="350166" cy="350198"/>
            <a:chOff x="1308631" y="1507830"/>
            <a:chExt cx="350166" cy="350198"/>
          </a:xfrm>
        </p:grpSpPr>
        <p:sp>
          <p:nvSpPr>
            <p:cNvPr id="38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8246;p57"/>
          <p:cNvGrpSpPr/>
          <p:nvPr/>
        </p:nvGrpSpPr>
        <p:grpSpPr>
          <a:xfrm>
            <a:off x="6248004" y="3079193"/>
            <a:ext cx="350166" cy="350198"/>
            <a:chOff x="1308631" y="1507830"/>
            <a:chExt cx="350166" cy="350198"/>
          </a:xfrm>
        </p:grpSpPr>
        <p:sp>
          <p:nvSpPr>
            <p:cNvPr id="43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8246;p57"/>
          <p:cNvGrpSpPr/>
          <p:nvPr/>
        </p:nvGrpSpPr>
        <p:grpSpPr>
          <a:xfrm>
            <a:off x="6229242" y="1106549"/>
            <a:ext cx="350166" cy="350198"/>
            <a:chOff x="1308631" y="1507830"/>
            <a:chExt cx="350166" cy="350198"/>
          </a:xfrm>
        </p:grpSpPr>
        <p:sp>
          <p:nvSpPr>
            <p:cNvPr id="56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8246;p57"/>
          <p:cNvGrpSpPr/>
          <p:nvPr/>
        </p:nvGrpSpPr>
        <p:grpSpPr>
          <a:xfrm>
            <a:off x="29196" y="3499122"/>
            <a:ext cx="350166" cy="350198"/>
            <a:chOff x="1308631" y="1507830"/>
            <a:chExt cx="350166" cy="350198"/>
          </a:xfrm>
        </p:grpSpPr>
        <p:sp>
          <p:nvSpPr>
            <p:cNvPr id="61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8246;p57"/>
          <p:cNvGrpSpPr/>
          <p:nvPr/>
        </p:nvGrpSpPr>
        <p:grpSpPr>
          <a:xfrm>
            <a:off x="10766" y="1068449"/>
            <a:ext cx="350166" cy="350198"/>
            <a:chOff x="1308631" y="1507830"/>
            <a:chExt cx="350166" cy="350198"/>
          </a:xfrm>
        </p:grpSpPr>
        <p:sp>
          <p:nvSpPr>
            <p:cNvPr id="66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196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Modelul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Gerali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 al. (2010)   (4)</a:t>
            </a:r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7</a:t>
            </a:fld>
            <a:endParaRPr lang="ro-RO"/>
          </a:p>
        </p:txBody>
      </p:sp>
      <p:sp>
        <p:nvSpPr>
          <p:cNvPr id="6" name="TextBox 5"/>
          <p:cNvSpPr txBox="1"/>
          <p:nvPr/>
        </p:nvSpPr>
        <p:spPr>
          <a:xfrm>
            <a:off x="388947" y="1041029"/>
            <a:ext cx="3117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Loans and deposit demand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44938" y="1076711"/>
            <a:ext cx="3117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Credit Branch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05218" y="3814126"/>
            <a:ext cx="395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Deposit branch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6373" y="2486448"/>
            <a:ext cx="395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Wholesale branch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407360"/>
            <a:ext cx="5943600" cy="647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" y="2947725"/>
            <a:ext cx="5829300" cy="647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450" y="3703405"/>
            <a:ext cx="1162050" cy="4381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0" y="4071998"/>
            <a:ext cx="3470406" cy="6736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221" y="4745665"/>
            <a:ext cx="3225940" cy="5937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87579" y="1499590"/>
            <a:ext cx="5924550" cy="11620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67525" y="2754660"/>
            <a:ext cx="1743075" cy="2952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68716" y="3086613"/>
            <a:ext cx="5823284" cy="67407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73379" y="4244935"/>
            <a:ext cx="4552950" cy="6191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73379" y="4920252"/>
            <a:ext cx="1143000" cy="2952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95618" y="5196926"/>
            <a:ext cx="5867400" cy="65722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43946" y="5647526"/>
            <a:ext cx="395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Overall bank profits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221" y="6119171"/>
            <a:ext cx="4743450" cy="590550"/>
          </a:xfrm>
          <a:prstGeom prst="rect">
            <a:avLst/>
          </a:prstGeom>
        </p:spPr>
      </p:pic>
      <p:grpSp>
        <p:nvGrpSpPr>
          <p:cNvPr id="27" name="Google Shape;8246;p57"/>
          <p:cNvGrpSpPr/>
          <p:nvPr/>
        </p:nvGrpSpPr>
        <p:grpSpPr>
          <a:xfrm>
            <a:off x="37704" y="1049917"/>
            <a:ext cx="350166" cy="350198"/>
            <a:chOff x="1308631" y="1507830"/>
            <a:chExt cx="350166" cy="350198"/>
          </a:xfrm>
        </p:grpSpPr>
        <p:sp>
          <p:nvSpPr>
            <p:cNvPr id="28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8246;p57"/>
          <p:cNvGrpSpPr/>
          <p:nvPr/>
        </p:nvGrpSpPr>
        <p:grpSpPr>
          <a:xfrm>
            <a:off x="6571566" y="3821381"/>
            <a:ext cx="350166" cy="350198"/>
            <a:chOff x="1308631" y="1507830"/>
            <a:chExt cx="350166" cy="350198"/>
          </a:xfrm>
        </p:grpSpPr>
        <p:sp>
          <p:nvSpPr>
            <p:cNvPr id="33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8246;p57"/>
          <p:cNvGrpSpPr/>
          <p:nvPr/>
        </p:nvGrpSpPr>
        <p:grpSpPr>
          <a:xfrm>
            <a:off x="6523213" y="1131133"/>
            <a:ext cx="350166" cy="350198"/>
            <a:chOff x="1308631" y="1507830"/>
            <a:chExt cx="350166" cy="350198"/>
          </a:xfrm>
        </p:grpSpPr>
        <p:sp>
          <p:nvSpPr>
            <p:cNvPr id="38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8246;p57"/>
          <p:cNvGrpSpPr/>
          <p:nvPr/>
        </p:nvGrpSpPr>
        <p:grpSpPr>
          <a:xfrm>
            <a:off x="15711" y="5630839"/>
            <a:ext cx="350166" cy="350198"/>
            <a:chOff x="1308631" y="1507830"/>
            <a:chExt cx="350166" cy="350198"/>
          </a:xfrm>
        </p:grpSpPr>
        <p:sp>
          <p:nvSpPr>
            <p:cNvPr id="43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8246;p57"/>
          <p:cNvGrpSpPr/>
          <p:nvPr/>
        </p:nvGrpSpPr>
        <p:grpSpPr>
          <a:xfrm>
            <a:off x="37704" y="2506802"/>
            <a:ext cx="350166" cy="350198"/>
            <a:chOff x="1308631" y="1507830"/>
            <a:chExt cx="350166" cy="350198"/>
          </a:xfrm>
        </p:grpSpPr>
        <p:sp>
          <p:nvSpPr>
            <p:cNvPr id="49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087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Modelul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Gerali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 al. (2010)   (5)</a:t>
            </a:r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8</a:t>
            </a:fld>
            <a:endParaRPr lang="ro-RO"/>
          </a:p>
        </p:txBody>
      </p:sp>
      <p:sp>
        <p:nvSpPr>
          <p:cNvPr id="6" name="TextBox 5"/>
          <p:cNvSpPr txBox="1"/>
          <p:nvPr/>
        </p:nvSpPr>
        <p:spPr>
          <a:xfrm>
            <a:off x="534831" y="1129673"/>
            <a:ext cx="3117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Calibrated parameters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631" y="1494798"/>
            <a:ext cx="8060969" cy="4861552"/>
          </a:xfrm>
          <a:prstGeom prst="rect">
            <a:avLst/>
          </a:prstGeom>
        </p:spPr>
      </p:pic>
      <p:grpSp>
        <p:nvGrpSpPr>
          <p:cNvPr id="15" name="Google Shape;8246;p57"/>
          <p:cNvGrpSpPr/>
          <p:nvPr/>
        </p:nvGrpSpPr>
        <p:grpSpPr>
          <a:xfrm>
            <a:off x="199465" y="1129673"/>
            <a:ext cx="350166" cy="350198"/>
            <a:chOff x="1308631" y="1507830"/>
            <a:chExt cx="350166" cy="350198"/>
          </a:xfrm>
        </p:grpSpPr>
        <p:sp>
          <p:nvSpPr>
            <p:cNvPr id="16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2127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/>
          <p:cNvSpPr/>
          <p:nvPr/>
        </p:nvSpPr>
        <p:spPr>
          <a:xfrm>
            <a:off x="0" y="818866"/>
            <a:ext cx="12192000" cy="176567"/>
          </a:xfrm>
          <a:prstGeom prst="flowChartAlternateProcess">
            <a:avLst/>
          </a:prstGeom>
          <a:solidFill>
            <a:srgbClr val="A50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TextBox 3"/>
          <p:cNvSpPr txBox="1"/>
          <p:nvPr/>
        </p:nvSpPr>
        <p:spPr>
          <a:xfrm>
            <a:off x="245660" y="232012"/>
            <a:ext cx="9295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Modelul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200" spc="300" dirty="0" err="1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Gerali</a:t>
            </a:r>
            <a:r>
              <a:rPr lang="en-US" sz="3200" spc="300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et al. (2010)   (6)</a:t>
            </a:r>
            <a:endParaRPr lang="ro-RO" sz="3200" spc="300" dirty="0" smtClean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06" y="0"/>
            <a:ext cx="840026" cy="8232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135" y="21533"/>
            <a:ext cx="1027812" cy="8016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693" y="67790"/>
            <a:ext cx="755436" cy="75543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C319-2A17-464C-9235-2DDF74D28312}" type="slidenum">
              <a:rPr lang="ro-RO" smtClean="0"/>
              <a:t>9</a:t>
            </a:fld>
            <a:endParaRPr lang="ro-RO"/>
          </a:p>
        </p:txBody>
      </p:sp>
      <p:sp>
        <p:nvSpPr>
          <p:cNvPr id="6" name="TextBox 5"/>
          <p:cNvSpPr txBox="1"/>
          <p:nvPr/>
        </p:nvSpPr>
        <p:spPr>
          <a:xfrm>
            <a:off x="522737" y="1129673"/>
            <a:ext cx="3117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Times New Roman" panose="02020603050405020304" pitchFamily="18" charset="0"/>
              </a:rPr>
              <a:t>Estimated parameters</a:t>
            </a:r>
            <a:endParaRPr lang="ro-RO" dirty="0" smtClean="0">
              <a:cs typeface="Times New Roman" panose="02020603050405020304" pitchFamily="18" charset="0"/>
            </a:endParaRPr>
          </a:p>
          <a:p>
            <a:endParaRPr lang="ro-RO" dirty="0">
              <a:cs typeface="Times New Roman" panose="02020603050405020304" pitchFamily="18" charset="0"/>
            </a:endParaRPr>
          </a:p>
          <a:p>
            <a:r>
              <a:rPr lang="ro-RO" dirty="0" smtClean="0">
                <a:cs typeface="Times New Roman" panose="02020603050405020304" pitchFamily="18" charset="0"/>
              </a:rPr>
              <a:t>								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631" y="1746509"/>
            <a:ext cx="3648075" cy="2438400"/>
          </a:xfrm>
          <a:prstGeom prst="rect">
            <a:avLst/>
          </a:prstGeom>
        </p:spPr>
      </p:pic>
      <p:grpSp>
        <p:nvGrpSpPr>
          <p:cNvPr id="14" name="Google Shape;8246;p57"/>
          <p:cNvGrpSpPr/>
          <p:nvPr/>
        </p:nvGrpSpPr>
        <p:grpSpPr>
          <a:xfrm>
            <a:off x="199465" y="1129673"/>
            <a:ext cx="350166" cy="350198"/>
            <a:chOff x="1308631" y="1507830"/>
            <a:chExt cx="350166" cy="350198"/>
          </a:xfrm>
        </p:grpSpPr>
        <p:sp>
          <p:nvSpPr>
            <p:cNvPr id="15" name="Google Shape;8247;p57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248;p57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249;p57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250;p57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A5002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4100" y="1655051"/>
            <a:ext cx="38481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3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5223</TotalTime>
  <Words>838</Words>
  <Application>Microsoft Office PowerPoint</Application>
  <PresentationFormat>Widescreen</PresentationFormat>
  <Paragraphs>214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Algerian</vt:lpstr>
      <vt:lpstr>Anaheim</vt:lpstr>
      <vt:lpstr>Arial</vt:lpstr>
      <vt:lpstr>Calibri</vt:lpstr>
      <vt:lpstr>Calibri Light</vt:lpstr>
      <vt:lpstr>HoloLens MDL2 Assets</vt:lpstr>
      <vt:lpstr>Josefin Slab</vt:lpstr>
      <vt:lpstr>Staatliches</vt:lpstr>
      <vt:lpstr>Times New Roman</vt:lpstr>
      <vt:lpstr>Verdana</vt:lpstr>
      <vt:lpstr>Wingdings</vt:lpstr>
      <vt:lpstr>Office Theme</vt:lpstr>
      <vt:lpstr>Modele de politică macroprudențială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Aliman</dc:creator>
  <cp:lastModifiedBy>Mihai Aliman</cp:lastModifiedBy>
  <cp:revision>188</cp:revision>
  <dcterms:created xsi:type="dcterms:W3CDTF">2017-12-16T11:19:05Z</dcterms:created>
  <dcterms:modified xsi:type="dcterms:W3CDTF">2022-06-07T22:04:53Z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854e4d-cbd9-4add-afce-3efecf8cc4fb_Enabled">
    <vt:lpwstr>True</vt:lpwstr>
  </property>
  <property fmtid="{D5CDD505-2E9C-101B-9397-08002B2CF9AE}" pid="3" name="MSIP_Label_d4854e4d-cbd9-4add-afce-3efecf8cc4fb_SiteId">
    <vt:lpwstr>c4f8f904-47e9-4e03-8a3a-90619d4a24a0</vt:lpwstr>
  </property>
  <property fmtid="{D5CDD505-2E9C-101B-9397-08002B2CF9AE}" pid="4" name="MSIP_Label_d4854e4d-cbd9-4add-afce-3efecf8cc4fb_Owner">
    <vt:lpwstr>Mihai.Aliman@bnr.ro</vt:lpwstr>
  </property>
  <property fmtid="{D5CDD505-2E9C-101B-9397-08002B2CF9AE}" pid="5" name="MSIP_Label_d4854e4d-cbd9-4add-afce-3efecf8cc4fb_SetDate">
    <vt:lpwstr>2021-07-16T12:57:01.6189597Z</vt:lpwstr>
  </property>
  <property fmtid="{D5CDD505-2E9C-101B-9397-08002B2CF9AE}" pid="6" name="MSIP_Label_d4854e4d-cbd9-4add-afce-3efecf8cc4fb_Name">
    <vt:lpwstr>Extern</vt:lpwstr>
  </property>
  <property fmtid="{D5CDD505-2E9C-101B-9397-08002B2CF9AE}" pid="7" name="MSIP_Label_d4854e4d-cbd9-4add-afce-3efecf8cc4fb_Application">
    <vt:lpwstr>Microsoft Azure Information Protection</vt:lpwstr>
  </property>
  <property fmtid="{D5CDD505-2E9C-101B-9397-08002B2CF9AE}" pid="8" name="MSIP_Label_d4854e4d-cbd9-4add-afce-3efecf8cc4fb_ActionId">
    <vt:lpwstr>dc42d18d-17bc-49b2-b61b-9736851de1ac</vt:lpwstr>
  </property>
  <property fmtid="{D5CDD505-2E9C-101B-9397-08002B2CF9AE}" pid="9" name="MSIP_Label_d4854e4d-cbd9-4add-afce-3efecf8cc4fb_Extended_MSFT_Method">
    <vt:lpwstr>Manual</vt:lpwstr>
  </property>
  <property fmtid="{D5CDD505-2E9C-101B-9397-08002B2CF9AE}" pid="10" name="Sensitivity">
    <vt:lpwstr>Extern</vt:lpwstr>
  </property>
</Properties>
</file>