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3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65" r:id="rId3"/>
    <p:sldId id="277" r:id="rId4"/>
    <p:sldId id="278" r:id="rId5"/>
    <p:sldId id="280" r:id="rId6"/>
    <p:sldId id="281" r:id="rId7"/>
    <p:sldId id="289" r:id="rId8"/>
    <p:sldId id="282" r:id="rId9"/>
    <p:sldId id="283" r:id="rId10"/>
    <p:sldId id="279" r:id="rId11"/>
    <p:sldId id="290" r:id="rId12"/>
    <p:sldId id="288" r:id="rId13"/>
    <p:sldId id="287" r:id="rId14"/>
    <p:sldId id="286" r:id="rId15"/>
    <p:sldId id="291" r:id="rId16"/>
    <p:sldId id="268" r:id="rId17"/>
    <p:sldId id="275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2"/>
    <a:srgbClr val="F1C232"/>
    <a:srgbClr val="434343"/>
    <a:srgbClr val="D9D9D9"/>
    <a:srgbClr val="FFE599"/>
    <a:srgbClr val="0E8BC6"/>
    <a:srgbClr val="222065"/>
    <a:srgbClr val="D1D4E0"/>
    <a:srgbClr val="5F6769"/>
    <a:srgbClr val="BC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doctorat\articol%20pol.%20macroprudentiala\replicare%20gerali%202010\IRFs%202023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%20eng%20actualiza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aseline="0" dirty="0" smtClean="0"/>
              <a:t>Quarterly </a:t>
            </a:r>
            <a:r>
              <a:rPr lang="en-US" sz="1050" baseline="0" dirty="0"/>
              <a:t>Growth of Household and NPISH final consumption expenditure</a:t>
            </a:r>
            <a:r>
              <a:rPr lang="ro-RO" sz="1050" baseline="0" dirty="0"/>
              <a:t>, Eurostat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Sheet1!$B$2:$B$64</c:f>
              <c:numCache>
                <c:formatCode>General</c:formatCode>
                <c:ptCount val="63"/>
                <c:pt idx="0">
                  <c:v>-1.10586256209089</c:v>
                </c:pt>
                <c:pt idx="1">
                  <c:v>-3.529113898302275</c:v>
                </c:pt>
                <c:pt idx="2">
                  <c:v>6.8152481275366297</c:v>
                </c:pt>
                <c:pt idx="3">
                  <c:v>1.3091306992270759</c:v>
                </c:pt>
                <c:pt idx="4">
                  <c:v>-2.229832228223275</c:v>
                </c:pt>
                <c:pt idx="5">
                  <c:v>1.9123753494591247</c:v>
                </c:pt>
                <c:pt idx="6">
                  <c:v>-7.8893083014029557</c:v>
                </c:pt>
                <c:pt idx="7">
                  <c:v>-2.8530014609490815</c:v>
                </c:pt>
                <c:pt idx="8">
                  <c:v>-3.2113026991074021</c:v>
                </c:pt>
                <c:pt idx="9">
                  <c:v>0.77308541335191194</c:v>
                </c:pt>
                <c:pt idx="10">
                  <c:v>2.0883087375360123</c:v>
                </c:pt>
                <c:pt idx="11">
                  <c:v>-5.9566573239313945</c:v>
                </c:pt>
                <c:pt idx="12">
                  <c:v>-1.4804535809810035</c:v>
                </c:pt>
                <c:pt idx="13">
                  <c:v>0.42600233097821161</c:v>
                </c:pt>
                <c:pt idx="14">
                  <c:v>4.6625641720323543</c:v>
                </c:pt>
                <c:pt idx="15">
                  <c:v>-1.9438166164580304</c:v>
                </c:pt>
                <c:pt idx="16">
                  <c:v>-0.87562416335905968</c:v>
                </c:pt>
                <c:pt idx="17">
                  <c:v>2.71193679345921</c:v>
                </c:pt>
                <c:pt idx="18">
                  <c:v>-1.469827977154273</c:v>
                </c:pt>
                <c:pt idx="19">
                  <c:v>1.5820576552619228</c:v>
                </c:pt>
                <c:pt idx="20">
                  <c:v>-0.47564982665026256</c:v>
                </c:pt>
                <c:pt idx="21">
                  <c:v>-1.9876636272954804</c:v>
                </c:pt>
                <c:pt idx="22">
                  <c:v>-2.755322812430697</c:v>
                </c:pt>
                <c:pt idx="23">
                  <c:v>-4.5817186003746651</c:v>
                </c:pt>
                <c:pt idx="24">
                  <c:v>0.34310863830813976</c:v>
                </c:pt>
                <c:pt idx="25">
                  <c:v>-0.42496357941201068</c:v>
                </c:pt>
                <c:pt idx="26">
                  <c:v>-0.22157942120094887</c:v>
                </c:pt>
                <c:pt idx="27">
                  <c:v>2.424322297623557</c:v>
                </c:pt>
                <c:pt idx="28">
                  <c:v>-2.2976818012229536</c:v>
                </c:pt>
                <c:pt idx="29">
                  <c:v>-0.41241501010100012</c:v>
                </c:pt>
                <c:pt idx="30">
                  <c:v>2.1210922445303062</c:v>
                </c:pt>
                <c:pt idx="31">
                  <c:v>-0.95936359744643063</c:v>
                </c:pt>
                <c:pt idx="32">
                  <c:v>1.7666358494536984</c:v>
                </c:pt>
                <c:pt idx="33">
                  <c:v>-1.2374242679657508</c:v>
                </c:pt>
                <c:pt idx="34">
                  <c:v>1.0519662165182488</c:v>
                </c:pt>
                <c:pt idx="35">
                  <c:v>-0.88791455310881806</c:v>
                </c:pt>
                <c:pt idx="36">
                  <c:v>2.1361481399463669</c:v>
                </c:pt>
                <c:pt idx="37">
                  <c:v>-0.24199803648729279</c:v>
                </c:pt>
                <c:pt idx="38">
                  <c:v>-0.39292180759279727</c:v>
                </c:pt>
                <c:pt idx="39">
                  <c:v>2.8659774457560374</c:v>
                </c:pt>
                <c:pt idx="40">
                  <c:v>4.2220848158818516</c:v>
                </c:pt>
                <c:pt idx="41">
                  <c:v>1.6334148195031064</c:v>
                </c:pt>
                <c:pt idx="42">
                  <c:v>-8.8356327197977036E-3</c:v>
                </c:pt>
                <c:pt idx="43">
                  <c:v>0.27467239221455586</c:v>
                </c:pt>
                <c:pt idx="44">
                  <c:v>0.85940929918753828</c:v>
                </c:pt>
                <c:pt idx="45">
                  <c:v>1.5887252200157933</c:v>
                </c:pt>
                <c:pt idx="46">
                  <c:v>0.39761163822241408</c:v>
                </c:pt>
                <c:pt idx="47">
                  <c:v>-1.2472761054830226</c:v>
                </c:pt>
                <c:pt idx="48">
                  <c:v>-3.3445131651522439</c:v>
                </c:pt>
                <c:pt idx="49">
                  <c:v>1.3036398779648763</c:v>
                </c:pt>
                <c:pt idx="50">
                  <c:v>2.5272995029234826</c:v>
                </c:pt>
                <c:pt idx="51">
                  <c:v>-2.1903133188939581</c:v>
                </c:pt>
                <c:pt idx="52">
                  <c:v>-11.539436391428461</c:v>
                </c:pt>
                <c:pt idx="53">
                  <c:v>4.3315825823757006</c:v>
                </c:pt>
                <c:pt idx="54">
                  <c:v>-0.85645157616194589</c:v>
                </c:pt>
                <c:pt idx="55">
                  <c:v>5.0712552793579082</c:v>
                </c:pt>
                <c:pt idx="56">
                  <c:v>-4.5815954840976918</c:v>
                </c:pt>
                <c:pt idx="57">
                  <c:v>8.6244720920508922</c:v>
                </c:pt>
                <c:pt idx="58">
                  <c:v>0.75249927214141288</c:v>
                </c:pt>
                <c:pt idx="59">
                  <c:v>-4.1542859636004819</c:v>
                </c:pt>
                <c:pt idx="60">
                  <c:v>1.1602987522208421</c:v>
                </c:pt>
                <c:pt idx="61">
                  <c:v>4.0506905224321734</c:v>
                </c:pt>
                <c:pt idx="62">
                  <c:v>5.5565092133149943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D4-47CD-8818-FF33BAC5A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677728"/>
        <c:axId val="2047670656"/>
      </c:lineChart>
      <c:catAx>
        <c:axId val="204767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0656"/>
        <c:crosses val="autoZero"/>
        <c:auto val="1"/>
        <c:lblAlgn val="ctr"/>
        <c:lblOffset val="100"/>
        <c:noMultiLvlLbl val="0"/>
      </c:catAx>
      <c:valAx>
        <c:axId val="20476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</a:t>
            </a:r>
            <a:r>
              <a:rPr lang="en-US" sz="1000" baseline="0"/>
              <a:t> Interest Rate on New Deposits by Households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33858267716535"/>
          <c:y val="0.3084027777777778"/>
          <c:w val="0.83810586176727908"/>
          <c:h val="0.4064009186351705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Sheet1!$M$2:$M$64</c:f>
              <c:numCache>
                <c:formatCode>General</c:formatCode>
                <c:ptCount val="63"/>
                <c:pt idx="0">
                  <c:v>6.6999999999999993</c:v>
                </c:pt>
                <c:pt idx="1">
                  <c:v>6.43</c:v>
                </c:pt>
                <c:pt idx="2">
                  <c:v>6.8466666666666667</c:v>
                </c:pt>
                <c:pt idx="3">
                  <c:v>7.5200000000000005</c:v>
                </c:pt>
                <c:pt idx="4">
                  <c:v>9.4666666666666668</c:v>
                </c:pt>
                <c:pt idx="5">
                  <c:v>10.719999999999999</c:v>
                </c:pt>
                <c:pt idx="6">
                  <c:v>13.753333333333332</c:v>
                </c:pt>
                <c:pt idx="7">
                  <c:v>16.193333333333332</c:v>
                </c:pt>
                <c:pt idx="8">
                  <c:v>14.773333333333333</c:v>
                </c:pt>
                <c:pt idx="9">
                  <c:v>10.949999999999998</c:v>
                </c:pt>
                <c:pt idx="10">
                  <c:v>9.8933333333333326</c:v>
                </c:pt>
                <c:pt idx="11">
                  <c:v>8.9933333333333341</c:v>
                </c:pt>
                <c:pt idx="12">
                  <c:v>7.44</c:v>
                </c:pt>
                <c:pt idx="13">
                  <c:v>7.4966666666666661</c:v>
                </c:pt>
                <c:pt idx="14">
                  <c:v>7.496666666666667</c:v>
                </c:pt>
                <c:pt idx="15">
                  <c:v>7.12</c:v>
                </c:pt>
                <c:pt idx="16">
                  <c:v>6.8070637219999997</c:v>
                </c:pt>
                <c:pt idx="17">
                  <c:v>6.623333333333334</c:v>
                </c:pt>
                <c:pt idx="18">
                  <c:v>6.5846023436666661</c:v>
                </c:pt>
                <c:pt idx="19">
                  <c:v>6.5166666666666666</c:v>
                </c:pt>
                <c:pt idx="20">
                  <c:v>5.7324123793333328</c:v>
                </c:pt>
                <c:pt idx="21">
                  <c:v>5.580000000000001</c:v>
                </c:pt>
                <c:pt idx="22">
                  <c:v>5.6533333333333333</c:v>
                </c:pt>
                <c:pt idx="23">
                  <c:v>5.5566666666666675</c:v>
                </c:pt>
                <c:pt idx="24">
                  <c:v>5.14</c:v>
                </c:pt>
                <c:pt idx="25">
                  <c:v>4.5866666666666669</c:v>
                </c:pt>
                <c:pt idx="26">
                  <c:v>4.0566666666666666</c:v>
                </c:pt>
                <c:pt idx="27">
                  <c:v>3.6033333333333335</c:v>
                </c:pt>
                <c:pt idx="28">
                  <c:v>3.2533333333333334</c:v>
                </c:pt>
                <c:pt idx="29">
                  <c:v>3.03</c:v>
                </c:pt>
                <c:pt idx="30">
                  <c:v>2.93</c:v>
                </c:pt>
                <c:pt idx="31">
                  <c:v>2.4600000000000004</c:v>
                </c:pt>
                <c:pt idx="32">
                  <c:v>1.9933333333333334</c:v>
                </c:pt>
                <c:pt idx="33">
                  <c:v>1.6566666666666665</c:v>
                </c:pt>
                <c:pt idx="34">
                  <c:v>1.5666666666666667</c:v>
                </c:pt>
                <c:pt idx="35">
                  <c:v>1.2233333333333334</c:v>
                </c:pt>
                <c:pt idx="36">
                  <c:v>1.0933333333333335</c:v>
                </c:pt>
                <c:pt idx="37">
                  <c:v>0.96666666666666667</c:v>
                </c:pt>
                <c:pt idx="38">
                  <c:v>0.91</c:v>
                </c:pt>
                <c:pt idx="39">
                  <c:v>0.87333333333333341</c:v>
                </c:pt>
                <c:pt idx="40">
                  <c:v>0.79999999999999993</c:v>
                </c:pt>
                <c:pt idx="41">
                  <c:v>0.7533333333333333</c:v>
                </c:pt>
                <c:pt idx="42">
                  <c:v>0.77</c:v>
                </c:pt>
                <c:pt idx="43">
                  <c:v>0.95000000000000007</c:v>
                </c:pt>
                <c:pt idx="44">
                  <c:v>1.0900000000000001</c:v>
                </c:pt>
                <c:pt idx="45">
                  <c:v>1.49</c:v>
                </c:pt>
                <c:pt idx="46">
                  <c:v>1.7433333333333334</c:v>
                </c:pt>
                <c:pt idx="47">
                  <c:v>1.64</c:v>
                </c:pt>
                <c:pt idx="48">
                  <c:v>1.6833333333333333</c:v>
                </c:pt>
                <c:pt idx="49">
                  <c:v>1.9066666666666665</c:v>
                </c:pt>
                <c:pt idx="50">
                  <c:v>2.0333333333333332</c:v>
                </c:pt>
                <c:pt idx="51">
                  <c:v>1.8499999999999999</c:v>
                </c:pt>
                <c:pt idx="52">
                  <c:v>1.7533333333333332</c:v>
                </c:pt>
                <c:pt idx="53">
                  <c:v>1.6566666666666665</c:v>
                </c:pt>
                <c:pt idx="54">
                  <c:v>1.5333333333333332</c:v>
                </c:pt>
                <c:pt idx="55">
                  <c:v>1.2866666666666664</c:v>
                </c:pt>
                <c:pt idx="56">
                  <c:v>1.0999999999999999</c:v>
                </c:pt>
                <c:pt idx="57">
                  <c:v>1.1566666666666665</c:v>
                </c:pt>
                <c:pt idx="58">
                  <c:v>1.3</c:v>
                </c:pt>
                <c:pt idx="59">
                  <c:v>1.6933333333333334</c:v>
                </c:pt>
                <c:pt idx="60">
                  <c:v>3.4033333333333329</c:v>
                </c:pt>
                <c:pt idx="61">
                  <c:v>6.1000000000000005</c:v>
                </c:pt>
                <c:pt idx="62">
                  <c:v>7.0633333333333335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BA-4B94-A378-5C1A188A2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4549728"/>
        <c:axId val="1934545984"/>
      </c:lineChart>
      <c:catAx>
        <c:axId val="19345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45984"/>
        <c:crosses val="autoZero"/>
        <c:auto val="1"/>
        <c:lblAlgn val="ctr"/>
        <c:lblOffset val="100"/>
        <c:noMultiLvlLbl val="0"/>
      </c:catAx>
      <c:valAx>
        <c:axId val="19345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4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Interest Rate on New Real</a:t>
            </a:r>
            <a:r>
              <a:rPr lang="en-US" sz="1000" baseline="0"/>
              <a:t> Estate Loans to Households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Sheet1!$K$2:$K$64</c:f>
              <c:numCache>
                <c:formatCode>General</c:formatCode>
                <c:ptCount val="63"/>
                <c:pt idx="0">
                  <c:v>8.1702578909542414</c:v>
                </c:pt>
                <c:pt idx="1">
                  <c:v>8.2421244115234469</c:v>
                </c:pt>
                <c:pt idx="2">
                  <c:v>8.7665139182839997</c:v>
                </c:pt>
                <c:pt idx="3">
                  <c:v>9.6730173338367127</c:v>
                </c:pt>
                <c:pt idx="4">
                  <c:v>8.9071340102615455</c:v>
                </c:pt>
                <c:pt idx="5">
                  <c:v>8.8051296867161888</c:v>
                </c:pt>
                <c:pt idx="6">
                  <c:v>9.0274650954070825</c:v>
                </c:pt>
                <c:pt idx="7">
                  <c:v>9.8216066019986332</c:v>
                </c:pt>
                <c:pt idx="8">
                  <c:v>10.811719899016637</c:v>
                </c:pt>
                <c:pt idx="9">
                  <c:v>12.187881247533745</c:v>
                </c:pt>
                <c:pt idx="10">
                  <c:v>12.388551464711057</c:v>
                </c:pt>
                <c:pt idx="11">
                  <c:v>12.123333333333333</c:v>
                </c:pt>
                <c:pt idx="12">
                  <c:v>10.371814406478961</c:v>
                </c:pt>
                <c:pt idx="13">
                  <c:v>10.327593383500856</c:v>
                </c:pt>
                <c:pt idx="14">
                  <c:v>10.369676788587279</c:v>
                </c:pt>
                <c:pt idx="15">
                  <c:v>9.7834090317137683</c:v>
                </c:pt>
                <c:pt idx="16">
                  <c:v>8.2657275150095497</c:v>
                </c:pt>
                <c:pt idx="17">
                  <c:v>8.7998909910577918</c:v>
                </c:pt>
                <c:pt idx="18">
                  <c:v>8.3279354675688975</c:v>
                </c:pt>
                <c:pt idx="19">
                  <c:v>7.5686522745935889</c:v>
                </c:pt>
                <c:pt idx="20">
                  <c:v>6.9367851007826049</c:v>
                </c:pt>
                <c:pt idx="21">
                  <c:v>7.6113029381791764</c:v>
                </c:pt>
                <c:pt idx="22">
                  <c:v>8.1358628804883057</c:v>
                </c:pt>
                <c:pt idx="23">
                  <c:v>8.3658771282491298</c:v>
                </c:pt>
                <c:pt idx="24">
                  <c:v>7.2787979884601093</c:v>
                </c:pt>
                <c:pt idx="25">
                  <c:v>6.7621591722756804</c:v>
                </c:pt>
                <c:pt idx="26">
                  <c:v>5.5866901357539618</c:v>
                </c:pt>
                <c:pt idx="27">
                  <c:v>5.1358364901893951</c:v>
                </c:pt>
                <c:pt idx="28">
                  <c:v>5.3118140772976998</c:v>
                </c:pt>
                <c:pt idx="29">
                  <c:v>4.9143360644449556</c:v>
                </c:pt>
                <c:pt idx="30">
                  <c:v>4.9523349647398325</c:v>
                </c:pt>
                <c:pt idx="31">
                  <c:v>4.1690482009463921</c:v>
                </c:pt>
                <c:pt idx="32">
                  <c:v>3.9885188935465936</c:v>
                </c:pt>
                <c:pt idx="33">
                  <c:v>3.8967240867600226</c:v>
                </c:pt>
                <c:pt idx="34">
                  <c:v>3.9000229379391413</c:v>
                </c:pt>
                <c:pt idx="35">
                  <c:v>3.6299314363865882</c:v>
                </c:pt>
                <c:pt idx="36">
                  <c:v>3.2937861628723883</c:v>
                </c:pt>
                <c:pt idx="37">
                  <c:v>3.4642392001881928</c:v>
                </c:pt>
                <c:pt idx="38">
                  <c:v>3.5016867877165225</c:v>
                </c:pt>
                <c:pt idx="39">
                  <c:v>3.6003061733150141</c:v>
                </c:pt>
                <c:pt idx="40">
                  <c:v>3.481697208362561</c:v>
                </c:pt>
                <c:pt idx="41">
                  <c:v>3.4726085967748066</c:v>
                </c:pt>
                <c:pt idx="42">
                  <c:v>4.2261479031231763</c:v>
                </c:pt>
                <c:pt idx="43">
                  <c:v>4.644725436784392</c:v>
                </c:pt>
                <c:pt idx="44">
                  <c:v>4.8390478619268729</c:v>
                </c:pt>
                <c:pt idx="45">
                  <c:v>5.62553552018883</c:v>
                </c:pt>
                <c:pt idx="46">
                  <c:v>5.792276735614645</c:v>
                </c:pt>
                <c:pt idx="47">
                  <c:v>5.7694259131426158</c:v>
                </c:pt>
                <c:pt idx="48">
                  <c:v>5.5268058194056833</c:v>
                </c:pt>
                <c:pt idx="49">
                  <c:v>5.4023090715434847</c:v>
                </c:pt>
                <c:pt idx="50">
                  <c:v>5.4473960818629008</c:v>
                </c:pt>
                <c:pt idx="51">
                  <c:v>5.29993074132127</c:v>
                </c:pt>
                <c:pt idx="52">
                  <c:v>5.1621857690289037</c:v>
                </c:pt>
                <c:pt idx="53">
                  <c:v>5.2713715394970819</c:v>
                </c:pt>
                <c:pt idx="54">
                  <c:v>4.8700274236620062</c:v>
                </c:pt>
                <c:pt idx="55">
                  <c:v>4.6361337224906114</c:v>
                </c:pt>
                <c:pt idx="56">
                  <c:v>4.3162495880749354</c:v>
                </c:pt>
                <c:pt idx="57">
                  <c:v>3.8327393131956931</c:v>
                </c:pt>
                <c:pt idx="58">
                  <c:v>3.6964566452377148</c:v>
                </c:pt>
                <c:pt idx="59">
                  <c:v>3.8219440505977746</c:v>
                </c:pt>
                <c:pt idx="60">
                  <c:v>4.4443568736313148</c:v>
                </c:pt>
                <c:pt idx="61">
                  <c:v>5.4678347907327121</c:v>
                </c:pt>
                <c:pt idx="62">
                  <c:v>6.8635005590456641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45-4B12-813F-545CC78E35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70352"/>
        <c:axId val="2126167856"/>
      </c:lineChart>
      <c:catAx>
        <c:axId val="212617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7856"/>
        <c:crosses val="autoZero"/>
        <c:auto val="1"/>
        <c:lblAlgn val="ctr"/>
        <c:lblOffset val="100"/>
        <c:noMultiLvlLbl val="0"/>
      </c:catAx>
      <c:valAx>
        <c:axId val="21261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</a:t>
            </a:r>
            <a:r>
              <a:rPr lang="en-US" sz="1000" baseline="0"/>
              <a:t> Interest Rate on New Credits to Non FInancial Companies in lei,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Sheet1!$L$2:$L$64</c:f>
              <c:numCache>
                <c:formatCode>General</c:formatCode>
                <c:ptCount val="63"/>
                <c:pt idx="0">
                  <c:v>11.969999999999999</c:v>
                </c:pt>
                <c:pt idx="1">
                  <c:v>10.660000000000002</c:v>
                </c:pt>
                <c:pt idx="2">
                  <c:v>11.42</c:v>
                </c:pt>
                <c:pt idx="3">
                  <c:v>12.636666666666665</c:v>
                </c:pt>
                <c:pt idx="4">
                  <c:v>14.19</c:v>
                </c:pt>
                <c:pt idx="5">
                  <c:v>15.173333333333332</c:v>
                </c:pt>
                <c:pt idx="6">
                  <c:v>19.866666666666667</c:v>
                </c:pt>
                <c:pt idx="7">
                  <c:v>20.816666666666666</c:v>
                </c:pt>
                <c:pt idx="8">
                  <c:v>17.986666666666668</c:v>
                </c:pt>
                <c:pt idx="9">
                  <c:v>15.526666666666666</c:v>
                </c:pt>
                <c:pt idx="10">
                  <c:v>15.783333333333333</c:v>
                </c:pt>
                <c:pt idx="11">
                  <c:v>13.056666666666667</c:v>
                </c:pt>
                <c:pt idx="12">
                  <c:v>11.253333333333332</c:v>
                </c:pt>
                <c:pt idx="13">
                  <c:v>11.153333333333334</c:v>
                </c:pt>
                <c:pt idx="14">
                  <c:v>10.003333333333332</c:v>
                </c:pt>
                <c:pt idx="15">
                  <c:v>10.066666666666666</c:v>
                </c:pt>
                <c:pt idx="16">
                  <c:v>9.3666666666666654</c:v>
                </c:pt>
                <c:pt idx="17">
                  <c:v>9.4166666666666661</c:v>
                </c:pt>
                <c:pt idx="18">
                  <c:v>10.006666666666666</c:v>
                </c:pt>
                <c:pt idx="19">
                  <c:v>9.4866666666666664</c:v>
                </c:pt>
                <c:pt idx="20">
                  <c:v>9.2299999999999986</c:v>
                </c:pt>
                <c:pt idx="21">
                  <c:v>9.8066666666666666</c:v>
                </c:pt>
                <c:pt idx="22">
                  <c:v>9.7899999999999991</c:v>
                </c:pt>
                <c:pt idx="23">
                  <c:v>9.6333333333333329</c:v>
                </c:pt>
                <c:pt idx="24">
                  <c:v>9.413333333333334</c:v>
                </c:pt>
                <c:pt idx="25">
                  <c:v>8.4233333333333338</c:v>
                </c:pt>
                <c:pt idx="26">
                  <c:v>7.376666666666666</c:v>
                </c:pt>
                <c:pt idx="27">
                  <c:v>7.1833333333333336</c:v>
                </c:pt>
                <c:pt idx="28">
                  <c:v>6.6933333333333325</c:v>
                </c:pt>
                <c:pt idx="29">
                  <c:v>6.27</c:v>
                </c:pt>
                <c:pt idx="30">
                  <c:v>5.9333333333333327</c:v>
                </c:pt>
                <c:pt idx="31">
                  <c:v>5.2333333333333334</c:v>
                </c:pt>
                <c:pt idx="32">
                  <c:v>4.8566666666666665</c:v>
                </c:pt>
                <c:pt idx="33">
                  <c:v>4.6566666666666672</c:v>
                </c:pt>
                <c:pt idx="34">
                  <c:v>4.4800000000000004</c:v>
                </c:pt>
                <c:pt idx="35">
                  <c:v>4.333333333333333</c:v>
                </c:pt>
                <c:pt idx="36">
                  <c:v>4.08</c:v>
                </c:pt>
                <c:pt idx="37">
                  <c:v>3.7266666666666666</c:v>
                </c:pt>
                <c:pt idx="38">
                  <c:v>3.6966666666666668</c:v>
                </c:pt>
                <c:pt idx="39">
                  <c:v>3.8466666666666671</c:v>
                </c:pt>
                <c:pt idx="40">
                  <c:v>3.98</c:v>
                </c:pt>
                <c:pt idx="41">
                  <c:v>3.84</c:v>
                </c:pt>
                <c:pt idx="42">
                  <c:v>4.7333333333333334</c:v>
                </c:pt>
                <c:pt idx="43">
                  <c:v>4.9766666666666666</c:v>
                </c:pt>
                <c:pt idx="44">
                  <c:v>5.3566666666666665</c:v>
                </c:pt>
                <c:pt idx="45">
                  <c:v>5.9333333333333327</c:v>
                </c:pt>
                <c:pt idx="46">
                  <c:v>6.0066666666666668</c:v>
                </c:pt>
                <c:pt idx="47">
                  <c:v>6.0766666666666671</c:v>
                </c:pt>
                <c:pt idx="48">
                  <c:v>6.2166666666666677</c:v>
                </c:pt>
                <c:pt idx="49">
                  <c:v>5.71</c:v>
                </c:pt>
                <c:pt idx="50">
                  <c:v>5.8533333333333344</c:v>
                </c:pt>
                <c:pt idx="51">
                  <c:v>5.7433333333333323</c:v>
                </c:pt>
                <c:pt idx="52">
                  <c:v>5.246666666666667</c:v>
                </c:pt>
                <c:pt idx="53">
                  <c:v>4.5766666666666671</c:v>
                </c:pt>
                <c:pt idx="54">
                  <c:v>4.5933333333333328</c:v>
                </c:pt>
                <c:pt idx="55">
                  <c:v>4.47</c:v>
                </c:pt>
                <c:pt idx="56">
                  <c:v>4.1633333333333331</c:v>
                </c:pt>
                <c:pt idx="57">
                  <c:v>3.9599999999999995</c:v>
                </c:pt>
                <c:pt idx="58">
                  <c:v>4.4666666666666668</c:v>
                </c:pt>
                <c:pt idx="59">
                  <c:v>5.5933333333333328</c:v>
                </c:pt>
                <c:pt idx="60">
                  <c:v>7.2600000000000007</c:v>
                </c:pt>
                <c:pt idx="61">
                  <c:v>9.4233333333333338</c:v>
                </c:pt>
                <c:pt idx="62">
                  <c:v>10.18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3-4984-884E-BACD6BC19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671488"/>
        <c:axId val="2047673152"/>
      </c:lineChart>
      <c:catAx>
        <c:axId val="204767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3152"/>
        <c:crosses val="autoZero"/>
        <c:auto val="1"/>
        <c:lblAlgn val="ctr"/>
        <c:lblOffset val="100"/>
        <c:noMultiLvlLbl val="0"/>
      </c:catAx>
      <c:valAx>
        <c:axId val="20476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vi'!$B$37:$U$37</c:f>
              <c:numCache>
                <c:formatCode>General</c:formatCode>
                <c:ptCount val="20"/>
                <c:pt idx="0">
                  <c:v>-0.73170142648049796</c:v>
                </c:pt>
                <c:pt idx="1">
                  <c:v>4.1661355046102203E-2</c:v>
                </c:pt>
                <c:pt idx="2">
                  <c:v>8.8815838514108195E-2</c:v>
                </c:pt>
                <c:pt idx="3">
                  <c:v>-0.17341670859951799</c:v>
                </c:pt>
                <c:pt idx="4">
                  <c:v>-0.431155453251023</c:v>
                </c:pt>
                <c:pt idx="5">
                  <c:v>-0.55165845481843701</c:v>
                </c:pt>
                <c:pt idx="6">
                  <c:v>-0.53662829449874005</c:v>
                </c:pt>
                <c:pt idx="7">
                  <c:v>-0.44412680916963199</c:v>
                </c:pt>
                <c:pt idx="8">
                  <c:v>-0.33204255314700498</c:v>
                </c:pt>
                <c:pt idx="9">
                  <c:v>-0.23499263106339199</c:v>
                </c:pt>
                <c:pt idx="10">
                  <c:v>-0.164551017305541</c:v>
                </c:pt>
                <c:pt idx="11">
                  <c:v>-0.118596974187426</c:v>
                </c:pt>
                <c:pt idx="12">
                  <c:v>-9.0305788355465197E-2</c:v>
                </c:pt>
                <c:pt idx="13" formatCode="0.00E+00">
                  <c:v>-7.3300512835686504E-2</c:v>
                </c:pt>
                <c:pt idx="14">
                  <c:v>-6.3288792761767396E-2</c:v>
                </c:pt>
                <c:pt idx="15">
                  <c:v>-5.7797372678834301E-2</c:v>
                </c:pt>
                <c:pt idx="16">
                  <c:v>-5.5391816158589798E-2</c:v>
                </c:pt>
                <c:pt idx="17">
                  <c:v>-5.5081315223702597E-2</c:v>
                </c:pt>
                <c:pt idx="18">
                  <c:v>-5.6055426851059999E-2</c:v>
                </c:pt>
                <c:pt idx="19">
                  <c:v>-5.7641659322484898E-2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95-456F-980C-356D7B4334D0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vi'!$B$51:$U$51</c:f>
              <c:numCache>
                <c:formatCode>General</c:formatCode>
                <c:ptCount val="20"/>
                <c:pt idx="0">
                  <c:v>-0.81747497158806903</c:v>
                </c:pt>
                <c:pt idx="1">
                  <c:v>4.9155574691297901E-2</c:v>
                </c:pt>
                <c:pt idx="2">
                  <c:v>0.10697029363674899</c:v>
                </c:pt>
                <c:pt idx="3">
                  <c:v>-0.17827582076040499</c:v>
                </c:pt>
                <c:pt idx="4">
                  <c:v>-0.455714412840592</c:v>
                </c:pt>
                <c:pt idx="5">
                  <c:v>-0.57771057075976295</c:v>
                </c:pt>
                <c:pt idx="6">
                  <c:v>-0.54806943349052495</c:v>
                </c:pt>
                <c:pt idx="7">
                  <c:v>-0.43398247884920199</c:v>
                </c:pt>
                <c:pt idx="8">
                  <c:v>-0.30188299731830198</c:v>
                </c:pt>
                <c:pt idx="9">
                  <c:v>-0.191120543422585</c:v>
                </c:pt>
                <c:pt idx="10">
                  <c:v>-0.114249288366295</c:v>
                </c:pt>
                <c:pt idx="11">
                  <c:v>-6.7839895150711996E-2</c:v>
                </c:pt>
                <c:pt idx="12">
                  <c:v>-4.2963108673234301E-2</c:v>
                </c:pt>
                <c:pt idx="13" formatCode="0.00E+00">
                  <c:v>-3.1286135206045201E-2</c:v>
                </c:pt>
                <c:pt idx="14">
                  <c:v>-2.7088278891426398E-2</c:v>
                </c:pt>
                <c:pt idx="15">
                  <c:v>-2.70174026818495E-2</c:v>
                </c:pt>
                <c:pt idx="16">
                  <c:v>-2.9186090076706299E-2</c:v>
                </c:pt>
                <c:pt idx="17">
                  <c:v>-3.2435781329951403E-2</c:v>
                </c:pt>
                <c:pt idx="18">
                  <c:v>-3.5964534762314301E-2</c:v>
                </c:pt>
                <c:pt idx="19">
                  <c:v>-3.9210936379134899E-2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95-456F-980C-356D7B433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vi'!$B$9:$U$9</c:f>
              <c:numCache>
                <c:formatCode>General</c:formatCode>
                <c:ptCount val="20"/>
                <c:pt idx="0">
                  <c:v>-2.12051206945887E-2</c:v>
                </c:pt>
                <c:pt idx="1">
                  <c:v>-1.6363900064714401E-2</c:v>
                </c:pt>
                <c:pt idx="2">
                  <c:v>-1.2779274790027301E-2</c:v>
                </c:pt>
                <c:pt idx="3">
                  <c:v>-1.02274079497704E-2</c:v>
                </c:pt>
                <c:pt idx="4">
                  <c:v>-8.4021053282548105E-3</c:v>
                </c:pt>
                <c:pt idx="5">
                  <c:v>-7.0354099518965497E-3</c:v>
                </c:pt>
                <c:pt idx="6">
                  <c:v>-5.9338479489809996E-3</c:v>
                </c:pt>
                <c:pt idx="7">
                  <c:v>-4.9765990593968502E-3</c:v>
                </c:pt>
                <c:pt idx="8">
                  <c:v>-4.0994555236544298E-3</c:v>
                </c:pt>
                <c:pt idx="9">
                  <c:v>-3.2762453356376402E-3</c:v>
                </c:pt>
                <c:pt idx="10">
                  <c:v>-2.5028105916504702E-3</c:v>
                </c:pt>
                <c:pt idx="11">
                  <c:v>-1.7851799270438601E-3</c:v>
                </c:pt>
                <c:pt idx="12">
                  <c:v>-1.1318856069593201E-3</c:v>
                </c:pt>
                <c:pt idx="13">
                  <c:v>-5.4966714796122996E-4</c:v>
                </c:pt>
                <c:pt idx="14" formatCode="0.00E+00">
                  <c:v>-4.1617986170194901E-5</c:v>
                </c:pt>
                <c:pt idx="15">
                  <c:v>3.9309671028320297E-4</c:v>
                </c:pt>
                <c:pt idx="16">
                  <c:v>7.5864702167294197E-4</c:v>
                </c:pt>
                <c:pt idx="17">
                  <c:v>1.0615689457722499E-3</c:v>
                </c:pt>
                <c:pt idx="18">
                  <c:v>1.3097408484341599E-3</c:v>
                </c:pt>
                <c:pt idx="19">
                  <c:v>1.5114877200979001E-3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95-456F-980C-356D7B433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vi'!$B$38:$U$38</c:f>
              <c:numCache>
                <c:formatCode>General</c:formatCode>
                <c:ptCount val="20"/>
                <c:pt idx="0">
                  <c:v>-0.54436550451697496</c:v>
                </c:pt>
                <c:pt idx="1">
                  <c:v>0.37928856357007101</c:v>
                </c:pt>
                <c:pt idx="2">
                  <c:v>0.31035374824523398</c:v>
                </c:pt>
                <c:pt idx="3">
                  <c:v>-0.13404989665320999</c:v>
                </c:pt>
                <c:pt idx="4">
                  <c:v>-0.52720319600092602</c:v>
                </c:pt>
                <c:pt idx="5">
                  <c:v>-0.70570399636028502</c:v>
                </c:pt>
                <c:pt idx="6">
                  <c:v>-0.68778123263166402</c:v>
                </c:pt>
                <c:pt idx="7">
                  <c:v>-0.56137790918018005</c:v>
                </c:pt>
                <c:pt idx="8">
                  <c:v>-0.40832081195188202</c:v>
                </c:pt>
                <c:pt idx="9">
                  <c:v>-0.275841929607338</c:v>
                </c:pt>
                <c:pt idx="10">
                  <c:v>-0.17915376008383499</c:v>
                </c:pt>
                <c:pt idx="11">
                  <c:v>-0.115162251729402</c:v>
                </c:pt>
                <c:pt idx="12">
                  <c:v>-7.4797271826099604E-2</c:v>
                </c:pt>
                <c:pt idx="13">
                  <c:v>-4.9772891793992399E-2</c:v>
                </c:pt>
                <c:pt idx="14">
                  <c:v>-3.4577124453591103E-2</c:v>
                </c:pt>
                <c:pt idx="15">
                  <c:v>-2.6008364902736499E-2</c:v>
                </c:pt>
                <c:pt idx="16">
                  <c:v>-2.2125700548258499E-2</c:v>
                </c:pt>
                <c:pt idx="17">
                  <c:v>-2.15008884730707E-2</c:v>
                </c:pt>
                <c:pt idx="18">
                  <c:v>-2.2921010918850002E-2</c:v>
                </c:pt>
                <c:pt idx="19">
                  <c:v>-2.5368871884978699E-2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5B-4ADE-9BA3-89C5653DA9AB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vi'!$B$52:$U$52</c:f>
              <c:numCache>
                <c:formatCode>General</c:formatCode>
                <c:ptCount val="20"/>
                <c:pt idx="0">
                  <c:v>-0.63232149423240003</c:v>
                </c:pt>
                <c:pt idx="1">
                  <c:v>0.37759736680635603</c:v>
                </c:pt>
                <c:pt idx="2">
                  <c:v>0.28494479635040199</c:v>
                </c:pt>
                <c:pt idx="3">
                  <c:v>-0.21487685517214999</c:v>
                </c:pt>
                <c:pt idx="4">
                  <c:v>-0.64392588502568104</c:v>
                </c:pt>
                <c:pt idx="5">
                  <c:v>-0.82247186270555495</c:v>
                </c:pt>
                <c:pt idx="6">
                  <c:v>-0.77638239088054195</c:v>
                </c:pt>
                <c:pt idx="7">
                  <c:v>-0.60979805108186702</c:v>
                </c:pt>
                <c:pt idx="8">
                  <c:v>-0.41855148878988802</c:v>
                </c:pt>
                <c:pt idx="9">
                  <c:v>-0.25756791904800003</c:v>
                </c:pt>
                <c:pt idx="10">
                  <c:v>-0.143928312838426</c:v>
                </c:pt>
                <c:pt idx="11">
                  <c:v>-7.2887044926517305E-2</c:v>
                </c:pt>
                <c:pt idx="12">
                  <c:v>-3.2419528946434198E-2</c:v>
                </c:pt>
                <c:pt idx="13">
                  <c:v>-1.13675333267054E-2</c:v>
                </c:pt>
                <c:pt idx="14">
                  <c:v>-2.0033392373193198E-3</c:v>
                </c:pt>
                <c:pt idx="15">
                  <c:v>3.6074859639256802E-4</c:v>
                </c:pt>
                <c:pt idx="16">
                  <c:v>-1.4439318743484401E-3</c:v>
                </c:pt>
                <c:pt idx="17">
                  <c:v>-5.5268049667063198E-3</c:v>
                </c:pt>
                <c:pt idx="18">
                  <c:v>-1.05044453615051E-2</c:v>
                </c:pt>
                <c:pt idx="19">
                  <c:v>-1.53819890913098E-2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5B-4ADE-9BA3-89C5653DA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vi'!$B$10:$U$10</c:f>
              <c:numCache>
                <c:formatCode>General</c:formatCode>
                <c:ptCount val="20"/>
                <c:pt idx="0">
                  <c:v>-1.4917325177721701E-2</c:v>
                </c:pt>
                <c:pt idx="1">
                  <c:v>-1.2395688275491401E-2</c:v>
                </c:pt>
                <c:pt idx="2">
                  <c:v>-1.16799722894765E-2</c:v>
                </c:pt>
                <c:pt idx="3">
                  <c:v>-1.2005680951983099E-2</c:v>
                </c:pt>
                <c:pt idx="4">
                  <c:v>-1.26654391120375E-2</c:v>
                </c:pt>
                <c:pt idx="5">
                  <c:v>-1.3179176773976E-2</c:v>
                </c:pt>
                <c:pt idx="6">
                  <c:v>-1.33001259746965E-2</c:v>
                </c:pt>
                <c:pt idx="7">
                  <c:v>-1.2960681015105301E-2</c:v>
                </c:pt>
                <c:pt idx="8">
                  <c:v>-1.22070242484966E-2</c:v>
                </c:pt>
                <c:pt idx="9">
                  <c:v>-1.11430038742615E-2</c:v>
                </c:pt>
                <c:pt idx="10">
                  <c:v>-9.8895497112216901E-3</c:v>
                </c:pt>
                <c:pt idx="11">
                  <c:v>-8.5592936073304298E-3</c:v>
                </c:pt>
                <c:pt idx="12">
                  <c:v>-7.2434340542439904E-3</c:v>
                </c:pt>
                <c:pt idx="13">
                  <c:v>-6.0072809211337798E-3</c:v>
                </c:pt>
                <c:pt idx="14">
                  <c:v>-4.8912532334632903E-3</c:v>
                </c:pt>
                <c:pt idx="15">
                  <c:v>-3.9147943730881698E-3</c:v>
                </c:pt>
                <c:pt idx="16">
                  <c:v>-3.0814115211939001E-3</c:v>
                </c:pt>
                <c:pt idx="17">
                  <c:v>-2.3836975012763201E-3</c:v>
                </c:pt>
                <c:pt idx="18">
                  <c:v>-1.80770162232236E-3</c:v>
                </c:pt>
                <c:pt idx="19">
                  <c:v>-1.33637796666797E-3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5B-4ADE-9BA3-89C5653DA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vi'!$B$39:$U$39</c:f>
              <c:numCache>
                <c:formatCode>General</c:formatCode>
                <c:ptCount val="20"/>
                <c:pt idx="0">
                  <c:v>-1.07580298098004</c:v>
                </c:pt>
                <c:pt idx="1">
                  <c:v>-0.578497587658234</c:v>
                </c:pt>
                <c:pt idx="2">
                  <c:v>-0.31810846260634701</c:v>
                </c:pt>
                <c:pt idx="3">
                  <c:v>-0.24572628513148201</c:v>
                </c:pt>
                <c:pt idx="4">
                  <c:v>-0.25473345558720001</c:v>
                </c:pt>
                <c:pt idx="5">
                  <c:v>-0.26870519228592099</c:v>
                </c:pt>
                <c:pt idx="6">
                  <c:v>-0.25898821119609799</c:v>
                </c:pt>
                <c:pt idx="7">
                  <c:v>-0.228758152917308</c:v>
                </c:pt>
                <c:pt idx="8">
                  <c:v>-0.191933453116263</c:v>
                </c:pt>
                <c:pt idx="9">
                  <c:v>-0.15995999993665999</c:v>
                </c:pt>
                <c:pt idx="10">
                  <c:v>-0.13772847074068301</c:v>
                </c:pt>
                <c:pt idx="11">
                  <c:v>-0.124905926173867</c:v>
                </c:pt>
                <c:pt idx="12">
                  <c:v>-0.118792074326592</c:v>
                </c:pt>
                <c:pt idx="13">
                  <c:v>-0.116516415526888</c:v>
                </c:pt>
                <c:pt idx="14">
                  <c:v>-0.1160268346365</c:v>
                </c:pt>
                <c:pt idx="15">
                  <c:v>-0.11618791986885001</c:v>
                </c:pt>
                <c:pt idx="16">
                  <c:v>-0.11649553814506</c:v>
                </c:pt>
                <c:pt idx="17">
                  <c:v>-0.11676236883366201</c:v>
                </c:pt>
                <c:pt idx="18">
                  <c:v>-0.116917240806757</c:v>
                </c:pt>
                <c:pt idx="19">
                  <c:v>-0.116920820568936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33-44C7-9EB6-C178B688F4B5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vi'!$B$53:$U$53</c:f>
              <c:numCache>
                <c:formatCode>General</c:formatCode>
                <c:ptCount val="20"/>
                <c:pt idx="0">
                  <c:v>-1.1540747979569701</c:v>
                </c:pt>
                <c:pt idx="1">
                  <c:v>-0.54793529163832499</c:v>
                </c:pt>
                <c:pt idx="2">
                  <c:v>-0.21657851336964001</c:v>
                </c:pt>
                <c:pt idx="3">
                  <c:v>-0.111736957953894</c:v>
                </c:pt>
                <c:pt idx="4">
                  <c:v>-0.113555303744064</c:v>
                </c:pt>
                <c:pt idx="5">
                  <c:v>-0.13274669782899201</c:v>
                </c:pt>
                <c:pt idx="6">
                  <c:v>-0.133007815891929</c:v>
                </c:pt>
                <c:pt idx="7">
                  <c:v>-0.114358500236108</c:v>
                </c:pt>
                <c:pt idx="8">
                  <c:v>-8.9785474047829397E-2</c:v>
                </c:pt>
                <c:pt idx="9">
                  <c:v>-7.0322514578506898E-2</c:v>
                </c:pt>
                <c:pt idx="10">
                  <c:v>-6.02942958552148E-2</c:v>
                </c:pt>
                <c:pt idx="11">
                  <c:v>-5.8664427519943302E-2</c:v>
                </c:pt>
                <c:pt idx="12">
                  <c:v>-6.2130812980086603E-2</c:v>
                </c:pt>
                <c:pt idx="13">
                  <c:v>-6.7497164185056094E-2</c:v>
                </c:pt>
                <c:pt idx="14">
                  <c:v>-7.2691453363944503E-2</c:v>
                </c:pt>
                <c:pt idx="15">
                  <c:v>-7.6789521997000093E-2</c:v>
                </c:pt>
                <c:pt idx="16">
                  <c:v>-7.9619955901847603E-2</c:v>
                </c:pt>
                <c:pt idx="17">
                  <c:v>-8.1354963950758502E-2</c:v>
                </c:pt>
                <c:pt idx="18">
                  <c:v>-8.2249712842937597E-2</c:v>
                </c:pt>
                <c:pt idx="19">
                  <c:v>-8.2530779107330005E-2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33-44C7-9EB6-C178B688F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vi'!$B$11:$U$11</c:f>
              <c:numCache>
                <c:formatCode>General</c:formatCode>
                <c:ptCount val="20"/>
                <c:pt idx="0">
                  <c:v>-7.0286793296077094E-2</c:v>
                </c:pt>
                <c:pt idx="1">
                  <c:v>-4.7339219050314803E-2</c:v>
                </c:pt>
                <c:pt idx="2">
                  <c:v>-2.1360279893372101E-2</c:v>
                </c:pt>
                <c:pt idx="3">
                  <c:v>3.65354811214047E-3</c:v>
                </c:pt>
                <c:pt idx="4">
                  <c:v>2.4876895620906201E-2</c:v>
                </c:pt>
                <c:pt idx="5">
                  <c:v>4.0921994340521899E-2</c:v>
                </c:pt>
                <c:pt idx="6">
                  <c:v>5.1566311747706102E-2</c:v>
                </c:pt>
                <c:pt idx="7">
                  <c:v>5.7346053694317299E-2</c:v>
                </c:pt>
                <c:pt idx="8">
                  <c:v>5.9187118075925603E-2</c:v>
                </c:pt>
                <c:pt idx="9">
                  <c:v>5.8130596856017298E-2</c:v>
                </c:pt>
                <c:pt idx="10">
                  <c:v>5.5157065607545498E-2</c:v>
                </c:pt>
                <c:pt idx="11">
                  <c:v>5.1092625805893001E-2</c:v>
                </c:pt>
                <c:pt idx="12">
                  <c:v>4.6574026454010202E-2</c:v>
                </c:pt>
                <c:pt idx="13">
                  <c:v>4.2051720204398201E-2</c:v>
                </c:pt>
                <c:pt idx="14">
                  <c:v>3.7813972071006702E-2</c:v>
                </c:pt>
                <c:pt idx="15">
                  <c:v>3.4019905851010897E-2</c:v>
                </c:pt>
                <c:pt idx="16">
                  <c:v>3.0733619278635198E-2</c:v>
                </c:pt>
                <c:pt idx="17">
                  <c:v>2.7954848049518002E-2</c:v>
                </c:pt>
                <c:pt idx="18">
                  <c:v>2.5644070789070401E-2</c:v>
                </c:pt>
                <c:pt idx="19">
                  <c:v>2.3741538121470299E-2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33-44C7-9EB6-C178B688F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vi'!$B$42:$U$42</c:f>
              <c:numCache>
                <c:formatCode>General</c:formatCode>
                <c:ptCount val="20"/>
                <c:pt idx="0">
                  <c:v>1.29622320920986</c:v>
                </c:pt>
                <c:pt idx="1">
                  <c:v>9.9434830924279005</c:v>
                </c:pt>
                <c:pt idx="2">
                  <c:v>11.694578495722901</c:v>
                </c:pt>
                <c:pt idx="3">
                  <c:v>10.8421383815346</c:v>
                </c:pt>
                <c:pt idx="4">
                  <c:v>9.0853894442910796</c:v>
                </c:pt>
                <c:pt idx="5">
                  <c:v>7.2155203808286803</c:v>
                </c:pt>
                <c:pt idx="6">
                  <c:v>5.5048108544663297</c:v>
                </c:pt>
                <c:pt idx="7">
                  <c:v>4.0153585519344697</c:v>
                </c:pt>
                <c:pt idx="8">
                  <c:v>2.75772334222538</c:v>
                </c:pt>
                <c:pt idx="9">
                  <c:v>1.73869567775637</c:v>
                </c:pt>
                <c:pt idx="10">
                  <c:v>0.95941807857690298</c:v>
                </c:pt>
                <c:pt idx="11">
                  <c:v>0.40561044782457101</c:v>
                </c:pt>
                <c:pt idx="12">
                  <c:v>4.5962144106553603E-2</c:v>
                </c:pt>
                <c:pt idx="13">
                  <c:v>-0.16146419400391199</c:v>
                </c:pt>
                <c:pt idx="14">
                  <c:v>-0.26032281739880198</c:v>
                </c:pt>
                <c:pt idx="15">
                  <c:v>-0.28903155222515398</c:v>
                </c:pt>
                <c:pt idx="16">
                  <c:v>-0.27738735365974798</c:v>
                </c:pt>
                <c:pt idx="17">
                  <c:v>-0.24623411241061899</c:v>
                </c:pt>
                <c:pt idx="18">
                  <c:v>-0.20886350882325599</c:v>
                </c:pt>
                <c:pt idx="19">
                  <c:v>-0.172963516013979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C-4967-A3F2-4E075ECB5F33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vi'!$B$56:$U$56</c:f>
              <c:numCache>
                <c:formatCode>General</c:formatCode>
                <c:ptCount val="20"/>
                <c:pt idx="0">
                  <c:v>1.4246073678023701</c:v>
                </c:pt>
                <c:pt idx="1">
                  <c:v>10.588637154052099</c:v>
                </c:pt>
                <c:pt idx="2">
                  <c:v>12.477695670167</c:v>
                </c:pt>
                <c:pt idx="3">
                  <c:v>11.4130214684115</c:v>
                </c:pt>
                <c:pt idx="4">
                  <c:v>9.3186048500068903</c:v>
                </c:pt>
                <c:pt idx="5">
                  <c:v>7.1227588596134099</c:v>
                </c:pt>
                <c:pt idx="6">
                  <c:v>5.1621726135034001</c:v>
                </c:pt>
                <c:pt idx="7">
                  <c:v>3.5176754181380798</c:v>
                </c:pt>
                <c:pt idx="8">
                  <c:v>2.1944814488589701</c:v>
                </c:pt>
                <c:pt idx="9">
                  <c:v>1.1829597274044701</c:v>
                </c:pt>
                <c:pt idx="10">
                  <c:v>0.46369256476529602</c:v>
                </c:pt>
                <c:pt idx="11">
                  <c:v>1.5720709295123901E-3</c:v>
                </c:pt>
                <c:pt idx="12">
                  <c:v>-0.253320041153756</c:v>
                </c:pt>
                <c:pt idx="13">
                  <c:v>-0.35769229337270803</c:v>
                </c:pt>
                <c:pt idx="14">
                  <c:v>-0.365367459251559</c:v>
                </c:pt>
                <c:pt idx="15">
                  <c:v>-0.32038866715890901</c:v>
                </c:pt>
                <c:pt idx="16">
                  <c:v>-0.25433253854308202</c:v>
                </c:pt>
                <c:pt idx="17">
                  <c:v>-0.18701822236769799</c:v>
                </c:pt>
                <c:pt idx="18">
                  <c:v>-0.12900499997340401</c:v>
                </c:pt>
                <c:pt idx="19">
                  <c:v>-8.4489590071399306E-2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C-4967-A3F2-4E075ECB5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vi'!$B$14:$U$14</c:f>
              <c:numCache>
                <c:formatCode>General</c:formatCode>
                <c:ptCount val="20"/>
                <c:pt idx="0">
                  <c:v>2.4977983869121098E-3</c:v>
                </c:pt>
                <c:pt idx="1">
                  <c:v>0.37572739591510601</c:v>
                </c:pt>
                <c:pt idx="2">
                  <c:v>0.71807067795008095</c:v>
                </c:pt>
                <c:pt idx="3">
                  <c:v>0.90926277892104701</c:v>
                </c:pt>
                <c:pt idx="4">
                  <c:v>0.94975246333118002</c:v>
                </c:pt>
                <c:pt idx="5">
                  <c:v>0.88137888284681798</c:v>
                </c:pt>
                <c:pt idx="6">
                  <c:v>0.75150979884340097</c:v>
                </c:pt>
                <c:pt idx="7">
                  <c:v>0.59893848736091104</c:v>
                </c:pt>
                <c:pt idx="8">
                  <c:v>0.45023583058268501</c:v>
                </c:pt>
                <c:pt idx="9">
                  <c:v>0.32070590158448897</c:v>
                </c:pt>
                <c:pt idx="10">
                  <c:v>0.21698097267071101</c:v>
                </c:pt>
                <c:pt idx="11">
                  <c:v>0.139829029008951</c:v>
                </c:pt>
                <c:pt idx="12">
                  <c:v>8.6560412802484193E-2</c:v>
                </c:pt>
                <c:pt idx="13">
                  <c:v>5.2840199197575502E-2</c:v>
                </c:pt>
                <c:pt idx="14">
                  <c:v>3.3917128391507803E-2</c:v>
                </c:pt>
                <c:pt idx="15">
                  <c:v>2.5366508264625099E-2</c:v>
                </c:pt>
                <c:pt idx="16">
                  <c:v>2.3468697954612601E-2</c:v>
                </c:pt>
                <c:pt idx="17">
                  <c:v>2.53380092984372E-2</c:v>
                </c:pt>
                <c:pt idx="18">
                  <c:v>2.8896895424722398E-2</c:v>
                </c:pt>
                <c:pt idx="19">
                  <c:v>3.27668925513507E-2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CC-4967-A3F2-4E075ECB5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vi'!$B$36:$U$36</c:f>
              <c:numCache>
                <c:formatCode>General</c:formatCode>
                <c:ptCount val="20"/>
                <c:pt idx="0">
                  <c:v>-6.3345153385057501E-2</c:v>
                </c:pt>
                <c:pt idx="1">
                  <c:v>0.99454258740382795</c:v>
                </c:pt>
                <c:pt idx="2">
                  <c:v>0.79750862574644499</c:v>
                </c:pt>
                <c:pt idx="3">
                  <c:v>0.28004191119225702</c:v>
                </c:pt>
                <c:pt idx="4">
                  <c:v>-0.102857603269911</c:v>
                </c:pt>
                <c:pt idx="5">
                  <c:v>-0.249775678155743</c:v>
                </c:pt>
                <c:pt idx="6">
                  <c:v>-0.235892362864945</c:v>
                </c:pt>
                <c:pt idx="7">
                  <c:v>-0.16631902326878401</c:v>
                </c:pt>
                <c:pt idx="8">
                  <c:v>-0.108103490838346</c:v>
                </c:pt>
                <c:pt idx="9">
                  <c:v>-8.2530409587775494E-2</c:v>
                </c:pt>
                <c:pt idx="10">
                  <c:v>-8.3340807377226198E-2</c:v>
                </c:pt>
                <c:pt idx="11">
                  <c:v>-9.6287028869539895E-2</c:v>
                </c:pt>
                <c:pt idx="12">
                  <c:v>-0.11026476866396701</c:v>
                </c:pt>
                <c:pt idx="13">
                  <c:v>-0.120208935912785</c:v>
                </c:pt>
                <c:pt idx="14">
                  <c:v>-0.12555815077928401</c:v>
                </c:pt>
                <c:pt idx="15">
                  <c:v>-0.12771841149594801</c:v>
                </c:pt>
                <c:pt idx="16">
                  <c:v>-0.128265990195018</c:v>
                </c:pt>
                <c:pt idx="17">
                  <c:v>-0.12821334904231199</c:v>
                </c:pt>
                <c:pt idx="18">
                  <c:v>-0.12798718165220199</c:v>
                </c:pt>
                <c:pt idx="19">
                  <c:v>-0.12767332236541101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9F-46D0-ABFA-79442E0B410F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vi'!$B$50:$U$50</c:f>
              <c:numCache>
                <c:formatCode>General</c:formatCode>
                <c:ptCount val="20"/>
                <c:pt idx="0">
                  <c:v>-8.9306375672663293E-2</c:v>
                </c:pt>
                <c:pt idx="1">
                  <c:v>1.1821786201387601</c:v>
                </c:pt>
                <c:pt idx="2">
                  <c:v>1.00604333140399</c:v>
                </c:pt>
                <c:pt idx="3">
                  <c:v>0.43170734574027803</c:v>
                </c:pt>
                <c:pt idx="4">
                  <c:v>-9.9018765580467499E-3</c:v>
                </c:pt>
                <c:pt idx="5">
                  <c:v>-0.191300642574049</c:v>
                </c:pt>
                <c:pt idx="6">
                  <c:v>-0.190420022372848</c:v>
                </c:pt>
                <c:pt idx="7">
                  <c:v>-0.123444860031952</c:v>
                </c:pt>
                <c:pt idx="8">
                  <c:v>-6.5866546442976001E-2</c:v>
                </c:pt>
                <c:pt idx="9">
                  <c:v>-4.2268606908521598E-2</c:v>
                </c:pt>
                <c:pt idx="10">
                  <c:v>-4.6200117522516897E-2</c:v>
                </c:pt>
                <c:pt idx="11">
                  <c:v>-6.2084535437009002E-2</c:v>
                </c:pt>
                <c:pt idx="12">
                  <c:v>-7.7820738874834205E-2</c:v>
                </c:pt>
                <c:pt idx="13">
                  <c:v>-8.8098357376907202E-2</c:v>
                </c:pt>
                <c:pt idx="14">
                  <c:v>-9.2667056776690501E-2</c:v>
                </c:pt>
                <c:pt idx="15">
                  <c:v>-9.3446500151912901E-2</c:v>
                </c:pt>
                <c:pt idx="16">
                  <c:v>-9.2469975737913102E-2</c:v>
                </c:pt>
                <c:pt idx="17">
                  <c:v>-9.1044327346423898E-2</c:v>
                </c:pt>
                <c:pt idx="18">
                  <c:v>-8.9732109024851098E-2</c:v>
                </c:pt>
                <c:pt idx="19">
                  <c:v>-8.86467067339822E-2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9F-46D0-ABFA-79442E0B4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vi'!$B$8:$U$8</c:f>
              <c:numCache>
                <c:formatCode>General</c:formatCode>
                <c:ptCount val="20"/>
                <c:pt idx="0">
                  <c:v>-8.0651643373116103E-2</c:v>
                </c:pt>
                <c:pt idx="1">
                  <c:v>-3.9597056443810202E-2</c:v>
                </c:pt>
                <c:pt idx="2">
                  <c:v>6.57648130287214E-3</c:v>
                </c:pt>
                <c:pt idx="3">
                  <c:v>3.95071311753981E-2</c:v>
                </c:pt>
                <c:pt idx="4">
                  <c:v>5.6346754917228702E-2</c:v>
                </c:pt>
                <c:pt idx="5">
                  <c:v>6.0173139979269798E-2</c:v>
                </c:pt>
                <c:pt idx="6">
                  <c:v>5.55180570915184E-2</c:v>
                </c:pt>
                <c:pt idx="7">
                  <c:v>4.6478269803230901E-2</c:v>
                </c:pt>
                <c:pt idx="8">
                  <c:v>3.6092489192341801E-2</c:v>
                </c:pt>
                <c:pt idx="9">
                  <c:v>2.63010227558453E-2</c:v>
                </c:pt>
                <c:pt idx="10">
                  <c:v>1.8138539646130901E-2</c:v>
                </c:pt>
                <c:pt idx="11">
                  <c:v>1.1987342964062E-2</c:v>
                </c:pt>
                <c:pt idx="12">
                  <c:v>7.8123659955764398E-3</c:v>
                </c:pt>
                <c:pt idx="13">
                  <c:v>5.3481211598977998E-3</c:v>
                </c:pt>
                <c:pt idx="14">
                  <c:v>4.2324083832170302E-3</c:v>
                </c:pt>
                <c:pt idx="15">
                  <c:v>4.09282381825449E-3</c:v>
                </c:pt>
                <c:pt idx="16">
                  <c:v>4.59616954846354E-3</c:v>
                </c:pt>
                <c:pt idx="17">
                  <c:v>5.4712360975059902E-3</c:v>
                </c:pt>
                <c:pt idx="18">
                  <c:v>6.5140881172140999E-3</c:v>
                </c:pt>
                <c:pt idx="19">
                  <c:v>7.5830311497355803E-3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9F-46D0-ABFA-79442E0B4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vi'!$B$35:$U$35</c:f>
              <c:numCache>
                <c:formatCode>General</c:formatCode>
                <c:ptCount val="20"/>
                <c:pt idx="0">
                  <c:v>-3.1898028517950499</c:v>
                </c:pt>
                <c:pt idx="1">
                  <c:v>-3.80595043259668</c:v>
                </c:pt>
                <c:pt idx="2">
                  <c:v>-3.8366804574860001</c:v>
                </c:pt>
                <c:pt idx="3">
                  <c:v>-3.5319344280437601</c:v>
                </c:pt>
                <c:pt idx="4">
                  <c:v>-2.8995519452132998</c:v>
                </c:pt>
                <c:pt idx="5">
                  <c:v>-2.0701237495321401</c:v>
                </c:pt>
                <c:pt idx="6">
                  <c:v>-1.21537897884917</c:v>
                </c:pt>
                <c:pt idx="7">
                  <c:v>-0.47103926428081899</c:v>
                </c:pt>
                <c:pt idx="8">
                  <c:v>9.4333313523271997E-2</c:v>
                </c:pt>
                <c:pt idx="9">
                  <c:v>0.47190398951038798</c:v>
                </c:pt>
                <c:pt idx="10">
                  <c:v>0.68871952064757402</c:v>
                </c:pt>
                <c:pt idx="11">
                  <c:v>0.78482518556287295</c:v>
                </c:pt>
                <c:pt idx="12">
                  <c:v>0.79875158301548099</c:v>
                </c:pt>
                <c:pt idx="13">
                  <c:v>0.76138226142376897</c:v>
                </c:pt>
                <c:pt idx="14">
                  <c:v>0.69514857651764606</c:v>
                </c:pt>
                <c:pt idx="15">
                  <c:v>0.61548146761646905</c:v>
                </c:pt>
                <c:pt idx="16">
                  <c:v>0.53263274638228397</c:v>
                </c:pt>
                <c:pt idx="17">
                  <c:v>0.45312878096874698</c:v>
                </c:pt>
                <c:pt idx="18">
                  <c:v>0.38078567852148398</c:v>
                </c:pt>
                <c:pt idx="19">
                  <c:v>0.31743796668477098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04-4622-81FB-98ED72EE8186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vi'!$B$49:$U$49</c:f>
              <c:numCache>
                <c:formatCode>General</c:formatCode>
                <c:ptCount val="20"/>
                <c:pt idx="0">
                  <c:v>-3.72612729007975</c:v>
                </c:pt>
                <c:pt idx="1">
                  <c:v>-4.3212207762832104</c:v>
                </c:pt>
                <c:pt idx="2">
                  <c:v>-4.21765205629164</c:v>
                </c:pt>
                <c:pt idx="3">
                  <c:v>-3.7000766064098398</c:v>
                </c:pt>
                <c:pt idx="4">
                  <c:v>-2.8266175832738001</c:v>
                </c:pt>
                <c:pt idx="5">
                  <c:v>-1.77393449999307</c:v>
                </c:pt>
                <c:pt idx="6">
                  <c:v>-0.74777007070489498</c:v>
                </c:pt>
                <c:pt idx="7">
                  <c:v>9.9799650046278998E-2</c:v>
                </c:pt>
                <c:pt idx="8">
                  <c:v>0.70088577242533701</c:v>
                </c:pt>
                <c:pt idx="9">
                  <c:v>1.05911143006641</c:v>
                </c:pt>
                <c:pt idx="10">
                  <c:v>1.2192208120077499</c:v>
                </c:pt>
                <c:pt idx="11">
                  <c:v>1.23885103954711</c:v>
                </c:pt>
                <c:pt idx="12">
                  <c:v>1.17086156758673</c:v>
                </c:pt>
                <c:pt idx="13">
                  <c:v>1.0560647049729499</c:v>
                </c:pt>
                <c:pt idx="14">
                  <c:v>0.92262763782562696</c:v>
                </c:pt>
                <c:pt idx="15">
                  <c:v>0.78838103903619605</c:v>
                </c:pt>
                <c:pt idx="16">
                  <c:v>0.66365640742547805</c:v>
                </c:pt>
                <c:pt idx="17">
                  <c:v>0.553653268696635</c:v>
                </c:pt>
                <c:pt idx="18">
                  <c:v>0.46016784576777098</c:v>
                </c:pt>
                <c:pt idx="19">
                  <c:v>0.382826672005464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04-4622-81FB-98ED72EE8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vi'!$B$7:$U$7</c:f>
              <c:numCache>
                <c:formatCode>General</c:formatCode>
                <c:ptCount val="20"/>
                <c:pt idx="0">
                  <c:v>-0.22384472229782101</c:v>
                </c:pt>
                <c:pt idx="1">
                  <c:v>-0.34082610142147202</c:v>
                </c:pt>
                <c:pt idx="2">
                  <c:v>-0.38885670590885002</c:v>
                </c:pt>
                <c:pt idx="3">
                  <c:v>-0.38048253951172101</c:v>
                </c:pt>
                <c:pt idx="4">
                  <c:v>-0.33455789048081502</c:v>
                </c:pt>
                <c:pt idx="5">
                  <c:v>-0.26880471257611499</c:v>
                </c:pt>
                <c:pt idx="6">
                  <c:v>-0.19700287623420801</c:v>
                </c:pt>
                <c:pt idx="7">
                  <c:v>-0.12848662581082401</c:v>
                </c:pt>
                <c:pt idx="8">
                  <c:v>-6.86834313790321E-2</c:v>
                </c:pt>
                <c:pt idx="9">
                  <c:v>-2.0020299546502002E-2</c:v>
                </c:pt>
                <c:pt idx="10">
                  <c:v>1.7145589506965202E-2</c:v>
                </c:pt>
                <c:pt idx="11">
                  <c:v>4.37279649807625E-2</c:v>
                </c:pt>
                <c:pt idx="12">
                  <c:v>6.1296961232851999E-2</c:v>
                </c:pt>
                <c:pt idx="13">
                  <c:v>7.1647611083960797E-2</c:v>
                </c:pt>
                <c:pt idx="14">
                  <c:v>7.6524761641103098E-2</c:v>
                </c:pt>
                <c:pt idx="15">
                  <c:v>7.7469303547406596E-2</c:v>
                </c:pt>
                <c:pt idx="16">
                  <c:v>7.5751094416387901E-2</c:v>
                </c:pt>
                <c:pt idx="17">
                  <c:v>7.2358798638378005E-2</c:v>
                </c:pt>
                <c:pt idx="18">
                  <c:v>6.8023263203716794E-2</c:v>
                </c:pt>
                <c:pt idx="19">
                  <c:v>6.3257424353601294E-2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04-4622-81FB-98ED72EE8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vi'!$B$40:$U$40</c:f>
              <c:numCache>
                <c:formatCode>General</c:formatCode>
                <c:ptCount val="20"/>
                <c:pt idx="0">
                  <c:v>-0.59529090615325198</c:v>
                </c:pt>
                <c:pt idx="1">
                  <c:v>-0.99610745287009195</c:v>
                </c:pt>
                <c:pt idx="2">
                  <c:v>-1.51051291558548</c:v>
                </c:pt>
                <c:pt idx="3">
                  <c:v>-1.89194758782003</c:v>
                </c:pt>
                <c:pt idx="4">
                  <c:v>-1.9425941073219499</c:v>
                </c:pt>
                <c:pt idx="5">
                  <c:v>-1.7012613117420901</c:v>
                </c:pt>
                <c:pt idx="6">
                  <c:v>-1.31181832092761</c:v>
                </c:pt>
                <c:pt idx="7">
                  <c:v>-0.91091414969963602</c:v>
                </c:pt>
                <c:pt idx="8">
                  <c:v>-0.57901907315471102</c:v>
                </c:pt>
                <c:pt idx="9">
                  <c:v>-0.341028921582961</c:v>
                </c:pt>
                <c:pt idx="10">
                  <c:v>-0.187819036826227</c:v>
                </c:pt>
                <c:pt idx="11">
                  <c:v>-9.7791100583663096E-2</c:v>
                </c:pt>
                <c:pt idx="12">
                  <c:v>-4.9958325052330103E-2</c:v>
                </c:pt>
                <c:pt idx="13">
                  <c:v>-2.8742230105137899E-2</c:v>
                </c:pt>
                <c:pt idx="14">
                  <c:v>-2.3922878293319599E-2</c:v>
                </c:pt>
                <c:pt idx="15">
                  <c:v>-2.8962059797777301E-2</c:v>
                </c:pt>
                <c:pt idx="16">
                  <c:v>-3.9475442027878699E-2</c:v>
                </c:pt>
                <c:pt idx="17">
                  <c:v>-5.23608299720877E-2</c:v>
                </c:pt>
                <c:pt idx="18">
                  <c:v>-6.5437689737109395E-2</c:v>
                </c:pt>
                <c:pt idx="19">
                  <c:v>-7.7307382483297701E-2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49-4837-95B4-08642BEBDF19}"/>
            </c:ext>
          </c:extLst>
        </c:ser>
        <c:ser>
          <c:idx val="3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vi'!$B$54:$U$54</c:f>
              <c:numCache>
                <c:formatCode>General</c:formatCode>
                <c:ptCount val="20"/>
                <c:pt idx="0">
                  <c:v>-0.736641618629164</c:v>
                </c:pt>
                <c:pt idx="1">
                  <c:v>-1.1817341103269401</c:v>
                </c:pt>
                <c:pt idx="2">
                  <c:v>-1.73252173898396</c:v>
                </c:pt>
                <c:pt idx="3">
                  <c:v>-2.1055374564171498</c:v>
                </c:pt>
                <c:pt idx="4">
                  <c:v>-2.09801859568319</c:v>
                </c:pt>
                <c:pt idx="5">
                  <c:v>-1.7677881630216301</c:v>
                </c:pt>
                <c:pt idx="6">
                  <c:v>-1.2858408617858601</c:v>
                </c:pt>
                <c:pt idx="7">
                  <c:v>-0.81017261721990497</c:v>
                </c:pt>
                <c:pt idx="8">
                  <c:v>-0.43123867967051399</c:v>
                </c:pt>
                <c:pt idx="9">
                  <c:v>-0.17379533268137901</c:v>
                </c:pt>
                <c:pt idx="10">
                  <c:v>-2.2644121368841801E-2</c:v>
                </c:pt>
                <c:pt idx="11">
                  <c:v>5.1732435917926999E-2</c:v>
                </c:pt>
                <c:pt idx="12">
                  <c:v>7.7455304406214495E-2</c:v>
                </c:pt>
                <c:pt idx="13">
                  <c:v>7.5344684042818202E-2</c:v>
                </c:pt>
                <c:pt idx="14">
                  <c:v>5.8879060855474598E-2</c:v>
                </c:pt>
                <c:pt idx="15">
                  <c:v>3.6249887240217098E-2</c:v>
                </c:pt>
                <c:pt idx="16">
                  <c:v>1.2371051749426E-2</c:v>
                </c:pt>
                <c:pt idx="17">
                  <c:v>-9.83152699507173E-3</c:v>
                </c:pt>
                <c:pt idx="18">
                  <c:v>-2.87467070311891E-2</c:v>
                </c:pt>
                <c:pt idx="19">
                  <c:v>-4.37186870069581E-2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49-4837-95B4-08642BEBD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vi'!$B$12:$U$12</c:f>
              <c:numCache>
                <c:formatCode>General</c:formatCode>
                <c:ptCount val="20"/>
                <c:pt idx="0">
                  <c:v>-0.155880014522921</c:v>
                </c:pt>
                <c:pt idx="1">
                  <c:v>-0.236987665345993</c:v>
                </c:pt>
                <c:pt idx="2">
                  <c:v>-0.27961413690397302</c:v>
                </c:pt>
                <c:pt idx="3">
                  <c:v>-0.283026743603145</c:v>
                </c:pt>
                <c:pt idx="4">
                  <c:v>-0.25750631885115599</c:v>
                </c:pt>
                <c:pt idx="5">
                  <c:v>-0.21524629622844299</c:v>
                </c:pt>
                <c:pt idx="6">
                  <c:v>-0.16657747983718699</c:v>
                </c:pt>
                <c:pt idx="7">
                  <c:v>-0.118837907879723</c:v>
                </c:pt>
                <c:pt idx="8">
                  <c:v>-7.6467204913726106E-2</c:v>
                </c:pt>
                <c:pt idx="9">
                  <c:v>-4.1582146756908897E-2</c:v>
                </c:pt>
                <c:pt idx="10">
                  <c:v>-1.465895775344E-2</c:v>
                </c:pt>
                <c:pt idx="11">
                  <c:v>4.8508360509345004E-3</c:v>
                </c:pt>
                <c:pt idx="12">
                  <c:v>1.8035885546538601E-2</c:v>
                </c:pt>
                <c:pt idx="13">
                  <c:v>2.61809115191198E-2</c:v>
                </c:pt>
                <c:pt idx="14">
                  <c:v>3.0545999136151601E-2</c:v>
                </c:pt>
                <c:pt idx="15">
                  <c:v>3.2242731324117799E-2</c:v>
                </c:pt>
                <c:pt idx="16">
                  <c:v>3.2179842084317997E-2</c:v>
                </c:pt>
                <c:pt idx="17">
                  <c:v>3.10545309966841E-2</c:v>
                </c:pt>
                <c:pt idx="18">
                  <c:v>2.9370605067313701E-2</c:v>
                </c:pt>
                <c:pt idx="19">
                  <c:v>2.7469741410300199E-2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49-4837-95B4-08642BEBD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 smtClean="0"/>
              <a:t>Quarterly </a:t>
            </a:r>
            <a:r>
              <a:rPr lang="en-US" sz="1000" dirty="0"/>
              <a:t>Growth of Gross Fixed Capital Formation</a:t>
            </a:r>
            <a:r>
              <a:rPr lang="ro-RO" sz="1000" dirty="0"/>
              <a:t>,</a:t>
            </a:r>
            <a:r>
              <a:rPr lang="ro-RO" sz="1000" baseline="0" dirty="0"/>
              <a:t> Eurostat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Sheet1!$C$2:$C$64</c:f>
              <c:numCache>
                <c:formatCode>General</c:formatCode>
                <c:ptCount val="63"/>
                <c:pt idx="0">
                  <c:v>8.0009477027432609</c:v>
                </c:pt>
                <c:pt idx="1">
                  <c:v>5.6794905152895261</c:v>
                </c:pt>
                <c:pt idx="2">
                  <c:v>5.0404026015854422</c:v>
                </c:pt>
                <c:pt idx="3">
                  <c:v>1.1358138244287721</c:v>
                </c:pt>
                <c:pt idx="4">
                  <c:v>7.5500986711424183</c:v>
                </c:pt>
                <c:pt idx="5">
                  <c:v>1.4985451221693538</c:v>
                </c:pt>
                <c:pt idx="6">
                  <c:v>-7.304637368214312</c:v>
                </c:pt>
                <c:pt idx="7">
                  <c:v>-19.394223521147076</c:v>
                </c:pt>
                <c:pt idx="8">
                  <c:v>-20.202023927670805</c:v>
                </c:pt>
                <c:pt idx="9">
                  <c:v>4.2219211825791527</c:v>
                </c:pt>
                <c:pt idx="10">
                  <c:v>-8.3857920187535289</c:v>
                </c:pt>
                <c:pt idx="11">
                  <c:v>-2.9732199153548078E-2</c:v>
                </c:pt>
                <c:pt idx="12">
                  <c:v>0.34306286054894286</c:v>
                </c:pt>
                <c:pt idx="13">
                  <c:v>-2.7350756134725649</c:v>
                </c:pt>
                <c:pt idx="14">
                  <c:v>7.8470135829482981</c:v>
                </c:pt>
                <c:pt idx="15">
                  <c:v>-4.8888690087734386</c:v>
                </c:pt>
                <c:pt idx="16">
                  <c:v>4.8857135928531417</c:v>
                </c:pt>
                <c:pt idx="17">
                  <c:v>1.6554238583622762</c:v>
                </c:pt>
                <c:pt idx="18">
                  <c:v>9.2956266024894099</c:v>
                </c:pt>
                <c:pt idx="19">
                  <c:v>-0.9864940957306555</c:v>
                </c:pt>
                <c:pt idx="20">
                  <c:v>-4.8338386501296018</c:v>
                </c:pt>
                <c:pt idx="21">
                  <c:v>1.9875319741468669</c:v>
                </c:pt>
                <c:pt idx="22">
                  <c:v>-8.1983624760580796</c:v>
                </c:pt>
                <c:pt idx="23">
                  <c:v>-6.3547214574214692</c:v>
                </c:pt>
                <c:pt idx="24">
                  <c:v>1.9389894846945701</c:v>
                </c:pt>
                <c:pt idx="25">
                  <c:v>-0.69492197657712851</c:v>
                </c:pt>
                <c:pt idx="26">
                  <c:v>-4.6935947975954733</c:v>
                </c:pt>
                <c:pt idx="27">
                  <c:v>2.7958529222855635</c:v>
                </c:pt>
                <c:pt idx="28">
                  <c:v>0.5612961543249807</c:v>
                </c:pt>
                <c:pt idx="29">
                  <c:v>4.7296898525425348</c:v>
                </c:pt>
                <c:pt idx="30">
                  <c:v>-1.660363961218053</c:v>
                </c:pt>
                <c:pt idx="31">
                  <c:v>-0.40616220099652367</c:v>
                </c:pt>
                <c:pt idx="32">
                  <c:v>1.9752721242860263</c:v>
                </c:pt>
                <c:pt idx="33">
                  <c:v>-5.0535158600741923</c:v>
                </c:pt>
                <c:pt idx="34">
                  <c:v>14.445364094036844</c:v>
                </c:pt>
                <c:pt idx="35">
                  <c:v>-8.4346589370706884</c:v>
                </c:pt>
                <c:pt idx="36">
                  <c:v>-0.58256714028692136</c:v>
                </c:pt>
                <c:pt idx="37">
                  <c:v>-7.5917489303825967</c:v>
                </c:pt>
                <c:pt idx="38">
                  <c:v>1.0500626481958877</c:v>
                </c:pt>
                <c:pt idx="39">
                  <c:v>1.8635695064697479</c:v>
                </c:pt>
                <c:pt idx="40">
                  <c:v>5.2956943884754306</c:v>
                </c:pt>
                <c:pt idx="41">
                  <c:v>0.31659275236374806</c:v>
                </c:pt>
                <c:pt idx="42">
                  <c:v>3.5560375219225895</c:v>
                </c:pt>
                <c:pt idx="43">
                  <c:v>-4.3351560651349876</c:v>
                </c:pt>
                <c:pt idx="44">
                  <c:v>-5.278022158410983</c:v>
                </c:pt>
                <c:pt idx="45">
                  <c:v>1.4246684610353002</c:v>
                </c:pt>
                <c:pt idx="46">
                  <c:v>4.4749228586447645</c:v>
                </c:pt>
                <c:pt idx="47">
                  <c:v>-3.7739788144464934</c:v>
                </c:pt>
                <c:pt idx="48">
                  <c:v>9.4614863191576362</c:v>
                </c:pt>
                <c:pt idx="49">
                  <c:v>4.6516621539427874</c:v>
                </c:pt>
                <c:pt idx="50">
                  <c:v>-3.3768252284615494</c:v>
                </c:pt>
                <c:pt idx="51">
                  <c:v>0.64047030564750596</c:v>
                </c:pt>
                <c:pt idx="52">
                  <c:v>-4.9468819549116247</c:v>
                </c:pt>
                <c:pt idx="53">
                  <c:v>1.9236054796181126</c:v>
                </c:pt>
                <c:pt idx="54">
                  <c:v>-1.653885068280597</c:v>
                </c:pt>
                <c:pt idx="55">
                  <c:v>5.662390441998383</c:v>
                </c:pt>
                <c:pt idx="56">
                  <c:v>0.90380991868143645</c:v>
                </c:pt>
                <c:pt idx="57">
                  <c:v>-1.4885528309027616</c:v>
                </c:pt>
                <c:pt idx="58">
                  <c:v>-1.7306762081900793</c:v>
                </c:pt>
                <c:pt idx="59">
                  <c:v>5.0616681007603139</c:v>
                </c:pt>
                <c:pt idx="60">
                  <c:v>0.33862247285831326</c:v>
                </c:pt>
                <c:pt idx="61">
                  <c:v>7.0821161215547992</c:v>
                </c:pt>
                <c:pt idx="62">
                  <c:v>-0.28015370531840322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A-4521-9DD6-DE8B98977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7492944"/>
        <c:axId val="2117490448"/>
      </c:lineChart>
      <c:catAx>
        <c:axId val="211749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0448"/>
        <c:crosses val="autoZero"/>
        <c:auto val="1"/>
        <c:lblAlgn val="ctr"/>
        <c:lblOffset val="100"/>
        <c:noMultiLvlLbl val="0"/>
      </c:catAx>
      <c:valAx>
        <c:axId val="211749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vi'!$B$34:$U$34</c:f>
              <c:numCache>
                <c:formatCode>General</c:formatCode>
                <c:ptCount val="20"/>
                <c:pt idx="0">
                  <c:v>-1.29622320920985</c:v>
                </c:pt>
                <c:pt idx="1">
                  <c:v>8.5971017016737997E-2</c:v>
                </c:pt>
                <c:pt idx="2">
                  <c:v>0.81427878368305995</c:v>
                </c:pt>
                <c:pt idx="3">
                  <c:v>0.75331391140774795</c:v>
                </c:pt>
                <c:pt idx="4">
                  <c:v>0.39723324914418401</c:v>
                </c:pt>
                <c:pt idx="5" formatCode="0.00E+00">
                  <c:v>6.1055241533058698E-2</c:v>
                </c:pt>
                <c:pt idx="6">
                  <c:v>-0.129669771826428</c:v>
                </c:pt>
                <c:pt idx="7">
                  <c:v>-0.18320347601670101</c:v>
                </c:pt>
                <c:pt idx="8">
                  <c:v>-0.15844139863756801</c:v>
                </c:pt>
                <c:pt idx="9">
                  <c:v>-0.109650410245112</c:v>
                </c:pt>
                <c:pt idx="10">
                  <c:v>-6.6919098721826706E-2</c:v>
                </c:pt>
                <c:pt idx="11">
                  <c:v>-3.8993826771922403E-2</c:v>
                </c:pt>
                <c:pt idx="12">
                  <c:v>-2.3383966926898599E-2</c:v>
                </c:pt>
                <c:pt idx="13">
                  <c:v>-1.4793718572100699E-2</c:v>
                </c:pt>
                <c:pt idx="14">
                  <c:v>-9.2735818968353104E-3</c:v>
                </c:pt>
                <c:pt idx="15">
                  <c:v>-5.0181753758643203E-3</c:v>
                </c:pt>
                <c:pt idx="16">
                  <c:v>-1.6354856901074899E-3</c:v>
                </c:pt>
                <c:pt idx="17">
                  <c:v>7.7202696731974501E-4</c:v>
                </c:pt>
                <c:pt idx="18">
                  <c:v>2.1529075798915201E-3</c:v>
                </c:pt>
                <c:pt idx="19">
                  <c:v>2.6538955269751899E-3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57-4237-A14D-F2A7B4DC7907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vi'!$B$48:$U$48</c:f>
              <c:numCache>
                <c:formatCode>General</c:formatCode>
                <c:ptCount val="20"/>
                <c:pt idx="0">
                  <c:v>-1.4246073678023701</c:v>
                </c:pt>
                <c:pt idx="1">
                  <c:v>0.158061188651103</c:v>
                </c:pt>
                <c:pt idx="2">
                  <c:v>0.93455282041286802</c:v>
                </c:pt>
                <c:pt idx="3">
                  <c:v>0.84426015701084101</c:v>
                </c:pt>
                <c:pt idx="4" formatCode="0.00E+00">
                  <c:v>0.42717472065392997</c:v>
                </c:pt>
                <c:pt idx="5">
                  <c:v>3.9480065931218E-2</c:v>
                </c:pt>
                <c:pt idx="6">
                  <c:v>-0.177003082783561</c:v>
                </c:pt>
                <c:pt idx="7">
                  <c:v>-0.23299904958179099</c:v>
                </c:pt>
                <c:pt idx="8">
                  <c:v>-0.197379729223325</c:v>
                </c:pt>
                <c:pt idx="9">
                  <c:v>-0.13384148762400999</c:v>
                </c:pt>
                <c:pt idx="10">
                  <c:v>-7.8154878416835105E-2</c:v>
                </c:pt>
                <c:pt idx="11">
                  <c:v>-4.1139879198948598E-2</c:v>
                </c:pt>
                <c:pt idx="12">
                  <c:v>-2.0190972756468799E-2</c:v>
                </c:pt>
                <c:pt idx="13">
                  <c:v>-9.0603646155980998E-3</c:v>
                </c:pt>
                <c:pt idx="14">
                  <c:v>-2.8051901597215198E-3</c:v>
                </c:pt>
                <c:pt idx="15">
                  <c:v>1.1260161022169E-3</c:v>
                </c:pt>
                <c:pt idx="16">
                  <c:v>3.6164123907469399E-3</c:v>
                </c:pt>
                <c:pt idx="17">
                  <c:v>4.8798612856269198E-3</c:v>
                </c:pt>
                <c:pt idx="18">
                  <c:v>5.0760089619078502E-3</c:v>
                </c:pt>
                <c:pt idx="19">
                  <c:v>4.4933418100003304E-3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57-4237-A14D-F2A7B4DC7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vi'!$B$6:$U$6</c:f>
              <c:numCache>
                <c:formatCode>General</c:formatCode>
                <c:ptCount val="20"/>
                <c:pt idx="0">
                  <c:v>-2.4977983869141E-3</c:v>
                </c:pt>
                <c:pt idx="1">
                  <c:v>-1.8808335569362601E-3</c:v>
                </c:pt>
                <c:pt idx="2">
                  <c:v>-1.29126830644096E-3</c:v>
                </c:pt>
                <c:pt idx="3">
                  <c:v>-7.8347919785991304E-4</c:v>
                </c:pt>
                <c:pt idx="4">
                  <c:v>-3.7140099066600098E-4</c:v>
                </c:pt>
                <c:pt idx="5" formatCode="0.00E+00">
                  <c:v>-4.90258234100243E-5</c:v>
                </c:pt>
                <c:pt idx="6">
                  <c:v>1.96032955531569E-4</c:v>
                </c:pt>
                <c:pt idx="7">
                  <c:v>3.7664677901568699E-4</c:v>
                </c:pt>
                <c:pt idx="8">
                  <c:v>5.0425723050049795E-4</c:v>
                </c:pt>
                <c:pt idx="9">
                  <c:v>5.8859962014751004E-4</c:v>
                </c:pt>
                <c:pt idx="10">
                  <c:v>6.3794168809625299E-4</c:v>
                </c:pt>
                <c:pt idx="11">
                  <c:v>6.5938200306730002E-4</c:v>
                </c:pt>
                <c:pt idx="12">
                  <c:v>6.59067487358928E-4</c:v>
                </c:pt>
                <c:pt idx="13">
                  <c:v>6.4231932373512597E-4</c:v>
                </c:pt>
                <c:pt idx="14">
                  <c:v>6.1369790757475695E-4</c:v>
                </c:pt>
                <c:pt idx="15">
                  <c:v>5.7704095287021103E-4</c:v>
                </c:pt>
                <c:pt idx="16">
                  <c:v>5.3549914641019803E-4</c:v>
                </c:pt>
                <c:pt idx="17">
                  <c:v>4.9158211064978497E-4</c:v>
                </c:pt>
                <c:pt idx="18">
                  <c:v>4.4721821723073003E-4</c:v>
                </c:pt>
                <c:pt idx="19">
                  <c:v>4.0382600857756702E-4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57-4237-A14D-F2A7B4DC7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vi'!$B$31:$U$31</c:f>
              <c:numCache>
                <c:formatCode>General</c:formatCode>
                <c:ptCount val="20"/>
                <c:pt idx="0">
                  <c:v>-1.0165450888046299</c:v>
                </c:pt>
                <c:pt idx="1">
                  <c:v>-0.77722383427836295</c:v>
                </c:pt>
                <c:pt idx="2">
                  <c:v>-0.13464810194343799</c:v>
                </c:pt>
                <c:pt idx="3">
                  <c:v>0.375608727277844</c:v>
                </c:pt>
                <c:pt idx="4">
                  <c:v>0.59538525758012495</c:v>
                </c:pt>
                <c:pt idx="5">
                  <c:v>0.57812362550700702</c:v>
                </c:pt>
                <c:pt idx="6">
                  <c:v>0.44464608558897201</c:v>
                </c:pt>
                <c:pt idx="7">
                  <c:v>0.29340682350012698</c:v>
                </c:pt>
                <c:pt idx="8">
                  <c:v>0.17368385764122701</c:v>
                </c:pt>
                <c:pt idx="9">
                  <c:v>9.5602780134126999E-2</c:v>
                </c:pt>
                <c:pt idx="10">
                  <c:v>5.0209182843369997E-2</c:v>
                </c:pt>
                <c:pt idx="11">
                  <c:v>2.4818227222910501E-2</c:v>
                </c:pt>
                <c:pt idx="12">
                  <c:v>1.0085738686437E-2</c:v>
                </c:pt>
                <c:pt idx="13">
                  <c:v>1.06931395745891E-3</c:v>
                </c:pt>
                <c:pt idx="14">
                  <c:v>-4.2736685206250496E-3</c:v>
                </c:pt>
                <c:pt idx="15">
                  <c:v>-6.7907550542232204E-3</c:v>
                </c:pt>
                <c:pt idx="16">
                  <c:v>-7.1245340475605302E-3</c:v>
                </c:pt>
                <c:pt idx="17">
                  <c:v>-6.0005485906620103E-3</c:v>
                </c:pt>
                <c:pt idx="18">
                  <c:v>-4.1501552840661499E-3</c:v>
                </c:pt>
                <c:pt idx="19">
                  <c:v>-2.1638141752089398E-3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AA-478C-AA10-BE2CB9700C3F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vi'!$B$45:$U$45</c:f>
              <c:numCache>
                <c:formatCode>General</c:formatCode>
                <c:ptCount val="20"/>
                <c:pt idx="0">
                  <c:v>-1.11898227566038</c:v>
                </c:pt>
                <c:pt idx="1">
                  <c:v>-0.80850129613635902</c:v>
                </c:pt>
                <c:pt idx="2">
                  <c:v>-7.6798583148271607E-2</c:v>
                </c:pt>
                <c:pt idx="3">
                  <c:v>0.49063507038806597</c:v>
                </c:pt>
                <c:pt idx="4">
                  <c:v>0.72042902069133696</c:v>
                </c:pt>
                <c:pt idx="5">
                  <c:v>0.678265307521288</c:v>
                </c:pt>
                <c:pt idx="6">
                  <c:v>0.505595306730939</c:v>
                </c:pt>
                <c:pt idx="7">
                  <c:v>0.31727864956364499</c:v>
                </c:pt>
                <c:pt idx="8">
                  <c:v>0.170762456508114</c:v>
                </c:pt>
                <c:pt idx="9">
                  <c:v>7.7537283376604399E-2</c:v>
                </c:pt>
                <c:pt idx="10">
                  <c:v>2.6372687510769498E-2</c:v>
                </c:pt>
                <c:pt idx="11">
                  <c:v>1.30857646178129E-3</c:v>
                </c:pt>
                <c:pt idx="12">
                  <c:v>-9.8420241908656596E-3</c:v>
                </c:pt>
                <c:pt idx="13">
                  <c:v>-1.39946839141989E-2</c:v>
                </c:pt>
                <c:pt idx="14">
                  <c:v>-1.43814403217739E-2</c:v>
                </c:pt>
                <c:pt idx="15">
                  <c:v>-1.2492783875762499E-2</c:v>
                </c:pt>
                <c:pt idx="16">
                  <c:v>-9.2734865576873399E-3</c:v>
                </c:pt>
                <c:pt idx="17">
                  <c:v>-5.54165204903168E-3</c:v>
                </c:pt>
                <c:pt idx="18">
                  <c:v>-1.9876388524213699E-3</c:v>
                </c:pt>
                <c:pt idx="19">
                  <c:v>9.2310371744641596E-4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AA-478C-AA10-BE2CB9700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vi'!$B$3:$U$3</c:f>
              <c:numCache>
                <c:formatCode>General</c:formatCode>
                <c:ptCount val="20"/>
                <c:pt idx="0">
                  <c:v>-1.14828728924996E-2</c:v>
                </c:pt>
                <c:pt idx="1">
                  <c:v>-1.0743655720628201E-2</c:v>
                </c:pt>
                <c:pt idx="2">
                  <c:v>-9.4898068504631894E-3</c:v>
                </c:pt>
                <c:pt idx="3">
                  <c:v>-7.9195305623191992E-3</c:v>
                </c:pt>
                <c:pt idx="4">
                  <c:v>-6.1843394606384602E-3</c:v>
                </c:pt>
                <c:pt idx="5">
                  <c:v>-4.40191470200224E-3</c:v>
                </c:pt>
                <c:pt idx="6">
                  <c:v>-2.66384054170299E-3</c:v>
                </c:pt>
                <c:pt idx="7">
                  <c:v>-1.0401548568888001E-3</c:v>
                </c:pt>
                <c:pt idx="8">
                  <c:v>4.1820225924826799E-4</c:v>
                </c:pt>
                <c:pt idx="9">
                  <c:v>1.67781447024096E-3</c:v>
                </c:pt>
                <c:pt idx="10">
                  <c:v>2.7211954572394798E-3</c:v>
                </c:pt>
                <c:pt idx="11">
                  <c:v>3.5447606590301999E-3</c:v>
                </c:pt>
                <c:pt idx="12">
                  <c:v>4.15633124453585E-3</c:v>
                </c:pt>
                <c:pt idx="13">
                  <c:v>4.5723540079607404E-3</c:v>
                </c:pt>
                <c:pt idx="14">
                  <c:v>4.8150950922236698E-3</c:v>
                </c:pt>
                <c:pt idx="15">
                  <c:v>4.91004578796694E-3</c:v>
                </c:pt>
                <c:pt idx="16">
                  <c:v>4.8837118031186399E-3</c:v>
                </c:pt>
                <c:pt idx="17">
                  <c:v>4.7618776549218601E-3</c:v>
                </c:pt>
                <c:pt idx="18">
                  <c:v>4.5683660181459196E-3</c:v>
                </c:pt>
                <c:pt idx="19">
                  <c:v>4.3242578301136998E-3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AA-478C-AA10-BE2CB9700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vi'!$B$41:$U$41</c:f>
              <c:numCache>
                <c:formatCode>General</c:formatCode>
                <c:ptCount val="20"/>
                <c:pt idx="0">
                  <c:v>-0.130443376478388</c:v>
                </c:pt>
                <c:pt idx="1">
                  <c:v>-0.12640156435305699</c:v>
                </c:pt>
                <c:pt idx="2">
                  <c:v>-2.8374287972015501E-2</c:v>
                </c:pt>
                <c:pt idx="3">
                  <c:v>8.4056748700752901E-2</c:v>
                </c:pt>
                <c:pt idx="4">
                  <c:v>0.159437254886137</c:v>
                </c:pt>
                <c:pt idx="5">
                  <c:v>0.184767231195059</c:v>
                </c:pt>
                <c:pt idx="6">
                  <c:v>0.17167981738393701</c:v>
                </c:pt>
                <c:pt idx="7" formatCode="0.00E+00">
                  <c:v>0.13915203662509601</c:v>
                </c:pt>
                <c:pt idx="8">
                  <c:v>0.102654032617084</c:v>
                </c:pt>
                <c:pt idx="9">
                  <c:v>7.0756905919014998E-2</c:v>
                </c:pt>
                <c:pt idx="10">
                  <c:v>4.6277819476069598E-2</c:v>
                </c:pt>
                <c:pt idx="11">
                  <c:v>2.88193422380967E-2</c:v>
                </c:pt>
                <c:pt idx="12">
                  <c:v>1.6867241150970502E-2</c:v>
                </c:pt>
                <c:pt idx="13">
                  <c:v>8.9179716292349092E-3</c:v>
                </c:pt>
                <c:pt idx="14">
                  <c:v>3.8342531129160798E-3</c:v>
                </c:pt>
                <c:pt idx="15">
                  <c:v>8.1493393900822198E-4</c:v>
                </c:pt>
                <c:pt idx="16">
                  <c:v>-7.3071138737423901E-4</c:v>
                </c:pt>
                <c:pt idx="17">
                  <c:v>-1.2726799659250601E-3</c:v>
                </c:pt>
                <c:pt idx="18">
                  <c:v>-1.19381850019473E-3</c:v>
                </c:pt>
                <c:pt idx="19">
                  <c:v>-7.9235291574009103E-4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C1-4251-B257-9DBB6282F283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vi'!$B$55:$U$55</c:f>
              <c:numCache>
                <c:formatCode>General</c:formatCode>
                <c:ptCount val="20"/>
                <c:pt idx="0">
                  <c:v>-0.13658721246587499</c:v>
                </c:pt>
                <c:pt idx="1">
                  <c:v>-0.12268972065374199</c:v>
                </c:pt>
                <c:pt idx="2">
                  <c:v>-7.9453459270977193E-3</c:v>
                </c:pt>
                <c:pt idx="3">
                  <c:v>0.118082368349454</c:v>
                </c:pt>
                <c:pt idx="4">
                  <c:v>0.19850109825864401</c:v>
                </c:pt>
                <c:pt idx="5">
                  <c:v>0.22024701519182399</c:v>
                </c:pt>
                <c:pt idx="6">
                  <c:v>0.19809314607467399</c:v>
                </c:pt>
                <c:pt idx="7">
                  <c:v>0.15480345834634601</c:v>
                </c:pt>
                <c:pt idx="8">
                  <c:v>0.10868799254030501</c:v>
                </c:pt>
                <c:pt idx="9">
                  <c:v>6.974222895111E-2</c:v>
                </c:pt>
                <c:pt idx="10">
                  <c:v>4.1037783169429499E-2</c:v>
                </c:pt>
                <c:pt idx="11">
                  <c:v>2.17486263765048E-2</c:v>
                </c:pt>
                <c:pt idx="12">
                  <c:v>9.6783291994331205E-3</c:v>
                </c:pt>
                <c:pt idx="13">
                  <c:v>2.6542736875416798E-3</c:v>
                </c:pt>
                <c:pt idx="14">
                  <c:v>-9.985807663352999E-4</c:v>
                </c:pt>
                <c:pt idx="15">
                  <c:v>-2.4626310317321701E-3</c:v>
                </c:pt>
                <c:pt idx="16">
                  <c:v>-2.5707138384949398E-3</c:v>
                </c:pt>
                <c:pt idx="17">
                  <c:v>-1.9254936275596699E-3</c:v>
                </c:pt>
                <c:pt idx="18">
                  <c:v>-9.6212284370111899E-4</c:v>
                </c:pt>
                <c:pt idx="19" formatCode="0.00E+00">
                  <c:v>2.4172567766322901E-5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C1-4251-B257-9DBB6282F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vi'!$B$13:$U$13</c:f>
              <c:numCache>
                <c:formatCode>General</c:formatCode>
                <c:ptCount val="20"/>
                <c:pt idx="0">
                  <c:v>-3.5232303526116001E-3</c:v>
                </c:pt>
                <c:pt idx="1">
                  <c:v>-4.7411277749338501E-3</c:v>
                </c:pt>
                <c:pt idx="2">
                  <c:v>-4.8106650092085701E-3</c:v>
                </c:pt>
                <c:pt idx="3">
                  <c:v>-4.30005304289649E-3</c:v>
                </c:pt>
                <c:pt idx="4">
                  <c:v>-3.50362927095604E-3</c:v>
                </c:pt>
                <c:pt idx="5">
                  <c:v>-2.5846734452126298E-3</c:v>
                </c:pt>
                <c:pt idx="6">
                  <c:v>-1.64065253720747E-3</c:v>
                </c:pt>
                <c:pt idx="7">
                  <c:v>-7.3329335750615997E-4</c:v>
                </c:pt>
                <c:pt idx="8" formatCode="0.00E+00">
                  <c:v>9.7384466162697705E-5</c:v>
                </c:pt>
                <c:pt idx="9">
                  <c:v>8.2628136633067196E-4</c:v>
                </c:pt>
                <c:pt idx="10">
                  <c:v>1.43958387829013E-3</c:v>
                </c:pt>
                <c:pt idx="11">
                  <c:v>1.93240322317623E-3</c:v>
                </c:pt>
                <c:pt idx="12">
                  <c:v>2.3068760683249102E-3</c:v>
                </c:pt>
                <c:pt idx="13">
                  <c:v>2.5704350302322401E-3</c:v>
                </c:pt>
                <c:pt idx="14">
                  <c:v>2.7341938074525499E-3</c:v>
                </c:pt>
                <c:pt idx="15">
                  <c:v>2.8114834571177898E-3</c:v>
                </c:pt>
                <c:pt idx="16">
                  <c:v>2.8165943869451499E-3</c:v>
                </c:pt>
                <c:pt idx="17">
                  <c:v>2.7637634862891498E-3</c:v>
                </c:pt>
                <c:pt idx="18">
                  <c:v>2.6664200067023601E-3</c:v>
                </c:pt>
                <c:pt idx="19">
                  <c:v>2.5366791400358601E-3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C1-4251-B257-9DBB6282F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vi'!$B$33:$U$33</c:f>
              <c:numCache>
                <c:formatCode>General</c:formatCode>
                <c:ptCount val="20"/>
                <c:pt idx="0">
                  <c:v>4.6453622292662402</c:v>
                </c:pt>
                <c:pt idx="1">
                  <c:v>2.2548654346801502</c:v>
                </c:pt>
                <c:pt idx="2">
                  <c:v>0.86683173861330698</c:v>
                </c:pt>
                <c:pt idx="3">
                  <c:v>0.15979094978580499</c:v>
                </c:pt>
                <c:pt idx="4">
                  <c:v>-0.17034548213270101</c:v>
                </c:pt>
                <c:pt idx="5">
                  <c:v>-0.317994245352063</c:v>
                </c:pt>
                <c:pt idx="6">
                  <c:v>-0.37725217538564598</c:v>
                </c:pt>
                <c:pt idx="7">
                  <c:v>-0.38464803822316401</c:v>
                </c:pt>
                <c:pt idx="8">
                  <c:v>-0.35532710519461502</c:v>
                </c:pt>
                <c:pt idx="9">
                  <c:v>-0.30118573128674903</c:v>
                </c:pt>
                <c:pt idx="10">
                  <c:v>-0.23504524565561999</c:v>
                </c:pt>
                <c:pt idx="11">
                  <c:v>-0.16871757985270899</c:v>
                </c:pt>
                <c:pt idx="12">
                  <c:v>-0.11055134446878</c:v>
                </c:pt>
                <c:pt idx="13">
                  <c:v>-6.4623572492578801E-2</c:v>
                </c:pt>
                <c:pt idx="14">
                  <c:v>-3.1475735122068499E-2</c:v>
                </c:pt>
                <c:pt idx="15">
                  <c:v>-9.5052374307442698E-3</c:v>
                </c:pt>
                <c:pt idx="16">
                  <c:v>3.7453443693475901E-3</c:v>
                </c:pt>
                <c:pt idx="17">
                  <c:v>1.07411295419748E-2</c:v>
                </c:pt>
                <c:pt idx="18">
                  <c:v>1.3554388980249899E-2</c:v>
                </c:pt>
                <c:pt idx="19">
                  <c:v>1.37649851434993E-2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B5-4D1F-9078-AFCC882AE77C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vi'!$B$47:$U$47</c:f>
              <c:numCache>
                <c:formatCode>General</c:formatCode>
                <c:ptCount val="20"/>
                <c:pt idx="0">
                  <c:v>5.72208008453664</c:v>
                </c:pt>
                <c:pt idx="1">
                  <c:v>2.6563354587833601</c:v>
                </c:pt>
                <c:pt idx="2">
                  <c:v>0.84168184212074404</c:v>
                </c:pt>
                <c:pt idx="3">
                  <c:v>-8.5807755138667105E-2</c:v>
                </c:pt>
                <c:pt idx="4">
                  <c:v>-0.495624789834682</c:v>
                </c:pt>
                <c:pt idx="5">
                  <c:v>-0.63924164895404101</c:v>
                </c:pt>
                <c:pt idx="6">
                  <c:v>-0.65099549910926602</c:v>
                </c:pt>
                <c:pt idx="7">
                  <c:v>-0.59306384983676197</c:v>
                </c:pt>
                <c:pt idx="8">
                  <c:v>-0.49628403519337799</c:v>
                </c:pt>
                <c:pt idx="9">
                  <c:v>-0.38184559809370799</c:v>
                </c:pt>
                <c:pt idx="10">
                  <c:v>-0.26749168648988703</c:v>
                </c:pt>
                <c:pt idx="11">
                  <c:v>-0.166728132682955</c:v>
                </c:pt>
                <c:pt idx="12">
                  <c:v>-8.72450927641584E-2</c:v>
                </c:pt>
                <c:pt idx="13">
                  <c:v>-3.0966434612093301E-2</c:v>
                </c:pt>
                <c:pt idx="14">
                  <c:v>4.4004866245117603E-3</c:v>
                </c:pt>
                <c:pt idx="15">
                  <c:v>2.33161438599758E-2</c:v>
                </c:pt>
                <c:pt idx="16">
                  <c:v>3.06926380529404E-2</c:v>
                </c:pt>
                <c:pt idx="17">
                  <c:v>3.0849452253177E-2</c:v>
                </c:pt>
                <c:pt idx="18">
                  <c:v>2.7092227344567701E-2</c:v>
                </c:pt>
                <c:pt idx="19">
                  <c:v>2.16982441796514E-2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B5-4D1F-9078-AFCC882AE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vi'!$B$5:$U$5</c:f>
              <c:numCache>
                <c:formatCode>General</c:formatCode>
                <c:ptCount val="20"/>
                <c:pt idx="0">
                  <c:v>0.21413637670327201</c:v>
                </c:pt>
                <c:pt idx="1">
                  <c:v>0.209438503659759</c:v>
                </c:pt>
                <c:pt idx="2">
                  <c:v>0.135068837570501</c:v>
                </c:pt>
                <c:pt idx="3">
                  <c:v>5.5800101026536097E-2</c:v>
                </c:pt>
                <c:pt idx="4">
                  <c:v>-4.7735411777649599E-3</c:v>
                </c:pt>
                <c:pt idx="5">
                  <c:v>-4.2089598678772197E-2</c:v>
                </c:pt>
                <c:pt idx="6">
                  <c:v>-5.94218528275023E-2</c:v>
                </c:pt>
                <c:pt idx="7">
                  <c:v>-6.2406133860339899E-2</c:v>
                </c:pt>
                <c:pt idx="8">
                  <c:v>-5.6548048229482901E-2</c:v>
                </c:pt>
                <c:pt idx="9">
                  <c:v>-4.6260791423884E-2</c:v>
                </c:pt>
                <c:pt idx="10">
                  <c:v>-3.4657308147839003E-2</c:v>
                </c:pt>
                <c:pt idx="11">
                  <c:v>-2.3682678640841299E-2</c:v>
                </c:pt>
                <c:pt idx="12">
                  <c:v>-1.4369390641003401E-2</c:v>
                </c:pt>
                <c:pt idx="13">
                  <c:v>-7.1065234493952198E-3</c:v>
                </c:pt>
                <c:pt idx="14">
                  <c:v>-1.8735907043527799E-3</c:v>
                </c:pt>
                <c:pt idx="15">
                  <c:v>1.57789235062644E-3</c:v>
                </c:pt>
                <c:pt idx="16">
                  <c:v>3.5954092892858101E-3</c:v>
                </c:pt>
                <c:pt idx="17">
                  <c:v>4.54164431960624E-3</c:v>
                </c:pt>
                <c:pt idx="18">
                  <c:v>4.7459087719330401E-3</c:v>
                </c:pt>
                <c:pt idx="19">
                  <c:v>4.4808975561201302E-3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B5-4D1F-9078-AFCC882AE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vi'!$B$32:$U$32</c:f>
              <c:numCache>
                <c:formatCode>General</c:formatCode>
                <c:ptCount val="20"/>
                <c:pt idx="0">
                  <c:v>1.73232991039953</c:v>
                </c:pt>
                <c:pt idx="1">
                  <c:v>0.92467982963376605</c:v>
                </c:pt>
                <c:pt idx="2">
                  <c:v>0.41956197893665098</c:v>
                </c:pt>
                <c:pt idx="3">
                  <c:v>0.13598567794132599</c:v>
                </c:pt>
                <c:pt idx="4">
                  <c:v>-1.7105005019471899E-2</c:v>
                </c:pt>
                <c:pt idx="5">
                  <c:v>-0.101302320283731</c:v>
                </c:pt>
                <c:pt idx="6">
                  <c:v>-0.14730930292941</c:v>
                </c:pt>
                <c:pt idx="7">
                  <c:v>-0.16754349052185999</c:v>
                </c:pt>
                <c:pt idx="8">
                  <c:v>-0.167844821910376</c:v>
                </c:pt>
                <c:pt idx="9">
                  <c:v>-0.15344720800589101</c:v>
                </c:pt>
                <c:pt idx="10">
                  <c:v>-0.130205358884873</c:v>
                </c:pt>
                <c:pt idx="11">
                  <c:v>-0.103694939287497</c:v>
                </c:pt>
                <c:pt idx="12">
                  <c:v>-7.8157931540811604E-2</c:v>
                </c:pt>
                <c:pt idx="13">
                  <c:v>-5.6091093613409797E-2</c:v>
                </c:pt>
                <c:pt idx="14">
                  <c:v>-3.8455245434778199E-2</c:v>
                </c:pt>
                <c:pt idx="15">
                  <c:v>-2.5178650242256899E-2</c:v>
                </c:pt>
                <c:pt idx="16">
                  <c:v>-1.5661131282096001E-2</c:v>
                </c:pt>
                <c:pt idx="17">
                  <c:v>-9.1343032526189898E-3</c:v>
                </c:pt>
                <c:pt idx="18">
                  <c:v>-4.8600043664954696E-3</c:v>
                </c:pt>
                <c:pt idx="19">
                  <c:v>-2.2108919659675802E-3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A-4908-8EA8-F0EFC3F5A11D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vi'!$B$46:$U$46</c:f>
              <c:numCache>
                <c:formatCode>General</c:formatCode>
                <c:ptCount val="20"/>
                <c:pt idx="0">
                  <c:v>2.1213623944858799</c:v>
                </c:pt>
                <c:pt idx="1">
                  <c:v>1.0714009371069499</c:v>
                </c:pt>
                <c:pt idx="2">
                  <c:v>0.40131755189120499</c:v>
                </c:pt>
                <c:pt idx="3">
                  <c:v>2.4354209354625799E-2</c:v>
                </c:pt>
                <c:pt idx="4">
                  <c:v>-0.16894156994259801</c:v>
                </c:pt>
                <c:pt idx="5">
                  <c:v>-0.25866946652159101</c:v>
                </c:pt>
                <c:pt idx="6">
                  <c:v>-0.28986544892372801</c:v>
                </c:pt>
                <c:pt idx="7">
                  <c:v>-0.28498039985041101</c:v>
                </c:pt>
                <c:pt idx="8">
                  <c:v>-0.256662806003082</c:v>
                </c:pt>
                <c:pt idx="9">
                  <c:v>-0.21466722927319401</c:v>
                </c:pt>
                <c:pt idx="10">
                  <c:v>-0.16762939265309401</c:v>
                </c:pt>
                <c:pt idx="11">
                  <c:v>-0.122497367698051</c:v>
                </c:pt>
                <c:pt idx="12">
                  <c:v>-8.3775700326095104E-2</c:v>
                </c:pt>
                <c:pt idx="13" formatCode="0.00E+00">
                  <c:v>-5.3447049910310802E-2</c:v>
                </c:pt>
                <c:pt idx="14">
                  <c:v>-3.1522222171423302E-2</c:v>
                </c:pt>
                <c:pt idx="15">
                  <c:v>-1.68368895629873E-2</c:v>
                </c:pt>
                <c:pt idx="16">
                  <c:v>-7.7640241581349301E-3</c:v>
                </c:pt>
                <c:pt idx="17">
                  <c:v>-2.6904613661500299E-3</c:v>
                </c:pt>
                <c:pt idx="18">
                  <c:v>-2.5578970127426698E-4</c:v>
                </c:pt>
                <c:pt idx="19">
                  <c:v>5.7699763643359603E-4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AA-4908-8EA8-F0EFC3F5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'[IRFs 2023.xlsx]soc vi'!$B$4:$U$4</c:f>
              <c:numCache>
                <c:formatCode>General</c:formatCode>
                <c:ptCount val="20"/>
                <c:pt idx="0">
                  <c:v>0.202396863074845</c:v>
                </c:pt>
                <c:pt idx="1">
                  <c:v>0.19939985342543201</c:v>
                </c:pt>
                <c:pt idx="2">
                  <c:v>0.129797065416379</c:v>
                </c:pt>
                <c:pt idx="3">
                  <c:v>5.4627090837845699E-2</c:v>
                </c:pt>
                <c:pt idx="4">
                  <c:v>-3.4226485361186199E-3</c:v>
                </c:pt>
                <c:pt idx="5">
                  <c:v>-3.9631564953899599E-2</c:v>
                </c:pt>
                <c:pt idx="6">
                  <c:v>-5.6824034175398302E-2</c:v>
                </c:pt>
                <c:pt idx="7">
                  <c:v>-6.0202407565085998E-2</c:v>
                </c:pt>
                <c:pt idx="8">
                  <c:v>-5.4950863205581499E-2</c:v>
                </c:pt>
                <c:pt idx="9">
                  <c:v>-4.5280814718590398E-2</c:v>
                </c:pt>
                <c:pt idx="10">
                  <c:v>-3.4199315678987902E-2</c:v>
                </c:pt>
                <c:pt idx="11">
                  <c:v>-2.3611567203611E-2</c:v>
                </c:pt>
                <c:pt idx="12">
                  <c:v>-1.45501097811307E-2</c:v>
                </c:pt>
                <c:pt idx="13">
                  <c:v>-7.42458120847012E-3</c:v>
                </c:pt>
                <c:pt idx="14" formatCode="0.00E+00">
                  <c:v>-2.24261692961303E-3</c:v>
                </c:pt>
                <c:pt idx="15">
                  <c:v>1.2162994957885E-3</c:v>
                </c:pt>
                <c:pt idx="16">
                  <c:v>3.2757857290119899E-3</c:v>
                </c:pt>
                <c:pt idx="17">
                  <c:v>4.2802324076864897E-3</c:v>
                </c:pt>
                <c:pt idx="18">
                  <c:v>4.5462231925785801E-3</c:v>
                </c:pt>
                <c:pt idx="19">
                  <c:v>4.3385222449554596E-3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AA-4908-8EA8-F0EFC3F5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(2)'!$B$38:$U$38</c:f>
              <c:numCache>
                <c:formatCode>General</c:formatCode>
                <c:ptCount val="20"/>
                <c:pt idx="0">
                  <c:v>2.91269232371189</c:v>
                </c:pt>
                <c:pt idx="1">
                  <c:v>4.9323438667915998</c:v>
                </c:pt>
                <c:pt idx="2">
                  <c:v>2.9147934632043802</c:v>
                </c:pt>
                <c:pt idx="3">
                  <c:v>0.72158663293922098</c:v>
                </c:pt>
                <c:pt idx="4">
                  <c:v>-0.377916286869521</c:v>
                </c:pt>
                <c:pt idx="5">
                  <c:v>-0.53740757883087997</c:v>
                </c:pt>
                <c:pt idx="6">
                  <c:v>-0.28875021654147298</c:v>
                </c:pt>
                <c:pt idx="7">
                  <c:v>-2.2955627055552E-2</c:v>
                </c:pt>
                <c:pt idx="8">
                  <c:v>0.113064842357517</c:v>
                </c:pt>
                <c:pt idx="9">
                  <c:v>0.131275876125727</c:v>
                </c:pt>
                <c:pt idx="10">
                  <c:v>9.4480479851426893E-2</c:v>
                </c:pt>
                <c:pt idx="11">
                  <c:v>5.3100794974795897E-2</c:v>
                </c:pt>
                <c:pt idx="12">
                  <c:v>2.8552186649648099E-2</c:v>
                </c:pt>
                <c:pt idx="13">
                  <c:v>2.1261275245962E-2</c:v>
                </c:pt>
                <c:pt idx="14">
                  <c:v>2.3642910023937699E-2</c:v>
                </c:pt>
                <c:pt idx="15">
                  <c:v>2.8636595706501601E-2</c:v>
                </c:pt>
                <c:pt idx="16">
                  <c:v>3.2573108691735797E-2</c:v>
                </c:pt>
                <c:pt idx="17">
                  <c:v>3.4639870759605201E-2</c:v>
                </c:pt>
                <c:pt idx="18">
                  <c:v>3.5375615075253102E-2</c:v>
                </c:pt>
                <c:pt idx="19">
                  <c:v>3.55232073177092E-2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E2-42B1-8E1E-F7EF4E66C29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(2)'!$B$52:$U$52</c:f>
              <c:numCache>
                <c:formatCode>General</c:formatCode>
                <c:ptCount val="20"/>
                <c:pt idx="0">
                  <c:v>2.7999801663439698</c:v>
                </c:pt>
                <c:pt idx="1">
                  <c:v>4.87437501441525</c:v>
                </c:pt>
                <c:pt idx="2">
                  <c:v>2.88371069607143</c:v>
                </c:pt>
                <c:pt idx="3">
                  <c:v>0.70331389738686301</c:v>
                </c:pt>
                <c:pt idx="4">
                  <c:v>-0.39169429555931901</c:v>
                </c:pt>
                <c:pt idx="5">
                  <c:v>-0.55207483371944499</c:v>
                </c:pt>
                <c:pt idx="6">
                  <c:v>-0.306708457888476</c:v>
                </c:pt>
                <c:pt idx="7">
                  <c:v>-4.3672992318931902E-2</c:v>
                </c:pt>
                <c:pt idx="8">
                  <c:v>9.1911195771160706E-2</c:v>
                </c:pt>
                <c:pt idx="9">
                  <c:v>0.112213925896015</c:v>
                </c:pt>
                <c:pt idx="10">
                  <c:v>7.9121952032096501E-2</c:v>
                </c:pt>
                <c:pt idx="11">
                  <c:v>4.1836542340774899E-2</c:v>
                </c:pt>
                <c:pt idx="12">
                  <c:v>2.0857614299018199E-2</c:v>
                </c:pt>
                <c:pt idx="13">
                  <c:v>1.6205517385628799E-2</c:v>
                </c:pt>
                <c:pt idx="14">
                  <c:v>2.0297478544193798E-2</c:v>
                </c:pt>
                <c:pt idx="15">
                  <c:v>2.6277269212698701E-2</c:v>
                </c:pt>
                <c:pt idx="16">
                  <c:v>3.0712637789349601E-2</c:v>
                </c:pt>
                <c:pt idx="17">
                  <c:v>3.2977571294622997E-2</c:v>
                </c:pt>
                <c:pt idx="18">
                  <c:v>3.3732821880505498E-2</c:v>
                </c:pt>
                <c:pt idx="19">
                  <c:v>3.3796247943882897E-2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E2-42B1-8E1E-F7EF4E66C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(2)'!$B$9:$U$9</c:f>
              <c:numCache>
                <c:formatCode>General</c:formatCode>
                <c:ptCount val="20"/>
                <c:pt idx="0">
                  <c:v>4.8711279374032301E-2</c:v>
                </c:pt>
                <c:pt idx="1">
                  <c:v>0.13808212449830701</c:v>
                </c:pt>
                <c:pt idx="2">
                  <c:v>0.22629615221841001</c:v>
                </c:pt>
                <c:pt idx="3">
                  <c:v>0.30352942622984402</c:v>
                </c:pt>
                <c:pt idx="4">
                  <c:v>0.36545046595408298</c:v>
                </c:pt>
                <c:pt idx="5">
                  <c:v>0.411266242711193</c:v>
                </c:pt>
                <c:pt idx="6">
                  <c:v>0.44216626639888501</c:v>
                </c:pt>
                <c:pt idx="7">
                  <c:v>0.46026762248450498</c:v>
                </c:pt>
                <c:pt idx="8">
                  <c:v>0.46796478876442299</c:v>
                </c:pt>
                <c:pt idx="9">
                  <c:v>0.46756511449780502</c:v>
                </c:pt>
                <c:pt idx="10">
                  <c:v>0.461110491994219</c:v>
                </c:pt>
                <c:pt idx="11">
                  <c:v>0.450312385811657</c:v>
                </c:pt>
                <c:pt idx="12">
                  <c:v>0.43655074302684599</c:v>
                </c:pt>
                <c:pt idx="13">
                  <c:v>0.42090507736834198</c:v>
                </c:pt>
                <c:pt idx="14">
                  <c:v>0.404198533020796</c:v>
                </c:pt>
                <c:pt idx="15" formatCode="0.00E+00">
                  <c:v>0.38704407164376797</c:v>
                </c:pt>
                <c:pt idx="16">
                  <c:v>0.369887217749579</c:v>
                </c:pt>
                <c:pt idx="17">
                  <c:v>0.35304298868985001</c:v>
                </c:pt>
                <c:pt idx="18" formatCode="0.00E+00">
                  <c:v>0.33672644283550901</c:v>
                </c:pt>
                <c:pt idx="19">
                  <c:v>0.32107721417124302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E2-42B1-8E1E-F7EF4E66C29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(2)'!$B$23:$U$23</c:f>
              <c:numCache>
                <c:formatCode>General</c:formatCode>
                <c:ptCount val="20"/>
                <c:pt idx="0">
                  <c:v>2.04056219470523E-2</c:v>
                </c:pt>
                <c:pt idx="1">
                  <c:v>0.108699742452636</c:v>
                </c:pt>
                <c:pt idx="2">
                  <c:v>0.19507755412384101</c:v>
                </c:pt>
                <c:pt idx="3">
                  <c:v>0.26995451490415001</c:v>
                </c:pt>
                <c:pt idx="4">
                  <c:v>0.329219871886689</c:v>
                </c:pt>
                <c:pt idx="5">
                  <c:v>0.37226786852784599</c:v>
                </c:pt>
                <c:pt idx="6">
                  <c:v>0.400440631734789</c:v>
                </c:pt>
                <c:pt idx="7">
                  <c:v>0.41597639768865602</c:v>
                </c:pt>
                <c:pt idx="8">
                  <c:v>0.42136300843840502</c:v>
                </c:pt>
                <c:pt idx="9">
                  <c:v>0.418976263496457</c:v>
                </c:pt>
                <c:pt idx="10">
                  <c:v>0.410903625010207</c:v>
                </c:pt>
                <c:pt idx="11">
                  <c:v>0.39888089756978901</c:v>
                </c:pt>
                <c:pt idx="12">
                  <c:v>0.38429290569265001</c:v>
                </c:pt>
                <c:pt idx="13">
                  <c:v>0.36820679370139697</c:v>
                </c:pt>
                <c:pt idx="14">
                  <c:v>0.35141886032002001</c:v>
                </c:pt>
                <c:pt idx="15">
                  <c:v>0.33450398331983799</c:v>
                </c:pt>
                <c:pt idx="16">
                  <c:v>0.31786185593607302</c:v>
                </c:pt>
                <c:pt idx="17">
                  <c:v>0.30175739775618399</c:v>
                </c:pt>
                <c:pt idx="18">
                  <c:v>0.28635452187893801</c:v>
                </c:pt>
                <c:pt idx="19">
                  <c:v>0.27174342757743403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E2-42B1-8E1E-F7EF4E66C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(2)'!$B$39:$U$39</c:f>
              <c:numCache>
                <c:formatCode>General</c:formatCode>
                <c:ptCount val="20"/>
                <c:pt idx="0">
                  <c:v>4.9741470001938</c:v>
                </c:pt>
                <c:pt idx="1">
                  <c:v>7.40564275174376</c:v>
                </c:pt>
                <c:pt idx="2">
                  <c:v>4.2128158641074602</c:v>
                </c:pt>
                <c:pt idx="3">
                  <c:v>1.03055702766645</c:v>
                </c:pt>
                <c:pt idx="4">
                  <c:v>-0.46362333571181602</c:v>
                </c:pt>
                <c:pt idx="5">
                  <c:v>-0.618221387284422</c:v>
                </c:pt>
                <c:pt idx="6">
                  <c:v>-0.24313960602694401</c:v>
                </c:pt>
                <c:pt idx="7">
                  <c:v>0.110697015820023</c:v>
                </c:pt>
                <c:pt idx="8">
                  <c:v>0.260055418965976</c:v>
                </c:pt>
                <c:pt idx="9">
                  <c:v>0.24329168998767201</c:v>
                </c:pt>
                <c:pt idx="10">
                  <c:v>0.159293818409878</c:v>
                </c:pt>
                <c:pt idx="11">
                  <c:v>8.0292863941821196E-2</c:v>
                </c:pt>
                <c:pt idx="12">
                  <c:v>3.3409407070081401E-2</c:v>
                </c:pt>
                <c:pt idx="13">
                  <c:v>1.5733033927119802E-2</c:v>
                </c:pt>
                <c:pt idx="14">
                  <c:v>1.4204897221588899E-2</c:v>
                </c:pt>
                <c:pt idx="15">
                  <c:v>1.7725164193734599E-2</c:v>
                </c:pt>
                <c:pt idx="16">
                  <c:v>2.0700055873533098E-2</c:v>
                </c:pt>
                <c:pt idx="17">
                  <c:v>2.1825302999531001E-2</c:v>
                </c:pt>
                <c:pt idx="18">
                  <c:v>2.17255234343838E-2</c:v>
                </c:pt>
                <c:pt idx="19">
                  <c:v>2.1282572495636001E-2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BD-47E3-986E-78DFB1D06767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(2)'!$B$53:$U$53</c:f>
              <c:numCache>
                <c:formatCode>General</c:formatCode>
                <c:ptCount val="20"/>
                <c:pt idx="0">
                  <c:v>4.8513928721173398</c:v>
                </c:pt>
                <c:pt idx="1">
                  <c:v>7.3800185358803398</c:v>
                </c:pt>
                <c:pt idx="2">
                  <c:v>4.2095414861763096</c:v>
                </c:pt>
                <c:pt idx="3">
                  <c:v>1.0260287008117901</c:v>
                </c:pt>
                <c:pt idx="4">
                  <c:v>-0.475382363923046</c:v>
                </c:pt>
                <c:pt idx="5">
                  <c:v>-0.63918215946981205</c:v>
                </c:pt>
                <c:pt idx="6">
                  <c:v>-0.27326805319742697</c:v>
                </c:pt>
                <c:pt idx="7">
                  <c:v>7.4057818309000795E-2</c:v>
                </c:pt>
                <c:pt idx="8">
                  <c:v>0.221484991636856</c:v>
                </c:pt>
                <c:pt idx="9">
                  <c:v>0.207463641956707</c:v>
                </c:pt>
                <c:pt idx="10">
                  <c:v>0.12941327035150599</c:v>
                </c:pt>
                <c:pt idx="11">
                  <c:v>5.75715060132325E-2</c:v>
                </c:pt>
                <c:pt idx="12">
                  <c:v>1.7449200373704302E-2</c:v>
                </c:pt>
                <c:pt idx="13">
                  <c:v>5.2777733745585902E-3</c:v>
                </c:pt>
                <c:pt idx="14">
                  <c:v>7.7983181139700299E-3</c:v>
                </c:pt>
                <c:pt idx="15">
                  <c:v>1.40855962706894E-2</c:v>
                </c:pt>
                <c:pt idx="16">
                  <c:v>1.8840229373154199E-2</c:v>
                </c:pt>
                <c:pt idx="17">
                  <c:v>2.1031078867309799E-2</c:v>
                </c:pt>
                <c:pt idx="18">
                  <c:v>2.1492953463848601E-2</c:v>
                </c:pt>
                <c:pt idx="19">
                  <c:v>2.1263444156801401E-2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BD-47E3-986E-78DFB1D06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(2)'!$B$10:$U$10</c:f>
              <c:numCache>
                <c:formatCode>General</c:formatCode>
                <c:ptCount val="20"/>
                <c:pt idx="0">
                  <c:v>3.49646048798853E-2</c:v>
                </c:pt>
                <c:pt idx="1">
                  <c:v>0.10750946916542101</c:v>
                </c:pt>
                <c:pt idx="2">
                  <c:v>0.18312823813331</c:v>
                </c:pt>
                <c:pt idx="3">
                  <c:v>0.25176604739823299</c:v>
                </c:pt>
                <c:pt idx="4">
                  <c:v>0.30859031091061001</c:v>
                </c:pt>
                <c:pt idx="5">
                  <c:v>0.35216148880206799</c:v>
                </c:pt>
                <c:pt idx="6">
                  <c:v>0.38297873999205501</c:v>
                </c:pt>
                <c:pt idx="7">
                  <c:v>0.40250132040805697</c:v>
                </c:pt>
                <c:pt idx="8">
                  <c:v>0.41254793939441298</c:v>
                </c:pt>
                <c:pt idx="9">
                  <c:v>0.41495754208980201</c:v>
                </c:pt>
                <c:pt idx="10">
                  <c:v>0.41141725577975502</c:v>
                </c:pt>
                <c:pt idx="11">
                  <c:v>0.40339059227552299</c:v>
                </c:pt>
                <c:pt idx="12">
                  <c:v>0.392101829677234</c:v>
                </c:pt>
                <c:pt idx="13">
                  <c:v>0.37854915242304099</c:v>
                </c:pt>
                <c:pt idx="14">
                  <c:v>0.36353039426204797</c:v>
                </c:pt>
                <c:pt idx="15">
                  <c:v>0.34767243891080901</c:v>
                </c:pt>
                <c:pt idx="16">
                  <c:v>0.33145972589758599</c:v>
                </c:pt>
                <c:pt idx="17">
                  <c:v>0.31525985081202601</c:v>
                </c:pt>
                <c:pt idx="18">
                  <c:v>0.29934563082376903</c:v>
                </c:pt>
                <c:pt idx="19">
                  <c:v>0.28391369418547202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BD-47E3-986E-78DFB1D06767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(2)'!$B$24:$U$24</c:f>
              <c:numCache>
                <c:formatCode>General</c:formatCode>
                <c:ptCount val="20"/>
                <c:pt idx="0">
                  <c:v>2.1762525929837299E-2</c:v>
                </c:pt>
                <c:pt idx="1">
                  <c:v>0.100198863032954</c:v>
                </c:pt>
                <c:pt idx="2">
                  <c:v>0.18025599427122799</c:v>
                </c:pt>
                <c:pt idx="3">
                  <c:v>0.25191197476742599</c:v>
                </c:pt>
                <c:pt idx="4">
                  <c:v>0.31039136833717501</c:v>
                </c:pt>
                <c:pt idx="5">
                  <c:v>0.35434539233958001</c:v>
                </c:pt>
                <c:pt idx="6">
                  <c:v>0.38440837839209302</c:v>
                </c:pt>
                <c:pt idx="7">
                  <c:v>0.402220958778717</c:v>
                </c:pt>
                <c:pt idx="8">
                  <c:v>0.40982063879387098</c:v>
                </c:pt>
                <c:pt idx="9">
                  <c:v>0.40928609597180499</c:v>
                </c:pt>
                <c:pt idx="10">
                  <c:v>0.402545348096911</c:v>
                </c:pt>
                <c:pt idx="11">
                  <c:v>0.39128502908491603</c:v>
                </c:pt>
                <c:pt idx="12">
                  <c:v>0.37691968280409299</c:v>
                </c:pt>
                <c:pt idx="13">
                  <c:v>0.36059522098755897</c:v>
                </c:pt>
                <c:pt idx="14">
                  <c:v>0.34321068107209202</c:v>
                </c:pt>
                <c:pt idx="15">
                  <c:v>0.32544869461523301</c:v>
                </c:pt>
                <c:pt idx="16">
                  <c:v>0.30780892356332901</c:v>
                </c:pt>
                <c:pt idx="17">
                  <c:v>0.29064106334318002</c:v>
                </c:pt>
                <c:pt idx="18">
                  <c:v>0.27417545253139702</c:v>
                </c:pt>
                <c:pt idx="19">
                  <c:v>0.25855023801969801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BD-47E3-986E-78DFB1D06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(2)'!$B$40:$U$40</c:f>
              <c:numCache>
                <c:formatCode>General</c:formatCode>
                <c:ptCount val="20"/>
                <c:pt idx="0">
                  <c:v>0.23169377682651801</c:v>
                </c:pt>
                <c:pt idx="1">
                  <c:v>1.7157265953957801</c:v>
                </c:pt>
                <c:pt idx="2">
                  <c:v>1.22666701039014</c:v>
                </c:pt>
                <c:pt idx="3">
                  <c:v>0.31975913280317098</c:v>
                </c:pt>
                <c:pt idx="4">
                  <c:v>-0.26645107930241402</c:v>
                </c:pt>
                <c:pt idx="5">
                  <c:v>-0.43230621254593898</c:v>
                </c:pt>
                <c:pt idx="6">
                  <c:v>-0.34806851342503398</c:v>
                </c:pt>
                <c:pt idx="7">
                  <c:v>-0.19677586449495299</c:v>
                </c:pt>
                <c:pt idx="8">
                  <c:v>-7.8101874422117107E-2</c:v>
                </c:pt>
                <c:pt idx="9">
                  <c:v>-1.44048597246353E-2</c:v>
                </c:pt>
                <c:pt idx="10">
                  <c:v>1.01883203019497E-2</c:v>
                </c:pt>
                <c:pt idx="11">
                  <c:v>1.7736497025822501E-2</c:v>
                </c:pt>
                <c:pt idx="12">
                  <c:v>2.2235190677037098E-2</c:v>
                </c:pt>
                <c:pt idx="13">
                  <c:v>2.8450958876504701E-2</c:v>
                </c:pt>
                <c:pt idx="14">
                  <c:v>3.5917397014713998E-2</c:v>
                </c:pt>
                <c:pt idx="15">
                  <c:v>4.2827318579952603E-2</c:v>
                </c:pt>
                <c:pt idx="16">
                  <c:v>4.8014455870429601E-2</c:v>
                </c:pt>
                <c:pt idx="17">
                  <c:v>5.13056931691835E-2</c:v>
                </c:pt>
                <c:pt idx="18">
                  <c:v>5.3128067395164201E-2</c:v>
                </c:pt>
                <c:pt idx="19">
                  <c:v>5.40436830285103E-2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71-4D7B-BE60-5BD23F941253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(2)'!$B$54:$U$54</c:f>
              <c:numCache>
                <c:formatCode>General</c:formatCode>
                <c:ptCount val="20"/>
                <c:pt idx="0">
                  <c:v>0.17786879586597601</c:v>
                </c:pt>
                <c:pt idx="1">
                  <c:v>1.6716667785189501</c:v>
                </c:pt>
                <c:pt idx="2">
                  <c:v>1.1890365915953101</c:v>
                </c:pt>
                <c:pt idx="3">
                  <c:v>0.29082051996871899</c:v>
                </c:pt>
                <c:pt idx="4">
                  <c:v>-0.28472438403787198</c:v>
                </c:pt>
                <c:pt idx="5">
                  <c:v>-0.440734434656605</c:v>
                </c:pt>
                <c:pt idx="6">
                  <c:v>-0.34945191225327199</c:v>
                </c:pt>
                <c:pt idx="7">
                  <c:v>-0.19415626481386999</c:v>
                </c:pt>
                <c:pt idx="8">
                  <c:v>-7.3709755341695896E-2</c:v>
                </c:pt>
                <c:pt idx="9">
                  <c:v>-9.5340591947490304E-3</c:v>
                </c:pt>
                <c:pt idx="10">
                  <c:v>1.4839695599448499E-2</c:v>
                </c:pt>
                <c:pt idx="11">
                  <c:v>2.1724145140808601E-2</c:v>
                </c:pt>
                <c:pt idx="12">
                  <c:v>2.52142417507457E-2</c:v>
                </c:pt>
                <c:pt idx="13">
                  <c:v>3.0173336608214599E-2</c:v>
                </c:pt>
                <c:pt idx="14">
                  <c:v>3.6273878901482703E-2</c:v>
                </c:pt>
                <c:pt idx="15">
                  <c:v>4.1860639714570901E-2</c:v>
                </c:pt>
                <c:pt idx="16">
                  <c:v>4.58879250513178E-2</c:v>
                </c:pt>
                <c:pt idx="17">
                  <c:v>4.8247552582466803E-2</c:v>
                </c:pt>
                <c:pt idx="18">
                  <c:v>4.9377795735893001E-2</c:v>
                </c:pt>
                <c:pt idx="19">
                  <c:v>4.98156511685863E-2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71-4D7B-BE60-5BD23F941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(2)'!$B$11:$U$11</c:f>
              <c:numCache>
                <c:formatCode>General</c:formatCode>
                <c:ptCount val="20"/>
                <c:pt idx="0">
                  <c:v>0.156100651937322</c:v>
                </c:pt>
                <c:pt idx="1">
                  <c:v>0.37691649109308401</c:v>
                </c:pt>
                <c:pt idx="2">
                  <c:v>0.56352500448986098</c:v>
                </c:pt>
                <c:pt idx="3">
                  <c:v>0.70790627132635098</c:v>
                </c:pt>
                <c:pt idx="4">
                  <c:v>0.80964345944835303</c:v>
                </c:pt>
                <c:pt idx="5">
                  <c:v>0.87299410194276605</c:v>
                </c:pt>
                <c:pt idx="6">
                  <c:v>0.90454074813041496</c:v>
                </c:pt>
                <c:pt idx="7">
                  <c:v>0.911539464649053</c:v>
                </c:pt>
                <c:pt idx="8">
                  <c:v>0.90088264718002597</c:v>
                </c:pt>
                <c:pt idx="9">
                  <c:v>0.878536829980334</c:v>
                </c:pt>
                <c:pt idx="10">
                  <c:v>0.84931533883823795</c:v>
                </c:pt>
                <c:pt idx="11">
                  <c:v>0.81686665155231697</c:v>
                </c:pt>
                <c:pt idx="12">
                  <c:v>0.78378680526802202</c:v>
                </c:pt>
                <c:pt idx="13">
                  <c:v>0.75179066025191299</c:v>
                </c:pt>
                <c:pt idx="14">
                  <c:v>0.72189908649715995</c:v>
                </c:pt>
                <c:pt idx="15">
                  <c:v>0.69461628623358296</c:v>
                </c:pt>
                <c:pt idx="16">
                  <c:v>0.67008377890522297</c:v>
                </c:pt>
                <c:pt idx="17">
                  <c:v>0.64820583935090803</c:v>
                </c:pt>
                <c:pt idx="18">
                  <c:v>0.62874631275184401</c:v>
                </c:pt>
                <c:pt idx="19">
                  <c:v>0.611399592432605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71-4D7B-BE60-5BD23F94125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(2)'!$B$25:$U$25</c:f>
              <c:numCache>
                <c:formatCode>General</c:formatCode>
                <c:ptCount val="20"/>
                <c:pt idx="0">
                  <c:v>1.0412357750738E-2</c:v>
                </c:pt>
                <c:pt idx="1">
                  <c:v>0.171312198460015</c:v>
                </c:pt>
                <c:pt idx="2">
                  <c:v>0.30424453914576999</c:v>
                </c:pt>
                <c:pt idx="3">
                  <c:v>0.40284613118421903</c:v>
                </c:pt>
                <c:pt idx="4">
                  <c:v>0.46790158913583502</c:v>
                </c:pt>
                <c:pt idx="5">
                  <c:v>0.50427760979332004</c:v>
                </c:pt>
                <c:pt idx="6">
                  <c:v>0.51852934055315802</c:v>
                </c:pt>
                <c:pt idx="7">
                  <c:v>0.51729648765615399</c:v>
                </c:pt>
                <c:pt idx="8">
                  <c:v>0.50638373064876396</c:v>
                </c:pt>
                <c:pt idx="9">
                  <c:v>0.49035526049797801</c:v>
                </c:pt>
                <c:pt idx="10">
                  <c:v>0.47247291348492099</c:v>
                </c:pt>
                <c:pt idx="11">
                  <c:v>0.45483468240613001</c:v>
                </c:pt>
                <c:pt idx="12">
                  <c:v>0.43860653815025302</c:v>
                </c:pt>
                <c:pt idx="13">
                  <c:v>0.42427551966494598</c:v>
                </c:pt>
                <c:pt idx="14">
                  <c:v>0.41188126268741598</c:v>
                </c:pt>
                <c:pt idx="15">
                  <c:v>0.40120504023039399</c:v>
                </c:pt>
                <c:pt idx="16">
                  <c:v>0.39191027456621402</c:v>
                </c:pt>
                <c:pt idx="17">
                  <c:v>0.38363750829071802</c:v>
                </c:pt>
                <c:pt idx="18">
                  <c:v>0.37606142753074301</c:v>
                </c:pt>
                <c:pt idx="19">
                  <c:v>0.36891909428422298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71-4D7B-BE60-5BD23F941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(2)'!$B$43:$U$43</c:f>
              <c:numCache>
                <c:formatCode>General</c:formatCode>
                <c:ptCount val="20"/>
                <c:pt idx="0">
                  <c:v>18.027557081163799</c:v>
                </c:pt>
                <c:pt idx="1">
                  <c:v>5.5832905293725101</c:v>
                </c:pt>
                <c:pt idx="2">
                  <c:v>-5.3463668626883996</c:v>
                </c:pt>
                <c:pt idx="3">
                  <c:v>-9.3257144350860699</c:v>
                </c:pt>
                <c:pt idx="4">
                  <c:v>-8.2600411220255694</c:v>
                </c:pt>
                <c:pt idx="5">
                  <c:v>-5.3649128364394301</c:v>
                </c:pt>
                <c:pt idx="6">
                  <c:v>-2.7652309654146201</c:v>
                </c:pt>
                <c:pt idx="7">
                  <c:v>-1.1810009231566301</c:v>
                </c:pt>
                <c:pt idx="8">
                  <c:v>-0.47762846501282802</c:v>
                </c:pt>
                <c:pt idx="9">
                  <c:v>-0.26394440557336901</c:v>
                </c:pt>
                <c:pt idx="10">
                  <c:v>-0.22594655857815801</c:v>
                </c:pt>
                <c:pt idx="11">
                  <c:v>-0.21006199143189999</c:v>
                </c:pt>
                <c:pt idx="12">
                  <c:v>-0.17904197844671901</c:v>
                </c:pt>
                <c:pt idx="13">
                  <c:v>-0.14405052359416001</c:v>
                </c:pt>
                <c:pt idx="14">
                  <c:v>-0.120498547771859</c:v>
                </c:pt>
                <c:pt idx="15">
                  <c:v>-0.11288312966164001</c:v>
                </c:pt>
                <c:pt idx="16">
                  <c:v>-0.116568361156538</c:v>
                </c:pt>
                <c:pt idx="17">
                  <c:v>-0.124173461238428</c:v>
                </c:pt>
                <c:pt idx="18">
                  <c:v>-0.130082478288301</c:v>
                </c:pt>
                <c:pt idx="19">
                  <c:v>-0.13177778774939999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03-42EB-8E7D-27B1276FFEDE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(2)'!$B$57:$U$57</c:f>
              <c:numCache>
                <c:formatCode>General</c:formatCode>
                <c:ptCount val="20"/>
                <c:pt idx="0">
                  <c:v>18.124580601838598</c:v>
                </c:pt>
                <c:pt idx="1">
                  <c:v>6.0687351629109099</c:v>
                </c:pt>
                <c:pt idx="2">
                  <c:v>-4.5091117346512997</c:v>
                </c:pt>
                <c:pt idx="3">
                  <c:v>-8.3183935577902499</c:v>
                </c:pt>
                <c:pt idx="4">
                  <c:v>-7.2583298639329099</c:v>
                </c:pt>
                <c:pt idx="5">
                  <c:v>-4.4774176542816004</c:v>
                </c:pt>
                <c:pt idx="6">
                  <c:v>-2.03352521928687</c:v>
                </c:pt>
                <c:pt idx="7">
                  <c:v>-0.60423017116033895</c:v>
                </c:pt>
                <c:pt idx="8">
                  <c:v>-3.6989418078007902E-2</c:v>
                </c:pt>
                <c:pt idx="9">
                  <c:v>6.2697851428339405E-2</c:v>
                </c:pt>
                <c:pt idx="10">
                  <c:v>6.9026823553599596E-3</c:v>
                </c:pt>
                <c:pt idx="11">
                  <c:v>-5.29947117128984E-2</c:v>
                </c:pt>
                <c:pt idx="12">
                  <c:v>-8.1041509234069095E-2</c:v>
                </c:pt>
                <c:pt idx="13">
                  <c:v>-8.9452568390271395E-2</c:v>
                </c:pt>
                <c:pt idx="14">
                  <c:v>-9.5237313370717003E-2</c:v>
                </c:pt>
                <c:pt idx="15">
                  <c:v>-0.10526834952733601</c:v>
                </c:pt>
                <c:pt idx="16">
                  <c:v>-0.117768129212578</c:v>
                </c:pt>
                <c:pt idx="17">
                  <c:v>-0.12820711566294599</c:v>
                </c:pt>
                <c:pt idx="18">
                  <c:v>-0.133411056550301</c:v>
                </c:pt>
                <c:pt idx="19">
                  <c:v>-0.13269862326714599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03-42EB-8E7D-27B1276FF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(2)'!$B$14:$U$14</c:f>
              <c:numCache>
                <c:formatCode>General</c:formatCode>
                <c:ptCount val="20"/>
                <c:pt idx="0">
                  <c:v>0.27699817905322299</c:v>
                </c:pt>
                <c:pt idx="1">
                  <c:v>8.5584311102891802E-2</c:v>
                </c:pt>
                <c:pt idx="2">
                  <c:v>-0.50252918691738602</c:v>
                </c:pt>
                <c:pt idx="3">
                  <c:v>-1.3214790390130799</c:v>
                </c:pt>
                <c:pt idx="4">
                  <c:v>-2.20562659086288</c:v>
                </c:pt>
                <c:pt idx="5">
                  <c:v>-3.0231072414213598</c:v>
                </c:pt>
                <c:pt idx="6">
                  <c:v>-3.6876734521285499</c:v>
                </c:pt>
                <c:pt idx="7">
                  <c:v>-4.1569654738548101</c:v>
                </c:pt>
                <c:pt idx="8">
                  <c:v>-4.4237637205137199</c:v>
                </c:pt>
                <c:pt idx="9">
                  <c:v>-4.5050322437108603</c:v>
                </c:pt>
                <c:pt idx="10">
                  <c:v>-4.4316451462174102</c:v>
                </c:pt>
                <c:pt idx="11">
                  <c:v>-4.2401573625319697</c:v>
                </c:pt>
                <c:pt idx="12">
                  <c:v>-3.9669789216161901</c:v>
                </c:pt>
                <c:pt idx="13">
                  <c:v>-3.6447571959059402</c:v>
                </c:pt>
                <c:pt idx="14">
                  <c:v>-3.30052863415411</c:v>
                </c:pt>
                <c:pt idx="15">
                  <c:v>-2.9551478107628202</c:v>
                </c:pt>
                <c:pt idx="16">
                  <c:v>-2.6235477632726099</c:v>
                </c:pt>
                <c:pt idx="17">
                  <c:v>-2.3154734389769498</c:v>
                </c:pt>
                <c:pt idx="18">
                  <c:v>-2.0364257022873899</c:v>
                </c:pt>
                <c:pt idx="19">
                  <c:v>-1.7886393587190399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03-42EB-8E7D-27B1276FFEDE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(2)'!$B$28:$U$28</c:f>
              <c:numCache>
                <c:formatCode>General</c:formatCode>
                <c:ptCount val="20"/>
                <c:pt idx="0">
                  <c:v>0.27712162319393502</c:v>
                </c:pt>
                <c:pt idx="1">
                  <c:v>0.26298417655995399</c:v>
                </c:pt>
                <c:pt idx="2">
                  <c:v>-4.3044125889224504E-3</c:v>
                </c:pt>
                <c:pt idx="3">
                  <c:v>-0.412367518903551</c:v>
                </c:pt>
                <c:pt idx="4">
                  <c:v>-0.85094094429634004</c:v>
                </c:pt>
                <c:pt idx="5">
                  <c:v>-1.2372237862842601</c:v>
                </c:pt>
                <c:pt idx="6">
                  <c:v>-1.5227164551130301</c:v>
                </c:pt>
                <c:pt idx="7">
                  <c:v>-1.6899035204376101</c:v>
                </c:pt>
                <c:pt idx="8">
                  <c:v>-1.7442363583818401</c:v>
                </c:pt>
                <c:pt idx="9">
                  <c:v>-1.7051344822902901</c:v>
                </c:pt>
                <c:pt idx="10">
                  <c:v>-1.5981410252721999</c:v>
                </c:pt>
                <c:pt idx="11">
                  <c:v>-1.4491405384682901</c:v>
                </c:pt>
                <c:pt idx="12">
                  <c:v>-1.28074890485446</c:v>
                </c:pt>
                <c:pt idx="13">
                  <c:v>-1.11055486456344</c:v>
                </c:pt>
                <c:pt idx="14">
                  <c:v>-0.95072506462186401</c:v>
                </c:pt>
                <c:pt idx="15">
                  <c:v>-0.80847891442759601</c:v>
                </c:pt>
                <c:pt idx="16">
                  <c:v>-0.68701761988499799</c:v>
                </c:pt>
                <c:pt idx="17">
                  <c:v>-0.58660041908213201</c:v>
                </c:pt>
                <c:pt idx="18">
                  <c:v>-0.50556837636818797</c:v>
                </c:pt>
                <c:pt idx="19">
                  <c:v>-0.44120598378421499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03-42EB-8E7D-27B1276FF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(2)'!$B$36:$U$36</c:f>
              <c:numCache>
                <c:formatCode>General</c:formatCode>
                <c:ptCount val="20"/>
                <c:pt idx="0">
                  <c:v>16.054893143996999</c:v>
                </c:pt>
                <c:pt idx="1">
                  <c:v>11.0773947021036</c:v>
                </c:pt>
                <c:pt idx="2">
                  <c:v>3.8556128594696299</c:v>
                </c:pt>
                <c:pt idx="3">
                  <c:v>-0.69396098028784103</c:v>
                </c:pt>
                <c:pt idx="4">
                  <c:v>-2.4181858452940599</c:v>
                </c:pt>
                <c:pt idx="5">
                  <c:v>-2.5395258720441798</c:v>
                </c:pt>
                <c:pt idx="6">
                  <c:v>-2.17242871738063</c:v>
                </c:pt>
                <c:pt idx="7">
                  <c:v>-1.87974350134076</c:v>
                </c:pt>
                <c:pt idx="8">
                  <c:v>-1.778070275548</c:v>
                </c:pt>
                <c:pt idx="9">
                  <c:v>-1.7850339563785</c:v>
                </c:pt>
                <c:pt idx="10">
                  <c:v>-1.7987700390268899</c:v>
                </c:pt>
                <c:pt idx="11">
                  <c:v>-1.7679070473034799</c:v>
                </c:pt>
                <c:pt idx="12">
                  <c:v>-1.6897061868688801</c:v>
                </c:pt>
                <c:pt idx="13">
                  <c:v>-1.5841076628645701</c:v>
                </c:pt>
                <c:pt idx="14">
                  <c:v>-1.47212527363325</c:v>
                </c:pt>
                <c:pt idx="15">
                  <c:v>-1.3665448754612199</c:v>
                </c:pt>
                <c:pt idx="16">
                  <c:v>-1.27179224770543</c:v>
                </c:pt>
                <c:pt idx="17">
                  <c:v>-1.1873956679776001</c:v>
                </c:pt>
                <c:pt idx="18">
                  <c:v>-1.11127300630093</c:v>
                </c:pt>
                <c:pt idx="19">
                  <c:v>-1.0415262841740101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02-41D0-8CC8-F1F8A30A010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(2)'!$B$50:$U$50</c:f>
              <c:numCache>
                <c:formatCode>General</c:formatCode>
                <c:ptCount val="20"/>
                <c:pt idx="0">
                  <c:v>16.0186762857779</c:v>
                </c:pt>
                <c:pt idx="1">
                  <c:v>10.9964595628813</c:v>
                </c:pt>
                <c:pt idx="2">
                  <c:v>3.6734881793255498</c:v>
                </c:pt>
                <c:pt idx="3">
                  <c:v>-0.95727497625668401</c:v>
                </c:pt>
                <c:pt idx="4">
                  <c:v>-2.7158857373312602</c:v>
                </c:pt>
                <c:pt idx="5">
                  <c:v>-2.8286974020730602</c:v>
                </c:pt>
                <c:pt idx="6">
                  <c:v>-2.4243878604814602</c:v>
                </c:pt>
                <c:pt idx="7">
                  <c:v>-2.0798692801282099</c:v>
                </c:pt>
                <c:pt idx="8">
                  <c:v>-1.92257804872628</c:v>
                </c:pt>
                <c:pt idx="9">
                  <c:v>-1.87764930694362</c:v>
                </c:pt>
                <c:pt idx="10">
                  <c:v>-1.84781747688248</c:v>
                </c:pt>
                <c:pt idx="11">
                  <c:v>-1.7837810898644999</c:v>
                </c:pt>
                <c:pt idx="12">
                  <c:v>-1.6828301258396201</c:v>
                </c:pt>
                <c:pt idx="13">
                  <c:v>-1.56355493770832</c:v>
                </c:pt>
                <c:pt idx="14">
                  <c:v>-1.4449511682060701</c:v>
                </c:pt>
                <c:pt idx="15">
                  <c:v>-1.33769974720153</c:v>
                </c:pt>
                <c:pt idx="16">
                  <c:v>-1.24439265621533</c:v>
                </c:pt>
                <c:pt idx="17">
                  <c:v>-1.1631403235662101</c:v>
                </c:pt>
                <c:pt idx="18">
                  <c:v>-1.0908604329379401</c:v>
                </c:pt>
                <c:pt idx="19">
                  <c:v>-1.0250063911546801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02-41D0-8CC8-F1F8A30A0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(2)'!$B$7:$U$7</c:f>
              <c:numCache>
                <c:formatCode>General</c:formatCode>
                <c:ptCount val="20"/>
                <c:pt idx="0">
                  <c:v>0.72813332159771005</c:v>
                </c:pt>
                <c:pt idx="1">
                  <c:v>0.99220685667694397</c:v>
                </c:pt>
                <c:pt idx="2">
                  <c:v>1.2457269568140801</c:v>
                </c:pt>
                <c:pt idx="3">
                  <c:v>1.4687972495810799</c:v>
                </c:pt>
                <c:pt idx="4">
                  <c:v>1.65016693037407</c:v>
                </c:pt>
                <c:pt idx="5">
                  <c:v>1.7828678394103299</c:v>
                </c:pt>
                <c:pt idx="6">
                  <c:v>1.86430691757439</c:v>
                </c:pt>
                <c:pt idx="7">
                  <c:v>1.89605217707308</c:v>
                </c:pt>
                <c:pt idx="8">
                  <c:v>1.88298361358085</c:v>
                </c:pt>
                <c:pt idx="9">
                  <c:v>1.8321502449115299</c:v>
                </c:pt>
                <c:pt idx="10">
                  <c:v>1.7516437259859601</c:v>
                </c:pt>
                <c:pt idx="11">
                  <c:v>1.64966574975812</c:v>
                </c:pt>
                <c:pt idx="12">
                  <c:v>1.53385523635381</c:v>
                </c:pt>
                <c:pt idx="13">
                  <c:v>1.41087100505212</c:v>
                </c:pt>
                <c:pt idx="14">
                  <c:v>1.2861896147954299</c:v>
                </c:pt>
                <c:pt idx="15">
                  <c:v>1.1640653004949699</c:v>
                </c:pt>
                <c:pt idx="16">
                  <c:v>1.0475998301345699</c:v>
                </c:pt>
                <c:pt idx="17">
                  <c:v>0.93887778210926998</c:v>
                </c:pt>
                <c:pt idx="18">
                  <c:v>0.83913280352867603</c:v>
                </c:pt>
                <c:pt idx="19">
                  <c:v>0.74892034752595504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02-41D0-8CC8-F1F8A30A010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(2)'!$B$21:$U$21</c:f>
              <c:numCache>
                <c:formatCode>General</c:formatCode>
                <c:ptCount val="20"/>
                <c:pt idx="0">
                  <c:v>0.65673899380544798</c:v>
                </c:pt>
                <c:pt idx="1">
                  <c:v>0.86201370328798499</c:v>
                </c:pt>
                <c:pt idx="2">
                  <c:v>1.0336451976332299</c:v>
                </c:pt>
                <c:pt idx="3">
                  <c:v>1.15610600218645</c:v>
                </c:pt>
                <c:pt idx="4">
                  <c:v>1.22467749547186</c:v>
                </c:pt>
                <c:pt idx="5">
                  <c:v>1.24035245718855</c:v>
                </c:pt>
                <c:pt idx="6">
                  <c:v>1.20880235474658</c:v>
                </c:pt>
                <c:pt idx="7">
                  <c:v>1.13907788529511</c:v>
                </c:pt>
                <c:pt idx="8">
                  <c:v>1.0419501119494501</c:v>
                </c:pt>
                <c:pt idx="9">
                  <c:v>0.92832366996604798</c:v>
                </c:pt>
                <c:pt idx="10">
                  <c:v>0.80802001826451797</c:v>
                </c:pt>
                <c:pt idx="11">
                  <c:v>0.68903492936483701</c:v>
                </c:pt>
                <c:pt idx="12">
                  <c:v>0.57723855207563801</c:v>
                </c:pt>
                <c:pt idx="13">
                  <c:v>0.47641731645464702</c:v>
                </c:pt>
                <c:pt idx="14">
                  <c:v>0.38853763177026601</c:v>
                </c:pt>
                <c:pt idx="15">
                  <c:v>0.31412190221233199</c:v>
                </c:pt>
                <c:pt idx="16">
                  <c:v>0.252651955931604</c:v>
                </c:pt>
                <c:pt idx="17">
                  <c:v>0.202942883755142</c:v>
                </c:pt>
                <c:pt idx="18">
                  <c:v>0.16345540968104499</c:v>
                </c:pt>
                <c:pt idx="19">
                  <c:v>0.13253451239169001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02-41D0-8CC8-F1F8A30A0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Real Estate Prices</a:t>
            </a:r>
            <a:r>
              <a:rPr lang="en-US" sz="1000" baseline="0"/>
              <a:t> Index</a:t>
            </a:r>
            <a:r>
              <a:rPr lang="ro-RO" sz="1000"/>
              <a:t>, </a:t>
            </a:r>
            <a:r>
              <a:rPr lang="en-US" sz="1000"/>
              <a:t>Eurostat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Sheet1!$F$2:$F$64</c:f>
              <c:numCache>
                <c:formatCode>General</c:formatCode>
                <c:ptCount val="63"/>
                <c:pt idx="0">
                  <c:v>17.394905629671737</c:v>
                </c:pt>
                <c:pt idx="1">
                  <c:v>17.394905629671708</c:v>
                </c:pt>
                <c:pt idx="2">
                  <c:v>17.394905629671708</c:v>
                </c:pt>
                <c:pt idx="3">
                  <c:v>6.2583493488216346</c:v>
                </c:pt>
                <c:pt idx="4">
                  <c:v>6.2583493488216346</c:v>
                </c:pt>
                <c:pt idx="5">
                  <c:v>6.2583493488215778</c:v>
                </c:pt>
                <c:pt idx="6">
                  <c:v>6.2583493488216346</c:v>
                </c:pt>
                <c:pt idx="7">
                  <c:v>-79.518459515739096</c:v>
                </c:pt>
                <c:pt idx="8">
                  <c:v>-6.0745036719522183</c:v>
                </c:pt>
                <c:pt idx="9">
                  <c:v>-0.98274484575862098</c:v>
                </c:pt>
                <c:pt idx="10">
                  <c:v>5.841811486731185</c:v>
                </c:pt>
                <c:pt idx="11">
                  <c:v>-9.0869054905903006</c:v>
                </c:pt>
                <c:pt idx="12">
                  <c:v>-1.7291806946247057</c:v>
                </c:pt>
                <c:pt idx="13">
                  <c:v>-4.0484635107443028</c:v>
                </c:pt>
                <c:pt idx="14">
                  <c:v>-3.9018421832884407</c:v>
                </c:pt>
                <c:pt idx="15">
                  <c:v>-5.9811991908439701</c:v>
                </c:pt>
                <c:pt idx="16">
                  <c:v>-1.6358762135164291</c:v>
                </c:pt>
                <c:pt idx="17">
                  <c:v>-8.4604325460062775</c:v>
                </c:pt>
                <c:pt idx="18">
                  <c:v>-4.6482780321545256</c:v>
                </c:pt>
                <c:pt idx="19">
                  <c:v>3.5225286706115884</c:v>
                </c:pt>
                <c:pt idx="20">
                  <c:v>-0.79613588354211018</c:v>
                </c:pt>
                <c:pt idx="21">
                  <c:v>-4.3417061656559675</c:v>
                </c:pt>
                <c:pt idx="22">
                  <c:v>-0.26296742006634949</c:v>
                </c:pt>
                <c:pt idx="23">
                  <c:v>3.9623926529790872</c:v>
                </c:pt>
                <c:pt idx="24">
                  <c:v>-0.92942799941103615</c:v>
                </c:pt>
                <c:pt idx="25">
                  <c:v>-2.5555918130121462</c:v>
                </c:pt>
                <c:pt idx="26">
                  <c:v>-0.86278194147660159</c:v>
                </c:pt>
                <c:pt idx="27">
                  <c:v>0.47013921721284285</c:v>
                </c:pt>
                <c:pt idx="28">
                  <c:v>-1.4359380397130543</c:v>
                </c:pt>
                <c:pt idx="29">
                  <c:v>-0.98274484575863519</c:v>
                </c:pt>
                <c:pt idx="30">
                  <c:v>1.589792990511949</c:v>
                </c:pt>
                <c:pt idx="31">
                  <c:v>3.8291005371101612</c:v>
                </c:pt>
                <c:pt idx="32">
                  <c:v>-1.2359998659096085</c:v>
                </c:pt>
                <c:pt idx="33">
                  <c:v>-1.3692919817785771</c:v>
                </c:pt>
                <c:pt idx="34">
                  <c:v>1.6431098368595052</c:v>
                </c:pt>
                <c:pt idx="35">
                  <c:v>3.4446041014011644</c:v>
                </c:pt>
                <c:pt idx="36">
                  <c:v>2.7969954842156959</c:v>
                </c:pt>
                <c:pt idx="37">
                  <c:v>-0.87300451578430582</c:v>
                </c:pt>
                <c:pt idx="38">
                  <c:v>1.6969954842157016</c:v>
                </c:pt>
                <c:pt idx="39">
                  <c:v>1.1169954842156891</c:v>
                </c:pt>
                <c:pt idx="40">
                  <c:v>5.1669954842157004</c:v>
                </c:pt>
                <c:pt idx="41">
                  <c:v>-1.9730045157843001</c:v>
                </c:pt>
                <c:pt idx="42">
                  <c:v>1.1669954842157004</c:v>
                </c:pt>
                <c:pt idx="43">
                  <c:v>2.2069954842156925</c:v>
                </c:pt>
                <c:pt idx="44">
                  <c:v>3.4169954842157004</c:v>
                </c:pt>
                <c:pt idx="45">
                  <c:v>-0.92300451578430298</c:v>
                </c:pt>
                <c:pt idx="46">
                  <c:v>0.806995484215701</c:v>
                </c:pt>
                <c:pt idx="47">
                  <c:v>-6.3004515784303605E-2</c:v>
                </c:pt>
                <c:pt idx="48">
                  <c:v>1.736995484215708</c:v>
                </c:pt>
                <c:pt idx="49">
                  <c:v>1.6369954842156849</c:v>
                </c:pt>
                <c:pt idx="50">
                  <c:v>1.7769954842156996</c:v>
                </c:pt>
                <c:pt idx="51">
                  <c:v>3.9869954842157078</c:v>
                </c:pt>
                <c:pt idx="52">
                  <c:v>6.9954842157037844E-3</c:v>
                </c:pt>
                <c:pt idx="53">
                  <c:v>-3.5330045157843162</c:v>
                </c:pt>
                <c:pt idx="54">
                  <c:v>1.4469954842157018</c:v>
                </c:pt>
                <c:pt idx="55">
                  <c:v>3.3369954842156884</c:v>
                </c:pt>
                <c:pt idx="56">
                  <c:v>2.0169954842157232</c:v>
                </c:pt>
                <c:pt idx="57">
                  <c:v>2.6995484215685595E-2</c:v>
                </c:pt>
                <c:pt idx="58">
                  <c:v>3.5869954842156879</c:v>
                </c:pt>
                <c:pt idx="59">
                  <c:v>2.1669954842157004</c:v>
                </c:pt>
                <c:pt idx="60">
                  <c:v>4.9769954842157027</c:v>
                </c:pt>
                <c:pt idx="61">
                  <c:v>-1.8830045157843112</c:v>
                </c:pt>
                <c:pt idx="62">
                  <c:v>3.4869954842157225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A9-4C40-BF03-38B3C8663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2464"/>
        <c:axId val="2126160368"/>
      </c:lineChart>
      <c:catAx>
        <c:axId val="212615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0368"/>
        <c:crosses val="autoZero"/>
        <c:auto val="1"/>
        <c:lblAlgn val="ctr"/>
        <c:lblOffset val="100"/>
        <c:noMultiLvlLbl val="0"/>
      </c:catAx>
      <c:valAx>
        <c:axId val="212616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(2)'!$B$37:$U$37</c:f>
              <c:numCache>
                <c:formatCode>General</c:formatCode>
                <c:ptCount val="20"/>
                <c:pt idx="0">
                  <c:v>16.985279653730299</c:v>
                </c:pt>
                <c:pt idx="1">
                  <c:v>9.84815978115404</c:v>
                </c:pt>
                <c:pt idx="2">
                  <c:v>2.2156811514253199</c:v>
                </c:pt>
                <c:pt idx="3">
                  <c:v>-1.49659184516355</c:v>
                </c:pt>
                <c:pt idx="4">
                  <c:v>-2.0350369888577702</c:v>
                </c:pt>
                <c:pt idx="5">
                  <c:v>-1.2027932077982699</c:v>
                </c:pt>
                <c:pt idx="6">
                  <c:v>-0.28797219939548302</c:v>
                </c:pt>
                <c:pt idx="7">
                  <c:v>0.21660682422520999</c:v>
                </c:pt>
                <c:pt idx="8">
                  <c:v>0.333162992959046</c:v>
                </c:pt>
                <c:pt idx="9">
                  <c:v>0.25496412885331698</c:v>
                </c:pt>
                <c:pt idx="10">
                  <c:v>0.143359618044826</c:v>
                </c:pt>
                <c:pt idx="11">
                  <c:v>7.1353987638360705E-2</c:v>
                </c:pt>
                <c:pt idx="12">
                  <c:v>4.5891713868002199E-2</c:v>
                </c:pt>
                <c:pt idx="13">
                  <c:v>4.7311435327458198E-2</c:v>
                </c:pt>
                <c:pt idx="14">
                  <c:v>5.6004133259193602E-2</c:v>
                </c:pt>
                <c:pt idx="15">
                  <c:v>6.17936510054733E-2</c:v>
                </c:pt>
                <c:pt idx="16">
                  <c:v>6.2718277033695799E-2</c:v>
                </c:pt>
                <c:pt idx="17">
                  <c:v>6.0648846946094202E-2</c:v>
                </c:pt>
                <c:pt idx="18">
                  <c:v>5.78900054484279E-2</c:v>
                </c:pt>
                <c:pt idx="19">
                  <c:v>5.5762357339745001E-2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54-48F9-9196-1466E2FC34EB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(2)'!$B$51:$U$51</c:f>
              <c:numCache>
                <c:formatCode>General</c:formatCode>
                <c:ptCount val="20"/>
                <c:pt idx="0">
                  <c:v>17.022330622670999</c:v>
                </c:pt>
                <c:pt idx="1">
                  <c:v>9.8544558668839404</c:v>
                </c:pt>
                <c:pt idx="2">
                  <c:v>2.1955001631944202</c:v>
                </c:pt>
                <c:pt idx="3">
                  <c:v>-1.51539809066691</c:v>
                </c:pt>
                <c:pt idx="4">
                  <c:v>-2.0395372175759698</c:v>
                </c:pt>
                <c:pt idx="5">
                  <c:v>-1.1965191732145399</c:v>
                </c:pt>
                <c:pt idx="6">
                  <c:v>-0.27946947317843801</c:v>
                </c:pt>
                <c:pt idx="7">
                  <c:v>0.22192593155512</c:v>
                </c:pt>
                <c:pt idx="8">
                  <c:v>0.33444206382017699</c:v>
                </c:pt>
                <c:pt idx="9">
                  <c:v>0.25371860183292899</c:v>
                </c:pt>
                <c:pt idx="10">
                  <c:v>0.14117308682830301</c:v>
                </c:pt>
                <c:pt idx="11">
                  <c:v>6.8911985844408705E-2</c:v>
                </c:pt>
                <c:pt idx="12">
                  <c:v>4.31368693710397E-2</c:v>
                </c:pt>
                <c:pt idx="13">
                  <c:v>4.3969539038869201E-2</c:v>
                </c:pt>
                <c:pt idx="14">
                  <c:v>5.1954245548245098E-2</c:v>
                </c:pt>
                <c:pt idx="15">
                  <c:v>5.7150024399106797E-2</c:v>
                </c:pt>
                <c:pt idx="16">
                  <c:v>5.7730782174132897E-2</c:v>
                </c:pt>
                <c:pt idx="17">
                  <c:v>5.5570179813344098E-2</c:v>
                </c:pt>
                <c:pt idx="18">
                  <c:v>5.2895087178683298E-2</c:v>
                </c:pt>
                <c:pt idx="19">
                  <c:v>5.0932702743295998E-2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54-48F9-9196-1466E2FC3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(2)'!$B$8:$U$8</c:f>
              <c:numCache>
                <c:formatCode>General</c:formatCode>
                <c:ptCount val="20"/>
                <c:pt idx="0">
                  <c:v>0.248441992682402</c:v>
                </c:pt>
                <c:pt idx="1">
                  <c:v>0.46192885764013197</c:v>
                </c:pt>
                <c:pt idx="2">
                  <c:v>0.56244856251348097</c:v>
                </c:pt>
                <c:pt idx="3">
                  <c:v>0.57959687309072205</c:v>
                </c:pt>
                <c:pt idx="4">
                  <c:v>0.54573534939851198</c:v>
                </c:pt>
                <c:pt idx="5">
                  <c:v>0.48668722037594098</c:v>
                </c:pt>
                <c:pt idx="6">
                  <c:v>0.42049150692352599</c:v>
                </c:pt>
                <c:pt idx="7">
                  <c:v>0.35838080628651903</c:v>
                </c:pt>
                <c:pt idx="8">
                  <c:v>0.30635600888729198</c:v>
                </c:pt>
                <c:pt idx="9">
                  <c:v>0.266753397746058</c:v>
                </c:pt>
                <c:pt idx="10">
                  <c:v>0.239567459685603</c:v>
                </c:pt>
                <c:pt idx="11">
                  <c:v>0.22346258892837101</c:v>
                </c:pt>
                <c:pt idx="12">
                  <c:v>0.21648826222367701</c:v>
                </c:pt>
                <c:pt idx="13">
                  <c:v>0.21654663470633301</c:v>
                </c:pt>
                <c:pt idx="14">
                  <c:v>0.221670518010953</c:v>
                </c:pt>
                <c:pt idx="15">
                  <c:v>0.23016597750128701</c:v>
                </c:pt>
                <c:pt idx="16">
                  <c:v>0.24066466956816199</c:v>
                </c:pt>
                <c:pt idx="17">
                  <c:v>0.25212060934460101</c:v>
                </c:pt>
                <c:pt idx="18">
                  <c:v>0.26377638024274602</c:v>
                </c:pt>
                <c:pt idx="19">
                  <c:v>0.27511574281523099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54-48F9-9196-1466E2FC34E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(2)'!$B$22:$U$22</c:f>
              <c:numCache>
                <c:formatCode>General</c:formatCode>
                <c:ptCount val="20"/>
                <c:pt idx="0">
                  <c:v>0.163303089095621</c:v>
                </c:pt>
                <c:pt idx="1">
                  <c:v>0.350745821306987</c:v>
                </c:pt>
                <c:pt idx="2">
                  <c:v>0.42739932057770602</c:v>
                </c:pt>
                <c:pt idx="3">
                  <c:v>0.42529436507216201</c:v>
                </c:pt>
                <c:pt idx="4">
                  <c:v>0.37850687724267101</c:v>
                </c:pt>
                <c:pt idx="5">
                  <c:v>0.31351419807033698</c:v>
                </c:pt>
                <c:pt idx="6">
                  <c:v>0.24795837249269001</c:v>
                </c:pt>
                <c:pt idx="7">
                  <c:v>0.19186798404355401</c:v>
                </c:pt>
                <c:pt idx="8">
                  <c:v>0.14957847463975299</c:v>
                </c:pt>
                <c:pt idx="9">
                  <c:v>0.12164029626643499</c:v>
                </c:pt>
                <c:pt idx="10">
                  <c:v>0.10641311619798401</c:v>
                </c:pt>
                <c:pt idx="11">
                  <c:v>0.10125234832371199</c:v>
                </c:pt>
                <c:pt idx="12">
                  <c:v>0.103303769862336</c:v>
                </c:pt>
                <c:pt idx="13">
                  <c:v>0.109972894024935</c:v>
                </c:pt>
                <c:pt idx="14">
                  <c:v>0.11915150273618701</c:v>
                </c:pt>
                <c:pt idx="15">
                  <c:v>0.12927984273669299</c:v>
                </c:pt>
                <c:pt idx="16">
                  <c:v>0.13930972597137301</c:v>
                </c:pt>
                <c:pt idx="17">
                  <c:v>0.14861758121327301</c:v>
                </c:pt>
                <c:pt idx="18">
                  <c:v>0.15690105248745601</c:v>
                </c:pt>
                <c:pt idx="19">
                  <c:v>0.164079820858888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54-48F9-9196-1466E2FC3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(2)'!$B$41:$U$41</c:f>
              <c:numCache>
                <c:formatCode>General</c:formatCode>
                <c:ptCount val="20"/>
                <c:pt idx="0">
                  <c:v>16.6716442959397</c:v>
                </c:pt>
                <c:pt idx="1">
                  <c:v>10.7914284099611</c:v>
                </c:pt>
                <c:pt idx="2">
                  <c:v>3.8169995481892398</c:v>
                </c:pt>
                <c:pt idx="3">
                  <c:v>4.3175133289992097E-2</c:v>
                </c:pt>
                <c:pt idx="4">
                  <c:v>-0.94549859296250804</c:v>
                </c:pt>
                <c:pt idx="5">
                  <c:v>-0.61687112953410395</c:v>
                </c:pt>
                <c:pt idx="6">
                  <c:v>-8.2887621221232194E-2</c:v>
                </c:pt>
                <c:pt idx="7">
                  <c:v>0.19600200897269801</c:v>
                </c:pt>
                <c:pt idx="8">
                  <c:v>0.20312136376509199</c:v>
                </c:pt>
                <c:pt idx="9">
                  <c:v>8.0863249323101599E-2</c:v>
                </c:pt>
                <c:pt idx="10">
                  <c:v>-4.5228608457932799E-2</c:v>
                </c:pt>
                <c:pt idx="11">
                  <c:v>-0.119759548238733</c:v>
                </c:pt>
                <c:pt idx="12">
                  <c:v>-0.14189006473304699</c:v>
                </c:pt>
                <c:pt idx="13">
                  <c:v>-0.13287456786793</c:v>
                </c:pt>
                <c:pt idx="14">
                  <c:v>-0.113276275710689</c:v>
                </c:pt>
                <c:pt idx="15">
                  <c:v>-9.4655745648651701E-2</c:v>
                </c:pt>
                <c:pt idx="16">
                  <c:v>-8.0508104350087706E-2</c:v>
                </c:pt>
                <c:pt idx="17">
                  <c:v>-7.0156228148846395E-2</c:v>
                </c:pt>
                <c:pt idx="18">
                  <c:v>-6.19312827521981E-2</c:v>
                </c:pt>
                <c:pt idx="19">
                  <c:v>-5.4655720289133597E-2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01-4AC5-B913-8EC542A1FBA8}"/>
            </c:ext>
          </c:extLst>
        </c:ser>
        <c:ser>
          <c:idx val="0"/>
          <c:order val="3"/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(2)'!$B$55:$U$55</c:f>
              <c:numCache>
                <c:formatCode>General</c:formatCode>
                <c:ptCount val="20"/>
                <c:pt idx="0">
                  <c:v>16.663570240349099</c:v>
                </c:pt>
                <c:pt idx="1">
                  <c:v>10.781938354482101</c:v>
                </c:pt>
                <c:pt idx="2">
                  <c:v>3.7661183545555401</c:v>
                </c:pt>
                <c:pt idx="3">
                  <c:v>-4.61902638489846E-2</c:v>
                </c:pt>
                <c:pt idx="4">
                  <c:v>-1.05845834687688</c:v>
                </c:pt>
                <c:pt idx="5">
                  <c:v>-0.73928674419693197</c:v>
                </c:pt>
                <c:pt idx="6">
                  <c:v>-0.20319937705198801</c:v>
                </c:pt>
                <c:pt idx="7">
                  <c:v>8.7128363255828803E-2</c:v>
                </c:pt>
                <c:pt idx="8">
                  <c:v>0.112289717483293</c:v>
                </c:pt>
                <c:pt idx="9">
                  <c:v>1.1169463691203399E-2</c:v>
                </c:pt>
                <c:pt idx="10">
                  <c:v>-9.4196788349506705E-2</c:v>
                </c:pt>
                <c:pt idx="11">
                  <c:v>-0.15097767668618201</c:v>
                </c:pt>
                <c:pt idx="12">
                  <c:v>-0.159535744604625</c:v>
                </c:pt>
                <c:pt idx="13">
                  <c:v>-0.14115086621609399</c:v>
                </c:pt>
                <c:pt idx="14">
                  <c:v>-0.115719763598577</c:v>
                </c:pt>
                <c:pt idx="15">
                  <c:v>-9.3910595460783994E-2</c:v>
                </c:pt>
                <c:pt idx="16">
                  <c:v>-7.8389873230548801E-2</c:v>
                </c:pt>
                <c:pt idx="17">
                  <c:v>-6.7826607175163603E-2</c:v>
                </c:pt>
                <c:pt idx="18">
                  <c:v>-6.0075179119280599E-2</c:v>
                </c:pt>
                <c:pt idx="19">
                  <c:v>-5.3622019499641703E-2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01-4AC5-B913-8EC542A1F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(2)'!$B$12:$U$12</c:f>
              <c:numCache>
                <c:formatCode>General</c:formatCode>
                <c:ptCount val="20"/>
                <c:pt idx="0">
                  <c:v>0.44092962386902501</c:v>
                </c:pt>
                <c:pt idx="1">
                  <c:v>0.71505855740797097</c:v>
                </c:pt>
                <c:pt idx="2">
                  <c:v>0.94598071976513198</c:v>
                </c:pt>
                <c:pt idx="3">
                  <c:v>1.12966357290972</c:v>
                </c:pt>
                <c:pt idx="4">
                  <c:v>1.2675301462484501</c:v>
                </c:pt>
                <c:pt idx="5">
                  <c:v>1.36156466663788</c:v>
                </c:pt>
                <c:pt idx="6">
                  <c:v>1.4146596671518199</c:v>
                </c:pt>
                <c:pt idx="7">
                  <c:v>1.43103418763131</c:v>
                </c:pt>
                <c:pt idx="8">
                  <c:v>1.4161122027256701</c:v>
                </c:pt>
                <c:pt idx="9">
                  <c:v>1.3760576641543001</c:v>
                </c:pt>
                <c:pt idx="10">
                  <c:v>1.31721485179051</c:v>
                </c:pt>
                <c:pt idx="11">
                  <c:v>1.2456146116676099</c:v>
                </c:pt>
                <c:pt idx="12">
                  <c:v>1.16661895632996</c:v>
                </c:pt>
                <c:pt idx="13">
                  <c:v>1.08471679988506</c:v>
                </c:pt>
                <c:pt idx="14">
                  <c:v>1.00345113922003</c:v>
                </c:pt>
                <c:pt idx="15">
                  <c:v>0.92544491409334695</c:v>
                </c:pt>
                <c:pt idx="16">
                  <c:v>0.85249140170211002</c:v>
                </c:pt>
                <c:pt idx="17">
                  <c:v>0.78567959919118402</c:v>
                </c:pt>
                <c:pt idx="18">
                  <c:v>0.72553190681082902</c:v>
                </c:pt>
                <c:pt idx="19">
                  <c:v>0.67213840523326995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01-4AC5-B913-8EC542A1FBA8}"/>
            </c:ext>
          </c:extLst>
        </c:ser>
        <c:ser>
          <c:idx val="3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(2)'!$B$26:$U$26</c:f>
              <c:numCache>
                <c:formatCode>General</c:formatCode>
                <c:ptCount val="20"/>
                <c:pt idx="0">
                  <c:v>0.35360076794566497</c:v>
                </c:pt>
                <c:pt idx="1">
                  <c:v>0.58312659237306297</c:v>
                </c:pt>
                <c:pt idx="2">
                  <c:v>0.75902731973229698</c:v>
                </c:pt>
                <c:pt idx="3">
                  <c:v>0.87936304470478899</c:v>
                </c:pt>
                <c:pt idx="4">
                  <c:v>0.94867639833989903</c:v>
                </c:pt>
                <c:pt idx="5">
                  <c:v>0.97297002228299301</c:v>
                </c:pt>
                <c:pt idx="6">
                  <c:v>0.95951529059985297</c:v>
                </c:pt>
                <c:pt idx="7">
                  <c:v>0.91664361501898395</c:v>
                </c:pt>
                <c:pt idx="8">
                  <c:v>0.85310155969212098</c:v>
                </c:pt>
                <c:pt idx="9">
                  <c:v>0.77725955793678703</c:v>
                </c:pt>
                <c:pt idx="10">
                  <c:v>0.69644128169449004</c:v>
                </c:pt>
                <c:pt idx="11">
                  <c:v>0.61650347721555898</c:v>
                </c:pt>
                <c:pt idx="12">
                  <c:v>0.54168335451612404</c:v>
                </c:pt>
                <c:pt idx="13">
                  <c:v>0.474665586900827</c:v>
                </c:pt>
                <c:pt idx="14">
                  <c:v>0.41679581803340698</c:v>
                </c:pt>
                <c:pt idx="15">
                  <c:v>0.36836819551028599</c:v>
                </c:pt>
                <c:pt idx="16">
                  <c:v>0.32892836787986801</c:v>
                </c:pt>
                <c:pt idx="17">
                  <c:v>0.29755175904644199</c:v>
                </c:pt>
                <c:pt idx="18">
                  <c:v>0.27307445996032698</c:v>
                </c:pt>
                <c:pt idx="19">
                  <c:v>0.25426815691834298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01-4AC5-B913-8EC542A1F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(2)'!$B$35:$U$35</c:f>
              <c:numCache>
                <c:formatCode>General</c:formatCode>
                <c:ptCount val="20"/>
                <c:pt idx="0">
                  <c:v>-18.027557081163799</c:v>
                </c:pt>
                <c:pt idx="1">
                  <c:v>7.4512916611098996</c:v>
                </c:pt>
                <c:pt idx="2">
                  <c:v>7.0644827203115996</c:v>
                </c:pt>
                <c:pt idx="3">
                  <c:v>3.09812541038694</c:v>
                </c:pt>
                <c:pt idx="4">
                  <c:v>0.23341482255812299</c:v>
                </c:pt>
                <c:pt idx="5">
                  <c:v>-0.84342743214516402</c:v>
                </c:pt>
                <c:pt idx="6">
                  <c:v>-0.78132150839233805</c:v>
                </c:pt>
                <c:pt idx="7">
                  <c:v>-0.35530506771702203</c:v>
                </c:pt>
                <c:pt idx="8">
                  <c:v>-1.22902722308253E-2</c:v>
                </c:pt>
                <c:pt idx="9">
                  <c:v>0.130625332877015</c:v>
                </c:pt>
                <c:pt idx="10">
                  <c:v>0.129077984540513</c:v>
                </c:pt>
                <c:pt idx="11">
                  <c:v>7.3180056859447007E-2</c:v>
                </c:pt>
                <c:pt idx="12">
                  <c:v>2.1989994270291E-2</c:v>
                </c:pt>
                <c:pt idx="13">
                  <c:v>-4.8970897317390698E-3</c:v>
                </c:pt>
                <c:pt idx="14">
                  <c:v>-1.1463219198195601E-2</c:v>
                </c:pt>
                <c:pt idx="15">
                  <c:v>-8.3415886914584795E-3</c:v>
                </c:pt>
                <c:pt idx="16" formatCode="0.00E+00">
                  <c:v>-3.6018055169269301E-3</c:v>
                </c:pt>
                <c:pt idx="17">
                  <c:v>-6.7093750912690505E-4</c:v>
                </c:pt>
                <c:pt idx="18">
                  <c:v>2.1904701503438299E-4</c:v>
                </c:pt>
                <c:pt idx="19" formatCode="0.00E+00">
                  <c:v>1.98090546649711E-5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5C-4E56-9022-006D5B5453DA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(2)'!$B$49:$U$49</c:f>
              <c:numCache>
                <c:formatCode>General</c:formatCode>
                <c:ptCount val="20"/>
                <c:pt idx="0">
                  <c:v>-18.124580601838598</c:v>
                </c:pt>
                <c:pt idx="1">
                  <c:v>7.47427175423128</c:v>
                </c:pt>
                <c:pt idx="2">
                  <c:v>7.09834342805852</c:v>
                </c:pt>
                <c:pt idx="3">
                  <c:v>3.1198128430254699</c:v>
                </c:pt>
                <c:pt idx="4">
                  <c:v>0.24851158709968699</c:v>
                </c:pt>
                <c:pt idx="5">
                  <c:v>-0.82881216196910801</c:v>
                </c:pt>
                <c:pt idx="6">
                  <c:v>-0.76785311761257902</c:v>
                </c:pt>
                <c:pt idx="7">
                  <c:v>-0.34654957673868197</c:v>
                </c:pt>
                <c:pt idx="8">
                  <c:v>-1.0165473925869299E-2</c:v>
                </c:pt>
                <c:pt idx="9">
                  <c:v>0.12708886155872201</c:v>
                </c:pt>
                <c:pt idx="10">
                  <c:v>0.122486971391431</c:v>
                </c:pt>
                <c:pt idx="11">
                  <c:v>6.6081871965190997E-2</c:v>
                </c:pt>
                <c:pt idx="12">
                  <c:v>1.5941047364386399E-2</c:v>
                </c:pt>
                <c:pt idx="13">
                  <c:v>-9.3835449156611205E-3</c:v>
                </c:pt>
                <c:pt idx="14">
                  <c:v>-1.45182543937125E-2</c:v>
                </c:pt>
                <c:pt idx="15" formatCode="0.00E+00">
                  <c:v>-1.03177661028248E-2</c:v>
                </c:pt>
                <c:pt idx="16">
                  <c:v>-4.8255685958150602E-3</c:v>
                </c:pt>
                <c:pt idx="17">
                  <c:v>-1.37032223165907E-3</c:v>
                </c:pt>
                <c:pt idx="18">
                  <c:v>-1.06229838487429E-4</c:v>
                </c:pt>
                <c:pt idx="19" formatCode="0.00E+00">
                  <c:v>-4.2723514895436899E-5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5C-4E56-9022-006D5B545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(2)'!$B$6:$U$6</c:f>
              <c:numCache>
                <c:formatCode>General</c:formatCode>
                <c:ptCount val="20"/>
                <c:pt idx="0">
                  <c:v>-0.27699817905322699</c:v>
                </c:pt>
                <c:pt idx="1">
                  <c:v>-0.239571557238347</c:v>
                </c:pt>
                <c:pt idx="2">
                  <c:v>-0.17523902733041399</c:v>
                </c:pt>
                <c:pt idx="3">
                  <c:v>-0.123389923566202</c:v>
                </c:pt>
                <c:pt idx="4">
                  <c:v>-8.5942238555036896E-2</c:v>
                </c:pt>
                <c:pt idx="5">
                  <c:v>-5.9840064026016403E-2</c:v>
                </c:pt>
                <c:pt idx="6">
                  <c:v>-4.2024407825121297E-2</c:v>
                </c:pt>
                <c:pt idx="7">
                  <c:v>-3.00791197957198E-2</c:v>
                </c:pt>
                <c:pt idx="8">
                  <c:v>-2.22037657338005E-2</c:v>
                </c:pt>
                <c:pt idx="9">
                  <c:v>-1.7094326841542301E-2</c:v>
                </c:pt>
                <c:pt idx="10">
                  <c:v>-1.38268443137877E-2</c:v>
                </c:pt>
                <c:pt idx="11">
                  <c:v>-1.1759802192428601E-2</c:v>
                </c:pt>
                <c:pt idx="12">
                  <c:v>-1.04565783078129E-2</c:v>
                </c:pt>
                <c:pt idx="13">
                  <c:v>-9.6259547249027307E-3</c:v>
                </c:pt>
                <c:pt idx="14">
                  <c:v>-9.0777672623185198E-3</c:v>
                </c:pt>
                <c:pt idx="15">
                  <c:v>-8.6906707609210893E-3</c:v>
                </c:pt>
                <c:pt idx="16">
                  <c:v>-8.3892535654069497E-3</c:v>
                </c:pt>
                <c:pt idx="17">
                  <c:v>-8.1281463235422496E-3</c:v>
                </c:pt>
                <c:pt idx="18">
                  <c:v>-7.8812209696901402E-3</c:v>
                </c:pt>
                <c:pt idx="19">
                  <c:v>-7.6344011451546798E-3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5C-4E56-9022-006D5B5453D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(2)'!$B$20:$U$20</c:f>
              <c:numCache>
                <c:formatCode>General</c:formatCode>
                <c:ptCount val="20"/>
                <c:pt idx="0">
                  <c:v>-0.27712162319393102</c:v>
                </c:pt>
                <c:pt idx="1">
                  <c:v>-0.238978700302936</c:v>
                </c:pt>
                <c:pt idx="2">
                  <c:v>-0.17443816542402099</c:v>
                </c:pt>
                <c:pt idx="3">
                  <c:v>-0.12259625251872699</c:v>
                </c:pt>
                <c:pt idx="4">
                  <c:v>-8.5299863090718797E-2</c:v>
                </c:pt>
                <c:pt idx="5">
                  <c:v>-5.9460002037409698E-2</c:v>
                </c:pt>
                <c:pt idx="6">
                  <c:v>-4.19890179354038E-2</c:v>
                </c:pt>
                <c:pt idx="7">
                  <c:v>-3.04403895620757E-2</c:v>
                </c:pt>
                <c:pt idx="8">
                  <c:v>-2.2982181060866701E-2</c:v>
                </c:pt>
                <c:pt idx="9">
                  <c:v>-1.8280291185791699E-2</c:v>
                </c:pt>
                <c:pt idx="10">
                  <c:v>-1.53847909517697E-2</c:v>
                </c:pt>
                <c:pt idx="11">
                  <c:v>-1.3634278904965E-2</c:v>
                </c:pt>
                <c:pt idx="12" formatCode="0.00E+00">
                  <c:v>-1.25792767430437E-2</c:v>
                </c:pt>
                <c:pt idx="13">
                  <c:v>-1.1922698813083501E-2</c:v>
                </c:pt>
                <c:pt idx="14">
                  <c:v>-1.1474702397491999E-2</c:v>
                </c:pt>
                <c:pt idx="15">
                  <c:v>-1.11191858717247E-2</c:v>
                </c:pt>
                <c:pt idx="16">
                  <c:v>-1.07894431875027E-2</c:v>
                </c:pt>
                <c:pt idx="17">
                  <c:v>-1.04508382571229E-2</c:v>
                </c:pt>
                <c:pt idx="18">
                  <c:v>-1.00887432360368E-2</c:v>
                </c:pt>
                <c:pt idx="19">
                  <c:v>-9.7003431246692404E-3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5C-4E56-9022-006D5B545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(2)'!$B$33:$U$33</c:f>
              <c:numCache>
                <c:formatCode>General</c:formatCode>
                <c:ptCount val="20"/>
                <c:pt idx="0">
                  <c:v>-4.6352633666189504</c:v>
                </c:pt>
                <c:pt idx="1">
                  <c:v>-3.56022003900144</c:v>
                </c:pt>
                <c:pt idx="2">
                  <c:v>-1.0081228829365501</c:v>
                </c:pt>
                <c:pt idx="3">
                  <c:v>0.68899097912830098</c:v>
                </c:pt>
                <c:pt idx="4">
                  <c:v>1.1675715464382701</c:v>
                </c:pt>
                <c:pt idx="5">
                  <c:v>0.91645376939505996</c:v>
                </c:pt>
                <c:pt idx="6">
                  <c:v>0.47803266459176902</c:v>
                </c:pt>
                <c:pt idx="7">
                  <c:v>0.14788372176498199</c:v>
                </c:pt>
                <c:pt idx="8">
                  <c:v>-1.05245621161298E-2</c:v>
                </c:pt>
                <c:pt idx="9">
                  <c:v>-4.8677051245430897E-2</c:v>
                </c:pt>
                <c:pt idx="10">
                  <c:v>-3.6170011162088803E-2</c:v>
                </c:pt>
                <c:pt idx="11">
                  <c:v>-1.74547994373659E-2</c:v>
                </c:pt>
                <c:pt idx="12">
                  <c:v>-8.2308551435339404E-3</c:v>
                </c:pt>
                <c:pt idx="13">
                  <c:v>-7.60363213003878E-3</c:v>
                </c:pt>
                <c:pt idx="14">
                  <c:v>-1.0036185535305501E-2</c:v>
                </c:pt>
                <c:pt idx="15">
                  <c:v>-1.15546279144998E-2</c:v>
                </c:pt>
                <c:pt idx="16">
                  <c:v>-1.1000698758225199E-2</c:v>
                </c:pt>
                <c:pt idx="17">
                  <c:v>-8.9804312604513398E-3</c:v>
                </c:pt>
                <c:pt idx="18">
                  <c:v>-6.5435019833501896E-3</c:v>
                </c:pt>
                <c:pt idx="19">
                  <c:v>-4.4348258338735604E-3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F5-41FB-ABC6-124C32A47CC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(2)'!$B$47:$U$47</c:f>
              <c:numCache>
                <c:formatCode>General</c:formatCode>
                <c:ptCount val="20"/>
                <c:pt idx="0">
                  <c:v>-4.65995285281317</c:v>
                </c:pt>
                <c:pt idx="1">
                  <c:v>-3.52705222664438</c:v>
                </c:pt>
                <c:pt idx="2">
                  <c:v>-0.92387686076972197</c:v>
                </c:pt>
                <c:pt idx="3">
                  <c:v>0.78055502847830405</c:v>
                </c:pt>
                <c:pt idx="4">
                  <c:v>1.23202168622858</c:v>
                </c:pt>
                <c:pt idx="5">
                  <c:v>0.94328662891861903</c:v>
                </c:pt>
                <c:pt idx="6">
                  <c:v>0.47421688743039597</c:v>
                </c:pt>
                <c:pt idx="7">
                  <c:v>0.12640722619426101</c:v>
                </c:pt>
                <c:pt idx="8">
                  <c:v>-3.8339747102853497E-2</c:v>
                </c:pt>
                <c:pt idx="9">
                  <c:v>-7.5739287881221307E-2</c:v>
                </c:pt>
                <c:pt idx="10">
                  <c:v>-5.9094958479348099E-2</c:v>
                </c:pt>
                <c:pt idx="11">
                  <c:v>-3.51561693053608E-2</c:v>
                </c:pt>
                <c:pt idx="12">
                  <c:v>-2.0783278301454801E-2</c:v>
                </c:pt>
                <c:pt idx="13">
                  <c:v>-1.56141894793698E-2</c:v>
                </c:pt>
                <c:pt idx="14">
                  <c:v>-1.4353564266211399E-2</c:v>
                </c:pt>
                <c:pt idx="15">
                  <c:v>-1.31145798008609E-2</c:v>
                </c:pt>
                <c:pt idx="16">
                  <c:v>-1.0709052915066601E-2</c:v>
                </c:pt>
                <c:pt idx="17">
                  <c:v>-7.6195135263132903E-3</c:v>
                </c:pt>
                <c:pt idx="18">
                  <c:v>-4.7160603493483499E-3</c:v>
                </c:pt>
                <c:pt idx="19">
                  <c:v>-2.5516736227631002E-3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F5-41FB-ABC6-124C32A47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(2)'!$B$4:$U$4</c:f>
              <c:numCache>
                <c:formatCode>General</c:formatCode>
                <c:ptCount val="20"/>
                <c:pt idx="0">
                  <c:v>-0.34771662924565999</c:v>
                </c:pt>
                <c:pt idx="1">
                  <c:v>-0.62041620184407398</c:v>
                </c:pt>
                <c:pt idx="2">
                  <c:v>-0.78656703737277001</c:v>
                </c:pt>
                <c:pt idx="3">
                  <c:v>-0.85198220238303601</c:v>
                </c:pt>
                <c:pt idx="4">
                  <c:v>-0.83926931526033799</c:v>
                </c:pt>
                <c:pt idx="5">
                  <c:v>-0.77465574439041096</c:v>
                </c:pt>
                <c:pt idx="6">
                  <c:v>-0.68147404005613599</c:v>
                </c:pt>
                <c:pt idx="7">
                  <c:v>-0.57772030578371403</c:v>
                </c:pt>
                <c:pt idx="8">
                  <c:v>-0.47579116728214799</c:v>
                </c:pt>
                <c:pt idx="9">
                  <c:v>-0.38323437211371902</c:v>
                </c:pt>
                <c:pt idx="10">
                  <c:v>-0.303849581872631</c:v>
                </c:pt>
                <c:pt idx="11">
                  <c:v>-0.23879095477277501</c:v>
                </c:pt>
                <c:pt idx="12">
                  <c:v>-0.18751184649515501</c:v>
                </c:pt>
                <c:pt idx="13">
                  <c:v>-0.14849928793877101</c:v>
                </c:pt>
                <c:pt idx="14" formatCode="0.00E+00">
                  <c:v>-0.119802365815604</c:v>
                </c:pt>
                <c:pt idx="15">
                  <c:v>-9.9384442260165101E-2</c:v>
                </c:pt>
                <c:pt idx="16">
                  <c:v>-8.5337397405212706E-2</c:v>
                </c:pt>
                <c:pt idx="17">
                  <c:v>-7.5995027069490503E-2</c:v>
                </c:pt>
                <c:pt idx="18">
                  <c:v>-6.9977403485996403E-2</c:v>
                </c:pt>
                <c:pt idx="19">
                  <c:v>-6.6191315254612498E-2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F5-41FB-ABC6-124C32A47CC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(2)'!$B$18:$U$18</c:f>
              <c:numCache>
                <c:formatCode>General</c:formatCode>
                <c:ptCount val="20"/>
                <c:pt idx="0">
                  <c:v>-0.327376872776386</c:v>
                </c:pt>
                <c:pt idx="1">
                  <c:v>-0.57426545914963301</c:v>
                </c:pt>
                <c:pt idx="2">
                  <c:v>-0.70963872666624395</c:v>
                </c:pt>
                <c:pt idx="3">
                  <c:v>-0.74275402631029896</c:v>
                </c:pt>
                <c:pt idx="4">
                  <c:v>-0.70062477792328104</c:v>
                </c:pt>
                <c:pt idx="5">
                  <c:v>-0.61334808128431695</c:v>
                </c:pt>
                <c:pt idx="6">
                  <c:v>-0.506729576708288</c:v>
                </c:pt>
                <c:pt idx="7">
                  <c:v>-0.39958111549912301</c:v>
                </c:pt>
                <c:pt idx="8">
                  <c:v>-0.30363499822523499</c:v>
                </c:pt>
                <c:pt idx="9">
                  <c:v>-0.22471386230856299</c:v>
                </c:pt>
                <c:pt idx="10">
                  <c:v>-0.164323018697944</c:v>
                </c:pt>
                <c:pt idx="11">
                  <c:v>-0.121199252931025</c:v>
                </c:pt>
                <c:pt idx="12">
                  <c:v>-9.2593113659577703E-2</c:v>
                </c:pt>
                <c:pt idx="13">
                  <c:v>-7.52129127639138E-2</c:v>
                </c:pt>
                <c:pt idx="14">
                  <c:v>-6.5844472554450001E-2</c:v>
                </c:pt>
                <c:pt idx="15">
                  <c:v>-6.1702118938776501E-2</c:v>
                </c:pt>
                <c:pt idx="16">
                  <c:v>-6.0579734360931801E-2</c:v>
                </c:pt>
                <c:pt idx="17">
                  <c:v>-6.0867752349952099E-2</c:v>
                </c:pt>
                <c:pt idx="18">
                  <c:v>-6.1491053606919997E-2</c:v>
                </c:pt>
                <c:pt idx="19">
                  <c:v>-6.1809149050006298E-2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F5-41FB-ABC6-124C32A47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(2)'!$B$34:$U$34</c:f>
              <c:numCache>
                <c:formatCode>General</c:formatCode>
                <c:ptCount val="20"/>
                <c:pt idx="0">
                  <c:v>-4.6781101745034901</c:v>
                </c:pt>
                <c:pt idx="1">
                  <c:v>-4.0491575721106798</c:v>
                </c:pt>
                <c:pt idx="2">
                  <c:v>-1.6045481384203499</c:v>
                </c:pt>
                <c:pt idx="3">
                  <c:v>0.314998301501413</c:v>
                </c:pt>
                <c:pt idx="4">
                  <c:v>1.0965089003565001</c:v>
                </c:pt>
                <c:pt idx="5">
                  <c:v>1.05522351077375</c:v>
                </c:pt>
                <c:pt idx="6">
                  <c:v>0.69364099889855302</c:v>
                </c:pt>
                <c:pt idx="7">
                  <c:v>0.346603243744806</c:v>
                </c:pt>
                <c:pt idx="8">
                  <c:v>0.13294422150754401</c:v>
                </c:pt>
                <c:pt idx="9">
                  <c:v>3.9335076582938597E-2</c:v>
                </c:pt>
                <c:pt idx="10">
                  <c:v>1.1660331192004001E-2</c:v>
                </c:pt>
                <c:pt idx="11">
                  <c:v>6.0823846639652696E-3</c:v>
                </c:pt>
                <c:pt idx="12">
                  <c:v>1.91869881430984E-3</c:v>
                </c:pt>
                <c:pt idx="13">
                  <c:v>-4.8509826282332504E-3</c:v>
                </c:pt>
                <c:pt idx="14">
                  <c:v>-1.16678676289932E-2</c:v>
                </c:pt>
                <c:pt idx="15">
                  <c:v>-1.5861499370192898E-2</c:v>
                </c:pt>
                <c:pt idx="16">
                  <c:v>-1.6739050559494199E-2</c:v>
                </c:pt>
                <c:pt idx="17">
                  <c:v>-1.51534341343438E-2</c:v>
                </c:pt>
                <c:pt idx="18">
                  <c:v>-1.2428000485770901E-2</c:v>
                </c:pt>
                <c:pt idx="19">
                  <c:v>-9.6130934450622298E-3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DC-406F-A3D5-9A52FE64C106}"/>
            </c:ext>
          </c:extLst>
        </c:ser>
        <c:ser>
          <c:idx val="3"/>
          <c:order val="3"/>
          <c:tx>
            <c:strRef>
              <c:f>'soc tehn (2)'!$B$48:$U$48</c:f>
              <c:strCache>
                <c:ptCount val="20"/>
                <c:pt idx="0">
                  <c:v>-4.684660652</c:v>
                </c:pt>
                <c:pt idx="1">
                  <c:v>-3.991359997</c:v>
                </c:pt>
                <c:pt idx="2">
                  <c:v>-1.490089899</c:v>
                </c:pt>
                <c:pt idx="3">
                  <c:v>0.440280302</c:v>
                </c:pt>
                <c:pt idx="4">
                  <c:v>1.192726441</c:v>
                </c:pt>
                <c:pt idx="5">
                  <c:v>1.106092189</c:v>
                </c:pt>
                <c:pt idx="6">
                  <c:v>0.702927071</c:v>
                </c:pt>
                <c:pt idx="7">
                  <c:v>0.327380107</c:v>
                </c:pt>
                <c:pt idx="8">
                  <c:v>0.09893469</c:v>
                </c:pt>
                <c:pt idx="9">
                  <c:v>0.00090211</c:v>
                </c:pt>
                <c:pt idx="10">
                  <c:v>-0.024771254</c:v>
                </c:pt>
                <c:pt idx="11">
                  <c:v>-0.024984309</c:v>
                </c:pt>
                <c:pt idx="12">
                  <c:v>-0.02243602</c:v>
                </c:pt>
                <c:pt idx="13">
                  <c:v>-0.022401831</c:v>
                </c:pt>
                <c:pt idx="14">
                  <c:v>-0.023089018</c:v>
                </c:pt>
                <c:pt idx="15">
                  <c:v>-0.022252942</c:v>
                </c:pt>
                <c:pt idx="16">
                  <c:v>-0.019360259</c:v>
                </c:pt>
                <c:pt idx="17">
                  <c:v>-0.0152178</c:v>
                </c:pt>
                <c:pt idx="18">
                  <c:v>-0.01096803</c:v>
                </c:pt>
                <c:pt idx="19">
                  <c:v>-0.007418443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(2)'!$B$48:$U$48</c:f>
              <c:numCache>
                <c:formatCode>General</c:formatCode>
                <c:ptCount val="20"/>
                <c:pt idx="0">
                  <c:v>-4.6846606516189304</c:v>
                </c:pt>
                <c:pt idx="1">
                  <c:v>-3.9913599969388498</c:v>
                </c:pt>
                <c:pt idx="2">
                  <c:v>-1.49008989866194</c:v>
                </c:pt>
                <c:pt idx="3">
                  <c:v>0.44028030217973202</c:v>
                </c:pt>
                <c:pt idx="4">
                  <c:v>1.1927264407492</c:v>
                </c:pt>
                <c:pt idx="5">
                  <c:v>1.1060921888864399</c:v>
                </c:pt>
                <c:pt idx="6">
                  <c:v>0.70292707070035498</c:v>
                </c:pt>
                <c:pt idx="7">
                  <c:v>0.32738010677533003</c:v>
                </c:pt>
                <c:pt idx="8">
                  <c:v>9.8934690420114699E-2</c:v>
                </c:pt>
                <c:pt idx="9">
                  <c:v>9.0211001457296601E-4</c:v>
                </c:pt>
                <c:pt idx="10">
                  <c:v>-2.47712541033214E-2</c:v>
                </c:pt>
                <c:pt idx="11">
                  <c:v>-2.4984309496155301E-2</c:v>
                </c:pt>
                <c:pt idx="12">
                  <c:v>-2.2436019847545299E-2</c:v>
                </c:pt>
                <c:pt idx="13">
                  <c:v>-2.2401830922611499E-2</c:v>
                </c:pt>
                <c:pt idx="14">
                  <c:v>-2.3089017782628399E-2</c:v>
                </c:pt>
                <c:pt idx="15">
                  <c:v>-2.22529421615545E-2</c:v>
                </c:pt>
                <c:pt idx="16">
                  <c:v>-1.9360258566836201E-2</c:v>
                </c:pt>
                <c:pt idx="17">
                  <c:v>-1.5217800084369701E-2</c:v>
                </c:pt>
                <c:pt idx="18">
                  <c:v>-1.0968030331245601E-2</c:v>
                </c:pt>
                <c:pt idx="19">
                  <c:v>-7.41844307288497E-3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C-406F-A3D5-9A52FE64C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(2)'!$B$5:$U$5</c:f>
              <c:numCache>
                <c:formatCode>General</c:formatCode>
                <c:ptCount val="20"/>
                <c:pt idx="0">
                  <c:v>-0.358395825739945</c:v>
                </c:pt>
                <c:pt idx="1">
                  <c:v>-0.63810802438192005</c:v>
                </c:pt>
                <c:pt idx="2">
                  <c:v>-0.80663882490342698</c:v>
                </c:pt>
                <c:pt idx="3">
                  <c:v>-0.87076469075302698</c:v>
                </c:pt>
                <c:pt idx="4">
                  <c:v>-0.85459430434908201</c:v>
                </c:pt>
                <c:pt idx="5">
                  <c:v>-0.78568401349680195</c:v>
                </c:pt>
                <c:pt idx="6">
                  <c:v>-0.68829367920658802</c:v>
                </c:pt>
                <c:pt idx="7">
                  <c:v>-0.58094805171320196</c:v>
                </c:pt>
                <c:pt idx="8">
                  <c:v>-0.47626325570519701</c:v>
                </c:pt>
                <c:pt idx="9">
                  <c:v>-0.38180160444883698</c:v>
                </c:pt>
                <c:pt idx="10">
                  <c:v>-0.30126136125797598</c:v>
                </c:pt>
                <c:pt idx="11">
                  <c:v>-0.23564437889880499</c:v>
                </c:pt>
                <c:pt idx="12">
                  <c:v>-0.18424298666325001</c:v>
                </c:pt>
                <c:pt idx="13">
                  <c:v>-0.145398439737004</c:v>
                </c:pt>
                <c:pt idx="14">
                  <c:v>-0.11704034030812401</c:v>
                </c:pt>
                <c:pt idx="15">
                  <c:v>-9.7041586513174002E-2</c:v>
                </c:pt>
                <c:pt idx="16">
                  <c:v>-8.3430577653560406E-2</c:v>
                </c:pt>
                <c:pt idx="17">
                  <c:v>-7.4500284993903598E-2</c:v>
                </c:pt>
                <c:pt idx="18">
                  <c:v>-6.8847584712163901E-2</c:v>
                </c:pt>
                <c:pt idx="19">
                  <c:v>-6.5368890793952694E-2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DC-406F-A3D5-9A52FE64C10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(2)'!$B$19:$U$19</c:f>
              <c:numCache>
                <c:formatCode>General</c:formatCode>
                <c:ptCount val="20"/>
                <c:pt idx="0">
                  <c:v>-0.338287706659742</c:v>
                </c:pt>
                <c:pt idx="1">
                  <c:v>-0.59205662593198305</c:v>
                </c:pt>
                <c:pt idx="2">
                  <c:v>-0.72932546200348003</c:v>
                </c:pt>
                <c:pt idx="3">
                  <c:v>-0.76048046181576401</c:v>
                </c:pt>
                <c:pt idx="4">
                  <c:v>-0.71423651805261401</c:v>
                </c:pt>
                <c:pt idx="5">
                  <c:v>-0.62218080227375605</c:v>
                </c:pt>
                <c:pt idx="6">
                  <c:v>-0.51113506434205802</c:v>
                </c:pt>
                <c:pt idx="7">
                  <c:v>-0.40045482084070599</c:v>
                </c:pt>
                <c:pt idx="8">
                  <c:v>-0.30205022201854098</c:v>
                </c:pt>
                <c:pt idx="9">
                  <c:v>-0.22168420426576299</c:v>
                </c:pt>
                <c:pt idx="10">
                  <c:v>-0.16067660538560599</c:v>
                </c:pt>
                <c:pt idx="11">
                  <c:v>-0.11753520999667499</c:v>
                </c:pt>
                <c:pt idx="12">
                  <c:v>-8.9290459154312898E-2</c:v>
                </c:pt>
                <c:pt idx="13">
                  <c:v>-7.2467336996613299E-2</c:v>
                </c:pt>
                <c:pt idx="14">
                  <c:v>-6.3715351537301707E-2</c:v>
                </c:pt>
                <c:pt idx="15">
                  <c:v>-6.01585594035772E-2</c:v>
                </c:pt>
                <c:pt idx="16">
                  <c:v>-5.9539614012032303E-2</c:v>
                </c:pt>
                <c:pt idx="17">
                  <c:v>-6.0227404421882E-2</c:v>
                </c:pt>
                <c:pt idx="18">
                  <c:v>-6.11455910210967E-2</c:v>
                </c:pt>
                <c:pt idx="19">
                  <c:v>-6.1664709972297303E-2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DC-406F-A3D5-9A52FE64C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(2)'!$B$42:$U$42</c:f>
              <c:numCache>
                <c:formatCode>General</c:formatCode>
                <c:ptCount val="20"/>
                <c:pt idx="0">
                  <c:v>-1.9106065404502901</c:v>
                </c:pt>
                <c:pt idx="1">
                  <c:v>-1.7390039393841801</c:v>
                </c:pt>
                <c:pt idx="2">
                  <c:v>-0.89909852205538099</c:v>
                </c:pt>
                <c:pt idx="3">
                  <c:v>-0.24646590197085799</c:v>
                </c:pt>
                <c:pt idx="4">
                  <c:v>2.7033205515033298E-2</c:v>
                </c:pt>
                <c:pt idx="5">
                  <c:v>4.5518936686906E-2</c:v>
                </c:pt>
                <c:pt idx="6">
                  <c:v>-2.22172700063685E-2</c:v>
                </c:pt>
                <c:pt idx="7">
                  <c:v>-7.58013991593907E-2</c:v>
                </c:pt>
                <c:pt idx="8">
                  <c:v>-8.8408043975286302E-2</c:v>
                </c:pt>
                <c:pt idx="9">
                  <c:v>-7.2386113691598197E-2</c:v>
                </c:pt>
                <c:pt idx="10">
                  <c:v>-4.7890391991336899E-2</c:v>
                </c:pt>
                <c:pt idx="11">
                  <c:v>-2.78539726508138E-2</c:v>
                </c:pt>
                <c:pt idx="12">
                  <c:v>-1.6076642838347401E-2</c:v>
                </c:pt>
                <c:pt idx="13">
                  <c:v>-1.0944465508032899E-2</c:v>
                </c:pt>
                <c:pt idx="14">
                  <c:v>-9.3962765566204497E-3</c:v>
                </c:pt>
                <c:pt idx="15">
                  <c:v>-9.0885856908324899E-3</c:v>
                </c:pt>
                <c:pt idx="16">
                  <c:v>-8.8823055774964708E-3</c:v>
                </c:pt>
                <c:pt idx="17">
                  <c:v>-8.4919375520220407E-3</c:v>
                </c:pt>
                <c:pt idx="18">
                  <c:v>-7.9940478739928301E-3</c:v>
                </c:pt>
                <c:pt idx="19">
                  <c:v>-7.50993619060059E-3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0-4EC3-A757-38E6D607DD9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(2)'!$B$56:$U$56</c:f>
              <c:numCache>
                <c:formatCode>General</c:formatCode>
                <c:ptCount val="20"/>
                <c:pt idx="0">
                  <c:v>-1.92500450021838</c:v>
                </c:pt>
                <c:pt idx="1">
                  <c:v>-1.7543615139413</c:v>
                </c:pt>
                <c:pt idx="2">
                  <c:v>-0.90915820315297402</c:v>
                </c:pt>
                <c:pt idx="3">
                  <c:v>-0.25009961212102699</c:v>
                </c:pt>
                <c:pt idx="4">
                  <c:v>2.92110718141145E-2</c:v>
                </c:pt>
                <c:pt idx="5">
                  <c:v>5.2549940564777402E-2</c:v>
                </c:pt>
                <c:pt idx="6">
                  <c:v>-1.1577758475038899E-2</c:v>
                </c:pt>
                <c:pt idx="7">
                  <c:v>-6.31551562919455E-2</c:v>
                </c:pt>
                <c:pt idx="8">
                  <c:v>-7.54670300142435E-2</c:v>
                </c:pt>
                <c:pt idx="9">
                  <c:v>-6.05766757371973E-2</c:v>
                </c:pt>
                <c:pt idx="10">
                  <c:v>-3.8087413138606203E-2</c:v>
                </c:pt>
                <c:pt idx="11">
                  <c:v>-2.0354042554603199E-2</c:v>
                </c:pt>
                <c:pt idx="12">
                  <c:v>-1.0747010788186601E-2</c:v>
                </c:pt>
                <c:pt idx="13">
                  <c:v>-7.4249715654342002E-3</c:v>
                </c:pt>
                <c:pt idx="14">
                  <c:v>-7.2635067613655603E-3</c:v>
                </c:pt>
                <c:pt idx="15">
                  <c:v>-7.9509558504724503E-3</c:v>
                </c:pt>
                <c:pt idx="16">
                  <c:v>-8.4170590298331405E-3</c:v>
                </c:pt>
                <c:pt idx="17">
                  <c:v>-8.4491778859019408E-3</c:v>
                </c:pt>
                <c:pt idx="18">
                  <c:v>-8.18835491718462E-3</c:v>
                </c:pt>
                <c:pt idx="19">
                  <c:v>-7.81001571920115E-3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60-4EC3-A757-38E6D607D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(2)'!$B$13:$U$13</c:f>
              <c:numCache>
                <c:formatCode>General</c:formatCode>
                <c:ptCount val="20"/>
                <c:pt idx="0">
                  <c:v>-0.213142667842845</c:v>
                </c:pt>
                <c:pt idx="1">
                  <c:v>-0.36956148349005902</c:v>
                </c:pt>
                <c:pt idx="2">
                  <c:v>-0.45375012031753098</c:v>
                </c:pt>
                <c:pt idx="3">
                  <c:v>-0.47797924605821701</c:v>
                </c:pt>
                <c:pt idx="4">
                  <c:v>-0.46183966367387802</c:v>
                </c:pt>
                <c:pt idx="5">
                  <c:v>-0.42287147163716399</c:v>
                </c:pt>
                <c:pt idx="6">
                  <c:v>-0.37392502144010797</c:v>
                </c:pt>
                <c:pt idx="7">
                  <c:v>-0.32331390480542499</c:v>
                </c:pt>
                <c:pt idx="8">
                  <c:v>-0.27582543429148099</c:v>
                </c:pt>
                <c:pt idx="9">
                  <c:v>-0.23380107795607699</c:v>
                </c:pt>
                <c:pt idx="10">
                  <c:v>-0.19802417969678399</c:v>
                </c:pt>
                <c:pt idx="11">
                  <c:v>-0.16836778053933399</c:v>
                </c:pt>
                <c:pt idx="12">
                  <c:v>-0.144232594581929</c:v>
                </c:pt>
                <c:pt idx="13">
                  <c:v>-0.12482465387776499</c:v>
                </c:pt>
                <c:pt idx="14">
                  <c:v>-0.10931959084395</c:v>
                </c:pt>
                <c:pt idx="15">
                  <c:v>-9.6951228403789502E-2</c:v>
                </c:pt>
                <c:pt idx="16" formatCode="0.00E+00">
                  <c:v>-8.7052206381218203E-2</c:v>
                </c:pt>
                <c:pt idx="17">
                  <c:v>-7.9065922262500504E-2</c:v>
                </c:pt>
                <c:pt idx="18">
                  <c:v>-7.2542580940102602E-2</c:v>
                </c:pt>
                <c:pt idx="19">
                  <c:v>-6.7127471921150303E-2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60-4EC3-A757-38E6D607DD9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(2)'!$B$27:$U$27</c:f>
              <c:numCache>
                <c:formatCode>General</c:formatCode>
                <c:ptCount val="20"/>
                <c:pt idx="0">
                  <c:v>-0.21560885374100699</c:v>
                </c:pt>
                <c:pt idx="1">
                  <c:v>-0.37231709175626099</c:v>
                </c:pt>
                <c:pt idx="2">
                  <c:v>-0.45603502374402499</c:v>
                </c:pt>
                <c:pt idx="3">
                  <c:v>-0.47969627924671998</c:v>
                </c:pt>
                <c:pt idx="4">
                  <c:v>-0.46318230286949502</c:v>
                </c:pt>
                <c:pt idx="5">
                  <c:v>-0.42414385985724701</c:v>
                </c:pt>
                <c:pt idx="6">
                  <c:v>-0.37545197701518701</c:v>
                </c:pt>
                <c:pt idx="7">
                  <c:v>-0.32539244781404503</c:v>
                </c:pt>
                <c:pt idx="8">
                  <c:v>-0.278696800023855</c:v>
                </c:pt>
                <c:pt idx="9">
                  <c:v>-0.23763491191886801</c:v>
                </c:pt>
                <c:pt idx="10">
                  <c:v>-0.20291182700820201</c:v>
                </c:pt>
                <c:pt idx="11">
                  <c:v>-0.17432321785362601</c:v>
                </c:pt>
                <c:pt idx="12">
                  <c:v>-0.15119969241329001</c:v>
                </c:pt>
                <c:pt idx="13">
                  <c:v>-0.13268916826166499</c:v>
                </c:pt>
                <c:pt idx="14">
                  <c:v>-0.117924054405898</c:v>
                </c:pt>
                <c:pt idx="15">
                  <c:v>-0.106110908040186</c:v>
                </c:pt>
                <c:pt idx="16">
                  <c:v>-9.6570516766962794E-2</c:v>
                </c:pt>
                <c:pt idx="17">
                  <c:v>-8.8748058568656404E-2</c:v>
                </c:pt>
                <c:pt idx="18">
                  <c:v>-8.2206571790770094E-2</c:v>
                </c:pt>
                <c:pt idx="19">
                  <c:v>-7.6612278849892898E-2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60-4EC3-A757-38E6D607D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'soc tehn (2)'!$W$22</c:f>
              <c:strCache>
                <c:ptCount val="1"/>
                <c:pt idx="0">
                  <c:v>Recalibrare Romania, ν=16%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(2)'!$B$32:$U$32</c:f>
              <c:numCache>
                <c:formatCode>General</c:formatCode>
                <c:ptCount val="20"/>
                <c:pt idx="0">
                  <c:v>-12.4022996349963</c:v>
                </c:pt>
                <c:pt idx="1">
                  <c:v>-5.9200421472690099</c:v>
                </c:pt>
                <c:pt idx="2">
                  <c:v>-0.73075405709761299</c:v>
                </c:pt>
                <c:pt idx="3">
                  <c:v>1.2325550809190899</c:v>
                </c:pt>
                <c:pt idx="4">
                  <c:v>1.16070446165358</c:v>
                </c:pt>
                <c:pt idx="5">
                  <c:v>0.45432834511700998</c:v>
                </c:pt>
                <c:pt idx="6">
                  <c:v>-0.101186272491313</c:v>
                </c:pt>
                <c:pt idx="7">
                  <c:v>-0.31057367160080002</c:v>
                </c:pt>
                <c:pt idx="8">
                  <c:v>-0.278048834985134</c:v>
                </c:pt>
                <c:pt idx="9">
                  <c:v>-0.16212293137499101</c:v>
                </c:pt>
                <c:pt idx="10">
                  <c:v>-6.3246353277147893E-2</c:v>
                </c:pt>
                <c:pt idx="11">
                  <c:v>-1.2044686135647799E-2</c:v>
                </c:pt>
                <c:pt idx="12">
                  <c:v>1.22247678319676E-3</c:v>
                </c:pt>
                <c:pt idx="13">
                  <c:v>-3.3029853552775101E-3</c:v>
                </c:pt>
                <c:pt idx="14">
                  <c:v>-1.0871452367126701E-2</c:v>
                </c:pt>
                <c:pt idx="15">
                  <c:v>-1.53134443059635E-2</c:v>
                </c:pt>
                <c:pt idx="16">
                  <c:v>-1.6199426748543501E-2</c:v>
                </c:pt>
                <c:pt idx="17">
                  <c:v>-1.5186461196929501E-2</c:v>
                </c:pt>
                <c:pt idx="18">
                  <c:v>-1.3793682167524E-2</c:v>
                </c:pt>
                <c:pt idx="19">
                  <c:v>-1.27242852339613E-2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B-4557-95CD-3442112D83A0}"/>
            </c:ext>
          </c:extLst>
        </c:ser>
        <c:ser>
          <c:idx val="3"/>
          <c:order val="3"/>
          <c:tx>
            <c:strRef>
              <c:f>'soc tehn (2)'!$W$23</c:f>
              <c:strCache>
                <c:ptCount val="1"/>
                <c:pt idx="0">
                  <c:v>Recalibrare Romania, ν=18%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(2)'!$B$46:$U$46</c:f>
              <c:numCache>
                <c:formatCode>General</c:formatCode>
                <c:ptCount val="20"/>
                <c:pt idx="0">
                  <c:v>-12.485960467606301</c:v>
                </c:pt>
                <c:pt idx="1">
                  <c:v>-5.9739103245144101</c:v>
                </c:pt>
                <c:pt idx="2">
                  <c:v>-0.75301952195702004</c:v>
                </c:pt>
                <c:pt idx="3">
                  <c:v>1.2290309149407801</c:v>
                </c:pt>
                <c:pt idx="4">
                  <c:v>1.16874436410877</c:v>
                </c:pt>
                <c:pt idx="5">
                  <c:v>0.47201314102099601</c:v>
                </c:pt>
                <c:pt idx="6">
                  <c:v>-7.5710709075789098E-2</c:v>
                </c:pt>
                <c:pt idx="7">
                  <c:v>-0.28116497387601402</c:v>
                </c:pt>
                <c:pt idx="8">
                  <c:v>-0.24939919496469401</c:v>
                </c:pt>
                <c:pt idx="9">
                  <c:v>-0.137857575774743</c:v>
                </c:pt>
                <c:pt idx="10">
                  <c:v>-4.4990137138890801E-2</c:v>
                </c:pt>
                <c:pt idx="11">
                  <c:v>3.4545308482902799E-4</c:v>
                </c:pt>
                <c:pt idx="12">
                  <c:v>8.8621463652804894E-3</c:v>
                </c:pt>
                <c:pt idx="13">
                  <c:v>9.2854623490756804E-4</c:v>
                </c:pt>
                <c:pt idx="14">
                  <c:v>-8.8991851806898802E-3</c:v>
                </c:pt>
                <c:pt idx="15">
                  <c:v>-1.47609943536975E-2</c:v>
                </c:pt>
                <c:pt idx="16">
                  <c:v>-1.6490702550618699E-2</c:v>
                </c:pt>
                <c:pt idx="17">
                  <c:v>-1.5925793739309101E-2</c:v>
                </c:pt>
                <c:pt idx="18">
                  <c:v>-1.4705622773119501E-2</c:v>
                </c:pt>
                <c:pt idx="19">
                  <c:v>-1.3623177069615799E-2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AB-4557-95CD-3442112D8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tx>
            <c:strRef>
              <c:f>'soc tehn (2)'!$W$20</c:f>
              <c:strCache>
                <c:ptCount val="1"/>
                <c:pt idx="0">
                  <c:v>Gerali original (sc.dr.)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(2)'!$B$3:$U$3</c:f>
              <c:numCache>
                <c:formatCode>General</c:formatCode>
                <c:ptCount val="20"/>
                <c:pt idx="0">
                  <c:v>-0.49731867921274298</c:v>
                </c:pt>
                <c:pt idx="1">
                  <c:v>-0.79706558891341805</c:v>
                </c:pt>
                <c:pt idx="2">
                  <c:v>-0.90865200385200595</c:v>
                </c:pt>
                <c:pt idx="3">
                  <c:v>-0.90192548764162905</c:v>
                </c:pt>
                <c:pt idx="4">
                  <c:v>-0.83234444062385404</c:v>
                </c:pt>
                <c:pt idx="5">
                  <c:v>-0.73572730691712696</c:v>
                </c:pt>
                <c:pt idx="6">
                  <c:v>-0.633295508795368</c:v>
                </c:pt>
                <c:pt idx="7">
                  <c:v>-0.53658365903325</c:v>
                </c:pt>
                <c:pt idx="8">
                  <c:v>-0.45103220670801902</c:v>
                </c:pt>
                <c:pt idx="9">
                  <c:v>-0.378435245331603</c:v>
                </c:pt>
                <c:pt idx="10">
                  <c:v>-0.31854606721801498</c:v>
                </c:pt>
                <c:pt idx="11">
                  <c:v>-0.270093657243899</c:v>
                </c:pt>
                <c:pt idx="12">
                  <c:v>-0.231399629523969</c:v>
                </c:pt>
                <c:pt idx="13">
                  <c:v>-0.200731785092047</c:v>
                </c:pt>
                <c:pt idx="14">
                  <c:v>-0.17648949571848299</c:v>
                </c:pt>
                <c:pt idx="15">
                  <c:v>-0.15728578844611399</c:v>
                </c:pt>
                <c:pt idx="16">
                  <c:v>-0.14196915527875101</c:v>
                </c:pt>
                <c:pt idx="17">
                  <c:v>-0.12961276103458899</c:v>
                </c:pt>
                <c:pt idx="18">
                  <c:v>-0.119488206304915</c:v>
                </c:pt>
                <c:pt idx="19">
                  <c:v>-0.111033990369513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AB-4557-95CD-3442112D83A0}"/>
            </c:ext>
          </c:extLst>
        </c:ser>
        <c:ser>
          <c:idx val="2"/>
          <c:order val="2"/>
          <c:tx>
            <c:strRef>
              <c:f>'soc tehn (2)'!$W$21</c:f>
              <c:strCache>
                <c:ptCount val="1"/>
                <c:pt idx="0">
                  <c:v>Gerali cu politica macroprudentiala, ν=16% (sc.dr.)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 (2)'!$B$17:$U$17</c:f>
              <c:numCache>
                <c:formatCode>General</c:formatCode>
                <c:ptCount val="20"/>
                <c:pt idx="0">
                  <c:v>-0.50669950956211796</c:v>
                </c:pt>
                <c:pt idx="1">
                  <c:v>-0.8035252993052</c:v>
                </c:pt>
                <c:pt idx="2">
                  <c:v>-0.91272696555475097</c:v>
                </c:pt>
                <c:pt idx="3">
                  <c:v>-0.90434912280896795</c:v>
                </c:pt>
                <c:pt idx="4">
                  <c:v>-0.83387597322359697</c:v>
                </c:pt>
                <c:pt idx="5">
                  <c:v>-0.73709532340378903</c:v>
                </c:pt>
                <c:pt idx="6">
                  <c:v>-0.63516317017671697</c:v>
                </c:pt>
                <c:pt idx="7">
                  <c:v>-0.53951776269952301</c:v>
                </c:pt>
                <c:pt idx="8">
                  <c:v>-0.455476124801871</c:v>
                </c:pt>
                <c:pt idx="9">
                  <c:v>-0.384689826343735</c:v>
                </c:pt>
                <c:pt idx="10">
                  <c:v>-0.32676191721466502</c:v>
                </c:pt>
                <c:pt idx="11">
                  <c:v>-0.28027594419651902</c:v>
                </c:pt>
                <c:pt idx="12">
                  <c:v>-0.24342422440869901</c:v>
                </c:pt>
                <c:pt idx="13">
                  <c:v>-0.214369895050564</c:v>
                </c:pt>
                <c:pt idx="14">
                  <c:v>-0.191437163994536</c:v>
                </c:pt>
                <c:pt idx="15">
                  <c:v>-0.173194636763219</c:v>
                </c:pt>
                <c:pt idx="16">
                  <c:v>-0.15847529489007001</c:v>
                </c:pt>
                <c:pt idx="17">
                  <c:v>-0.146361642685129</c:v>
                </c:pt>
                <c:pt idx="18">
                  <c:v>-0.13615409858445199</c:v>
                </c:pt>
                <c:pt idx="19">
                  <c:v>-0.12733361569257201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AB-4557-95CD-3442112D8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HICP Index</a:t>
            </a:r>
            <a:r>
              <a:rPr lang="ro-RO" sz="1000" baseline="0"/>
              <a:t>, Eurostat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Sheet1!$D$2:$D$64</c:f>
              <c:numCache>
                <c:formatCode>General</c:formatCode>
                <c:ptCount val="63"/>
                <c:pt idx="0">
                  <c:v>0.28511237675403978</c:v>
                </c:pt>
                <c:pt idx="1">
                  <c:v>1.2272027868430757</c:v>
                </c:pt>
                <c:pt idx="2">
                  <c:v>1.5440723503508358</c:v>
                </c:pt>
                <c:pt idx="3">
                  <c:v>1.2139434478086986</c:v>
                </c:pt>
                <c:pt idx="4">
                  <c:v>0.26993371059576221</c:v>
                </c:pt>
                <c:pt idx="5">
                  <c:v>-1.5662878749187481E-2</c:v>
                </c:pt>
                <c:pt idx="6">
                  <c:v>0.60719890996987713</c:v>
                </c:pt>
                <c:pt idx="7">
                  <c:v>1.5523730413579595</c:v>
                </c:pt>
                <c:pt idx="8">
                  <c:v>-0.56555847354313515</c:v>
                </c:pt>
                <c:pt idx="9">
                  <c:v>-0.90624168259507476</c:v>
                </c:pt>
                <c:pt idx="10">
                  <c:v>0.39729977211937717</c:v>
                </c:pt>
                <c:pt idx="11">
                  <c:v>1.0671862426166601</c:v>
                </c:pt>
                <c:pt idx="12">
                  <c:v>-0.43314372611744423</c:v>
                </c:pt>
                <c:pt idx="13">
                  <c:v>2.3667270858015699</c:v>
                </c:pt>
                <c:pt idx="14">
                  <c:v>0.58526351456178682</c:v>
                </c:pt>
                <c:pt idx="15">
                  <c:v>1.1325518137816037</c:v>
                </c:pt>
                <c:pt idx="16">
                  <c:v>-0.44576453934248361</c:v>
                </c:pt>
                <c:pt idx="17">
                  <c:v>-1.9509280262679485</c:v>
                </c:pt>
                <c:pt idx="18">
                  <c:v>0.27060298542316508</c:v>
                </c:pt>
                <c:pt idx="19">
                  <c:v>0.49942158939475734</c:v>
                </c:pt>
                <c:pt idx="20">
                  <c:v>-0.74456053548228374</c:v>
                </c:pt>
                <c:pt idx="21">
                  <c:v>1.1116717563750789</c:v>
                </c:pt>
                <c:pt idx="22">
                  <c:v>-0.52564640284362474</c:v>
                </c:pt>
                <c:pt idx="23">
                  <c:v>0.38119215259611261</c:v>
                </c:pt>
                <c:pt idx="24">
                  <c:v>-0.7167861961579125</c:v>
                </c:pt>
                <c:pt idx="25">
                  <c:v>-2.1941706875059563</c:v>
                </c:pt>
                <c:pt idx="26">
                  <c:v>-0.29748516940626191</c:v>
                </c:pt>
                <c:pt idx="27">
                  <c:v>0.35262622757987971</c:v>
                </c:pt>
                <c:pt idx="28">
                  <c:v>-1.0590988910162058</c:v>
                </c:pt>
                <c:pt idx="29">
                  <c:v>-1.3078343192440256</c:v>
                </c:pt>
                <c:pt idx="30">
                  <c:v>-1.0990606769505895</c:v>
                </c:pt>
                <c:pt idx="31">
                  <c:v>7.8783290101827053E-2</c:v>
                </c:pt>
                <c:pt idx="32">
                  <c:v>-2.7272596135205918</c:v>
                </c:pt>
                <c:pt idx="33">
                  <c:v>-1.9027448482941334</c:v>
                </c:pt>
                <c:pt idx="34">
                  <c:v>-0.25929954133434352</c:v>
                </c:pt>
                <c:pt idx="35">
                  <c:v>-1.6924706638363518</c:v>
                </c:pt>
                <c:pt idx="36">
                  <c:v>-0.94815729120687253</c:v>
                </c:pt>
                <c:pt idx="37">
                  <c:v>-1.392954079499662</c:v>
                </c:pt>
                <c:pt idx="38">
                  <c:v>-0.20747697646248175</c:v>
                </c:pt>
                <c:pt idx="39">
                  <c:v>-1.2001539348337231</c:v>
                </c:pt>
                <c:pt idx="40">
                  <c:v>-0.67648392915537814</c:v>
                </c:pt>
                <c:pt idx="41">
                  <c:v>-0.72799059861716531</c:v>
                </c:pt>
                <c:pt idx="42">
                  <c:v>1.0224449872775065</c:v>
                </c:pt>
                <c:pt idx="43">
                  <c:v>0.18652620322104019</c:v>
                </c:pt>
                <c:pt idx="44">
                  <c:v>2.6377378564947929E-2</c:v>
                </c:pt>
                <c:pt idx="45">
                  <c:v>-0.76124017996872295</c:v>
                </c:pt>
                <c:pt idx="46">
                  <c:v>-0.61863465142868224</c:v>
                </c:pt>
                <c:pt idx="47">
                  <c:v>1.3594250224764148</c:v>
                </c:pt>
                <c:pt idx="48">
                  <c:v>-0.24909464636284406</c:v>
                </c:pt>
                <c:pt idx="49">
                  <c:v>-1.1590973507153635</c:v>
                </c:pt>
                <c:pt idx="50">
                  <c:v>-0.10660968767204126</c:v>
                </c:pt>
                <c:pt idx="51">
                  <c:v>2.1997753632942985E-2</c:v>
                </c:pt>
                <c:pt idx="52">
                  <c:v>-0.75858515955200323</c:v>
                </c:pt>
                <c:pt idx="53">
                  <c:v>-1.2648768362401563</c:v>
                </c:pt>
                <c:pt idx="54">
                  <c:v>-0.32446625201882684</c:v>
                </c:pt>
                <c:pt idx="55">
                  <c:v>0.67657001205479128</c:v>
                </c:pt>
                <c:pt idx="56">
                  <c:v>0.18838552916611517</c:v>
                </c:pt>
                <c:pt idx="57">
                  <c:v>0.4352329388043219</c:v>
                </c:pt>
                <c:pt idx="58">
                  <c:v>1.0672353548651947</c:v>
                </c:pt>
                <c:pt idx="59">
                  <c:v>3.4151574057808465</c:v>
                </c:pt>
                <c:pt idx="60">
                  <c:v>3.3944917581081335</c:v>
                </c:pt>
                <c:pt idx="61">
                  <c:v>0.80564321703074038</c:v>
                </c:pt>
                <c:pt idx="62">
                  <c:v>1.696887830926388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61-4C06-A78B-DA5BB55A8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354192"/>
        <c:axId val="2114354608"/>
      </c:lineChart>
      <c:catAx>
        <c:axId val="211435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4608"/>
        <c:crosses val="autoZero"/>
        <c:auto val="1"/>
        <c:lblAlgn val="ctr"/>
        <c:lblOffset val="100"/>
        <c:noMultiLvlLbl val="0"/>
      </c:catAx>
      <c:valAx>
        <c:axId val="21143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Wages and Salaries in Business Economy</a:t>
            </a:r>
            <a:r>
              <a:rPr lang="ro-RO" sz="1000" baseline="0"/>
              <a:t>, Eurostat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Sheet1!$E$2:$E$64</c:f>
              <c:numCache>
                <c:formatCode>General</c:formatCode>
                <c:ptCount val="63"/>
                <c:pt idx="0">
                  <c:v>0.56349206349206327</c:v>
                </c:pt>
                <c:pt idx="1">
                  <c:v>1.9634920634920632</c:v>
                </c:pt>
                <c:pt idx="2">
                  <c:v>3.1634920634920634</c:v>
                </c:pt>
                <c:pt idx="3">
                  <c:v>1.0634920634920628</c:v>
                </c:pt>
                <c:pt idx="4">
                  <c:v>4.3634920634920622</c:v>
                </c:pt>
                <c:pt idx="5">
                  <c:v>1.4634920634920632</c:v>
                </c:pt>
                <c:pt idx="6">
                  <c:v>0.96349206349206362</c:v>
                </c:pt>
                <c:pt idx="7">
                  <c:v>-0.83650793650793709</c:v>
                </c:pt>
                <c:pt idx="8">
                  <c:v>-1.0365079365079368</c:v>
                </c:pt>
                <c:pt idx="9">
                  <c:v>-3.6507936507936822E-2</c:v>
                </c:pt>
                <c:pt idx="10">
                  <c:v>-2.3365079365079371</c:v>
                </c:pt>
                <c:pt idx="11">
                  <c:v>0.263492063492063</c:v>
                </c:pt>
                <c:pt idx="12">
                  <c:v>-2.4365079365079372</c:v>
                </c:pt>
                <c:pt idx="13">
                  <c:v>-0.43650793650793718</c:v>
                </c:pt>
                <c:pt idx="14">
                  <c:v>-1.536507936507937</c:v>
                </c:pt>
                <c:pt idx="15">
                  <c:v>-0.53650793650793682</c:v>
                </c:pt>
                <c:pt idx="16">
                  <c:v>-1.436507936507937</c:v>
                </c:pt>
                <c:pt idx="17">
                  <c:v>-1.3365079365079371</c:v>
                </c:pt>
                <c:pt idx="18">
                  <c:v>-1.8365079365079369</c:v>
                </c:pt>
                <c:pt idx="19">
                  <c:v>-1.536507936507937</c:v>
                </c:pt>
                <c:pt idx="20">
                  <c:v>-0.53650793650793682</c:v>
                </c:pt>
                <c:pt idx="21">
                  <c:v>-1.536507936507937</c:v>
                </c:pt>
                <c:pt idx="22">
                  <c:v>-1.6365079365079369</c:v>
                </c:pt>
                <c:pt idx="23">
                  <c:v>-3.3365079365079371</c:v>
                </c:pt>
                <c:pt idx="24">
                  <c:v>-1.0365079365079368</c:v>
                </c:pt>
                <c:pt idx="25">
                  <c:v>-1.1365079365079369</c:v>
                </c:pt>
                <c:pt idx="26">
                  <c:v>-1.3365079365079371</c:v>
                </c:pt>
                <c:pt idx="27">
                  <c:v>-1.536507936507937</c:v>
                </c:pt>
                <c:pt idx="28">
                  <c:v>-0.93650793650793673</c:v>
                </c:pt>
                <c:pt idx="29">
                  <c:v>-0.736507936507937</c:v>
                </c:pt>
                <c:pt idx="30">
                  <c:v>-0.63650793650793691</c:v>
                </c:pt>
                <c:pt idx="31">
                  <c:v>-0.83650793650793709</c:v>
                </c:pt>
                <c:pt idx="32">
                  <c:v>-1.536507936507937</c:v>
                </c:pt>
                <c:pt idx="33">
                  <c:v>0.16349206349206291</c:v>
                </c:pt>
                <c:pt idx="34">
                  <c:v>0.16349206349206291</c:v>
                </c:pt>
                <c:pt idx="35">
                  <c:v>-1.3365079365079371</c:v>
                </c:pt>
                <c:pt idx="36">
                  <c:v>0.76349206349206344</c:v>
                </c:pt>
                <c:pt idx="37">
                  <c:v>0.56349206349206327</c:v>
                </c:pt>
                <c:pt idx="38">
                  <c:v>-0.236507936507937</c:v>
                </c:pt>
                <c:pt idx="39">
                  <c:v>1.1634920634920629</c:v>
                </c:pt>
                <c:pt idx="40">
                  <c:v>-0.33650793650793709</c:v>
                </c:pt>
                <c:pt idx="41">
                  <c:v>-3.6507936507936822E-2</c:v>
                </c:pt>
                <c:pt idx="42">
                  <c:v>-3.6507936507936822E-2</c:v>
                </c:pt>
                <c:pt idx="43">
                  <c:v>20.663492063492061</c:v>
                </c:pt>
                <c:pt idx="44">
                  <c:v>0.76349206349206344</c:v>
                </c:pt>
                <c:pt idx="45">
                  <c:v>-1.0365079365079368</c:v>
                </c:pt>
                <c:pt idx="46">
                  <c:v>-3.6507936507936822E-2</c:v>
                </c:pt>
                <c:pt idx="47">
                  <c:v>2.1634920634920634</c:v>
                </c:pt>
                <c:pt idx="48">
                  <c:v>0.56349206349206327</c:v>
                </c:pt>
                <c:pt idx="49">
                  <c:v>-1.0365079365079368</c:v>
                </c:pt>
                <c:pt idx="50">
                  <c:v>-1.0365079365079368</c:v>
                </c:pt>
                <c:pt idx="51">
                  <c:v>-0.83650793650793709</c:v>
                </c:pt>
                <c:pt idx="52">
                  <c:v>-0.33650793650793709</c:v>
                </c:pt>
                <c:pt idx="53">
                  <c:v>-3.236507936507937</c:v>
                </c:pt>
                <c:pt idx="54">
                  <c:v>0.96349206349206362</c:v>
                </c:pt>
                <c:pt idx="55">
                  <c:v>-2.6365079365079369</c:v>
                </c:pt>
                <c:pt idx="56">
                  <c:v>6.3492063492062822E-2</c:v>
                </c:pt>
                <c:pt idx="57">
                  <c:v>-0.43650793650793718</c:v>
                </c:pt>
                <c:pt idx="58">
                  <c:v>0.16349206349206291</c:v>
                </c:pt>
                <c:pt idx="59">
                  <c:v>0.76349206349206344</c:v>
                </c:pt>
                <c:pt idx="60">
                  <c:v>1.3634920634920626</c:v>
                </c:pt>
                <c:pt idx="61">
                  <c:v>-0.33650793650793709</c:v>
                </c:pt>
                <c:pt idx="62">
                  <c:v>0.96349206349206362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A7-440C-8F0E-76E12158E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351280"/>
        <c:axId val="2114362928"/>
      </c:lineChart>
      <c:catAx>
        <c:axId val="21143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62928"/>
        <c:crosses val="autoZero"/>
        <c:auto val="1"/>
        <c:lblAlgn val="ctr"/>
        <c:lblOffset val="100"/>
        <c:noMultiLvlLbl val="0"/>
      </c:catAx>
      <c:valAx>
        <c:axId val="21143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ROBOR </a:t>
            </a:r>
            <a:r>
              <a:rPr lang="en-US" sz="1000"/>
              <a:t>3M,</a:t>
            </a:r>
            <a:r>
              <a:rPr lang="en-US" sz="1000" baseline="0"/>
              <a:t> Quarterly Average</a:t>
            </a:r>
            <a:r>
              <a:rPr lang="ro-RO" sz="1000"/>
              <a:t>, </a:t>
            </a:r>
            <a:r>
              <a:rPr lang="en-US" sz="1000"/>
              <a:t>NBR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Sheet1!$J$2:$J$64</c:f>
              <c:numCache>
                <c:formatCode>General</c:formatCode>
                <c:ptCount val="63"/>
                <c:pt idx="0">
                  <c:v>7.9533870967741978</c:v>
                </c:pt>
                <c:pt idx="1">
                  <c:v>7.2420967741935458</c:v>
                </c:pt>
                <c:pt idx="2">
                  <c:v>7.9867741935483876</c:v>
                </c:pt>
                <c:pt idx="3">
                  <c:v>9.9504838709677426</c:v>
                </c:pt>
                <c:pt idx="4">
                  <c:v>11.540483870967742</c:v>
                </c:pt>
                <c:pt idx="5">
                  <c:v>12.460967741935479</c:v>
                </c:pt>
                <c:pt idx="6">
                  <c:v>18.364677419354837</c:v>
                </c:pt>
                <c:pt idx="7">
                  <c:v>15.281129032258061</c:v>
                </c:pt>
                <c:pt idx="8">
                  <c:v>12.052741935483871</c:v>
                </c:pt>
                <c:pt idx="9">
                  <c:v>9.3340322580645161</c:v>
                </c:pt>
                <c:pt idx="10">
                  <c:v>10.399838709677413</c:v>
                </c:pt>
                <c:pt idx="11">
                  <c:v>7.3098387096774173</c:v>
                </c:pt>
                <c:pt idx="12">
                  <c:v>6.25532258064516</c:v>
                </c:pt>
                <c:pt idx="13">
                  <c:v>6.8424193548387082</c:v>
                </c:pt>
                <c:pt idx="14">
                  <c:v>6.500322580645161</c:v>
                </c:pt>
                <c:pt idx="15">
                  <c:v>5.7069354838709669</c:v>
                </c:pt>
                <c:pt idx="16">
                  <c:v>5.5691935483870951</c:v>
                </c:pt>
                <c:pt idx="17">
                  <c:v>5.7604838709677431</c:v>
                </c:pt>
                <c:pt idx="18">
                  <c:v>6.2550000000000008</c:v>
                </c:pt>
                <c:pt idx="19">
                  <c:v>4.9866129032258062</c:v>
                </c:pt>
                <c:pt idx="20">
                  <c:v>4.8879032258064488</c:v>
                </c:pt>
                <c:pt idx="21">
                  <c:v>5.6143548387096791</c:v>
                </c:pt>
                <c:pt idx="22">
                  <c:v>5.874032258064517</c:v>
                </c:pt>
                <c:pt idx="23">
                  <c:v>5.7167741935483853</c:v>
                </c:pt>
                <c:pt idx="24">
                  <c:v>4.3630645161290325</c:v>
                </c:pt>
                <c:pt idx="25">
                  <c:v>4.0153225806451607</c:v>
                </c:pt>
                <c:pt idx="26">
                  <c:v>2.7956451612903224</c:v>
                </c:pt>
                <c:pt idx="27">
                  <c:v>2.9051612903225812</c:v>
                </c:pt>
                <c:pt idx="28">
                  <c:v>2.7885483870967738</c:v>
                </c:pt>
                <c:pt idx="29">
                  <c:v>2.3899999999999997</c:v>
                </c:pt>
                <c:pt idx="30">
                  <c:v>2.0674193548387096</c:v>
                </c:pt>
                <c:pt idx="31">
                  <c:v>1.4449999999999992</c:v>
                </c:pt>
                <c:pt idx="32">
                  <c:v>1.3487096774193545</c:v>
                </c:pt>
                <c:pt idx="33">
                  <c:v>1.3740322580645163</c:v>
                </c:pt>
                <c:pt idx="34">
                  <c:v>1.1583870967741932</c:v>
                </c:pt>
                <c:pt idx="35">
                  <c:v>0.82661290322580649</c:v>
                </c:pt>
                <c:pt idx="36">
                  <c:v>0.76467741935483935</c:v>
                </c:pt>
                <c:pt idx="37">
                  <c:v>0.7688709677419352</c:v>
                </c:pt>
                <c:pt idx="38">
                  <c:v>0.76564516129032223</c:v>
                </c:pt>
                <c:pt idx="39">
                  <c:v>0.82645161290322577</c:v>
                </c:pt>
                <c:pt idx="40">
                  <c:v>0.86080645161290303</c:v>
                </c:pt>
                <c:pt idx="41">
                  <c:v>0.94016129032257978</c:v>
                </c:pt>
                <c:pt idx="42">
                  <c:v>1.9770967741935488</c:v>
                </c:pt>
                <c:pt idx="43">
                  <c:v>2.0335483870967748</c:v>
                </c:pt>
                <c:pt idx="44">
                  <c:v>2.6146774193548383</c:v>
                </c:pt>
                <c:pt idx="45">
                  <c:v>3.2796774193548379</c:v>
                </c:pt>
                <c:pt idx="46">
                  <c:v>3.1685483870967723</c:v>
                </c:pt>
                <c:pt idx="47">
                  <c:v>3.1003225806451615</c:v>
                </c:pt>
                <c:pt idx="48">
                  <c:v>3.2932258064516122</c:v>
                </c:pt>
                <c:pt idx="49">
                  <c:v>3.0877419354838715</c:v>
                </c:pt>
                <c:pt idx="50">
                  <c:v>3.0462903225806444</c:v>
                </c:pt>
                <c:pt idx="51">
                  <c:v>3.0304838709677431</c:v>
                </c:pt>
                <c:pt idx="52">
                  <c:v>2.3961290322580653</c:v>
                </c:pt>
                <c:pt idx="53">
                  <c:v>2.0556451612903248</c:v>
                </c:pt>
                <c:pt idx="54">
                  <c:v>2.07790322580645</c:v>
                </c:pt>
                <c:pt idx="55">
                  <c:v>1.6404838709677421</c:v>
                </c:pt>
                <c:pt idx="56">
                  <c:v>1.5569354838709681</c:v>
                </c:pt>
                <c:pt idx="57">
                  <c:v>1.5656451612903226</c:v>
                </c:pt>
                <c:pt idx="58">
                  <c:v>2.5361290322580641</c:v>
                </c:pt>
                <c:pt idx="59">
                  <c:v>3.6588709677419384</c:v>
                </c:pt>
                <c:pt idx="60">
                  <c:v>5.4709677419354827</c:v>
                </c:pt>
                <c:pt idx="61">
                  <c:v>7.7451612903225806</c:v>
                </c:pt>
                <c:pt idx="62">
                  <c:v>7.9272580645161277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D4-4AE3-9D7B-621C8ADD3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4960"/>
        <c:axId val="2126162448"/>
      </c:lineChart>
      <c:catAx>
        <c:axId val="21261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2448"/>
        <c:crosses val="autoZero"/>
        <c:auto val="1"/>
        <c:lblAlgn val="ctr"/>
        <c:lblOffset val="100"/>
        <c:noMultiLvlLbl val="0"/>
      </c:catAx>
      <c:valAx>
        <c:axId val="212616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</a:t>
            </a:r>
            <a:r>
              <a:rPr lang="en-US" sz="1000" baseline="0"/>
              <a:t> of Household Real Estate Credits</a:t>
            </a:r>
            <a:r>
              <a:rPr lang="ro-RO" sz="1000"/>
              <a:t>, </a:t>
            </a:r>
            <a:r>
              <a:rPr lang="en-US" sz="1000"/>
              <a:t>NB</a:t>
            </a:r>
            <a:r>
              <a:rPr lang="ro-RO" sz="1000"/>
              <a:t>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Sheet1!$G$2:$G$64</c:f>
              <c:numCache>
                <c:formatCode>General</c:formatCode>
                <c:ptCount val="63"/>
                <c:pt idx="0">
                  <c:v>-0.83128113143334881</c:v>
                </c:pt>
                <c:pt idx="1">
                  <c:v>18.015717204841241</c:v>
                </c:pt>
                <c:pt idx="2">
                  <c:v>23.77403593587054</c:v>
                </c:pt>
                <c:pt idx="3">
                  <c:v>8.9626385068312437</c:v>
                </c:pt>
                <c:pt idx="4">
                  <c:v>2.4521880110914043</c:v>
                </c:pt>
                <c:pt idx="5">
                  <c:v>-0.87226257573401833</c:v>
                </c:pt>
                <c:pt idx="6">
                  <c:v>11.623140845845715</c:v>
                </c:pt>
                <c:pt idx="7">
                  <c:v>15.080178150518574</c:v>
                </c:pt>
                <c:pt idx="8">
                  <c:v>-5.6017680935742344</c:v>
                </c:pt>
                <c:pt idx="9">
                  <c:v>1.2099644164692216</c:v>
                </c:pt>
                <c:pt idx="10">
                  <c:v>-1.1890240456132193</c:v>
                </c:pt>
                <c:pt idx="11">
                  <c:v>-3.7891134654152179</c:v>
                </c:pt>
                <c:pt idx="12">
                  <c:v>6.1331515316860212</c:v>
                </c:pt>
                <c:pt idx="13">
                  <c:v>-0.44060943365141858</c:v>
                </c:pt>
                <c:pt idx="14">
                  <c:v>2.8959921421233492E-2</c:v>
                </c:pt>
                <c:pt idx="15">
                  <c:v>-11.485909741513911</c:v>
                </c:pt>
                <c:pt idx="16">
                  <c:v>1.9423584783556982</c:v>
                </c:pt>
                <c:pt idx="17">
                  <c:v>6.6265355071548058</c:v>
                </c:pt>
                <c:pt idx="18">
                  <c:v>1.9750446246734934</c:v>
                </c:pt>
                <c:pt idx="19">
                  <c:v>-1.6988844475954621</c:v>
                </c:pt>
                <c:pt idx="20">
                  <c:v>-0.1274636070306987</c:v>
                </c:pt>
                <c:pt idx="21">
                  <c:v>1.3621049800914045</c:v>
                </c:pt>
                <c:pt idx="22">
                  <c:v>-3.2332336565753637</c:v>
                </c:pt>
                <c:pt idx="23">
                  <c:v>-3.0007014586980971</c:v>
                </c:pt>
                <c:pt idx="24">
                  <c:v>-1.4498657422077241</c:v>
                </c:pt>
                <c:pt idx="25">
                  <c:v>-0.70348151057332364</c:v>
                </c:pt>
                <c:pt idx="26">
                  <c:v>-1.8418672099033038</c:v>
                </c:pt>
                <c:pt idx="27">
                  <c:v>-0.42957586010351578</c:v>
                </c:pt>
                <c:pt idx="28">
                  <c:v>-6.1705495867031015</c:v>
                </c:pt>
                <c:pt idx="29">
                  <c:v>-0.48658796107362656</c:v>
                </c:pt>
                <c:pt idx="30">
                  <c:v>0.71618940210204007</c:v>
                </c:pt>
                <c:pt idx="31">
                  <c:v>-2.7177148537831939</c:v>
                </c:pt>
                <c:pt idx="32">
                  <c:v>1.5628210279798984</c:v>
                </c:pt>
                <c:pt idx="33">
                  <c:v>-2.6637461513859493</c:v>
                </c:pt>
                <c:pt idx="34">
                  <c:v>1.9839097277631992</c:v>
                </c:pt>
                <c:pt idx="35">
                  <c:v>0.48743895237660562</c:v>
                </c:pt>
                <c:pt idx="36">
                  <c:v>-1.1795988442124936</c:v>
                </c:pt>
                <c:pt idx="37">
                  <c:v>-1.4278730599559872</c:v>
                </c:pt>
                <c:pt idx="38">
                  <c:v>-0.77119852065651395</c:v>
                </c:pt>
                <c:pt idx="39">
                  <c:v>-2.1210680257712675</c:v>
                </c:pt>
                <c:pt idx="40">
                  <c:v>-0.27963826358853394</c:v>
                </c:pt>
                <c:pt idx="41">
                  <c:v>-2.0532894388979437</c:v>
                </c:pt>
                <c:pt idx="42">
                  <c:v>0.7516565305495484</c:v>
                </c:pt>
                <c:pt idx="43">
                  <c:v>-1.8282087612738649</c:v>
                </c:pt>
                <c:pt idx="44">
                  <c:v>-2.79372571843829</c:v>
                </c:pt>
                <c:pt idx="45">
                  <c:v>-2.9232031722143401</c:v>
                </c:pt>
                <c:pt idx="46">
                  <c:v>-1.4098312171316194</c:v>
                </c:pt>
                <c:pt idx="47">
                  <c:v>-0.88682256270086279</c:v>
                </c:pt>
                <c:pt idx="48">
                  <c:v>-4.1872455127729538</c:v>
                </c:pt>
                <c:pt idx="49">
                  <c:v>-2.0226624800598123</c:v>
                </c:pt>
                <c:pt idx="50">
                  <c:v>-2.3557227792512578</c:v>
                </c:pt>
                <c:pt idx="51">
                  <c:v>0.85355598433406366</c:v>
                </c:pt>
                <c:pt idx="52">
                  <c:v>2.1032463921039626</c:v>
                </c:pt>
                <c:pt idx="53">
                  <c:v>-6.2203818523160486</c:v>
                </c:pt>
                <c:pt idx="54">
                  <c:v>-4.1506479353498165</c:v>
                </c:pt>
                <c:pt idx="55">
                  <c:v>1.3094119732269029</c:v>
                </c:pt>
                <c:pt idx="56">
                  <c:v>-0.27776479251086039</c:v>
                </c:pt>
                <c:pt idx="57">
                  <c:v>-0.40378277639802151</c:v>
                </c:pt>
                <c:pt idx="58">
                  <c:v>-3.7165810148115606</c:v>
                </c:pt>
                <c:pt idx="59">
                  <c:v>-8.5678524156071258</c:v>
                </c:pt>
                <c:pt idx="60">
                  <c:v>-4.7410689804956005</c:v>
                </c:pt>
                <c:pt idx="61">
                  <c:v>-2.4126067003010019</c:v>
                </c:pt>
                <c:pt idx="62">
                  <c:v>-3.4898327480022426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FC-4587-BEDE-F4B4207FE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60784"/>
        <c:axId val="2126164528"/>
      </c:lineChart>
      <c:catAx>
        <c:axId val="212616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4528"/>
        <c:crosses val="autoZero"/>
        <c:auto val="1"/>
        <c:lblAlgn val="ctr"/>
        <c:lblOffset val="100"/>
        <c:noMultiLvlLbl val="0"/>
      </c:catAx>
      <c:valAx>
        <c:axId val="212616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Non</a:t>
            </a:r>
            <a:r>
              <a:rPr lang="en-US" sz="1000" baseline="0"/>
              <a:t> Financial Companies Credits, NBR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Sheet1!$H$2:$H$64</c:f>
              <c:numCache>
                <c:formatCode>General</c:formatCode>
                <c:ptCount val="63"/>
                <c:pt idx="0">
                  <c:v>2.5886962459303287</c:v>
                </c:pt>
                <c:pt idx="1">
                  <c:v>6.7505970930225541</c:v>
                </c:pt>
                <c:pt idx="2">
                  <c:v>14.437607060287146</c:v>
                </c:pt>
                <c:pt idx="3">
                  <c:v>10.223354204544128</c:v>
                </c:pt>
                <c:pt idx="4">
                  <c:v>3.4664537147361574</c:v>
                </c:pt>
                <c:pt idx="5">
                  <c:v>-1.3028533677967014</c:v>
                </c:pt>
                <c:pt idx="6">
                  <c:v>5.192051728926435</c:v>
                </c:pt>
                <c:pt idx="7">
                  <c:v>16.412383623246246</c:v>
                </c:pt>
                <c:pt idx="8">
                  <c:v>-7.587836236941996</c:v>
                </c:pt>
                <c:pt idx="9">
                  <c:v>0.31913038234748337</c:v>
                </c:pt>
                <c:pt idx="10">
                  <c:v>-2.7741240541991274</c:v>
                </c:pt>
                <c:pt idx="11">
                  <c:v>-3.6156644634973634</c:v>
                </c:pt>
                <c:pt idx="12">
                  <c:v>3.0010718746980536</c:v>
                </c:pt>
                <c:pt idx="13">
                  <c:v>-1.9400071561756316</c:v>
                </c:pt>
                <c:pt idx="14">
                  <c:v>2.9388987944986744</c:v>
                </c:pt>
                <c:pt idx="15">
                  <c:v>-7.5174615743607109</c:v>
                </c:pt>
                <c:pt idx="16">
                  <c:v>2.5389903761277322</c:v>
                </c:pt>
                <c:pt idx="17">
                  <c:v>5.5553651162805266</c:v>
                </c:pt>
                <c:pt idx="18">
                  <c:v>2.3188727425784328</c:v>
                </c:pt>
                <c:pt idx="19">
                  <c:v>-0.52598807836451877</c:v>
                </c:pt>
                <c:pt idx="20">
                  <c:v>-0.32086310500029525</c:v>
                </c:pt>
                <c:pt idx="21">
                  <c:v>1.165068838788359</c:v>
                </c:pt>
                <c:pt idx="22">
                  <c:v>-3.2712926835466716</c:v>
                </c:pt>
                <c:pt idx="23">
                  <c:v>-2.9237036739255418</c:v>
                </c:pt>
                <c:pt idx="24">
                  <c:v>-3.4965917406814806</c:v>
                </c:pt>
                <c:pt idx="25">
                  <c:v>-2.7968981744704791</c:v>
                </c:pt>
                <c:pt idx="26">
                  <c:v>-3.8931881964911974</c:v>
                </c:pt>
                <c:pt idx="27">
                  <c:v>0.64187426456053354</c:v>
                </c:pt>
                <c:pt idx="28">
                  <c:v>-7.0124179399392457</c:v>
                </c:pt>
                <c:pt idx="29">
                  <c:v>-3.5307554325931845</c:v>
                </c:pt>
                <c:pt idx="30">
                  <c:v>-2.3061895029135404</c:v>
                </c:pt>
                <c:pt idx="31">
                  <c:v>-4.764587589657248</c:v>
                </c:pt>
                <c:pt idx="32">
                  <c:v>0.90604853193803736</c:v>
                </c:pt>
                <c:pt idx="33">
                  <c:v>-4.7078708800032443</c:v>
                </c:pt>
                <c:pt idx="34">
                  <c:v>-0.15778935970573338</c:v>
                </c:pt>
                <c:pt idx="35">
                  <c:v>-2.1373261877247685</c:v>
                </c:pt>
                <c:pt idx="36">
                  <c:v>-5.0605272393008649</c:v>
                </c:pt>
                <c:pt idx="37">
                  <c:v>-4.0196540079722443</c:v>
                </c:pt>
                <c:pt idx="38">
                  <c:v>1.4574632310633562</c:v>
                </c:pt>
                <c:pt idx="39">
                  <c:v>-1.0696798764558024</c:v>
                </c:pt>
                <c:pt idx="40">
                  <c:v>-0.49829631389485707</c:v>
                </c:pt>
                <c:pt idx="41">
                  <c:v>-1.5380977193230105</c:v>
                </c:pt>
                <c:pt idx="42">
                  <c:v>-2.1568713329594469</c:v>
                </c:pt>
                <c:pt idx="43">
                  <c:v>-1.4237235237432078</c:v>
                </c:pt>
                <c:pt idx="44">
                  <c:v>-0.98096372900110973</c:v>
                </c:pt>
                <c:pt idx="45">
                  <c:v>-2.0599263657791678</c:v>
                </c:pt>
                <c:pt idx="46">
                  <c:v>-0.33276615204550941</c:v>
                </c:pt>
                <c:pt idx="47">
                  <c:v>0.80702177700476385</c:v>
                </c:pt>
                <c:pt idx="48">
                  <c:v>-2.0595345419560918</c:v>
                </c:pt>
                <c:pt idx="49">
                  <c:v>-0.85863474250704064</c:v>
                </c:pt>
                <c:pt idx="50">
                  <c:v>-2.3175342739626448</c:v>
                </c:pt>
                <c:pt idx="51">
                  <c:v>0.60782507291879506</c:v>
                </c:pt>
                <c:pt idx="52">
                  <c:v>1.4822103519959673</c:v>
                </c:pt>
                <c:pt idx="53">
                  <c:v>-3.8397307049836948</c:v>
                </c:pt>
                <c:pt idx="54">
                  <c:v>-1.2724319887429325</c:v>
                </c:pt>
                <c:pt idx="55">
                  <c:v>4.9142419594393978</c:v>
                </c:pt>
                <c:pt idx="56">
                  <c:v>2.7485995915910011</c:v>
                </c:pt>
                <c:pt idx="57">
                  <c:v>3.1492122865560979</c:v>
                </c:pt>
                <c:pt idx="58">
                  <c:v>0.97067951706804712</c:v>
                </c:pt>
                <c:pt idx="59">
                  <c:v>-3.8169619403030475</c:v>
                </c:pt>
                <c:pt idx="60">
                  <c:v>3.1097610476935444</c:v>
                </c:pt>
                <c:pt idx="61">
                  <c:v>3.2281083301995372</c:v>
                </c:pt>
                <c:pt idx="62">
                  <c:v>-1.0428439071220086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7-4319-84DA-D2670BAEB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69520"/>
        <c:axId val="2126174096"/>
      </c:lineChart>
      <c:catAx>
        <c:axId val="212616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4096"/>
        <c:crosses val="autoZero"/>
        <c:auto val="1"/>
        <c:lblAlgn val="ctr"/>
        <c:lblOffset val="100"/>
        <c:noMultiLvlLbl val="0"/>
      </c:catAx>
      <c:valAx>
        <c:axId val="212617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Quarterly Growth of Households Deposits, NBR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Sheet1!$A$2:$A$64</c:f>
              <c:strCache>
                <c:ptCount val="63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  <c:pt idx="59">
                  <c:v>2022Q1</c:v>
                </c:pt>
                <c:pt idx="60">
                  <c:v>2022Q2</c:v>
                </c:pt>
                <c:pt idx="61">
                  <c:v>2022Q3</c:v>
                </c:pt>
                <c:pt idx="62">
                  <c:v>2022Q4</c:v>
                </c:pt>
              </c:strCache>
            </c:strRef>
          </c:cat>
          <c:val>
            <c:numRef>
              <c:f>Sheet1!$I$2:$I$64</c:f>
              <c:numCache>
                <c:formatCode>General</c:formatCode>
                <c:ptCount val="63"/>
                <c:pt idx="0">
                  <c:v>-3.1478846249705934</c:v>
                </c:pt>
                <c:pt idx="1">
                  <c:v>3.6118410514805959</c:v>
                </c:pt>
                <c:pt idx="2">
                  <c:v>15.739316751540226</c:v>
                </c:pt>
                <c:pt idx="3">
                  <c:v>7.8100176747091403</c:v>
                </c:pt>
                <c:pt idx="4">
                  <c:v>0.50742978243191672</c:v>
                </c:pt>
                <c:pt idx="5">
                  <c:v>-3.9862320335834096</c:v>
                </c:pt>
                <c:pt idx="6">
                  <c:v>4.2936891898661393</c:v>
                </c:pt>
                <c:pt idx="7">
                  <c:v>22.578084673531478</c:v>
                </c:pt>
                <c:pt idx="8">
                  <c:v>-3.4748425336950723</c:v>
                </c:pt>
                <c:pt idx="9">
                  <c:v>0.73244620552887429</c:v>
                </c:pt>
                <c:pt idx="10">
                  <c:v>-1.8084087113833753</c:v>
                </c:pt>
                <c:pt idx="11">
                  <c:v>-3.7546817102359471</c:v>
                </c:pt>
                <c:pt idx="12">
                  <c:v>-0.71605465881235464</c:v>
                </c:pt>
                <c:pt idx="13">
                  <c:v>-2.4564730331841984</c:v>
                </c:pt>
                <c:pt idx="14">
                  <c:v>1.7997808874383008</c:v>
                </c:pt>
                <c:pt idx="15">
                  <c:v>-7.3741521919522164</c:v>
                </c:pt>
                <c:pt idx="16">
                  <c:v>-1.4038526234199828</c:v>
                </c:pt>
                <c:pt idx="17">
                  <c:v>4.5571953092235988</c:v>
                </c:pt>
                <c:pt idx="18">
                  <c:v>1.3545243077051232</c:v>
                </c:pt>
                <c:pt idx="19">
                  <c:v>0.72224320390294405</c:v>
                </c:pt>
                <c:pt idx="20">
                  <c:v>-0.40830477304323942</c:v>
                </c:pt>
                <c:pt idx="21">
                  <c:v>4.0978376948690887E-2</c:v>
                </c:pt>
                <c:pt idx="22">
                  <c:v>-1.9566783140976769</c:v>
                </c:pt>
                <c:pt idx="23">
                  <c:v>-0.19823967057291458</c:v>
                </c:pt>
                <c:pt idx="24">
                  <c:v>-3.2009740906119806</c:v>
                </c:pt>
                <c:pt idx="25">
                  <c:v>-1.8977780949491603</c:v>
                </c:pt>
                <c:pt idx="26">
                  <c:v>-0.12102299846653075</c:v>
                </c:pt>
                <c:pt idx="27">
                  <c:v>0.36727303799956523</c:v>
                </c:pt>
                <c:pt idx="28">
                  <c:v>-5.5310289137405162</c:v>
                </c:pt>
                <c:pt idx="29">
                  <c:v>-1.6644152977959354</c:v>
                </c:pt>
                <c:pt idx="30">
                  <c:v>3.3910403823097006</c:v>
                </c:pt>
                <c:pt idx="31">
                  <c:v>-3.5756745918395456</c:v>
                </c:pt>
                <c:pt idx="32">
                  <c:v>0.54268653320239046</c:v>
                </c:pt>
                <c:pt idx="33">
                  <c:v>-5.2034455780778757</c:v>
                </c:pt>
                <c:pt idx="34">
                  <c:v>2.6865515404996758</c:v>
                </c:pt>
                <c:pt idx="35">
                  <c:v>-0.71340666529369834</c:v>
                </c:pt>
                <c:pt idx="36">
                  <c:v>0.42777799729009569</c:v>
                </c:pt>
                <c:pt idx="37">
                  <c:v>-3.2387443130297129</c:v>
                </c:pt>
                <c:pt idx="38">
                  <c:v>4.0855276152642555</c:v>
                </c:pt>
                <c:pt idx="39">
                  <c:v>-1.5248631521729346</c:v>
                </c:pt>
                <c:pt idx="40">
                  <c:v>-0.59087441836150401</c:v>
                </c:pt>
                <c:pt idx="41">
                  <c:v>-3.0300913750130949</c:v>
                </c:pt>
                <c:pt idx="42">
                  <c:v>2.8418765482948354</c:v>
                </c:pt>
                <c:pt idx="43">
                  <c:v>-1.0185772392801002</c:v>
                </c:pt>
                <c:pt idx="44">
                  <c:v>-1.5396322433261895</c:v>
                </c:pt>
                <c:pt idx="45">
                  <c:v>-2.6333036996741894</c:v>
                </c:pt>
                <c:pt idx="46">
                  <c:v>1.2600466720176167</c:v>
                </c:pt>
                <c:pt idx="47">
                  <c:v>0.85359786038938168</c:v>
                </c:pt>
                <c:pt idx="48">
                  <c:v>-2.3212820838929678</c:v>
                </c:pt>
                <c:pt idx="49">
                  <c:v>-1.8888368889013192</c:v>
                </c:pt>
                <c:pt idx="50">
                  <c:v>0.35329653478425804</c:v>
                </c:pt>
                <c:pt idx="51">
                  <c:v>3.5372172512412474</c:v>
                </c:pt>
                <c:pt idx="52">
                  <c:v>5.2941757571698327</c:v>
                </c:pt>
                <c:pt idx="53">
                  <c:v>-5.3769998084749311</c:v>
                </c:pt>
                <c:pt idx="54">
                  <c:v>-0.63462077679804008</c:v>
                </c:pt>
                <c:pt idx="55">
                  <c:v>3.0157539237929791</c:v>
                </c:pt>
                <c:pt idx="56">
                  <c:v>-0.54104606596779359</c:v>
                </c:pt>
                <c:pt idx="57">
                  <c:v>-1.0802253080057618</c:v>
                </c:pt>
                <c:pt idx="58">
                  <c:v>-1.6227970459714642</c:v>
                </c:pt>
                <c:pt idx="59">
                  <c:v>-10.174041928689455</c:v>
                </c:pt>
                <c:pt idx="60">
                  <c:v>-4.8901130244018933</c:v>
                </c:pt>
                <c:pt idx="61">
                  <c:v>-0.92102616306407104</c:v>
                </c:pt>
                <c:pt idx="62">
                  <c:v>3.2162575761886796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53-472E-9659-A2FBB124D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5376"/>
        <c:axId val="2126172016"/>
      </c:lineChart>
      <c:catAx>
        <c:axId val="212615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2016"/>
        <c:crosses val="autoZero"/>
        <c:auto val="1"/>
        <c:lblAlgn val="ctr"/>
        <c:lblOffset val="100"/>
        <c:noMultiLvlLbl val="0"/>
      </c:catAx>
      <c:valAx>
        <c:axId val="212617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0B63-FA9C-42A0-B183-46BD4868F0DF}" type="datetimeFigureOut">
              <a:rPr lang="ro-RO" smtClean="0"/>
              <a:t>25.04.2023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1F8F5-4A44-4D6C-9266-6A20F3CD70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85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02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818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708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5998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718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733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9442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2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080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450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569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4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05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058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610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99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4A3-1198-4221-8EA1-07294B39B75D}" type="datetime1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41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E4-624C-4E8A-AF3C-5917C45911A9}" type="datetime1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0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55C-F699-4E38-8AD9-2F84FFB16048}" type="datetime1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515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0A3-F37C-4B73-810C-0BCE29537850}" type="datetime1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484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2DB-5E51-44AB-B29C-BB9C8570D1A8}" type="datetime1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536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1A4-D1E6-48C3-97A4-74859FC21810}" type="datetime1">
              <a:rPr lang="ro-RO" smtClean="0"/>
              <a:t>25.04.2023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6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7FD-025E-4476-B3EB-97A7C277F525}" type="datetime1">
              <a:rPr lang="ro-RO" smtClean="0"/>
              <a:t>25.04.2023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86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D273-64C6-49F0-BC95-5435AFDE1C05}" type="datetime1">
              <a:rPr lang="ro-RO" smtClean="0"/>
              <a:t>25.04.2023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91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DEB6-04B7-4779-9CAB-11094AAB34F6}" type="datetime1">
              <a:rPr lang="ro-RO" smtClean="0"/>
              <a:t>25.04.2023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69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7DB0-239F-4E87-B51A-CF052D738C19}" type="datetime1">
              <a:rPr lang="ro-RO" smtClean="0"/>
              <a:t>25.04.2023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15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7D3-4D61-4E7E-B00E-3FDCDB5FB5EE}" type="datetime1">
              <a:rPr lang="ro-RO" smtClean="0"/>
              <a:t>25.04.2023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96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779C-70FC-448F-A56E-D10D1ACECD4F}" type="datetime1">
              <a:rPr lang="ro-RO" smtClean="0"/>
              <a:t>25.04.2023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48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chart" Target="../charts/chart8.xml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12" Type="http://schemas.openxmlformats.org/officeDocument/2006/relationships/chart" Target="../charts/chart7.xml"/><Relationship Id="rId17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6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3.png"/><Relationship Id="rId15" Type="http://schemas.openxmlformats.org/officeDocument/2006/relationships/chart" Target="../charts/chart10.xml"/><Relationship Id="rId10" Type="http://schemas.openxmlformats.org/officeDocument/2006/relationships/chart" Target="../charts/chart5.xml"/><Relationship Id="rId4" Type="http://schemas.openxmlformats.org/officeDocument/2006/relationships/image" Target="../media/image2.png"/><Relationship Id="rId9" Type="http://schemas.openxmlformats.org/officeDocument/2006/relationships/chart" Target="../charts/chart4.xml"/><Relationship Id="rId1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13" Type="http://schemas.openxmlformats.org/officeDocument/2006/relationships/chart" Target="../charts/chart20.xml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chart" Target="../charts/chart14.xml"/><Relationship Id="rId12" Type="http://schemas.openxmlformats.org/officeDocument/2006/relationships/chart" Target="../charts/chart19.xml"/><Relationship Id="rId17" Type="http://schemas.openxmlformats.org/officeDocument/2006/relationships/chart" Target="../charts/chart24.xml"/><Relationship Id="rId2" Type="http://schemas.openxmlformats.org/officeDocument/2006/relationships/notesSlide" Target="../notesSlides/notesSlide12.xml"/><Relationship Id="rId16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image" Target="../media/image3.png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4" Type="http://schemas.openxmlformats.org/officeDocument/2006/relationships/image" Target="../media/image2.png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13" Type="http://schemas.openxmlformats.org/officeDocument/2006/relationships/chart" Target="../charts/chart31.xml"/><Relationship Id="rId18" Type="http://schemas.openxmlformats.org/officeDocument/2006/relationships/chart" Target="../charts/chart36.xml"/><Relationship Id="rId3" Type="http://schemas.openxmlformats.org/officeDocument/2006/relationships/image" Target="../media/image1.png"/><Relationship Id="rId7" Type="http://schemas.openxmlformats.org/officeDocument/2006/relationships/chart" Target="../charts/chart25.xml"/><Relationship Id="rId12" Type="http://schemas.openxmlformats.org/officeDocument/2006/relationships/chart" Target="../charts/chart30.xml"/><Relationship Id="rId17" Type="http://schemas.openxmlformats.org/officeDocument/2006/relationships/chart" Target="../charts/chart35.xml"/><Relationship Id="rId2" Type="http://schemas.openxmlformats.org/officeDocument/2006/relationships/notesSlide" Target="../notesSlides/notesSlide13.xml"/><Relationship Id="rId16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chart" Target="../charts/chart29.xml"/><Relationship Id="rId5" Type="http://schemas.openxmlformats.org/officeDocument/2006/relationships/image" Target="../media/image3.png"/><Relationship Id="rId15" Type="http://schemas.openxmlformats.org/officeDocument/2006/relationships/chart" Target="../charts/chart33.xml"/><Relationship Id="rId10" Type="http://schemas.openxmlformats.org/officeDocument/2006/relationships/chart" Target="../charts/chart28.xml"/><Relationship Id="rId4" Type="http://schemas.openxmlformats.org/officeDocument/2006/relationships/image" Target="../media/image2.png"/><Relationship Id="rId9" Type="http://schemas.openxmlformats.org/officeDocument/2006/relationships/chart" Target="../charts/chart27.xml"/><Relationship Id="rId14" Type="http://schemas.openxmlformats.org/officeDocument/2006/relationships/chart" Target="../charts/char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6743900" y="1843667"/>
            <a:ext cx="4039200" cy="31604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6626100" y="1494200"/>
            <a:ext cx="4039153" cy="3396181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7986433" y="1845492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6326176" y="3023346"/>
            <a:ext cx="1715971" cy="521996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-65557" y="2137225"/>
            <a:ext cx="7423499" cy="1858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Calibrating a </a:t>
            </a:r>
            <a:r>
              <a:rPr lang="en-US" sz="5400" dirty="0" err="1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macroprudential</a:t>
            </a:r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policy model </a:t>
            </a:r>
            <a: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the Romanian</a:t>
            </a:r>
            <a:b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dirty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economy</a:t>
            </a:r>
            <a:endParaRPr sz="5400" dirty="0">
              <a:solidFill>
                <a:srgbClr val="A500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671835" y="6255326"/>
            <a:ext cx="7443966" cy="4571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7" name="Google Shape;187;p26"/>
          <p:cNvSpPr/>
          <p:nvPr/>
        </p:nvSpPr>
        <p:spPr>
          <a:xfrm>
            <a:off x="8322257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8" name="Google Shape;188;p26"/>
          <p:cNvSpPr/>
          <p:nvPr/>
        </p:nvSpPr>
        <p:spPr>
          <a:xfrm>
            <a:off x="9474624" y="3100302"/>
            <a:ext cx="28721" cy="2872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9" name="Google Shape;189;p26"/>
          <p:cNvSpPr/>
          <p:nvPr/>
        </p:nvSpPr>
        <p:spPr>
          <a:xfrm>
            <a:off x="9265034" y="5184738"/>
            <a:ext cx="92073" cy="20825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0" name="Google Shape;190;p26"/>
          <p:cNvSpPr/>
          <p:nvPr/>
        </p:nvSpPr>
        <p:spPr>
          <a:xfrm>
            <a:off x="9585590" y="5184738"/>
            <a:ext cx="92308" cy="20825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1" name="Google Shape;191;p26"/>
          <p:cNvSpPr/>
          <p:nvPr/>
        </p:nvSpPr>
        <p:spPr>
          <a:xfrm>
            <a:off x="9906381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2" name="Google Shape;192;p26"/>
          <p:cNvSpPr/>
          <p:nvPr/>
        </p:nvSpPr>
        <p:spPr>
          <a:xfrm>
            <a:off x="10227230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3" name="Google Shape;193;p26"/>
          <p:cNvSpPr/>
          <p:nvPr/>
        </p:nvSpPr>
        <p:spPr>
          <a:xfrm>
            <a:off x="9470763" y="4214176"/>
            <a:ext cx="32583" cy="31179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4" name="Google Shape;194;p26"/>
          <p:cNvSpPr/>
          <p:nvPr/>
        </p:nvSpPr>
        <p:spPr>
          <a:xfrm>
            <a:off x="8368433" y="3728833"/>
            <a:ext cx="2151240" cy="1949144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5" name="Google Shape;195;p26"/>
          <p:cNvSpPr/>
          <p:nvPr/>
        </p:nvSpPr>
        <p:spPr>
          <a:xfrm>
            <a:off x="9851453" y="4145621"/>
            <a:ext cx="32524" cy="31471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8460309" y="3848813"/>
            <a:ext cx="1876921" cy="1714863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10273413" y="970782"/>
            <a:ext cx="1726085" cy="786097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8258557" y="1945872"/>
            <a:ext cx="1208009" cy="182217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10722749" y="3790849"/>
            <a:ext cx="662416" cy="630127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10319600" y="2016667"/>
            <a:ext cx="1479637" cy="1337104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6064719" y="4906085"/>
            <a:ext cx="2105763" cy="895057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9668333" y="2811500"/>
            <a:ext cx="92000" cy="21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2" name="Google Shape;412;p26"/>
          <p:cNvSpPr/>
          <p:nvPr/>
        </p:nvSpPr>
        <p:spPr>
          <a:xfrm>
            <a:off x="7725491" y="30718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3" name="Google Shape;413;p26"/>
          <p:cNvSpPr/>
          <p:nvPr/>
        </p:nvSpPr>
        <p:spPr>
          <a:xfrm>
            <a:off x="10163191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4" name="Google Shape;414;p26"/>
          <p:cNvSpPr/>
          <p:nvPr/>
        </p:nvSpPr>
        <p:spPr>
          <a:xfrm>
            <a:off x="5763731" y="4367400"/>
            <a:ext cx="2105768" cy="858755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5" name="Google Shape;415;p26"/>
          <p:cNvSpPr/>
          <p:nvPr/>
        </p:nvSpPr>
        <p:spPr>
          <a:xfrm>
            <a:off x="6332228" y="3219926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6" name="Google Shape;416;p26"/>
          <p:cNvSpPr/>
          <p:nvPr/>
        </p:nvSpPr>
        <p:spPr>
          <a:xfrm>
            <a:off x="7935857" y="1804864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7002" y="5261681"/>
            <a:ext cx="535064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Phd</a:t>
            </a:r>
            <a:r>
              <a:rPr lang="en-US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Student: Aliman Mihai</a:t>
            </a:r>
          </a:p>
          <a:p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Profes</a:t>
            </a:r>
            <a:r>
              <a:rPr lang="en-US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or: prof. univ. dr. Necula Ciprian</a:t>
            </a:r>
          </a:p>
          <a:p>
            <a:endParaRPr lang="ro-RO" sz="1400" dirty="0" smtClean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o-RO" sz="14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FABBV Doctoral School Presentation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april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</a:t>
            </a:r>
            <a:r>
              <a:rPr lang="en-US" sz="1100" dirty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94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Series for Rom</a:t>
            </a:r>
            <a:r>
              <a:rPr lang="en-US" sz="2800" spc="300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nia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Estimation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10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49546" y="1055238"/>
            <a:ext cx="111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Perio</a:t>
            </a:r>
            <a:r>
              <a:rPr lang="en-US" dirty="0" smtClean="0"/>
              <a:t>d</a:t>
            </a:r>
            <a:r>
              <a:rPr lang="ro-RO" dirty="0" smtClean="0"/>
              <a:t>: 2007 Q1 – 202</a:t>
            </a:r>
            <a:r>
              <a:rPr lang="en-US" dirty="0" smtClean="0"/>
              <a:t>2</a:t>
            </a:r>
            <a:r>
              <a:rPr lang="ro-RO" dirty="0" smtClean="0"/>
              <a:t> Q4</a:t>
            </a:r>
            <a:r>
              <a:rPr lang="en-US" dirty="0" smtClean="0"/>
              <a:t>. All nominal series were </a:t>
            </a:r>
            <a:r>
              <a:rPr lang="en-US" dirty="0" err="1" smtClean="0"/>
              <a:t>deseasonalized</a:t>
            </a:r>
            <a:r>
              <a:rPr lang="en-US" dirty="0"/>
              <a:t> </a:t>
            </a:r>
            <a:r>
              <a:rPr lang="en-US" dirty="0" smtClean="0"/>
              <a:t>and adjusted by the GDP deflator (Pfeifer 2014). </a:t>
            </a:r>
            <a:endParaRPr lang="en-US" sz="1400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391638"/>
              </p:ext>
            </p:extLst>
          </p:nvPr>
        </p:nvGraphicFramePr>
        <p:xfrm>
          <a:off x="245660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514741"/>
              </p:ext>
            </p:extLst>
          </p:nvPr>
        </p:nvGraphicFramePr>
        <p:xfrm>
          <a:off x="2988860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5800"/>
              </p:ext>
            </p:extLst>
          </p:nvPr>
        </p:nvGraphicFramePr>
        <p:xfrm>
          <a:off x="5555673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73965"/>
              </p:ext>
            </p:extLst>
          </p:nvPr>
        </p:nvGraphicFramePr>
        <p:xfrm>
          <a:off x="8298873" y="13963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587865"/>
              </p:ext>
            </p:extLst>
          </p:nvPr>
        </p:nvGraphicFramePr>
        <p:xfrm>
          <a:off x="339086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82490"/>
              </p:ext>
            </p:extLst>
          </p:nvPr>
        </p:nvGraphicFramePr>
        <p:xfrm>
          <a:off x="3040723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489584"/>
              </p:ext>
            </p:extLst>
          </p:nvPr>
        </p:nvGraphicFramePr>
        <p:xfrm>
          <a:off x="5680363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729893"/>
              </p:ext>
            </p:extLst>
          </p:nvPr>
        </p:nvGraphicFramePr>
        <p:xfrm>
          <a:off x="8393030" y="328454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106592"/>
              </p:ext>
            </p:extLst>
          </p:nvPr>
        </p:nvGraphicFramePr>
        <p:xfrm>
          <a:off x="261010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999696"/>
              </p:ext>
            </p:extLst>
          </p:nvPr>
        </p:nvGraphicFramePr>
        <p:xfrm>
          <a:off x="3051753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220034"/>
              </p:ext>
            </p:extLst>
          </p:nvPr>
        </p:nvGraphicFramePr>
        <p:xfrm>
          <a:off x="5705847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71944"/>
              </p:ext>
            </p:extLst>
          </p:nvPr>
        </p:nvGraphicFramePr>
        <p:xfrm>
          <a:off x="8485560" y="50568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40718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of estimation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11</a:t>
            </a:fld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522737" y="1129673"/>
            <a:ext cx="8301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Estimated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14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07815"/>
              </p:ext>
            </p:extLst>
          </p:nvPr>
        </p:nvGraphicFramePr>
        <p:xfrm>
          <a:off x="484448" y="1614105"/>
          <a:ext cx="4517320" cy="498786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28538">
                  <a:extLst>
                    <a:ext uri="{9D8B030D-6E8A-4147-A177-3AD203B41FA5}">
                      <a16:colId xmlns:a16="http://schemas.microsoft.com/office/drawing/2014/main" val="278851765"/>
                    </a:ext>
                  </a:extLst>
                </a:gridCol>
                <a:gridCol w="2021628">
                  <a:extLst>
                    <a:ext uri="{9D8B030D-6E8A-4147-A177-3AD203B41FA5}">
                      <a16:colId xmlns:a16="http://schemas.microsoft.com/office/drawing/2014/main" val="4192622738"/>
                    </a:ext>
                  </a:extLst>
                </a:gridCol>
                <a:gridCol w="1567154">
                  <a:extLst>
                    <a:ext uri="{9D8B030D-6E8A-4147-A177-3AD203B41FA5}">
                      <a16:colId xmlns:a16="http://schemas.microsoft.com/office/drawing/2014/main" val="3096109911"/>
                    </a:ext>
                  </a:extLst>
                </a:gridCol>
              </a:tblGrid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Original model estimation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Romania estimation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7260121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rho_ee_z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532326366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rho_A_e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564845568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rho_ee_j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592508159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411731899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22010994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rho_mk_d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312386454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rho_mk_bh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4106565439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rho_mk_be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163320604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rho_ee_qk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770258632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rho_eps_y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48619472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rho_eps_l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239148320"/>
                  </a:ext>
                </a:extLst>
              </a:tr>
              <a:tr h="324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rho_eps_K_b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164149709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28.6502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715975708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83.5904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00979024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10.1822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4.2652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78723794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457817432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3810373171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10.2549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09563721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kappa_kb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8.6416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54990589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phi_pie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2.3459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011683335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91029988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phi_y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2397741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ind_p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4181578554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ind_w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98151516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a_i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483397933"/>
                  </a:ext>
                </a:extLst>
              </a:tr>
              <a:tr h="179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rho_vi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3" marR="7823" marT="7823" marB="0" anchor="b"/>
                </a:tc>
                <a:extLst>
                  <a:ext uri="{0D108BD9-81ED-4DB2-BD59-A6C34878D82A}">
                    <a16:rowId xmlns:a16="http://schemas.microsoft.com/office/drawing/2014/main" val="106868368"/>
                  </a:ext>
                </a:extLst>
              </a:tr>
            </a:tbl>
          </a:graphicData>
        </a:graphic>
      </p:graphicFrame>
      <p:pic>
        <p:nvPicPr>
          <p:cNvPr id="1026" name="Picture 2" descr="untitl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61" y="1107941"/>
            <a:ext cx="3993447" cy="26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3974"/>
              </p:ext>
            </p:extLst>
          </p:nvPr>
        </p:nvGraphicFramePr>
        <p:xfrm>
          <a:off x="5613908" y="3744467"/>
          <a:ext cx="3835400" cy="2857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947935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5116695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2141572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Original model estimation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Romania estimation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824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647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e_A_e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824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6990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187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8025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e_mk_d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312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e_mk_bh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450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e_mk_be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02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e_qk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411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e_r_ib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957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863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2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e_eps_K_b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089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e_vi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0.2661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953498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966959" y="1614105"/>
            <a:ext cx="21451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Estimation done with </a:t>
            </a:r>
            <a:r>
              <a:rPr lang="en-US" dirty="0" err="1" smtClean="0"/>
              <a:t>Dynare</a:t>
            </a:r>
            <a:r>
              <a:rPr lang="en-US" dirty="0" smtClean="0"/>
              <a:t> on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Monte Carlo Markov Chain with: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 chains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100000 replications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50% drop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Good convergence, Brooks and </a:t>
            </a:r>
            <a:r>
              <a:rPr lang="en-US" dirty="0" err="1" smtClean="0"/>
              <a:t>Gelman</a:t>
            </a:r>
            <a:r>
              <a:rPr lang="en-US" dirty="0" smtClean="0"/>
              <a:t> diagnostic.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Macroprudential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policy shock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12</a:t>
            </a:fld>
            <a:endParaRPr lang="ro-RO"/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089171"/>
              </p:ext>
            </p:extLst>
          </p:nvPr>
        </p:nvGraphicFramePr>
        <p:xfrm>
          <a:off x="161544" y="1306068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821563"/>
              </p:ext>
            </p:extLst>
          </p:nvPr>
        </p:nvGraphicFramePr>
        <p:xfrm>
          <a:off x="2987040" y="1320378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150547"/>
              </p:ext>
            </p:extLst>
          </p:nvPr>
        </p:nvGraphicFramePr>
        <p:xfrm>
          <a:off x="5867400" y="1325544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534632"/>
              </p:ext>
            </p:extLst>
          </p:nvPr>
        </p:nvGraphicFramePr>
        <p:xfrm>
          <a:off x="8610600" y="136165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183938"/>
              </p:ext>
            </p:extLst>
          </p:nvPr>
        </p:nvGraphicFramePr>
        <p:xfrm>
          <a:off x="2987040" y="3244391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055029"/>
              </p:ext>
            </p:extLst>
          </p:nvPr>
        </p:nvGraphicFramePr>
        <p:xfrm>
          <a:off x="161544" y="3211068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137374"/>
              </p:ext>
            </p:extLst>
          </p:nvPr>
        </p:nvGraphicFramePr>
        <p:xfrm>
          <a:off x="5867400" y="3132626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594000"/>
              </p:ext>
            </p:extLst>
          </p:nvPr>
        </p:nvGraphicFramePr>
        <p:xfrm>
          <a:off x="8593836" y="3132626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803817"/>
              </p:ext>
            </p:extLst>
          </p:nvPr>
        </p:nvGraphicFramePr>
        <p:xfrm>
          <a:off x="8469747" y="486477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706520"/>
              </p:ext>
            </p:extLst>
          </p:nvPr>
        </p:nvGraphicFramePr>
        <p:xfrm>
          <a:off x="5867400" y="486477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610996"/>
              </p:ext>
            </p:extLst>
          </p:nvPr>
        </p:nvGraphicFramePr>
        <p:xfrm>
          <a:off x="2987040" y="4949022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6" name="Char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311863"/>
              </p:ext>
            </p:extLst>
          </p:nvPr>
        </p:nvGraphicFramePr>
        <p:xfrm>
          <a:off x="161544" y="4935900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203" y="1065867"/>
            <a:ext cx="73628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59" y="232012"/>
            <a:ext cx="993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Productivity shock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13</a:t>
            </a:fld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03" y="1065867"/>
            <a:ext cx="7362825" cy="285750"/>
          </a:xfrm>
          <a:prstGeom prst="rect">
            <a:avLst/>
          </a:prstGeom>
        </p:spPr>
      </p:pic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608502"/>
              </p:ext>
            </p:extLst>
          </p:nvPr>
        </p:nvGraphicFramePr>
        <p:xfrm>
          <a:off x="146894" y="1422051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84574"/>
              </p:ext>
            </p:extLst>
          </p:nvPr>
        </p:nvGraphicFramePr>
        <p:xfrm>
          <a:off x="2988859" y="1422051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185087"/>
              </p:ext>
            </p:extLst>
          </p:nvPr>
        </p:nvGraphicFramePr>
        <p:xfrm>
          <a:off x="5830824" y="1422051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55772"/>
              </p:ext>
            </p:extLst>
          </p:nvPr>
        </p:nvGraphicFramePr>
        <p:xfrm>
          <a:off x="8705732" y="1353924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396730"/>
              </p:ext>
            </p:extLst>
          </p:nvPr>
        </p:nvGraphicFramePr>
        <p:xfrm>
          <a:off x="130423" y="3108435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420304"/>
              </p:ext>
            </p:extLst>
          </p:nvPr>
        </p:nvGraphicFramePr>
        <p:xfrm>
          <a:off x="3021802" y="312447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470183"/>
              </p:ext>
            </p:extLst>
          </p:nvPr>
        </p:nvGraphicFramePr>
        <p:xfrm>
          <a:off x="5925529" y="3145704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375098"/>
              </p:ext>
            </p:extLst>
          </p:nvPr>
        </p:nvGraphicFramePr>
        <p:xfrm>
          <a:off x="8766358" y="3022092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344922"/>
              </p:ext>
            </p:extLst>
          </p:nvPr>
        </p:nvGraphicFramePr>
        <p:xfrm>
          <a:off x="134762" y="4950546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866041"/>
              </p:ext>
            </p:extLst>
          </p:nvPr>
        </p:nvGraphicFramePr>
        <p:xfrm>
          <a:off x="3007675" y="4897337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098284"/>
              </p:ext>
            </p:extLst>
          </p:nvPr>
        </p:nvGraphicFramePr>
        <p:xfrm>
          <a:off x="5866821" y="4953000"/>
          <a:ext cx="2743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544871"/>
              </p:ext>
            </p:extLst>
          </p:nvPr>
        </p:nvGraphicFramePr>
        <p:xfrm>
          <a:off x="8813534" y="4889696"/>
          <a:ext cx="2743200" cy="190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38803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aways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14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489856" y="1258364"/>
            <a:ext cx="11484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Shocks are more potent using Romania’s adaptation, but much less persistent, </a:t>
            </a:r>
            <a:r>
              <a:rPr lang="en-US" dirty="0"/>
              <a:t>p</a:t>
            </a:r>
            <a:r>
              <a:rPr lang="en-US" dirty="0" smtClean="0"/>
              <a:t>ossibly due to </a:t>
            </a:r>
            <a:r>
              <a:rPr lang="ro-RO" dirty="0" err="1" smtClean="0"/>
              <a:t>the</a:t>
            </a:r>
            <a:r>
              <a:rPr lang="ro-RO" dirty="0" smtClean="0"/>
              <a:t> </a:t>
            </a:r>
            <a:r>
              <a:rPr lang="ro-RO" dirty="0" err="1" smtClean="0"/>
              <a:t>effect</a:t>
            </a:r>
            <a:r>
              <a:rPr lang="en-US" dirty="0" smtClean="0"/>
              <a:t> of small economy or outcome of multiple disturbances after the </a:t>
            </a:r>
            <a:r>
              <a:rPr lang="en-US" dirty="0" err="1" smtClean="0"/>
              <a:t>The</a:t>
            </a:r>
            <a:r>
              <a:rPr lang="en-US" dirty="0" smtClean="0"/>
              <a:t> Global Financial Crisis (the original model was estimated using data from 1998 to 2009).</a:t>
            </a:r>
          </a:p>
          <a:p>
            <a:endParaRPr lang="en-US" dirty="0"/>
          </a:p>
          <a:p>
            <a:r>
              <a:rPr lang="en-US" dirty="0" err="1" smtClean="0"/>
              <a:t>Macroprudential</a:t>
            </a:r>
            <a:r>
              <a:rPr lang="en-US" dirty="0" smtClean="0"/>
              <a:t> shock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etermines a short term recession: less consumption and less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igher capital requirements makes banks transfer the new cost to interest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Pacient</a:t>
            </a:r>
            <a:r>
              <a:rPr lang="en-US" dirty="0" smtClean="0"/>
              <a:t> households use deposits to maintain their consumption but eventually they run out of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Firms take new loans to face the shock and invest the money in capital formation, thus investment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Productivity 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Determines a short term expansion as consumption, investment and output rises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consumption rise is due to an increase in wages of households and also due to lower borrowing costs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production of new capital increases as interest rates lower and borrowing is advantageous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 capital raises due to new banking profits.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Higher </a:t>
            </a:r>
            <a:r>
              <a:rPr lang="el-GR" dirty="0"/>
              <a:t>ν</a:t>
            </a:r>
            <a:r>
              <a:rPr lang="en-US" dirty="0"/>
              <a:t> amplifies </a:t>
            </a:r>
            <a:r>
              <a:rPr lang="en-US" dirty="0" smtClean="0"/>
              <a:t>the </a:t>
            </a:r>
            <a:r>
              <a:rPr lang="en-US" dirty="0" err="1" smtClean="0"/>
              <a:t>macroprudential</a:t>
            </a:r>
            <a:r>
              <a:rPr lang="en-US" dirty="0" smtClean="0"/>
              <a:t> policy shock, but in case of productivity shock it attenuates the response of some variables. However, the differences are small.</a:t>
            </a:r>
            <a:endParaRPr lang="en-US" dirty="0"/>
          </a:p>
          <a:p>
            <a:endParaRPr lang="ro-RO" dirty="0" smtClean="0"/>
          </a:p>
        </p:txBody>
      </p:sp>
      <p:grpSp>
        <p:nvGrpSpPr>
          <p:cNvPr id="13" name="Google Shape;10913;p61"/>
          <p:cNvGrpSpPr/>
          <p:nvPr/>
        </p:nvGrpSpPr>
        <p:grpSpPr>
          <a:xfrm>
            <a:off x="137021" y="1258364"/>
            <a:ext cx="280072" cy="275521"/>
            <a:chOff x="4210933" y="2926777"/>
            <a:chExt cx="280072" cy="275521"/>
          </a:xfrm>
        </p:grpSpPr>
        <p:sp>
          <p:nvSpPr>
            <p:cNvPr id="14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13;p61"/>
          <p:cNvGrpSpPr/>
          <p:nvPr/>
        </p:nvGrpSpPr>
        <p:grpSpPr>
          <a:xfrm>
            <a:off x="137021" y="2434892"/>
            <a:ext cx="280072" cy="275521"/>
            <a:chOff x="4210933" y="2926777"/>
            <a:chExt cx="280072" cy="275521"/>
          </a:xfrm>
        </p:grpSpPr>
        <p:sp>
          <p:nvSpPr>
            <p:cNvPr id="28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913;p61"/>
          <p:cNvGrpSpPr/>
          <p:nvPr/>
        </p:nvGrpSpPr>
        <p:grpSpPr>
          <a:xfrm>
            <a:off x="137021" y="4032044"/>
            <a:ext cx="280072" cy="275521"/>
            <a:chOff x="4210933" y="2926777"/>
            <a:chExt cx="280072" cy="275521"/>
          </a:xfrm>
        </p:grpSpPr>
        <p:sp>
          <p:nvSpPr>
            <p:cNvPr id="43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0913;p61"/>
          <p:cNvGrpSpPr/>
          <p:nvPr/>
        </p:nvGrpSpPr>
        <p:grpSpPr>
          <a:xfrm>
            <a:off x="135875" y="5647371"/>
            <a:ext cx="280072" cy="275521"/>
            <a:chOff x="4210933" y="2926777"/>
            <a:chExt cx="280072" cy="275521"/>
          </a:xfrm>
        </p:grpSpPr>
        <p:sp>
          <p:nvSpPr>
            <p:cNvPr id="57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2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Further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15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489856" y="1258364"/>
            <a:ext cx="11484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Banque de France: </a:t>
            </a:r>
            <a:r>
              <a:rPr lang="ro-RO" dirty="0" err="1" smtClean="0"/>
              <a:t>Bennani</a:t>
            </a:r>
            <a:r>
              <a:rPr lang="ro-RO" dirty="0" smtClean="0"/>
              <a:t> et al. (2018):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ro-RO" dirty="0" err="1" smtClean="0"/>
              <a:t>Endogenize</a:t>
            </a:r>
            <a:r>
              <a:rPr lang="ro-RO" dirty="0" smtClean="0"/>
              <a:t> </a:t>
            </a:r>
            <a:r>
              <a:rPr lang="el-GR" dirty="0" smtClean="0"/>
              <a:t>ν</a:t>
            </a:r>
            <a:r>
              <a:rPr lang="ro-RO" dirty="0" smtClean="0"/>
              <a:t> as a </a:t>
            </a:r>
            <a:r>
              <a:rPr lang="ro-RO" dirty="0" err="1" smtClean="0"/>
              <a:t>process</a:t>
            </a:r>
            <a:r>
              <a:rPr lang="ro-RO" dirty="0" smtClean="0"/>
              <a:t> </a:t>
            </a:r>
            <a:r>
              <a:rPr lang="ro-RO" dirty="0" err="1" smtClean="0"/>
              <a:t>taking</a:t>
            </a:r>
            <a:r>
              <a:rPr lang="ro-RO" dirty="0" smtClean="0"/>
              <a:t> </a:t>
            </a:r>
            <a:r>
              <a:rPr lang="ro-RO" dirty="0" err="1" smtClean="0"/>
              <a:t>into</a:t>
            </a:r>
            <a:r>
              <a:rPr lang="ro-RO" dirty="0" smtClean="0"/>
              <a:t> </a:t>
            </a:r>
            <a:r>
              <a:rPr lang="ro-RO" dirty="0" err="1" smtClean="0"/>
              <a:t>account</a:t>
            </a:r>
            <a:r>
              <a:rPr lang="ro-RO" dirty="0" smtClean="0"/>
              <a:t> </a:t>
            </a:r>
            <a:r>
              <a:rPr lang="ro-RO" dirty="0" err="1" smtClean="0"/>
              <a:t>the</a:t>
            </a:r>
            <a:r>
              <a:rPr lang="ro-RO" dirty="0" smtClean="0"/>
              <a:t> credit-</a:t>
            </a:r>
            <a:r>
              <a:rPr lang="ro-RO" dirty="0" err="1" smtClean="0"/>
              <a:t>to</a:t>
            </a:r>
            <a:r>
              <a:rPr lang="ro-RO" dirty="0" smtClean="0"/>
              <a:t>-GDP </a:t>
            </a:r>
            <a:r>
              <a:rPr lang="ro-RO" dirty="0" err="1" smtClean="0"/>
              <a:t>gap</a:t>
            </a:r>
            <a:r>
              <a:rPr lang="ro-RO" dirty="0" smtClean="0"/>
              <a:t>, </a:t>
            </a:r>
            <a:r>
              <a:rPr lang="ro-RO" dirty="0" err="1" smtClean="0"/>
              <a:t>to</a:t>
            </a:r>
            <a:r>
              <a:rPr lang="ro-RO" dirty="0" smtClean="0"/>
              <a:t> </a:t>
            </a:r>
            <a:r>
              <a:rPr lang="ro-RO" dirty="0" err="1" smtClean="0"/>
              <a:t>assess</a:t>
            </a:r>
            <a:r>
              <a:rPr lang="ro-RO" dirty="0" smtClean="0"/>
              <a:t> </a:t>
            </a:r>
            <a:r>
              <a:rPr lang="ro-RO" dirty="0" err="1" smtClean="0"/>
              <a:t>the</a:t>
            </a:r>
            <a:r>
              <a:rPr lang="ro-RO" dirty="0" smtClean="0"/>
              <a:t> </a:t>
            </a:r>
            <a:r>
              <a:rPr lang="ro-RO" dirty="0" err="1" smtClean="0"/>
              <a:t>need</a:t>
            </a:r>
            <a:r>
              <a:rPr lang="ro-RO" dirty="0" smtClean="0"/>
              <a:t> for a </a:t>
            </a:r>
            <a:r>
              <a:rPr lang="ro-RO" dirty="0" err="1" smtClean="0"/>
              <a:t>CCyB</a:t>
            </a:r>
            <a:r>
              <a:rPr lang="ro-RO" dirty="0" smtClean="0"/>
              <a:t>: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r>
              <a:rPr lang="ro-RO" dirty="0" smtClean="0"/>
              <a:t>Model </a:t>
            </a:r>
            <a:r>
              <a:rPr lang="ro-RO" dirty="0" err="1" smtClean="0"/>
              <a:t>housing</a:t>
            </a:r>
            <a:r>
              <a:rPr lang="ro-RO" dirty="0" smtClean="0"/>
              <a:t> </a:t>
            </a:r>
            <a:r>
              <a:rPr lang="ro-RO" dirty="0" err="1" smtClean="0"/>
              <a:t>production</a:t>
            </a:r>
            <a:r>
              <a:rPr lang="ro-RO" dirty="0" smtClean="0"/>
              <a:t> as in </a:t>
            </a:r>
            <a:r>
              <a:rPr lang="ro-RO" dirty="0" err="1" smtClean="0"/>
              <a:t>the</a:t>
            </a:r>
            <a:r>
              <a:rPr lang="ro-RO" dirty="0" smtClean="0"/>
              <a:t> original </a:t>
            </a:r>
            <a:r>
              <a:rPr lang="ro-RO" dirty="0" err="1" smtClean="0"/>
              <a:t>the</a:t>
            </a:r>
            <a:r>
              <a:rPr lang="ro-RO" dirty="0" smtClean="0"/>
              <a:t> </a:t>
            </a:r>
            <a:r>
              <a:rPr lang="ro-RO" dirty="0" err="1" smtClean="0"/>
              <a:t>housin</a:t>
            </a:r>
            <a:r>
              <a:rPr lang="ro-RO" dirty="0" err="1" smtClean="0"/>
              <a:t>g</a:t>
            </a:r>
            <a:r>
              <a:rPr lang="ro-RO" dirty="0" smtClean="0"/>
              <a:t> </a:t>
            </a:r>
            <a:r>
              <a:rPr lang="ro-RO" dirty="0" err="1" smtClean="0"/>
              <a:t>supply</a:t>
            </a:r>
            <a:r>
              <a:rPr lang="ro-RO" dirty="0" smtClean="0"/>
              <a:t> </a:t>
            </a:r>
            <a:r>
              <a:rPr lang="ro-RO" dirty="0" err="1" smtClean="0"/>
              <a:t>is</a:t>
            </a:r>
            <a:r>
              <a:rPr lang="ro-RO" dirty="0" smtClean="0"/>
              <a:t> </a:t>
            </a:r>
            <a:r>
              <a:rPr lang="ro-RO" dirty="0" err="1" smtClean="0"/>
              <a:t>fixed</a:t>
            </a:r>
            <a:r>
              <a:rPr lang="ro-RO" dirty="0" smtClean="0"/>
              <a:t>:</a:t>
            </a:r>
          </a:p>
          <a:p>
            <a:endParaRPr lang="ro-RO" dirty="0"/>
          </a:p>
          <a:p>
            <a:endParaRPr lang="ro-RO" dirty="0" smtClean="0"/>
          </a:p>
        </p:txBody>
      </p:sp>
      <p:grpSp>
        <p:nvGrpSpPr>
          <p:cNvPr id="13" name="Google Shape;10913;p61"/>
          <p:cNvGrpSpPr/>
          <p:nvPr/>
        </p:nvGrpSpPr>
        <p:grpSpPr>
          <a:xfrm>
            <a:off x="144516" y="1284813"/>
            <a:ext cx="280072" cy="275521"/>
            <a:chOff x="4210933" y="2926777"/>
            <a:chExt cx="280072" cy="275521"/>
          </a:xfrm>
        </p:grpSpPr>
        <p:sp>
          <p:nvSpPr>
            <p:cNvPr id="14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13;p61"/>
          <p:cNvGrpSpPr/>
          <p:nvPr/>
        </p:nvGrpSpPr>
        <p:grpSpPr>
          <a:xfrm>
            <a:off x="142925" y="2173596"/>
            <a:ext cx="280072" cy="275521"/>
            <a:chOff x="4210933" y="2926777"/>
            <a:chExt cx="280072" cy="275521"/>
          </a:xfrm>
        </p:grpSpPr>
        <p:sp>
          <p:nvSpPr>
            <p:cNvPr id="28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913;p61"/>
          <p:cNvGrpSpPr/>
          <p:nvPr/>
        </p:nvGrpSpPr>
        <p:grpSpPr>
          <a:xfrm>
            <a:off x="135875" y="3507694"/>
            <a:ext cx="280072" cy="275521"/>
            <a:chOff x="4210933" y="2926777"/>
            <a:chExt cx="280072" cy="275521"/>
          </a:xfrm>
        </p:grpSpPr>
        <p:sp>
          <p:nvSpPr>
            <p:cNvPr id="43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742" y="2434892"/>
            <a:ext cx="323850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65" y="3960076"/>
            <a:ext cx="381952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77" y="4741399"/>
            <a:ext cx="3619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646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</a:t>
            </a:r>
            <a:endParaRPr lang="ro-RO" sz="3200" spc="300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280" y="1494735"/>
            <a:ext cx="1177684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Bennani</a:t>
            </a:r>
            <a:r>
              <a:rPr lang="en-US" sz="1600" dirty="0"/>
              <a:t>, </a:t>
            </a:r>
            <a:r>
              <a:rPr lang="en-US" sz="1600" dirty="0" err="1"/>
              <a:t>Taryk</a:t>
            </a:r>
            <a:r>
              <a:rPr lang="en-US" sz="1600" dirty="0"/>
              <a:t>, Cyril </a:t>
            </a:r>
            <a:r>
              <a:rPr lang="en-US" sz="1600" dirty="0" err="1"/>
              <a:t>Couaillier</a:t>
            </a:r>
            <a:r>
              <a:rPr lang="en-US" sz="1600" dirty="0"/>
              <a:t>, Antoine </a:t>
            </a:r>
            <a:r>
              <a:rPr lang="en-US" sz="1600" dirty="0" err="1"/>
              <a:t>Devulder</a:t>
            </a:r>
            <a:r>
              <a:rPr lang="en-US" sz="1600" dirty="0"/>
              <a:t>, Silvia </a:t>
            </a:r>
            <a:r>
              <a:rPr lang="en-US" sz="1600" dirty="0" err="1"/>
              <a:t>Gabrieli</a:t>
            </a:r>
            <a:r>
              <a:rPr lang="en-US" sz="1600" dirty="0"/>
              <a:t>, Julien </a:t>
            </a:r>
            <a:r>
              <a:rPr lang="en-US" sz="1600" dirty="0" err="1"/>
              <a:t>Idier</a:t>
            </a:r>
            <a:r>
              <a:rPr lang="en-US" sz="1600" dirty="0"/>
              <a:t>, </a:t>
            </a:r>
            <a:r>
              <a:rPr lang="en-US" sz="1600" dirty="0" err="1"/>
              <a:t>Pierlauro</a:t>
            </a:r>
            <a:r>
              <a:rPr lang="en-US" sz="1600" dirty="0"/>
              <a:t> Lopez, Thibaut </a:t>
            </a:r>
            <a:r>
              <a:rPr lang="en-US" sz="1600" dirty="0" err="1"/>
              <a:t>Piquard</a:t>
            </a:r>
            <a:r>
              <a:rPr lang="en-US" sz="1600" dirty="0"/>
              <a:t>, and Valerio </a:t>
            </a:r>
            <a:r>
              <a:rPr lang="en-US" sz="1600" dirty="0" err="1"/>
              <a:t>Scalone</a:t>
            </a:r>
            <a:r>
              <a:rPr lang="en-US" sz="1600" dirty="0"/>
              <a:t>. "An Analytical Framework to Calibrate </a:t>
            </a:r>
            <a:r>
              <a:rPr lang="en-US" sz="1600" dirty="0" err="1"/>
              <a:t>Macroprudential</a:t>
            </a:r>
            <a:r>
              <a:rPr lang="en-US" sz="1600" dirty="0"/>
              <a:t> Policy.", </a:t>
            </a:r>
            <a:r>
              <a:rPr lang="en-US" sz="1600" dirty="0" err="1"/>
              <a:t>Banque</a:t>
            </a:r>
            <a:r>
              <a:rPr lang="en-US" sz="1600" dirty="0"/>
              <a:t> de France, Working Paper 648 (2017</a:t>
            </a:r>
            <a:r>
              <a:rPr lang="en-US" sz="1600" dirty="0" smtClean="0"/>
              <a:t>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Coenen</a:t>
            </a:r>
            <a:r>
              <a:rPr lang="en-US" sz="1600" dirty="0"/>
              <a:t>, Günter, Peter </a:t>
            </a:r>
            <a:r>
              <a:rPr lang="en-US" sz="1600" dirty="0" err="1"/>
              <a:t>Karadi</a:t>
            </a:r>
            <a:r>
              <a:rPr lang="en-US" sz="1600" dirty="0"/>
              <a:t>, Sebastian Schmidt, and Anders Warne. "The New Area-Wide Model II: an extended version of the ECB’s micro-founded model for forecasting and policy analysis with a financial sector</a:t>
            </a:r>
            <a:r>
              <a:rPr lang="en-US" sz="1600" dirty="0" smtClean="0"/>
              <a:t>.„</a:t>
            </a:r>
            <a:r>
              <a:rPr lang="ro-RO" sz="1600" dirty="0" smtClean="0"/>
              <a:t> ECB </a:t>
            </a:r>
            <a:r>
              <a:rPr lang="ro-RO" sz="1600" dirty="0" err="1" smtClean="0"/>
              <a:t>Working</a:t>
            </a:r>
            <a:r>
              <a:rPr lang="ro-RO" sz="1600" dirty="0" smtClean="0"/>
              <a:t> </a:t>
            </a:r>
            <a:r>
              <a:rPr lang="ro-RO" sz="1600" dirty="0" err="1" smtClean="0"/>
              <a:t>Papers</a:t>
            </a:r>
            <a:r>
              <a:rPr lang="ro-RO" sz="1600" dirty="0" smtClean="0"/>
              <a:t> 2200</a:t>
            </a:r>
            <a:r>
              <a:rPr lang="en-US" sz="1600" dirty="0" smtClean="0"/>
              <a:t> </a:t>
            </a:r>
            <a:r>
              <a:rPr lang="en-US" sz="1600" dirty="0"/>
              <a:t>(2018</a:t>
            </a:r>
            <a:r>
              <a:rPr lang="en-US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Copaciu, Mihai, Valeriu Nalban, and Cristian </a:t>
            </a:r>
            <a:r>
              <a:rPr lang="en-US" sz="1600" dirty="0" err="1"/>
              <a:t>Bulete</a:t>
            </a:r>
            <a:r>
              <a:rPr lang="en-US" sz="1600" dirty="0"/>
              <a:t>. "REM 2.0, An estimated DSGE model for Romania." 11th </a:t>
            </a:r>
            <a:r>
              <a:rPr lang="en-US" sz="1600" dirty="0" err="1"/>
              <a:t>Dynare</a:t>
            </a:r>
            <a:r>
              <a:rPr lang="en-US" sz="1600" dirty="0"/>
              <a:t> Conference, Brussels, National Bank of Belgium. </a:t>
            </a:r>
            <a:r>
              <a:rPr lang="en-US" sz="1600" dirty="0" smtClean="0"/>
              <a:t>(2015).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Darracq</a:t>
            </a:r>
            <a:r>
              <a:rPr lang="en-US" sz="1600" dirty="0"/>
              <a:t> </a:t>
            </a:r>
            <a:r>
              <a:rPr lang="en-US" sz="1600" dirty="0" err="1"/>
              <a:t>Pariès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, Pascal </a:t>
            </a:r>
            <a:r>
              <a:rPr lang="en-US" sz="1600" dirty="0" err="1"/>
              <a:t>Jacquinot</a:t>
            </a:r>
            <a:r>
              <a:rPr lang="en-US" sz="1600" dirty="0"/>
              <a:t>, and </a:t>
            </a:r>
            <a:r>
              <a:rPr lang="en-US" sz="1600" dirty="0" err="1"/>
              <a:t>Niki</a:t>
            </a:r>
            <a:r>
              <a:rPr lang="en-US" sz="1600" dirty="0"/>
              <a:t> </a:t>
            </a:r>
            <a:r>
              <a:rPr lang="en-US" sz="1600" dirty="0" err="1"/>
              <a:t>Papadopoulou</a:t>
            </a:r>
            <a:r>
              <a:rPr lang="en-US" sz="1600" dirty="0"/>
              <a:t>. "Parsing financial fragmentation in the euro area: a multi-country DSGE </a:t>
            </a:r>
            <a:r>
              <a:rPr lang="en-US" sz="1600" dirty="0" smtClean="0"/>
              <a:t>perspective.„</a:t>
            </a:r>
            <a:r>
              <a:rPr lang="ro-RO" sz="1600" dirty="0" smtClean="0"/>
              <a:t> </a:t>
            </a:r>
            <a:r>
              <a:rPr lang="ro-RO" sz="1600" dirty="0"/>
              <a:t>ECB </a:t>
            </a:r>
            <a:r>
              <a:rPr lang="ro-RO" sz="1600" dirty="0" err="1"/>
              <a:t>Working</a:t>
            </a:r>
            <a:r>
              <a:rPr lang="ro-RO" sz="1600" dirty="0"/>
              <a:t> </a:t>
            </a:r>
            <a:r>
              <a:rPr lang="ro-RO" sz="1600" dirty="0" err="1"/>
              <a:t>Papers</a:t>
            </a:r>
            <a:r>
              <a:rPr lang="ro-RO" sz="1600" dirty="0"/>
              <a:t> </a:t>
            </a:r>
            <a:r>
              <a:rPr lang="ro-RO" sz="1600" dirty="0" smtClean="0"/>
              <a:t>1891</a:t>
            </a:r>
            <a:r>
              <a:rPr lang="en-US" sz="1600" dirty="0" smtClean="0"/>
              <a:t> </a:t>
            </a:r>
            <a:r>
              <a:rPr lang="en-US" sz="1600" dirty="0"/>
              <a:t>(2016).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Gerali</a:t>
            </a:r>
            <a:r>
              <a:rPr lang="en-US" sz="1600" dirty="0"/>
              <a:t>, Andrea, Stefano </a:t>
            </a:r>
            <a:r>
              <a:rPr lang="en-US" sz="1600" dirty="0" err="1"/>
              <a:t>Neri</a:t>
            </a:r>
            <a:r>
              <a:rPr lang="en-US" sz="1600" dirty="0"/>
              <a:t>, Luca </a:t>
            </a:r>
            <a:r>
              <a:rPr lang="en-US" sz="1600" dirty="0" err="1"/>
              <a:t>Sessa</a:t>
            </a:r>
            <a:r>
              <a:rPr lang="en-US" sz="1600" dirty="0"/>
              <a:t>, and Federico M. Signoretti. "Credit and Banking in a DSGE Model of the Euro Area."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42 (2010): 107-141.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Hristov</a:t>
            </a:r>
            <a:r>
              <a:rPr lang="en-US" sz="1600" dirty="0"/>
              <a:t>, Nikolay, and Oliver </a:t>
            </a:r>
            <a:r>
              <a:rPr lang="en-US" sz="1600" dirty="0" err="1"/>
              <a:t>Hülsewig</a:t>
            </a:r>
            <a:r>
              <a:rPr lang="en-US" sz="1600" dirty="0"/>
              <a:t>. "Unexpected loan losses and bank capital in an estimated DSGE model of the euro area." </a:t>
            </a:r>
            <a:r>
              <a:rPr lang="en-US" sz="1600" i="1" dirty="0"/>
              <a:t>Journal of Macroeconomics</a:t>
            </a:r>
            <a:r>
              <a:rPr lang="en-US" sz="1600" dirty="0"/>
              <a:t> 54 (2017): 161-186.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Mendicino</a:t>
            </a:r>
            <a:r>
              <a:rPr lang="en-US" sz="1600" dirty="0"/>
              <a:t>, Caterina, </a:t>
            </a:r>
            <a:r>
              <a:rPr lang="en-US" sz="1600" dirty="0" err="1"/>
              <a:t>Kalin</a:t>
            </a:r>
            <a:r>
              <a:rPr lang="en-US" sz="1600" dirty="0"/>
              <a:t> </a:t>
            </a:r>
            <a:r>
              <a:rPr lang="en-US" sz="1600" dirty="0" err="1"/>
              <a:t>Nikolov</a:t>
            </a:r>
            <a:r>
              <a:rPr lang="en-US" sz="1600" dirty="0"/>
              <a:t>, Javier Suarez, and Dominik </a:t>
            </a:r>
            <a:r>
              <a:rPr lang="en-US" sz="1600" dirty="0" err="1"/>
              <a:t>Supera</a:t>
            </a:r>
            <a:r>
              <a:rPr lang="en-US" sz="1600" dirty="0"/>
              <a:t>. "Optimal dynamic capital requirements."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50, no. 6 (2018): 1271-1297.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Paries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 </a:t>
            </a:r>
            <a:r>
              <a:rPr lang="en-US" sz="1600" dirty="0" err="1"/>
              <a:t>Darracq</a:t>
            </a:r>
            <a:r>
              <a:rPr lang="en-US" sz="1600" dirty="0"/>
              <a:t>, </a:t>
            </a:r>
            <a:r>
              <a:rPr lang="en-US" sz="1600" dirty="0" err="1"/>
              <a:t>Christoffer</a:t>
            </a:r>
            <a:r>
              <a:rPr lang="en-US" sz="1600" dirty="0"/>
              <a:t> </a:t>
            </a:r>
            <a:r>
              <a:rPr lang="en-US" sz="1600" dirty="0" err="1"/>
              <a:t>Kok</a:t>
            </a:r>
            <a:r>
              <a:rPr lang="en-US" sz="1600" dirty="0"/>
              <a:t> </a:t>
            </a:r>
            <a:r>
              <a:rPr lang="en-US" sz="1600" dirty="0" err="1"/>
              <a:t>Sørensen</a:t>
            </a:r>
            <a:r>
              <a:rPr lang="en-US" sz="1600" dirty="0"/>
              <a:t>, and Diego Rodriguez-</a:t>
            </a:r>
            <a:r>
              <a:rPr lang="en-US" sz="1600" dirty="0" err="1"/>
              <a:t>Palenzuela</a:t>
            </a:r>
            <a:r>
              <a:rPr lang="en-US" sz="1600" dirty="0"/>
              <a:t>. "Macroeconomic propagation under different regulatory regimes: Evidence from an estimated </a:t>
            </a:r>
            <a:r>
              <a:rPr lang="en-US" sz="1600" dirty="0" err="1"/>
              <a:t>dsge</a:t>
            </a:r>
            <a:r>
              <a:rPr lang="en-US" sz="1600" dirty="0"/>
              <a:t> model for the euro area." </a:t>
            </a:r>
            <a:r>
              <a:rPr lang="en-US" sz="1600" i="1" dirty="0"/>
              <a:t>27th issue (November 2011) of the International Journal of Central Banking</a:t>
            </a:r>
            <a:r>
              <a:rPr lang="en-US" sz="1600" dirty="0"/>
              <a:t> (2018</a:t>
            </a:r>
            <a:r>
              <a:rPr lang="en-US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Pfeifer, Johannes. "A guide to specifying observation equations for the estimation of DSGE models." </a:t>
            </a:r>
            <a:r>
              <a:rPr lang="en-US" sz="1600" i="1" dirty="0"/>
              <a:t>Research series</a:t>
            </a:r>
            <a:r>
              <a:rPr lang="en-US" sz="1600" dirty="0"/>
              <a:t> (2014): 1-150.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1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17</a:t>
            </a:fld>
            <a:endParaRPr lang="ro-RO"/>
          </a:p>
        </p:txBody>
      </p:sp>
      <p:grpSp>
        <p:nvGrpSpPr>
          <p:cNvPr id="10" name="Google Shape;3485;p48"/>
          <p:cNvGrpSpPr/>
          <p:nvPr/>
        </p:nvGrpSpPr>
        <p:grpSpPr>
          <a:xfrm>
            <a:off x="6208627" y="1556240"/>
            <a:ext cx="4564068" cy="4733459"/>
            <a:chOff x="411603" y="2906997"/>
            <a:chExt cx="1735458" cy="1808566"/>
          </a:xfrm>
        </p:grpSpPr>
        <p:grpSp>
          <p:nvGrpSpPr>
            <p:cNvPr id="11" name="Google Shape;3486;p4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9" name="Google Shape;3487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3488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3489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3490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3491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3492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3493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3494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3495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3496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3497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3498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3499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3500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3501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3502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" name="Google Shape;3503;p4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91" name="Google Shape;3504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3505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3506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3507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3508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3509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3510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3511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3512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3513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3514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3515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3516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3517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3518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3519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3520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3521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" name="Google Shape;3522;p4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1" name="Google Shape;3523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3524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3525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3526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3527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3528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3529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3530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3531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3532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3533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3534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3535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3536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3537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3538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3539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3540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3541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3542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" name="Google Shape;3543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60" name="Google Shape;3544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3545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3546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3547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3548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3549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3550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3551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3552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3553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3554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5" name="Google Shape;3555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3556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" name="Google Shape;3557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9" name="Google Shape;3558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" name="Google Shape;3559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1" name="Google Shape;3560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" name="Google Shape;3561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3562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3563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" name="Google Shape;3564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3565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" name="Google Shape;3566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" name="Google Shape;3567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" name="Google Shape;3568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" name="Google Shape;3569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" name="Google Shape;3570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3571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3572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3573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3574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3575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3576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3577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3578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8" name="Google Shape;3579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5" name="Google Shape;3580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" name="Google Shape;3581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" name="Google Shape;3582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" name="Google Shape;3583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9" name="Google Shape;3584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5" name="Google Shape;3585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" name="Google Shape;3586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" name="Google Shape;3587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" name="Google Shape;3588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" name="Google Shape;3589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" name="Google Shape;3590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3591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Google Shape;3592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" name="Google Shape;3593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" name="Google Shape;3594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0" name="Google Shape;3595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21" name="Google Shape;3596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" name="Google Shape;3597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3598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3599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394549" y="1064659"/>
            <a:ext cx="5733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for your attention</a:t>
            </a:r>
            <a:r>
              <a:rPr lang="ro-RO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4004" y="5706912"/>
            <a:ext cx="304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mihaialiman@gmail.com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40 722 624 828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7" name="Google Shape;10758;p61"/>
          <p:cNvGrpSpPr/>
          <p:nvPr/>
        </p:nvGrpSpPr>
        <p:grpSpPr>
          <a:xfrm>
            <a:off x="363896" y="5982290"/>
            <a:ext cx="346024" cy="345674"/>
            <a:chOff x="4650919" y="3817349"/>
            <a:chExt cx="346024" cy="345674"/>
          </a:xfrm>
        </p:grpSpPr>
        <p:sp>
          <p:nvSpPr>
            <p:cNvPr id="128" name="Google Shape;10759;p61"/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60;p61"/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61;p61"/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0932;p61"/>
          <p:cNvGrpSpPr/>
          <p:nvPr/>
        </p:nvGrpSpPr>
        <p:grpSpPr>
          <a:xfrm>
            <a:off x="403482" y="5692904"/>
            <a:ext cx="290924" cy="272856"/>
            <a:chOff x="5170480" y="2934639"/>
            <a:chExt cx="261929" cy="280550"/>
          </a:xfrm>
        </p:grpSpPr>
        <p:sp>
          <p:nvSpPr>
            <p:cNvPr id="132" name="Google Shape;10933;p61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3" name="Google Shape;10934;p61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4" name="Google Shape;10935;p61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5" name="Google Shape;10936;p61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6" name="Google Shape;10937;p61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7" name="Google Shape;10938;p61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8" name="Google Shape;10939;p61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European Authorities Approach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2</a:t>
            </a:fld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645276" y="2702251"/>
            <a:ext cx="10817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European Central Bank</a:t>
            </a:r>
            <a:r>
              <a:rPr lang="ro-RO" dirty="0" smtClean="0">
                <a:cs typeface="Times New Roman" panose="02020603050405020304" pitchFamily="18" charset="0"/>
              </a:rPr>
              <a:t>	   Darracq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Jacquinot</a:t>
            </a:r>
            <a:r>
              <a:rPr lang="ro-RO" dirty="0"/>
              <a:t>, </a:t>
            </a:r>
            <a:r>
              <a:rPr lang="ro-RO" dirty="0" err="1"/>
              <a:t>Papadopoulou</a:t>
            </a:r>
            <a:r>
              <a:rPr lang="ro-RO" dirty="0"/>
              <a:t> (2016</a:t>
            </a:r>
            <a:r>
              <a:rPr lang="ro-RO" dirty="0" smtClean="0"/>
              <a:t>)</a:t>
            </a:r>
          </a:p>
          <a:p>
            <a:r>
              <a:rPr lang="ro-RO" sz="1400" dirty="0" smtClean="0">
                <a:cs typeface="Times New Roman" panose="02020603050405020304" pitchFamily="18" charset="0"/>
              </a:rPr>
              <a:t>     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Cozzi</a:t>
            </a:r>
            <a:r>
              <a:rPr lang="en-US" sz="1400" dirty="0" smtClean="0">
                <a:cs typeface="Times New Roman" panose="02020603050405020304" pitchFamily="18" charset="0"/>
              </a:rPr>
              <a:t> et al.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2021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 smtClean="0">
                <a:cs typeface="Times New Roman" panose="02020603050405020304" pitchFamily="18" charset="0"/>
              </a:rPr>
              <a:t>	   </a:t>
            </a:r>
            <a:r>
              <a:rPr lang="ro-RO" dirty="0" err="1" smtClean="0">
                <a:cs typeface="Times New Roman" panose="02020603050405020304" pitchFamily="18" charset="0"/>
              </a:rPr>
              <a:t>Darracq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Kok</a:t>
            </a:r>
            <a:r>
              <a:rPr lang="ro-RO" dirty="0"/>
              <a:t> </a:t>
            </a:r>
            <a:r>
              <a:rPr lang="en-US" dirty="0" err="1"/>
              <a:t>Sørensen</a:t>
            </a:r>
            <a:r>
              <a:rPr lang="ro-RO" dirty="0"/>
              <a:t>, Rodriguez-</a:t>
            </a:r>
            <a:r>
              <a:rPr lang="ro-RO" dirty="0" err="1"/>
              <a:t>Palenzuela</a:t>
            </a:r>
            <a:r>
              <a:rPr lang="ro-RO" dirty="0"/>
              <a:t> (2018)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                 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Nikolov</a:t>
            </a:r>
            <a:r>
              <a:rPr lang="ro-RO" dirty="0">
                <a:cs typeface="Times New Roman" panose="02020603050405020304" pitchFamily="18" charset="0"/>
              </a:rPr>
              <a:t>, Suarez, </a:t>
            </a:r>
            <a:r>
              <a:rPr lang="ro-RO" dirty="0" err="1">
                <a:cs typeface="Times New Roman" panose="02020603050405020304" pitchFamily="18" charset="0"/>
              </a:rPr>
              <a:t>Supera</a:t>
            </a:r>
            <a:r>
              <a:rPr lang="ro-RO" dirty="0">
                <a:cs typeface="Times New Roman" panose="02020603050405020304" pitchFamily="18" charset="0"/>
              </a:rPr>
              <a:t> (2018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Coenen</a:t>
            </a:r>
            <a:r>
              <a:rPr lang="ro-RO" dirty="0">
                <a:cs typeface="Times New Roman" panose="02020603050405020304" pitchFamily="18" charset="0"/>
              </a:rPr>
              <a:t>, Karadi, Schmidt, Warne (2018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  <a:endParaRPr lang="ro-RO" dirty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Banque</a:t>
            </a:r>
            <a:r>
              <a:rPr lang="en-US" dirty="0" smtClean="0">
                <a:cs typeface="Times New Roman" panose="02020603050405020304" pitchFamily="18" charset="0"/>
              </a:rPr>
              <a:t> de France</a:t>
            </a:r>
            <a:r>
              <a:rPr lang="ro-RO" dirty="0" smtClean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ro-RO" dirty="0" smtClean="0">
                <a:cs typeface="Times New Roman" panose="02020603050405020304" pitchFamily="18" charset="0"/>
              </a:rPr>
              <a:t>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Neri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Sessa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Signoretti</a:t>
            </a:r>
            <a:r>
              <a:rPr lang="ro-RO" dirty="0" smtClean="0">
                <a:cs typeface="Times New Roman" panose="02020603050405020304" pitchFamily="18" charset="0"/>
              </a:rPr>
              <a:t> (2010)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Bennani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et al</a:t>
            </a:r>
            <a:r>
              <a:rPr lang="en-US" sz="1400" dirty="0" smtClean="0">
                <a:cs typeface="Times New Roman" panose="02020603050405020304" pitchFamily="18" charset="0"/>
              </a:rPr>
              <a:t>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2017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>
                <a:cs typeface="Times New Roman" panose="02020603050405020304" pitchFamily="18" charset="0"/>
              </a:rPr>
              <a:t>	</a:t>
            </a:r>
            <a:r>
              <a:rPr lang="ro-RO" dirty="0" smtClean="0">
                <a:cs typeface="Times New Roman" panose="02020603050405020304" pitchFamily="18" charset="0"/>
              </a:rPr>
              <a:t>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Nikolov</a:t>
            </a:r>
            <a:r>
              <a:rPr lang="ro-RO" dirty="0" smtClean="0">
                <a:cs typeface="Times New Roman" panose="02020603050405020304" pitchFamily="18" charset="0"/>
              </a:rPr>
              <a:t>, Suarez, </a:t>
            </a:r>
            <a:r>
              <a:rPr lang="ro-RO" dirty="0" err="1" smtClean="0">
                <a:cs typeface="Times New Roman" panose="02020603050405020304" pitchFamily="18" charset="0"/>
              </a:rPr>
              <a:t>Supera</a:t>
            </a:r>
            <a:r>
              <a:rPr lang="ro-RO" dirty="0" smtClean="0">
                <a:cs typeface="Times New Roman" panose="02020603050405020304" pitchFamily="18" charset="0"/>
              </a:rPr>
              <a:t> (2018)</a:t>
            </a: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Bundesbank		</a:t>
            </a:r>
            <a:r>
              <a:rPr lang="ro-RO" dirty="0" smtClean="0">
                <a:cs typeface="Times New Roman" panose="02020603050405020304" pitchFamily="18" charset="0"/>
              </a:rPr>
              <a:t> 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Neri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Sessa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Signoretti</a:t>
            </a:r>
            <a:r>
              <a:rPr lang="ro-RO" dirty="0">
                <a:cs typeface="Times New Roman" panose="02020603050405020304" pitchFamily="18" charset="0"/>
              </a:rPr>
              <a:t> (2010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 Hristov și </a:t>
            </a:r>
            <a:r>
              <a:rPr lang="en-US" dirty="0" err="1" smtClean="0"/>
              <a:t>Hülsewig</a:t>
            </a:r>
            <a:r>
              <a:rPr lang="ro-RO" dirty="0" smtClean="0"/>
              <a:t> (2017)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45" name="Google Shape;10159;p59"/>
          <p:cNvGrpSpPr/>
          <p:nvPr/>
        </p:nvGrpSpPr>
        <p:grpSpPr>
          <a:xfrm>
            <a:off x="348231" y="3042619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4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159;p59"/>
          <p:cNvGrpSpPr/>
          <p:nvPr/>
        </p:nvGrpSpPr>
        <p:grpSpPr>
          <a:xfrm>
            <a:off x="357998" y="4685436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62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0159;p59"/>
          <p:cNvGrpSpPr/>
          <p:nvPr/>
        </p:nvGrpSpPr>
        <p:grpSpPr>
          <a:xfrm>
            <a:off x="343414" y="5997862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8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63945" y="3083353"/>
            <a:ext cx="315547" cy="946136"/>
            <a:chOff x="3282053" y="1623520"/>
            <a:chExt cx="315547" cy="946136"/>
          </a:xfrm>
        </p:grpSpPr>
        <p:grpSp>
          <p:nvGrpSpPr>
            <p:cNvPr id="93" name="Google Shape;4620;p53"/>
            <p:cNvGrpSpPr/>
            <p:nvPr/>
          </p:nvGrpSpPr>
          <p:grpSpPr>
            <a:xfrm>
              <a:off x="3282053" y="1623520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94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4620;p53"/>
            <p:cNvGrpSpPr/>
            <p:nvPr/>
          </p:nvGrpSpPr>
          <p:grpSpPr>
            <a:xfrm>
              <a:off x="3282053" y="1875539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173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4620;p53"/>
            <p:cNvGrpSpPr/>
            <p:nvPr/>
          </p:nvGrpSpPr>
          <p:grpSpPr>
            <a:xfrm>
              <a:off x="3282053" y="2148353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252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4620;p53"/>
            <p:cNvGrpSpPr/>
            <p:nvPr/>
          </p:nvGrpSpPr>
          <p:grpSpPr>
            <a:xfrm>
              <a:off x="3282053" y="2427459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331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327142" y="6115913"/>
            <a:ext cx="315547" cy="412491"/>
            <a:chOff x="3327143" y="5728714"/>
            <a:chExt cx="315547" cy="412491"/>
          </a:xfrm>
        </p:grpSpPr>
        <p:grpSp>
          <p:nvGrpSpPr>
            <p:cNvPr id="409" name="Google Shape;4620;p53"/>
            <p:cNvGrpSpPr/>
            <p:nvPr/>
          </p:nvGrpSpPr>
          <p:grpSpPr>
            <a:xfrm>
              <a:off x="3327143" y="5728714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410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620;p53"/>
            <p:cNvGrpSpPr/>
            <p:nvPr/>
          </p:nvGrpSpPr>
          <p:grpSpPr>
            <a:xfrm>
              <a:off x="3327143" y="5999008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489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263945" y="4713939"/>
            <a:ext cx="315547" cy="421303"/>
            <a:chOff x="3282053" y="4076484"/>
            <a:chExt cx="315547" cy="421303"/>
          </a:xfrm>
        </p:grpSpPr>
        <p:grpSp>
          <p:nvGrpSpPr>
            <p:cNvPr id="567" name="Google Shape;4620;p53"/>
            <p:cNvGrpSpPr/>
            <p:nvPr/>
          </p:nvGrpSpPr>
          <p:grpSpPr>
            <a:xfrm>
              <a:off x="3282053" y="4076484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568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4620;p53"/>
            <p:cNvGrpSpPr/>
            <p:nvPr/>
          </p:nvGrpSpPr>
          <p:grpSpPr>
            <a:xfrm>
              <a:off x="3282053" y="4355590"/>
              <a:ext cx="315547" cy="142197"/>
              <a:chOff x="4943575" y="2516350"/>
              <a:chExt cx="98675" cy="81700"/>
            </a:xfrm>
            <a:solidFill>
              <a:srgbClr val="A50022"/>
            </a:solidFill>
          </p:grpSpPr>
          <p:sp>
            <p:nvSpPr>
              <p:cNvPr id="647" name="Google Shape;4621;p53"/>
              <p:cNvSpPr/>
              <p:nvPr/>
            </p:nvSpPr>
            <p:spPr>
              <a:xfrm>
                <a:off x="5036450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0" y="101"/>
                      <a:pt x="65" y="166"/>
                    </a:cubicBezTo>
                    <a:cubicBezTo>
                      <a:pt x="83" y="184"/>
                      <a:pt x="106" y="192"/>
                      <a:pt x="129" y="192"/>
                    </a:cubicBezTo>
                    <a:cubicBezTo>
                      <a:pt x="179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4622;p53"/>
              <p:cNvSpPr/>
              <p:nvPr/>
            </p:nvSpPr>
            <p:spPr>
              <a:xfrm>
                <a:off x="50281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4623;p53"/>
              <p:cNvSpPr/>
              <p:nvPr/>
            </p:nvSpPr>
            <p:spPr>
              <a:xfrm>
                <a:off x="50281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6" y="184"/>
                      <a:pt x="99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4624;p53"/>
              <p:cNvSpPr/>
              <p:nvPr/>
            </p:nvSpPr>
            <p:spPr>
              <a:xfrm>
                <a:off x="50281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4625;p53"/>
              <p:cNvSpPr/>
              <p:nvPr/>
            </p:nvSpPr>
            <p:spPr>
              <a:xfrm>
                <a:off x="50197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4626;p53"/>
              <p:cNvSpPr/>
              <p:nvPr/>
            </p:nvSpPr>
            <p:spPr>
              <a:xfrm>
                <a:off x="501967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4627;p53"/>
              <p:cNvSpPr/>
              <p:nvPr/>
            </p:nvSpPr>
            <p:spPr>
              <a:xfrm>
                <a:off x="50196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9" y="184"/>
                      <a:pt x="102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4628;p53"/>
              <p:cNvSpPr/>
              <p:nvPr/>
            </p:nvSpPr>
            <p:spPr>
              <a:xfrm>
                <a:off x="501967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0" y="0"/>
                    </a:moveTo>
                    <a:cubicBezTo>
                      <a:pt x="44" y="0"/>
                      <a:pt x="0" y="101"/>
                      <a:pt x="58" y="166"/>
                    </a:cubicBezTo>
                    <a:cubicBezTo>
                      <a:pt x="77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4629;p53"/>
              <p:cNvSpPr/>
              <p:nvPr/>
            </p:nvSpPr>
            <p:spPr>
              <a:xfrm>
                <a:off x="501972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5" y="41"/>
                      <a:pt x="184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4630;p53"/>
              <p:cNvSpPr/>
              <p:nvPr/>
            </p:nvSpPr>
            <p:spPr>
              <a:xfrm>
                <a:off x="50112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4631;p53"/>
              <p:cNvSpPr/>
              <p:nvPr/>
            </p:nvSpPr>
            <p:spPr>
              <a:xfrm>
                <a:off x="50112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4632;p53"/>
              <p:cNvSpPr/>
              <p:nvPr/>
            </p:nvSpPr>
            <p:spPr>
              <a:xfrm>
                <a:off x="50112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4633;p53"/>
              <p:cNvSpPr/>
              <p:nvPr/>
            </p:nvSpPr>
            <p:spPr>
              <a:xfrm>
                <a:off x="50112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4634;p53"/>
              <p:cNvSpPr/>
              <p:nvPr/>
            </p:nvSpPr>
            <p:spPr>
              <a:xfrm>
                <a:off x="50112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2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4635;p53"/>
              <p:cNvSpPr/>
              <p:nvPr/>
            </p:nvSpPr>
            <p:spPr>
              <a:xfrm>
                <a:off x="50112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4636;p53"/>
              <p:cNvSpPr/>
              <p:nvPr/>
            </p:nvSpPr>
            <p:spPr>
              <a:xfrm>
                <a:off x="50112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4637;p53"/>
              <p:cNvSpPr/>
              <p:nvPr/>
            </p:nvSpPr>
            <p:spPr>
              <a:xfrm>
                <a:off x="5002725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4638;p53"/>
              <p:cNvSpPr/>
              <p:nvPr/>
            </p:nvSpPr>
            <p:spPr>
              <a:xfrm>
                <a:off x="50027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4639;p53"/>
              <p:cNvSpPr/>
              <p:nvPr/>
            </p:nvSpPr>
            <p:spPr>
              <a:xfrm>
                <a:off x="50027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0" y="104"/>
                      <a:pt x="56" y="160"/>
                    </a:cubicBezTo>
                    <a:cubicBezTo>
                      <a:pt x="77" y="181"/>
                      <a:pt x="101" y="190"/>
                      <a:pt x="125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4640;p53"/>
              <p:cNvSpPr/>
              <p:nvPr/>
            </p:nvSpPr>
            <p:spPr>
              <a:xfrm>
                <a:off x="50027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4641;p53"/>
              <p:cNvSpPr/>
              <p:nvPr/>
            </p:nvSpPr>
            <p:spPr>
              <a:xfrm>
                <a:off x="50027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58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4642;p53"/>
              <p:cNvSpPr/>
              <p:nvPr/>
            </p:nvSpPr>
            <p:spPr>
              <a:xfrm>
                <a:off x="50027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4643;p53"/>
              <p:cNvSpPr/>
              <p:nvPr/>
            </p:nvSpPr>
            <p:spPr>
              <a:xfrm>
                <a:off x="50027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4644;p53"/>
              <p:cNvSpPr/>
              <p:nvPr/>
            </p:nvSpPr>
            <p:spPr>
              <a:xfrm>
                <a:off x="50027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58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4645;p53"/>
              <p:cNvSpPr/>
              <p:nvPr/>
            </p:nvSpPr>
            <p:spPr>
              <a:xfrm>
                <a:off x="5002725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4646;p53"/>
              <p:cNvSpPr/>
              <p:nvPr/>
            </p:nvSpPr>
            <p:spPr>
              <a:xfrm>
                <a:off x="4994250" y="25163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4647;p53"/>
              <p:cNvSpPr/>
              <p:nvPr/>
            </p:nvSpPr>
            <p:spPr>
              <a:xfrm>
                <a:off x="4994250" y="2524100"/>
                <a:ext cx="57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1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4648;p53"/>
              <p:cNvSpPr/>
              <p:nvPr/>
            </p:nvSpPr>
            <p:spPr>
              <a:xfrm>
                <a:off x="499425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4649;p53"/>
              <p:cNvSpPr/>
              <p:nvPr/>
            </p:nvSpPr>
            <p:spPr>
              <a:xfrm>
                <a:off x="49943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4650;p53"/>
              <p:cNvSpPr/>
              <p:nvPr/>
            </p:nvSpPr>
            <p:spPr>
              <a:xfrm>
                <a:off x="499425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4651;p53"/>
              <p:cNvSpPr/>
              <p:nvPr/>
            </p:nvSpPr>
            <p:spPr>
              <a:xfrm>
                <a:off x="49942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4652;p53"/>
              <p:cNvSpPr/>
              <p:nvPr/>
            </p:nvSpPr>
            <p:spPr>
              <a:xfrm>
                <a:off x="499425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4653;p53"/>
              <p:cNvSpPr/>
              <p:nvPr/>
            </p:nvSpPr>
            <p:spPr>
              <a:xfrm>
                <a:off x="499430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4654;p53"/>
              <p:cNvSpPr/>
              <p:nvPr/>
            </p:nvSpPr>
            <p:spPr>
              <a:xfrm>
                <a:off x="49942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4655;p53"/>
              <p:cNvSpPr/>
              <p:nvPr/>
            </p:nvSpPr>
            <p:spPr>
              <a:xfrm>
                <a:off x="4994250" y="2585575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1"/>
                    </a:moveTo>
                    <a:cubicBezTo>
                      <a:pt x="44" y="1"/>
                      <a:pt x="1" y="102"/>
                      <a:pt x="65" y="167"/>
                    </a:cubicBezTo>
                    <a:cubicBezTo>
                      <a:pt x="83" y="184"/>
                      <a:pt x="104" y="191"/>
                      <a:pt x="126" y="191"/>
                    </a:cubicBezTo>
                    <a:cubicBezTo>
                      <a:pt x="177" y="191"/>
                      <a:pt x="229" y="148"/>
                      <a:pt x="224" y="87"/>
                    </a:cubicBezTo>
                    <a:cubicBezTo>
                      <a:pt x="224" y="37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4656;p53"/>
              <p:cNvSpPr/>
              <p:nvPr/>
            </p:nvSpPr>
            <p:spPr>
              <a:xfrm>
                <a:off x="4994250" y="2593150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1"/>
                    </a:moveTo>
                    <a:cubicBezTo>
                      <a:pt x="44" y="1"/>
                      <a:pt x="1" y="109"/>
                      <a:pt x="65" y="166"/>
                    </a:cubicBezTo>
                    <a:cubicBezTo>
                      <a:pt x="84" y="187"/>
                      <a:pt x="107" y="196"/>
                      <a:pt x="130" y="196"/>
                    </a:cubicBezTo>
                    <a:cubicBezTo>
                      <a:pt x="180" y="196"/>
                      <a:pt x="229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4657;p53"/>
              <p:cNvSpPr/>
              <p:nvPr/>
            </p:nvSpPr>
            <p:spPr>
              <a:xfrm>
                <a:off x="49857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4658;p53"/>
              <p:cNvSpPr/>
              <p:nvPr/>
            </p:nvSpPr>
            <p:spPr>
              <a:xfrm>
                <a:off x="49858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4659;p53"/>
              <p:cNvSpPr/>
              <p:nvPr/>
            </p:nvSpPr>
            <p:spPr>
              <a:xfrm>
                <a:off x="49857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4660;p53"/>
              <p:cNvSpPr/>
              <p:nvPr/>
            </p:nvSpPr>
            <p:spPr>
              <a:xfrm>
                <a:off x="49857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4661;p53"/>
              <p:cNvSpPr/>
              <p:nvPr/>
            </p:nvSpPr>
            <p:spPr>
              <a:xfrm>
                <a:off x="49857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4662;p53"/>
              <p:cNvSpPr/>
              <p:nvPr/>
            </p:nvSpPr>
            <p:spPr>
              <a:xfrm>
                <a:off x="49858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4663;p53"/>
              <p:cNvSpPr/>
              <p:nvPr/>
            </p:nvSpPr>
            <p:spPr>
              <a:xfrm>
                <a:off x="49857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4664;p53"/>
              <p:cNvSpPr/>
              <p:nvPr/>
            </p:nvSpPr>
            <p:spPr>
              <a:xfrm>
                <a:off x="4977300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5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4665;p53"/>
              <p:cNvSpPr/>
              <p:nvPr/>
            </p:nvSpPr>
            <p:spPr>
              <a:xfrm>
                <a:off x="497735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63" y="160"/>
                    </a:cubicBezTo>
                    <a:cubicBezTo>
                      <a:pt x="82" y="181"/>
                      <a:pt x="105" y="190"/>
                      <a:pt x="127" y="190"/>
                    </a:cubicBezTo>
                    <a:cubicBezTo>
                      <a:pt x="175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4666;p53"/>
              <p:cNvSpPr/>
              <p:nvPr/>
            </p:nvSpPr>
            <p:spPr>
              <a:xfrm>
                <a:off x="4977300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4667;p53"/>
              <p:cNvSpPr/>
              <p:nvPr/>
            </p:nvSpPr>
            <p:spPr>
              <a:xfrm>
                <a:off x="497730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4" y="184"/>
                      <a:pt x="106" y="192"/>
                      <a:pt x="128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4668;p53"/>
              <p:cNvSpPr/>
              <p:nvPr/>
            </p:nvSpPr>
            <p:spPr>
              <a:xfrm>
                <a:off x="4977300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5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4669;p53"/>
              <p:cNvSpPr/>
              <p:nvPr/>
            </p:nvSpPr>
            <p:spPr>
              <a:xfrm>
                <a:off x="4977350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3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4670;p53"/>
              <p:cNvSpPr/>
              <p:nvPr/>
            </p:nvSpPr>
            <p:spPr>
              <a:xfrm>
                <a:off x="497730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0" y="1"/>
                    </a:moveTo>
                    <a:cubicBezTo>
                      <a:pt x="44" y="1"/>
                      <a:pt x="1" y="101"/>
                      <a:pt x="65" y="166"/>
                    </a:cubicBezTo>
                    <a:cubicBezTo>
                      <a:pt x="84" y="185"/>
                      <a:pt x="106" y="193"/>
                      <a:pt x="128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4671;p53"/>
              <p:cNvSpPr/>
              <p:nvPr/>
            </p:nvSpPr>
            <p:spPr>
              <a:xfrm>
                <a:off x="496882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0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6" y="187"/>
                      <a:pt x="110" y="195"/>
                      <a:pt x="133" y="195"/>
                    </a:cubicBezTo>
                    <a:cubicBezTo>
                      <a:pt x="183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4672;p53"/>
              <p:cNvSpPr/>
              <p:nvPr/>
            </p:nvSpPr>
            <p:spPr>
              <a:xfrm>
                <a:off x="4968875" y="2539400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21" y="1"/>
                    </a:moveTo>
                    <a:cubicBezTo>
                      <a:pt x="46" y="1"/>
                      <a:pt x="1" y="104"/>
                      <a:pt x="64" y="160"/>
                    </a:cubicBezTo>
                    <a:cubicBezTo>
                      <a:pt x="82" y="181"/>
                      <a:pt x="106" y="190"/>
                      <a:pt x="129" y="190"/>
                    </a:cubicBezTo>
                    <a:cubicBezTo>
                      <a:pt x="179" y="190"/>
                      <a:pt x="227" y="149"/>
                      <a:pt x="222" y="95"/>
                    </a:cubicBezTo>
                    <a:cubicBezTo>
                      <a:pt x="222" y="37"/>
                      <a:pt x="186" y="1"/>
                      <a:pt x="128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4673;p53"/>
              <p:cNvSpPr/>
              <p:nvPr/>
            </p:nvSpPr>
            <p:spPr>
              <a:xfrm>
                <a:off x="496882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6" y="180"/>
                      <a:pt x="110" y="189"/>
                      <a:pt x="133" y="189"/>
                    </a:cubicBezTo>
                    <a:cubicBezTo>
                      <a:pt x="183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4674;p53"/>
              <p:cNvSpPr/>
              <p:nvPr/>
            </p:nvSpPr>
            <p:spPr>
              <a:xfrm>
                <a:off x="4968825" y="2554750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0"/>
                    </a:moveTo>
                    <a:cubicBezTo>
                      <a:pt x="51" y="0"/>
                      <a:pt x="1" y="101"/>
                      <a:pt x="66" y="166"/>
                    </a:cubicBezTo>
                    <a:cubicBezTo>
                      <a:pt x="84" y="184"/>
                      <a:pt x="107" y="192"/>
                      <a:pt x="130" y="192"/>
                    </a:cubicBezTo>
                    <a:cubicBezTo>
                      <a:pt x="180" y="192"/>
                      <a:pt x="229" y="153"/>
                      <a:pt x="224" y="94"/>
                    </a:cubicBezTo>
                    <a:cubicBezTo>
                      <a:pt x="231" y="44"/>
                      <a:pt x="188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4675;p53"/>
              <p:cNvSpPr/>
              <p:nvPr/>
            </p:nvSpPr>
            <p:spPr>
              <a:xfrm>
                <a:off x="496882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0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5" y="183"/>
                      <a:pt x="107" y="191"/>
                      <a:pt x="129" y="191"/>
                    </a:cubicBezTo>
                    <a:cubicBezTo>
                      <a:pt x="181" y="191"/>
                      <a:pt x="229" y="148"/>
                      <a:pt x="224" y="87"/>
                    </a:cubicBezTo>
                    <a:cubicBezTo>
                      <a:pt x="224" y="37"/>
                      <a:pt x="181" y="0"/>
                      <a:pt x="130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4676;p53"/>
              <p:cNvSpPr/>
              <p:nvPr/>
            </p:nvSpPr>
            <p:spPr>
              <a:xfrm>
                <a:off x="496887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39" y="1"/>
                    </a:moveTo>
                    <a:cubicBezTo>
                      <a:pt x="136" y="1"/>
                      <a:pt x="132" y="1"/>
                      <a:pt x="128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4" y="181"/>
                      <a:pt x="108" y="190"/>
                      <a:pt x="131" y="190"/>
                    </a:cubicBezTo>
                    <a:cubicBezTo>
                      <a:pt x="181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39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4677;p53"/>
              <p:cNvSpPr/>
              <p:nvPr/>
            </p:nvSpPr>
            <p:spPr>
              <a:xfrm>
                <a:off x="4968825" y="2577825"/>
                <a:ext cx="58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93" extrusionOk="0">
                    <a:moveTo>
                      <a:pt x="130" y="1"/>
                    </a:moveTo>
                    <a:cubicBezTo>
                      <a:pt x="51" y="1"/>
                      <a:pt x="1" y="101"/>
                      <a:pt x="66" y="166"/>
                    </a:cubicBezTo>
                    <a:cubicBezTo>
                      <a:pt x="84" y="185"/>
                      <a:pt x="107" y="193"/>
                      <a:pt x="130" y="193"/>
                    </a:cubicBezTo>
                    <a:cubicBezTo>
                      <a:pt x="180" y="193"/>
                      <a:pt x="229" y="154"/>
                      <a:pt x="224" y="94"/>
                    </a:cubicBezTo>
                    <a:cubicBezTo>
                      <a:pt x="231" y="44"/>
                      <a:pt x="188" y="1"/>
                      <a:pt x="13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4678;p53"/>
              <p:cNvSpPr/>
              <p:nvPr/>
            </p:nvSpPr>
            <p:spPr>
              <a:xfrm>
                <a:off x="4960525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23" y="0"/>
                    </a:moveTo>
                    <a:cubicBezTo>
                      <a:pt x="37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4679;p53"/>
              <p:cNvSpPr/>
              <p:nvPr/>
            </p:nvSpPr>
            <p:spPr>
              <a:xfrm>
                <a:off x="496057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14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5" y="181"/>
                      <a:pt x="99" y="190"/>
                      <a:pt x="122" y="190"/>
                    </a:cubicBezTo>
                    <a:cubicBezTo>
                      <a:pt x="172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1" y="1"/>
                    </a:cubicBezTo>
                    <a:cubicBezTo>
                      <a:pt x="119" y="1"/>
                      <a:pt x="116" y="1"/>
                      <a:pt x="11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4680;p53"/>
              <p:cNvSpPr/>
              <p:nvPr/>
            </p:nvSpPr>
            <p:spPr>
              <a:xfrm>
                <a:off x="4960525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4681;p53"/>
              <p:cNvSpPr/>
              <p:nvPr/>
            </p:nvSpPr>
            <p:spPr>
              <a:xfrm>
                <a:off x="496052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7" y="184"/>
                      <a:pt x="100" y="192"/>
                      <a:pt x="123" y="192"/>
                    </a:cubicBezTo>
                    <a:cubicBezTo>
                      <a:pt x="173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4682;p53"/>
              <p:cNvSpPr/>
              <p:nvPr/>
            </p:nvSpPr>
            <p:spPr>
              <a:xfrm>
                <a:off x="4960525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23" y="0"/>
                    </a:moveTo>
                    <a:cubicBezTo>
                      <a:pt x="37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23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4683;p53"/>
              <p:cNvSpPr/>
              <p:nvPr/>
            </p:nvSpPr>
            <p:spPr>
              <a:xfrm>
                <a:off x="4960575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34" y="1"/>
                    </a:moveTo>
                    <a:cubicBezTo>
                      <a:pt x="130" y="1"/>
                      <a:pt x="126" y="1"/>
                      <a:pt x="121" y="2"/>
                    </a:cubicBezTo>
                    <a:cubicBezTo>
                      <a:pt x="119" y="1"/>
                      <a:pt x="116" y="1"/>
                      <a:pt x="113" y="1"/>
                    </a:cubicBezTo>
                    <a:cubicBezTo>
                      <a:pt x="33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34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4684;p53"/>
              <p:cNvSpPr/>
              <p:nvPr/>
            </p:nvSpPr>
            <p:spPr>
              <a:xfrm>
                <a:off x="496052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23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7" y="185"/>
                      <a:pt x="100" y="193"/>
                      <a:pt x="123" y="193"/>
                    </a:cubicBezTo>
                    <a:cubicBezTo>
                      <a:pt x="173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23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4685;p53"/>
              <p:cNvSpPr/>
              <p:nvPr/>
            </p:nvSpPr>
            <p:spPr>
              <a:xfrm>
                <a:off x="4952050" y="2531675"/>
                <a:ext cx="56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59" y="166"/>
                    </a:cubicBezTo>
                    <a:cubicBezTo>
                      <a:pt x="79" y="187"/>
                      <a:pt x="103" y="195"/>
                      <a:pt x="126" y="195"/>
                    </a:cubicBezTo>
                    <a:cubicBezTo>
                      <a:pt x="177" y="195"/>
                      <a:pt x="224" y="153"/>
                      <a:pt x="224" y="94"/>
                    </a:cubicBezTo>
                    <a:cubicBezTo>
                      <a:pt x="217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4686;p53"/>
              <p:cNvSpPr/>
              <p:nvPr/>
            </p:nvSpPr>
            <p:spPr>
              <a:xfrm>
                <a:off x="4952100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0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4687;p53"/>
              <p:cNvSpPr/>
              <p:nvPr/>
            </p:nvSpPr>
            <p:spPr>
              <a:xfrm>
                <a:off x="4952050" y="2547175"/>
                <a:ext cx="5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59"/>
                    </a:cubicBezTo>
                    <a:cubicBezTo>
                      <a:pt x="79" y="180"/>
                      <a:pt x="103" y="189"/>
                      <a:pt x="126" y="189"/>
                    </a:cubicBezTo>
                    <a:cubicBezTo>
                      <a:pt x="177" y="189"/>
                      <a:pt x="224" y="146"/>
                      <a:pt x="224" y="87"/>
                    </a:cubicBezTo>
                    <a:cubicBezTo>
                      <a:pt x="217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4688;p53"/>
              <p:cNvSpPr/>
              <p:nvPr/>
            </p:nvSpPr>
            <p:spPr>
              <a:xfrm>
                <a:off x="4952050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4689;p53"/>
              <p:cNvSpPr/>
              <p:nvPr/>
            </p:nvSpPr>
            <p:spPr>
              <a:xfrm>
                <a:off x="4952050" y="2562500"/>
                <a:ext cx="562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8" y="183"/>
                      <a:pt x="100" y="191"/>
                      <a:pt x="122" y="191"/>
                    </a:cubicBezTo>
                    <a:cubicBezTo>
                      <a:pt x="174" y="191"/>
                      <a:pt x="224" y="148"/>
                      <a:pt x="224" y="87"/>
                    </a:cubicBezTo>
                    <a:cubicBezTo>
                      <a:pt x="217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4690;p53"/>
              <p:cNvSpPr/>
              <p:nvPr/>
            </p:nvSpPr>
            <p:spPr>
              <a:xfrm>
                <a:off x="4952100" y="2570225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0" y="1"/>
                    </a:cubicBez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1" y="190"/>
                      <a:pt x="124" y="190"/>
                    </a:cubicBezTo>
                    <a:cubicBezTo>
                      <a:pt x="175" y="190"/>
                      <a:pt x="222" y="147"/>
                      <a:pt x="222" y="88"/>
                    </a:cubicBezTo>
                    <a:cubicBezTo>
                      <a:pt x="216" y="41"/>
                      <a:pt x="184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4691;p53"/>
              <p:cNvSpPr/>
              <p:nvPr/>
            </p:nvSpPr>
            <p:spPr>
              <a:xfrm>
                <a:off x="4952050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4692;p53"/>
              <p:cNvSpPr/>
              <p:nvPr/>
            </p:nvSpPr>
            <p:spPr>
              <a:xfrm>
                <a:off x="4943575" y="2531675"/>
                <a:ext cx="57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6" extrusionOk="0">
                    <a:moveTo>
                      <a:pt x="131" y="0"/>
                    </a:moveTo>
                    <a:cubicBezTo>
                      <a:pt x="44" y="0"/>
                      <a:pt x="1" y="108"/>
                      <a:pt x="66" y="166"/>
                    </a:cubicBezTo>
                    <a:cubicBezTo>
                      <a:pt x="84" y="187"/>
                      <a:pt x="107" y="195"/>
                      <a:pt x="130" y="195"/>
                    </a:cubicBezTo>
                    <a:cubicBezTo>
                      <a:pt x="180" y="195"/>
                      <a:pt x="229" y="153"/>
                      <a:pt x="224" y="94"/>
                    </a:cubicBezTo>
                    <a:cubicBezTo>
                      <a:pt x="224" y="43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4693;p53"/>
              <p:cNvSpPr/>
              <p:nvPr/>
            </p:nvSpPr>
            <p:spPr>
              <a:xfrm>
                <a:off x="4943625" y="2539400"/>
                <a:ext cx="55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90" extrusionOk="0">
                    <a:moveTo>
                      <a:pt x="121" y="1"/>
                    </a:moveTo>
                    <a:cubicBezTo>
                      <a:pt x="39" y="1"/>
                      <a:pt x="1" y="104"/>
                      <a:pt x="57" y="160"/>
                    </a:cubicBezTo>
                    <a:cubicBezTo>
                      <a:pt x="77" y="181"/>
                      <a:pt x="102" y="190"/>
                      <a:pt x="125" y="190"/>
                    </a:cubicBezTo>
                    <a:cubicBezTo>
                      <a:pt x="176" y="190"/>
                      <a:pt x="222" y="149"/>
                      <a:pt x="222" y="95"/>
                    </a:cubicBezTo>
                    <a:cubicBezTo>
                      <a:pt x="222" y="37"/>
                      <a:pt x="179" y="1"/>
                      <a:pt x="129" y="1"/>
                    </a:cubicBezTo>
                    <a:cubicBezTo>
                      <a:pt x="126" y="1"/>
                      <a:pt x="123" y="1"/>
                      <a:pt x="12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4694;p53"/>
              <p:cNvSpPr/>
              <p:nvPr/>
            </p:nvSpPr>
            <p:spPr>
              <a:xfrm>
                <a:off x="4943575" y="2547175"/>
                <a:ext cx="57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9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59"/>
                    </a:cubicBezTo>
                    <a:cubicBezTo>
                      <a:pt x="84" y="180"/>
                      <a:pt x="107" y="189"/>
                      <a:pt x="130" y="189"/>
                    </a:cubicBezTo>
                    <a:cubicBezTo>
                      <a:pt x="180" y="189"/>
                      <a:pt x="229" y="146"/>
                      <a:pt x="224" y="87"/>
                    </a:cubicBezTo>
                    <a:cubicBezTo>
                      <a:pt x="224" y="36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4695;p53"/>
              <p:cNvSpPr/>
              <p:nvPr/>
            </p:nvSpPr>
            <p:spPr>
              <a:xfrm>
                <a:off x="4943575" y="2554750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0"/>
                    </a:moveTo>
                    <a:cubicBezTo>
                      <a:pt x="44" y="0"/>
                      <a:pt x="1" y="101"/>
                      <a:pt x="59" y="166"/>
                    </a:cubicBezTo>
                    <a:cubicBezTo>
                      <a:pt x="79" y="184"/>
                      <a:pt x="103" y="192"/>
                      <a:pt x="126" y="192"/>
                    </a:cubicBezTo>
                    <a:cubicBezTo>
                      <a:pt x="177" y="192"/>
                      <a:pt x="224" y="153"/>
                      <a:pt x="224" y="94"/>
                    </a:cubicBezTo>
                    <a:cubicBezTo>
                      <a:pt x="224" y="44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4696;p53"/>
              <p:cNvSpPr/>
              <p:nvPr/>
            </p:nvSpPr>
            <p:spPr>
              <a:xfrm>
                <a:off x="4943575" y="2562500"/>
                <a:ext cx="57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92" extrusionOk="0">
                    <a:moveTo>
                      <a:pt x="131" y="0"/>
                    </a:moveTo>
                    <a:cubicBezTo>
                      <a:pt x="44" y="0"/>
                      <a:pt x="1" y="101"/>
                      <a:pt x="66" y="166"/>
                    </a:cubicBezTo>
                    <a:cubicBezTo>
                      <a:pt x="83" y="183"/>
                      <a:pt x="104" y="191"/>
                      <a:pt x="126" y="191"/>
                    </a:cubicBezTo>
                    <a:cubicBezTo>
                      <a:pt x="177" y="191"/>
                      <a:pt x="230" y="148"/>
                      <a:pt x="224" y="87"/>
                    </a:cubicBezTo>
                    <a:cubicBezTo>
                      <a:pt x="224" y="37"/>
                      <a:pt x="181" y="0"/>
                      <a:pt x="131" y="0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4697;p53"/>
              <p:cNvSpPr/>
              <p:nvPr/>
            </p:nvSpPr>
            <p:spPr>
              <a:xfrm>
                <a:off x="4943625" y="2570225"/>
                <a:ext cx="57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90" extrusionOk="0">
                    <a:moveTo>
                      <a:pt x="140" y="1"/>
                    </a:moveTo>
                    <a:cubicBezTo>
                      <a:pt x="136" y="1"/>
                      <a:pt x="132" y="1"/>
                      <a:pt x="129" y="2"/>
                    </a:cubicBezTo>
                    <a:cubicBezTo>
                      <a:pt x="126" y="1"/>
                      <a:pt x="123" y="1"/>
                      <a:pt x="121" y="1"/>
                    </a:cubicBezTo>
                    <a:cubicBezTo>
                      <a:pt x="39" y="1"/>
                      <a:pt x="1" y="104"/>
                      <a:pt x="64" y="160"/>
                    </a:cubicBezTo>
                    <a:cubicBezTo>
                      <a:pt x="82" y="181"/>
                      <a:pt x="105" y="190"/>
                      <a:pt x="128" y="190"/>
                    </a:cubicBezTo>
                    <a:cubicBezTo>
                      <a:pt x="178" y="190"/>
                      <a:pt x="227" y="147"/>
                      <a:pt x="222" y="88"/>
                    </a:cubicBezTo>
                    <a:cubicBezTo>
                      <a:pt x="222" y="41"/>
                      <a:pt x="185" y="1"/>
                      <a:pt x="140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4698;p53"/>
              <p:cNvSpPr/>
              <p:nvPr/>
            </p:nvSpPr>
            <p:spPr>
              <a:xfrm>
                <a:off x="4943575" y="2577825"/>
                <a:ext cx="56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93" extrusionOk="0">
                    <a:moveTo>
                      <a:pt x="131" y="1"/>
                    </a:moveTo>
                    <a:cubicBezTo>
                      <a:pt x="44" y="1"/>
                      <a:pt x="1" y="101"/>
                      <a:pt x="59" y="166"/>
                    </a:cubicBezTo>
                    <a:cubicBezTo>
                      <a:pt x="79" y="185"/>
                      <a:pt x="103" y="193"/>
                      <a:pt x="126" y="193"/>
                    </a:cubicBezTo>
                    <a:cubicBezTo>
                      <a:pt x="177" y="193"/>
                      <a:pt x="224" y="154"/>
                      <a:pt x="224" y="94"/>
                    </a:cubicBezTo>
                    <a:cubicBezTo>
                      <a:pt x="224" y="44"/>
                      <a:pt x="181" y="1"/>
                      <a:pt x="131" y="1"/>
                    </a:cubicBezTo>
                    <a:close/>
                  </a:path>
                </a:pathLst>
              </a:custGeom>
              <a:grpFill/>
              <a:ln>
                <a:solidFill>
                  <a:srgbClr val="A5002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624726" y="1312055"/>
            <a:ext cx="11372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European authorities typically rely on DSGE models for calibrating and assessing their </a:t>
            </a:r>
            <a:r>
              <a:rPr lang="en-US" dirty="0" err="1" smtClean="0"/>
              <a:t>macroprudential</a:t>
            </a:r>
            <a:r>
              <a:rPr lang="en-US" dirty="0" smtClean="0"/>
              <a:t> </a:t>
            </a:r>
            <a:r>
              <a:rPr lang="en-US" dirty="0" smtClean="0"/>
              <a:t>policies</a:t>
            </a:r>
            <a:r>
              <a:rPr lang="en-US" dirty="0" smtClean="0"/>
              <a:t>, especially for </a:t>
            </a:r>
            <a:r>
              <a:rPr lang="en-US" i="1" dirty="0" smtClean="0"/>
              <a:t>ex ante </a:t>
            </a:r>
            <a:r>
              <a:rPr lang="en-US" dirty="0" smtClean="0"/>
              <a:t>analysis.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of the </a:t>
            </a:r>
            <a:r>
              <a:rPr lang="en-US" dirty="0" smtClean="0"/>
              <a:t>first models adapted for </a:t>
            </a:r>
            <a:r>
              <a:rPr lang="en-US" dirty="0" err="1" smtClean="0"/>
              <a:t>macroprudential</a:t>
            </a:r>
            <a:r>
              <a:rPr lang="en-US" dirty="0" smtClean="0"/>
              <a:t> policy and still one of </a:t>
            </a:r>
            <a:r>
              <a:rPr lang="en-US" dirty="0" smtClean="0"/>
              <a:t>the </a:t>
            </a:r>
            <a:r>
              <a:rPr lang="en-US" dirty="0" smtClean="0"/>
              <a:t>most </a:t>
            </a:r>
            <a:r>
              <a:rPr lang="en-US" dirty="0" smtClean="0"/>
              <a:t>common </a:t>
            </a:r>
            <a:r>
              <a:rPr lang="en-US" dirty="0" smtClean="0"/>
              <a:t>used </a:t>
            </a:r>
            <a:r>
              <a:rPr lang="en-US" dirty="0" smtClean="0"/>
              <a:t>is </a:t>
            </a:r>
            <a:r>
              <a:rPr lang="en-US" dirty="0" err="1" smtClean="0"/>
              <a:t>Gerali</a:t>
            </a:r>
            <a:r>
              <a:rPr lang="en-US" dirty="0" smtClean="0"/>
              <a:t> et al. (2010).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25" name="Google Shape;10159;p59"/>
          <p:cNvGrpSpPr/>
          <p:nvPr/>
        </p:nvGrpSpPr>
        <p:grpSpPr>
          <a:xfrm>
            <a:off x="337448" y="1301761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2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10159;p59"/>
          <p:cNvGrpSpPr/>
          <p:nvPr/>
        </p:nvGrpSpPr>
        <p:grpSpPr>
          <a:xfrm>
            <a:off x="343669" y="2125482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43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8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(1)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3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48367" y="1026951"/>
            <a:ext cx="11843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(higher discounting factors)</a:t>
            </a: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	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work, accumulate housing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Impacient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(lower discounting factors)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homogenous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 using capital, bought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capital-good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saving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(deposits) and borrowing contracts (loans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set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maximize profit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(monopolistic behavior)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are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capital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costly to hold more capital than the required level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loans issued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financed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deposits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bank capital, which is accumulated out of profits.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orrowing constraint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borrow against the value of their stock of housing,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physical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amount of deposits and do not borrow, while impatient households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positive amount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roduction side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their differentiated labor services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unions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set wages to maximize members’ utility subject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adjustment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addition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entrepreneurs, there are two other producing sectors: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monopolistically competitive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sector and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capital goods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sector. Retailers buy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goods from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competitive market, differentiate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price them subject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nominal rigidities. Capital goods producers are introduced so to derive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market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for capital.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08176" y="1198789"/>
            <a:ext cx="804672" cy="227680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08176" y="1435272"/>
            <a:ext cx="804672" cy="265181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516273" y="1175317"/>
            <a:ext cx="274187" cy="553483"/>
          </a:xfrm>
          <a:prstGeom prst="rightBrace">
            <a:avLst/>
          </a:prstGeom>
          <a:ln w="19050"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8246;p57"/>
          <p:cNvGrpSpPr/>
          <p:nvPr/>
        </p:nvGrpSpPr>
        <p:grpSpPr>
          <a:xfrm>
            <a:off x="56557" y="1260283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246;p57"/>
          <p:cNvGrpSpPr/>
          <p:nvPr/>
        </p:nvGrpSpPr>
        <p:grpSpPr>
          <a:xfrm>
            <a:off x="56557" y="1997181"/>
            <a:ext cx="350166" cy="350198"/>
            <a:chOff x="1308631" y="1507830"/>
            <a:chExt cx="350166" cy="350198"/>
          </a:xfrm>
        </p:grpSpPr>
        <p:sp>
          <p:nvSpPr>
            <p:cNvPr id="2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246;p57"/>
          <p:cNvGrpSpPr/>
          <p:nvPr/>
        </p:nvGrpSpPr>
        <p:grpSpPr>
          <a:xfrm>
            <a:off x="61954" y="2499095"/>
            <a:ext cx="350166" cy="350198"/>
            <a:chOff x="1308631" y="1507830"/>
            <a:chExt cx="350166" cy="350198"/>
          </a:xfrm>
        </p:grpSpPr>
        <p:sp>
          <p:nvSpPr>
            <p:cNvPr id="2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8246;p57"/>
          <p:cNvGrpSpPr/>
          <p:nvPr/>
        </p:nvGrpSpPr>
        <p:grpSpPr>
          <a:xfrm>
            <a:off x="55892" y="3686713"/>
            <a:ext cx="350166" cy="350198"/>
            <a:chOff x="1308631" y="1507830"/>
            <a:chExt cx="350166" cy="350198"/>
          </a:xfrm>
        </p:grpSpPr>
        <p:sp>
          <p:nvSpPr>
            <p:cNvPr id="3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246;p57"/>
          <p:cNvGrpSpPr/>
          <p:nvPr/>
        </p:nvGrpSpPr>
        <p:grpSpPr>
          <a:xfrm>
            <a:off x="55892" y="4178893"/>
            <a:ext cx="350166" cy="350198"/>
            <a:chOff x="1308631" y="1507830"/>
            <a:chExt cx="350166" cy="350198"/>
          </a:xfrm>
        </p:grpSpPr>
        <p:sp>
          <p:nvSpPr>
            <p:cNvPr id="3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8246;p57"/>
          <p:cNvGrpSpPr/>
          <p:nvPr/>
        </p:nvGrpSpPr>
        <p:grpSpPr>
          <a:xfrm>
            <a:off x="55892" y="4925525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4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6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(2)</a:t>
            </a:r>
          </a:p>
          <a:p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4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97557" y="1075635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cs typeface="Times New Roman" panose="02020603050405020304" pitchFamily="18" charset="0"/>
              </a:rPr>
              <a:t>Pa</a:t>
            </a:r>
            <a:r>
              <a:rPr lang="en-US" dirty="0" smtClean="0">
                <a:cs typeface="Times New Roman" panose="02020603050405020304" pitchFamily="18" charset="0"/>
              </a:rPr>
              <a:t>t</a:t>
            </a:r>
            <a:r>
              <a:rPr lang="ro-RO" dirty="0" smtClean="0">
                <a:cs typeface="Times New Roman" panose="02020603050405020304" pitchFamily="18" charset="0"/>
              </a:rPr>
              <a:t>ient Households</a:t>
            </a: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67863"/>
            <a:ext cx="5867400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381909"/>
            <a:ext cx="5133975" cy="529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606" y="1548813"/>
            <a:ext cx="5867400" cy="7715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38187" y="112600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Impatient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Households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7097" y="2374066"/>
            <a:ext cx="4293753" cy="10438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56" y="4892979"/>
            <a:ext cx="1962150" cy="6191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0" y="4192426"/>
            <a:ext cx="6000750" cy="7239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8432" y="3760145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Wage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setting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by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labour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union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69" name="Google Shape;8246;p57"/>
          <p:cNvGrpSpPr/>
          <p:nvPr/>
        </p:nvGrpSpPr>
        <p:grpSpPr>
          <a:xfrm>
            <a:off x="7535" y="1075635"/>
            <a:ext cx="350166" cy="350198"/>
            <a:chOff x="1308631" y="1507830"/>
            <a:chExt cx="350166" cy="350198"/>
          </a:xfrm>
        </p:grpSpPr>
        <p:sp>
          <p:nvSpPr>
            <p:cNvPr id="70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1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2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3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  <p:grpSp>
        <p:nvGrpSpPr>
          <p:cNvPr id="74" name="Google Shape;8246;p57"/>
          <p:cNvGrpSpPr/>
          <p:nvPr/>
        </p:nvGrpSpPr>
        <p:grpSpPr>
          <a:xfrm>
            <a:off x="16293" y="3750393"/>
            <a:ext cx="350166" cy="350198"/>
            <a:chOff x="1308631" y="1507830"/>
            <a:chExt cx="350166" cy="350198"/>
          </a:xfrm>
        </p:grpSpPr>
        <p:sp>
          <p:nvSpPr>
            <p:cNvPr id="7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246;p57"/>
          <p:cNvGrpSpPr/>
          <p:nvPr/>
        </p:nvGrpSpPr>
        <p:grpSpPr>
          <a:xfrm>
            <a:off x="6005693" y="1154456"/>
            <a:ext cx="350166" cy="350198"/>
            <a:chOff x="1308631" y="1507830"/>
            <a:chExt cx="350166" cy="350198"/>
          </a:xfrm>
        </p:grpSpPr>
        <p:sp>
          <p:nvSpPr>
            <p:cNvPr id="8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75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(3)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5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79694" y="1048540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Entrepreneurs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0110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Capital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45873" y="4985941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Market clearing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932" y="3502592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Intermediary goods formation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0" y="1567863"/>
            <a:ext cx="31242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198727"/>
            <a:ext cx="5905500" cy="1123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5" y="3948584"/>
            <a:ext cx="2019300" cy="10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8960" y="1491663"/>
            <a:ext cx="3686175" cy="742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0110" y="2378102"/>
            <a:ext cx="3343275" cy="542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5529" y="5533631"/>
            <a:ext cx="4888271" cy="6167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40110" y="3052324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Final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8364" y="3362564"/>
            <a:ext cx="5183765" cy="5079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0110" y="3578499"/>
            <a:ext cx="317890" cy="168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9408" y="4013888"/>
            <a:ext cx="1408892" cy="2910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25" y="5586106"/>
            <a:ext cx="5391150" cy="5665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73399" y="522943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Monetary policy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32" name="Google Shape;8246;p57"/>
          <p:cNvGrpSpPr/>
          <p:nvPr/>
        </p:nvGrpSpPr>
        <p:grpSpPr>
          <a:xfrm>
            <a:off x="33449" y="5250212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248004" y="4992528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6248004" y="3079193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246;p57"/>
          <p:cNvGrpSpPr/>
          <p:nvPr/>
        </p:nvGrpSpPr>
        <p:grpSpPr>
          <a:xfrm>
            <a:off x="6229242" y="1106549"/>
            <a:ext cx="350166" cy="350198"/>
            <a:chOff x="1308631" y="1507830"/>
            <a:chExt cx="350166" cy="350198"/>
          </a:xfrm>
        </p:grpSpPr>
        <p:sp>
          <p:nvSpPr>
            <p:cNvPr id="5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246;p57"/>
          <p:cNvGrpSpPr/>
          <p:nvPr/>
        </p:nvGrpSpPr>
        <p:grpSpPr>
          <a:xfrm>
            <a:off x="29196" y="3499122"/>
            <a:ext cx="350166" cy="350198"/>
            <a:chOff x="1308631" y="1507830"/>
            <a:chExt cx="350166" cy="350198"/>
          </a:xfrm>
        </p:grpSpPr>
        <p:sp>
          <p:nvSpPr>
            <p:cNvPr id="6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246;p57"/>
          <p:cNvGrpSpPr/>
          <p:nvPr/>
        </p:nvGrpSpPr>
        <p:grpSpPr>
          <a:xfrm>
            <a:off x="10766" y="1068449"/>
            <a:ext cx="350166" cy="350198"/>
            <a:chOff x="1308631" y="1507830"/>
            <a:chExt cx="350166" cy="350198"/>
          </a:xfrm>
        </p:grpSpPr>
        <p:sp>
          <p:nvSpPr>
            <p:cNvPr id="6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19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(4)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9836" y="6356350"/>
            <a:ext cx="2743200" cy="365125"/>
          </a:xfrm>
        </p:spPr>
        <p:txBody>
          <a:bodyPr/>
          <a:lstStyle/>
          <a:p>
            <a:fld id="{F085C319-2A17-464C-9235-2DDF74D28312}" type="slidenum">
              <a:rPr lang="ro-RO" smtClean="0"/>
              <a:t>6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88947" y="1041029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Loans and deposit demand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4938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Credit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05218" y="38141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Deposit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373" y="248644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Wholesale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07360"/>
            <a:ext cx="59436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2947725"/>
            <a:ext cx="58293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3703405"/>
            <a:ext cx="1162050" cy="438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4071998"/>
            <a:ext cx="3470406" cy="673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21" y="4745665"/>
            <a:ext cx="3225940" cy="593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7579" y="1499590"/>
            <a:ext cx="5924550" cy="1162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7525" y="2754660"/>
            <a:ext cx="174307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8716" y="3086613"/>
            <a:ext cx="5823284" cy="6740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3379" y="4244935"/>
            <a:ext cx="4552950" cy="61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3379" y="4920252"/>
            <a:ext cx="1143000" cy="295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5618" y="5196926"/>
            <a:ext cx="5867400" cy="657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3946" y="56475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Overall bank profits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221" y="6119171"/>
            <a:ext cx="4743450" cy="590550"/>
          </a:xfrm>
          <a:prstGeom prst="rect">
            <a:avLst/>
          </a:prstGeom>
        </p:spPr>
      </p:pic>
      <p:grpSp>
        <p:nvGrpSpPr>
          <p:cNvPr id="27" name="Google Shape;8246;p57"/>
          <p:cNvGrpSpPr/>
          <p:nvPr/>
        </p:nvGrpSpPr>
        <p:grpSpPr>
          <a:xfrm>
            <a:off x="37704" y="1049917"/>
            <a:ext cx="350166" cy="350198"/>
            <a:chOff x="1308631" y="1507830"/>
            <a:chExt cx="350166" cy="350198"/>
          </a:xfrm>
        </p:grpSpPr>
        <p:sp>
          <p:nvSpPr>
            <p:cNvPr id="2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246;p57"/>
          <p:cNvGrpSpPr/>
          <p:nvPr/>
        </p:nvGrpSpPr>
        <p:grpSpPr>
          <a:xfrm>
            <a:off x="6571566" y="3821381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523213" y="1131133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15711" y="5630839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46;p57"/>
          <p:cNvGrpSpPr/>
          <p:nvPr/>
        </p:nvGrpSpPr>
        <p:grpSpPr>
          <a:xfrm>
            <a:off x="37704" y="2506802"/>
            <a:ext cx="350166" cy="350198"/>
            <a:chOff x="1308631" y="1507830"/>
            <a:chExt cx="350166" cy="350198"/>
          </a:xfrm>
        </p:grpSpPr>
        <p:sp>
          <p:nvSpPr>
            <p:cNvPr id="49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Oval 11"/>
          <p:cNvSpPr/>
          <p:nvPr/>
        </p:nvSpPr>
        <p:spPr>
          <a:xfrm>
            <a:off x="5366327" y="3086613"/>
            <a:ext cx="184728" cy="3216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400528" y="4892992"/>
            <a:ext cx="184728" cy="3216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7555" y="6217307"/>
            <a:ext cx="203935" cy="3959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(5)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9836" y="6356350"/>
            <a:ext cx="2743200" cy="365125"/>
          </a:xfrm>
        </p:spPr>
        <p:txBody>
          <a:bodyPr/>
          <a:lstStyle/>
          <a:p>
            <a:fld id="{F085C319-2A17-464C-9235-2DDF74D28312}" type="slidenum">
              <a:rPr lang="ro-RO" smtClean="0"/>
              <a:t>7</a:t>
            </a:fld>
            <a:endParaRPr lang="ro-RO"/>
          </a:p>
        </p:txBody>
      </p:sp>
      <p:grpSp>
        <p:nvGrpSpPr>
          <p:cNvPr id="27" name="Google Shape;8246;p57"/>
          <p:cNvGrpSpPr/>
          <p:nvPr/>
        </p:nvGrpSpPr>
        <p:grpSpPr>
          <a:xfrm>
            <a:off x="147604" y="1225820"/>
            <a:ext cx="350166" cy="350198"/>
            <a:chOff x="1308631" y="1507830"/>
            <a:chExt cx="350166" cy="350198"/>
          </a:xfrm>
        </p:grpSpPr>
        <p:sp>
          <p:nvSpPr>
            <p:cNvPr id="2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147604" y="5862276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46;p57"/>
          <p:cNvGrpSpPr/>
          <p:nvPr/>
        </p:nvGrpSpPr>
        <p:grpSpPr>
          <a:xfrm>
            <a:off x="147604" y="2113610"/>
            <a:ext cx="350166" cy="350198"/>
            <a:chOff x="1308631" y="1507830"/>
            <a:chExt cx="350166" cy="350198"/>
          </a:xfrm>
        </p:grpSpPr>
        <p:sp>
          <p:nvSpPr>
            <p:cNvPr id="49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26473" y="1183895"/>
                <a:ext cx="11065163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the original model, the authors considered an exogenous </a:t>
                </a:r>
                <a:r>
                  <a:rPr lang="el-GR" dirty="0" smtClean="0"/>
                  <a:t>ν</a:t>
                </a:r>
                <a:r>
                  <a:rPr lang="en-US" dirty="0" smtClean="0"/>
                  <a:t> parameter, setting it to 9%, the minimum capital ratio requirement at that time.</a:t>
                </a:r>
              </a:p>
              <a:p>
                <a:endParaRPr lang="en-US" dirty="0"/>
              </a:p>
              <a:p>
                <a:r>
                  <a:rPr lang="en-US" dirty="0" smtClean="0"/>
                  <a:t>In order to derive how a </a:t>
                </a:r>
                <a:r>
                  <a:rPr lang="en-US" dirty="0" err="1" smtClean="0"/>
                  <a:t>macroprudential</a:t>
                </a:r>
                <a:r>
                  <a:rPr lang="en-US" dirty="0" smtClean="0"/>
                  <a:t> policy shock to the target capital ratio is transmitted to the economy, the </a:t>
                </a:r>
                <a:r>
                  <a:rPr lang="el-GR" dirty="0"/>
                  <a:t>ν</a:t>
                </a:r>
                <a:r>
                  <a:rPr lang="en-US" dirty="0"/>
                  <a:t> </a:t>
                </a:r>
                <a:r>
                  <a:rPr lang="en-US" dirty="0" smtClean="0"/>
                  <a:t>parameter must be </a:t>
                </a:r>
                <a:r>
                  <a:rPr lang="en-US" dirty="0" err="1" smtClean="0"/>
                  <a:t>endogenized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My approach was to consider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as a process based on a exogenous 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 with a temporary shock.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ν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 can be interpreted as a maximal target set by the Central Bank from which banks have some space of maneuver, but must stay close to it.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sup>
                    </m:sSubSup>
                  </m:oMath>
                </a14:m>
                <a:r>
                  <a:rPr lang="en-US" dirty="0" smtClean="0"/>
                  <a:t>  can be interpreted as a temporary requirement to hold more capital, similar to what the </a:t>
                </a:r>
                <a:r>
                  <a:rPr lang="en-US" dirty="0"/>
                  <a:t>C</a:t>
                </a:r>
                <a:r>
                  <a:rPr lang="en-US" dirty="0" smtClean="0"/>
                  <a:t>ountercyclical Capital </a:t>
                </a:r>
                <a:r>
                  <a:rPr lang="en-US" dirty="0" smtClean="0"/>
                  <a:t>Buffer </a:t>
                </a:r>
                <a:r>
                  <a:rPr lang="en-US" dirty="0" smtClean="0"/>
                  <a:t>aims to achieve.</a:t>
                </a:r>
              </a:p>
              <a:p>
                <a:endParaRPr lang="en-US" dirty="0"/>
              </a:p>
              <a:p>
                <a:r>
                  <a:rPr lang="en-US" dirty="0" smtClean="0"/>
                  <a:t>A </a:t>
                </a:r>
                <a:r>
                  <a:rPr lang="en-US" dirty="0" err="1" smtClean="0"/>
                  <a:t>macroprudential</a:t>
                </a:r>
                <a:r>
                  <a:rPr lang="en-US" dirty="0" smtClean="0"/>
                  <a:t> authority can either increase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through a structural buffer (</a:t>
                </a:r>
                <a:r>
                  <a:rPr lang="en-US" dirty="0" err="1" smtClean="0"/>
                  <a:t>SyRB</a:t>
                </a:r>
                <a:r>
                  <a:rPr lang="en-US" dirty="0" smtClean="0"/>
                  <a:t>, O-SII) or </a:t>
                </a:r>
                <a:r>
                  <a:rPr lang="en-US" dirty="0" smtClean="0"/>
                  <a:t>produce a shock.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dirty="0" smtClean="0"/>
                  <a:t>= 16% (8% minimum Pillar 1 + 2-4% Pillar 2 + 2.5% Capital Conservation Buffer + Management Buffer)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1183895"/>
                <a:ext cx="11065163" cy="5355312"/>
              </a:xfrm>
              <a:prstGeom prst="rect">
                <a:avLst/>
              </a:prstGeom>
              <a:blipFill>
                <a:blip r:embed="rId6"/>
                <a:stretch>
                  <a:fillRect l="-441" t="-569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oogle Shape;8246;p57"/>
          <p:cNvGrpSpPr/>
          <p:nvPr/>
        </p:nvGrpSpPr>
        <p:grpSpPr>
          <a:xfrm>
            <a:off x="147604" y="2826301"/>
            <a:ext cx="350166" cy="350198"/>
            <a:chOff x="1308631" y="1507830"/>
            <a:chExt cx="350166" cy="350198"/>
          </a:xfrm>
        </p:grpSpPr>
        <p:sp>
          <p:nvSpPr>
            <p:cNvPr id="2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246;p57"/>
          <p:cNvGrpSpPr/>
          <p:nvPr/>
        </p:nvGrpSpPr>
        <p:grpSpPr>
          <a:xfrm>
            <a:off x="162154" y="5281691"/>
            <a:ext cx="350166" cy="350198"/>
            <a:chOff x="1308631" y="1507830"/>
            <a:chExt cx="350166" cy="350198"/>
          </a:xfrm>
        </p:grpSpPr>
        <p:sp>
          <p:nvSpPr>
            <p:cNvPr id="3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8246;p57"/>
          <p:cNvGrpSpPr/>
          <p:nvPr/>
        </p:nvGrpSpPr>
        <p:grpSpPr>
          <a:xfrm>
            <a:off x="169231" y="3994090"/>
            <a:ext cx="350166" cy="350198"/>
            <a:chOff x="1308631" y="1507830"/>
            <a:chExt cx="350166" cy="350198"/>
          </a:xfrm>
        </p:grpSpPr>
        <p:sp>
          <p:nvSpPr>
            <p:cNvPr id="40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8246;p57"/>
          <p:cNvGrpSpPr/>
          <p:nvPr/>
        </p:nvGrpSpPr>
        <p:grpSpPr>
          <a:xfrm>
            <a:off x="147604" y="4569000"/>
            <a:ext cx="350166" cy="350198"/>
            <a:chOff x="1308631" y="1507830"/>
            <a:chExt cx="350166" cy="350198"/>
          </a:xfrm>
        </p:grpSpPr>
        <p:sp>
          <p:nvSpPr>
            <p:cNvPr id="5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(6)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8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34831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Calibrated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31" y="1494798"/>
            <a:ext cx="8060969" cy="4861552"/>
          </a:xfrm>
          <a:prstGeom prst="rect">
            <a:avLst/>
          </a:prstGeom>
        </p:spPr>
      </p:pic>
      <p:grpSp>
        <p:nvGrpSpPr>
          <p:cNvPr id="15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75271" y="1868337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0.9963 (Copaciu et al. </a:t>
            </a:r>
            <a:r>
              <a:rPr lang="en-US" sz="1600" dirty="0" smtClean="0"/>
              <a:t>2015)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5271" y="243772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7.822 (Copaciu et al. </a:t>
            </a:r>
            <a:r>
              <a:rPr lang="en-US" sz="1600" dirty="0" smtClean="0"/>
              <a:t>2015)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175271" y="298941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0.55 (Copaciu et al. </a:t>
            </a:r>
            <a:r>
              <a:rPr lang="en-US" sz="1600" dirty="0" smtClean="0"/>
              <a:t>2015)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178831" y="3265465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0.049 (Copaciu et al. </a:t>
            </a:r>
            <a:r>
              <a:rPr lang="en-US" sz="1600" dirty="0" smtClean="0"/>
              <a:t>2015)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201985" y="4056214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0.71 (NBR FSR 2022)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237306" y="4406228"/>
                <a:ext cx="30475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𝑠𝑠</m:t>
                        </m:r>
                      </m:sup>
                    </m:sSup>
                  </m:oMath>
                </a14:m>
                <a:r>
                  <a:rPr lang="en-US" sz="1600" dirty="0" smtClean="0"/>
                  <a:t> = 0.16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6" y="4406228"/>
                <a:ext cx="3047540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095470" y="4712110"/>
            <a:ext cx="326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/>
              <a:t>-0,5767(NBR </a:t>
            </a:r>
            <a:r>
              <a:rPr lang="en-US" sz="1600" dirty="0" smtClean="0"/>
              <a:t>data on interest rates)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9333255" y="5610709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0.1213 </a:t>
            </a:r>
            <a:r>
              <a:rPr lang="en-US" sz="1600" dirty="0" smtClean="0"/>
              <a:t>(recalculation)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178831" y="2663591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0.9 (NBR data on no. of </a:t>
            </a:r>
            <a:r>
              <a:rPr lang="en-US" sz="1600" dirty="0" err="1" smtClean="0"/>
              <a:t>debitors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055680" y="5004565"/>
            <a:ext cx="3207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/>
              <a:t> 1,1728 (NBR </a:t>
            </a:r>
            <a:r>
              <a:rPr lang="en-US" sz="1600" dirty="0" smtClean="0"/>
              <a:t>data on interest rates)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9151629" y="5306971"/>
            <a:ext cx="3253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2,53004</a:t>
            </a:r>
            <a:r>
              <a:rPr lang="en-US" sz="1600" dirty="0" smtClean="0"/>
              <a:t> (NBR </a:t>
            </a:r>
            <a:r>
              <a:rPr lang="en-US" sz="1600" dirty="0" smtClean="0"/>
              <a:t>data on interest rates)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333255" y="5797340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0.0755 </a:t>
            </a:r>
            <a:r>
              <a:rPr lang="en-US" sz="1600" dirty="0" smtClean="0"/>
              <a:t>(recalculation)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380819" y="6020102"/>
            <a:ext cx="304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0.00751 </a:t>
            </a:r>
            <a:r>
              <a:rPr lang="en-US" sz="1600" dirty="0" smtClean="0"/>
              <a:t>(recalculation)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8522208" y="2037614"/>
            <a:ext cx="653063" cy="14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285849" y="2607001"/>
            <a:ext cx="858611" cy="146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85849" y="2832868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16660" y="3158691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75135" y="3420383"/>
            <a:ext cx="800136" cy="17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316659" y="4225491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345897" y="4575505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321523" y="4884414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04487" y="5172509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04486" y="5489673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22208" y="5805505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522208" y="5974782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577144" y="6189379"/>
            <a:ext cx="8586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460" y="1414688"/>
            <a:ext cx="2578148" cy="3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u="sng" dirty="0" smtClean="0"/>
              <a:t>Romanian </a:t>
            </a:r>
            <a:r>
              <a:rPr lang="ro-RO" u="sng" dirty="0" err="1" smtClean="0"/>
              <a:t>calibration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212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(7)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9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22737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Estimated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05" y="1746508"/>
            <a:ext cx="4147460" cy="2772193"/>
          </a:xfrm>
          <a:prstGeom prst="rect">
            <a:avLst/>
          </a:prstGeom>
        </p:spPr>
      </p:pic>
      <p:grpSp>
        <p:nvGrpSpPr>
          <p:cNvPr id="14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201" y="1262787"/>
            <a:ext cx="4367645" cy="5167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9465" y="4862217"/>
                <a:ext cx="63768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New parameters:</a:t>
                </a:r>
              </a:p>
              <a:p>
                <a:endParaRPr lang="en-US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target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loans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−0.1 −0.05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capital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loans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Gamma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−0.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1 −0.05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5" y="4862217"/>
                <a:ext cx="6376825" cy="1477328"/>
              </a:xfrm>
              <a:prstGeom prst="rect">
                <a:avLst/>
              </a:prstGeom>
              <a:blipFill>
                <a:blip r:embed="rId8"/>
                <a:stretch>
                  <a:fillRect l="-860" t="-289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7246</TotalTime>
  <Words>2096</Words>
  <Application>Microsoft Office PowerPoint</Application>
  <PresentationFormat>Widescreen</PresentationFormat>
  <Paragraphs>379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Anaheim</vt:lpstr>
      <vt:lpstr>Arial</vt:lpstr>
      <vt:lpstr>Calibri</vt:lpstr>
      <vt:lpstr>Calibri Light</vt:lpstr>
      <vt:lpstr>Cambria Math</vt:lpstr>
      <vt:lpstr>Josefin Slab</vt:lpstr>
      <vt:lpstr>Staatliches</vt:lpstr>
      <vt:lpstr>Times New Roman</vt:lpstr>
      <vt:lpstr>Verdana</vt:lpstr>
      <vt:lpstr>Wingdings</vt:lpstr>
      <vt:lpstr>Office Theme</vt:lpstr>
      <vt:lpstr>Calibrating a macroprudential policy model  for the Romanian economy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Aliman</dc:creator>
  <cp:lastModifiedBy> </cp:lastModifiedBy>
  <cp:revision>224</cp:revision>
  <dcterms:created xsi:type="dcterms:W3CDTF">2017-12-16T11:19:05Z</dcterms:created>
  <dcterms:modified xsi:type="dcterms:W3CDTF">2023-04-25T13:41:29Z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854e4d-cbd9-4add-afce-3efecf8cc4fb_Enabled">
    <vt:lpwstr>True</vt:lpwstr>
  </property>
  <property fmtid="{D5CDD505-2E9C-101B-9397-08002B2CF9AE}" pid="3" name="MSIP_Label_d4854e4d-cbd9-4add-afce-3efecf8cc4fb_SiteId">
    <vt:lpwstr>c4f8f904-47e9-4e03-8a3a-90619d4a24a0</vt:lpwstr>
  </property>
  <property fmtid="{D5CDD505-2E9C-101B-9397-08002B2CF9AE}" pid="4" name="MSIP_Label_d4854e4d-cbd9-4add-afce-3efecf8cc4fb_Owner">
    <vt:lpwstr>Mihai.Aliman@bnr.ro</vt:lpwstr>
  </property>
  <property fmtid="{D5CDD505-2E9C-101B-9397-08002B2CF9AE}" pid="5" name="MSIP_Label_d4854e4d-cbd9-4add-afce-3efecf8cc4fb_SetDate">
    <vt:lpwstr>2021-07-16T12:57:01.6189597Z</vt:lpwstr>
  </property>
  <property fmtid="{D5CDD505-2E9C-101B-9397-08002B2CF9AE}" pid="6" name="MSIP_Label_d4854e4d-cbd9-4add-afce-3efecf8cc4fb_Name">
    <vt:lpwstr>Extern</vt:lpwstr>
  </property>
  <property fmtid="{D5CDD505-2E9C-101B-9397-08002B2CF9AE}" pid="7" name="MSIP_Label_d4854e4d-cbd9-4add-afce-3efecf8cc4fb_Application">
    <vt:lpwstr>Microsoft Azure Information Protection</vt:lpwstr>
  </property>
  <property fmtid="{D5CDD505-2E9C-101B-9397-08002B2CF9AE}" pid="8" name="MSIP_Label_d4854e4d-cbd9-4add-afce-3efecf8cc4fb_ActionId">
    <vt:lpwstr>dc42d18d-17bc-49b2-b61b-9736851de1ac</vt:lpwstr>
  </property>
  <property fmtid="{D5CDD505-2E9C-101B-9397-08002B2CF9AE}" pid="9" name="MSIP_Label_d4854e4d-cbd9-4add-afce-3efecf8cc4fb_Extended_MSFT_Method">
    <vt:lpwstr>Manual</vt:lpwstr>
  </property>
  <property fmtid="{D5CDD505-2E9C-101B-9397-08002B2CF9AE}" pid="10" name="Sensitivity">
    <vt:lpwstr>Extern</vt:lpwstr>
  </property>
</Properties>
</file>