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0"/>
  </p:notesMasterIdLst>
  <p:sldIdLst>
    <p:sldId id="256" r:id="rId8"/>
    <p:sldId id="264" r:id="rId9"/>
    <p:sldId id="288" r:id="rId10"/>
    <p:sldId id="265" r:id="rId11"/>
    <p:sldId id="289" r:id="rId12"/>
    <p:sldId id="281" r:id="rId13"/>
    <p:sldId id="282" r:id="rId14"/>
    <p:sldId id="283" r:id="rId15"/>
    <p:sldId id="287" r:id="rId16"/>
    <p:sldId id="286" r:id="rId17"/>
    <p:sldId id="290" r:id="rId18"/>
    <p:sldId id="291" r:id="rId19"/>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2/24/2016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a:t>
            </a:r>
            <a:r>
              <a:rPr lang="en-US" b="1" dirty="0" smtClean="0"/>
              <a:t>should I use Web Services</a:t>
            </a:r>
            <a:r>
              <a:rPr lang="en-US" b="1" dirty="0" smtClean="0"/>
              <a:t>?</a:t>
            </a:r>
            <a:endParaRPr lang="en-US" b="1" dirty="0" smtClean="0"/>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are un 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designing networked applications.</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smtClean="0"/>
              <a:t>BEcome</a:t>
            </a:r>
            <a:r>
              <a:rPr lang="en-US" dirty="0" smtClean="0"/>
              <a:t> AIESEC - 2016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t>
            </a:r>
            <a:r>
              <a:rPr lang="en-US" sz="2600" b="1" dirty="0" smtClean="0">
                <a:solidFill>
                  <a:schemeClr val="bg1">
                    <a:lumMod val="75000"/>
                  </a:schemeClr>
                </a:solidFill>
                <a:latin typeface="Helvetica Neue Light"/>
                <a:ea typeface="ヒラギノ明朝 ProN W3" pitchFamily="-84" charset="-128"/>
              </a:rPr>
              <a:t>application</a:t>
            </a:r>
            <a:endParaRPr lang="en-US" sz="2600" b="1" dirty="0" smtClean="0">
              <a:solidFill>
                <a:schemeClr val="bg1">
                  <a:lumMod val="75000"/>
                </a:schemeClr>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a:t>
            </a:r>
            <a:r>
              <a:rPr lang="en-US" sz="2600" b="1" dirty="0">
                <a:solidFill>
                  <a:srgbClr val="424D43"/>
                </a:solidFill>
                <a:latin typeface="Helvetica Neue Light"/>
                <a:ea typeface="ヒラギノ明朝 ProN W3" pitchFamily="-84" charset="-128"/>
              </a:rPr>
              <a:t>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t>
            </a:r>
            <a:r>
              <a:rPr lang="en-US" sz="2600" b="1" dirty="0" smtClean="0">
                <a:solidFill>
                  <a:srgbClr val="424D43"/>
                </a:solidFill>
                <a:latin typeface="Helvetica Neue Light"/>
                <a:ea typeface="ヒラギノ明朝 ProN W3" pitchFamily="-84" charset="-128"/>
              </a:rPr>
              <a:t>application</a:t>
            </a:r>
            <a:endParaRPr lang="en-US" sz="2600" b="1" dirty="0" smtClean="0">
              <a:solidFill>
                <a:srgbClr val="424D43"/>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t>
            </a:r>
            <a:r>
              <a:rPr lang="en-US" sz="2600" b="1" dirty="0" smtClean="0">
                <a:solidFill>
                  <a:schemeClr val="bg1">
                    <a:lumMod val="75000"/>
                  </a:schemeClr>
                </a:solidFill>
                <a:latin typeface="Helvetica Neue Light"/>
                <a:ea typeface="ヒラギノ明朝 ProN W3" pitchFamily="-84" charset="-128"/>
              </a:rPr>
              <a:t>application</a:t>
            </a:r>
            <a:endParaRPr lang="en-US" sz="2600" b="1" dirty="0" smtClean="0">
              <a:solidFill>
                <a:schemeClr val="bg1">
                  <a:lumMod val="75000"/>
                </a:schemeClr>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a:t>
            </a:r>
            <a:r>
              <a:rPr lang="en-US" sz="2600" b="1" dirty="0" smtClean="0">
                <a:solidFill>
                  <a:srgbClr val="424D43"/>
                </a:solidFill>
                <a:ea typeface="ヒラギノ明朝 ProN W3" pitchFamily="-84" charset="-128"/>
                <a:cs typeface="+mn-cs"/>
              </a:rPr>
              <a:t>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t>
            </a:r>
            <a:r>
              <a:rPr lang="en-US" sz="2600" b="1" dirty="0" smtClean="0">
                <a:solidFill>
                  <a:schemeClr val="bg1">
                    <a:lumMod val="75000"/>
                  </a:schemeClr>
                </a:solidFill>
                <a:latin typeface="Helvetica Neue Light"/>
                <a:ea typeface="ヒラギノ明朝 ProN W3" pitchFamily="-84" charset="-128"/>
              </a:rPr>
              <a:t>application</a:t>
            </a:r>
            <a:endParaRPr lang="en-US" sz="2600" b="1" dirty="0" smtClean="0">
              <a:solidFill>
                <a:schemeClr val="bg1">
                  <a:lumMod val="75000"/>
                </a:schemeClr>
              </a:solidFill>
              <a:latin typeface="Helvetica Neue Light"/>
              <a:ea typeface="ヒラギノ明朝 ProN W3" pitchFamily="-84" charset="-128"/>
            </a:endParaRP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a:t>
            </a:r>
            <a:r>
              <a:rPr lang="en-US" sz="2800" dirty="0" smtClean="0">
                <a:solidFill>
                  <a:schemeClr val="bg1"/>
                </a:solidFill>
                <a:latin typeface="Helvetica Neue Light"/>
              </a:rPr>
              <a:t>Services – SOAP</a:t>
            </a:r>
            <a:endParaRPr lang="en-US" sz="2800" dirty="0" smtClean="0">
              <a:solidFill>
                <a:schemeClr val="bg1"/>
              </a:solidFill>
              <a:latin typeface="Helvetica Neue Light"/>
            </a:endParaRPr>
          </a:p>
        </p:txBody>
      </p:sp>
      <p:pic>
        <p:nvPicPr>
          <p:cNvPr id="5" name="Picture 4"/>
          <p:cNvPicPr>
            <a:picLocks noChangeAspect="1"/>
          </p:cNvPicPr>
          <p:nvPr/>
        </p:nvPicPr>
        <p:blipFill>
          <a:blip r:embed="rId6"/>
          <a:stretch>
            <a:fillRect/>
          </a:stretch>
        </p:blipFill>
        <p:spPr>
          <a:xfrm>
            <a:off x="3158086" y="2678494"/>
            <a:ext cx="5133975" cy="2781300"/>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REST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SOAP can 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a:t>
            </a:r>
            <a:r>
              <a:rPr lang="en-US" sz="2800" dirty="0" smtClean="0">
                <a:solidFill>
                  <a:schemeClr val="bg1"/>
                </a:solidFill>
                <a:latin typeface="Helvetica Neue Light"/>
              </a:rPr>
              <a:t>Services – </a:t>
            </a:r>
            <a:r>
              <a:rPr lang="ro-RO" sz="2800" dirty="0" smtClean="0">
                <a:solidFill>
                  <a:schemeClr val="bg1"/>
                </a:solidFill>
                <a:latin typeface="Helvetica Neue Light"/>
              </a:rPr>
              <a:t>Rest</a:t>
            </a:r>
            <a:endParaRPr lang="en-US" sz="2800" dirty="0" smtClean="0">
              <a:solidFill>
                <a:schemeClr val="bg1"/>
              </a:solidFill>
              <a:latin typeface="Helvetica Neue Light"/>
            </a:endParaRPr>
          </a:p>
        </p:txBody>
      </p:sp>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Props1.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3.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4.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2208</TotalTime>
  <Words>853</Words>
  <Application>Microsoft Office PowerPoint</Application>
  <PresentationFormat>On-screen Show (4:3)</PresentationFormat>
  <Paragraphs>140</Paragraphs>
  <Slides>12</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107</cp:revision>
  <dcterms:created xsi:type="dcterms:W3CDTF">2015-03-16T12:00:39Z</dcterms:created>
  <dcterms:modified xsi:type="dcterms:W3CDTF">2016-02-25T14:20:13Z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