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5"/>
    <p:sldMasterId id="2147483648" r:id="rId6"/>
    <p:sldMasterId id="2147483660" r:id="rId7"/>
  </p:sldMasterIdLst>
  <p:notesMasterIdLst>
    <p:notesMasterId r:id="rId16"/>
  </p:notesMasterIdLst>
  <p:sldIdLst>
    <p:sldId id="256" r:id="rId8"/>
    <p:sldId id="264" r:id="rId9"/>
    <p:sldId id="298" r:id="rId10"/>
    <p:sldId id="299" r:id="rId11"/>
    <p:sldId id="300" r:id="rId12"/>
    <p:sldId id="301" r:id="rId13"/>
    <p:sldId id="288" r:id="rId14"/>
    <p:sldId id="302" r:id="rId15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ai Balaniscu" initials="MB" lastIdx="1" clrIdx="0">
    <p:extLst>
      <p:ext uri="{19B8F6BF-5375-455C-9EA6-DF929625EA0E}">
        <p15:presenceInfo xmlns:p15="http://schemas.microsoft.com/office/powerpoint/2012/main" userId="S-1-5-21-3455732799-2421934152-1756096538-30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52014" autoAdjust="0"/>
  </p:normalViewPr>
  <p:slideViewPr>
    <p:cSldViewPr snapToGrid="0" snapToObjects="1">
      <p:cViewPr varScale="1">
        <p:scale>
          <a:sx n="60" d="100"/>
          <a:sy n="60" d="100"/>
        </p:scale>
        <p:origin x="29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F8651-3ED7-4908-89A0-BE7A233C715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4FE02-A589-41E9-8DDF-29CEE6AB9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tool, like make or ant -&gt; packaging the war file</a:t>
            </a:r>
          </a:p>
          <a:p>
            <a:r>
              <a:rPr lang="en-US" baseline="0" dirty="0" smtClean="0"/>
              <a:t>Dependency management tool -&gt; to download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libraries</a:t>
            </a:r>
          </a:p>
          <a:p>
            <a:r>
              <a:rPr lang="en-US" baseline="0" dirty="0" smtClean="0"/>
              <a:t>Project management -&gt; version, who is working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Command line tool, easy ide integration (eclipse, </a:t>
            </a:r>
            <a:r>
              <a:rPr lang="en-US" baseline="0" dirty="0" err="1" smtClean="0"/>
              <a:t>intellij</a:t>
            </a:r>
            <a:r>
              <a:rPr lang="en-US" baseline="0" dirty="0" smtClean="0"/>
              <a:t> idea)</a:t>
            </a:r>
          </a:p>
          <a:p>
            <a:r>
              <a:rPr lang="en-US" baseline="0" dirty="0" smtClean="0"/>
              <a:t>Has a standardized folder structure. </a:t>
            </a:r>
          </a:p>
          <a:p>
            <a:r>
              <a:rPr lang="en-US" baseline="0" dirty="0" smtClean="0"/>
              <a:t>-&gt; uniformity across projects through patterns</a:t>
            </a:r>
          </a:p>
          <a:p>
            <a:r>
              <a:rPr lang="en-US" baseline="0" dirty="0" smtClean="0"/>
              <a:t>-&gt; convention over configuration. In ant you say “All of my source code is in this directory”. Maven approach is “You’re going to put all source files in this directory”</a:t>
            </a:r>
          </a:p>
          <a:p>
            <a:r>
              <a:rPr lang="en-US" baseline="0" dirty="0" smtClean="0"/>
              <a:t>-&gt; this achieves a consistent path for every project: compile phase, test phase, deploy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achieve</a:t>
            </a:r>
            <a:r>
              <a:rPr lang="en-US" baseline="0" dirty="0" smtClean="0"/>
              <a:t> all this via plugins</a:t>
            </a:r>
          </a:p>
          <a:p>
            <a:r>
              <a:rPr lang="en-US" baseline="0" dirty="0" smtClean="0"/>
              <a:t>Any developer can build the project without knowing anything but the build tool, everything step being automated and described as xml in the pom.xml</a:t>
            </a:r>
          </a:p>
          <a:p>
            <a:r>
              <a:rPr lang="en-US" dirty="0" smtClean="0"/>
              <a:t>Integration</a:t>
            </a:r>
            <a:r>
              <a:rPr lang="en-US" baseline="0" dirty="0" smtClean="0"/>
              <a:t> with other build tools like Hudson or Bamboo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0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 Central</a:t>
            </a:r>
            <a:r>
              <a:rPr lang="en-US" baseline="0" dirty="0" smtClean="0"/>
              <a:t> or nexus repo. Don’t need to manually download jar files from web and check out them into Version Manager (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, Subversion)</a:t>
            </a:r>
          </a:p>
          <a:p>
            <a:r>
              <a:rPr lang="en-US" baseline="0" dirty="0" smtClean="0"/>
              <a:t>Our project dependencies might have other dependencies as well, maven takes care of this also.</a:t>
            </a:r>
          </a:p>
          <a:p>
            <a:r>
              <a:rPr lang="en-US" dirty="0" smtClean="0"/>
              <a:t>Dependency</a:t>
            </a:r>
            <a:r>
              <a:rPr lang="en-US" baseline="0" dirty="0" smtClean="0"/>
              <a:t> scopes. Maybe I need a jar file only to run tests, but it’s not needed in order to use and run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simple one</a:t>
            </a:r>
          </a:p>
          <a:p>
            <a:endParaRPr lang="en-US" dirty="0" smtClean="0"/>
          </a:p>
          <a:p>
            <a:r>
              <a:rPr lang="en-US" dirty="0" smtClean="0"/>
              <a:t>Pom.xml can contain all information we need to know about project, version, developers, website, source code repository</a:t>
            </a:r>
          </a:p>
          <a:p>
            <a:r>
              <a:rPr lang="en-US" dirty="0" smtClean="0"/>
              <a:t>We can generate change logs.</a:t>
            </a:r>
          </a:p>
          <a:p>
            <a:r>
              <a:rPr lang="en-US" dirty="0" smtClean="0"/>
              <a:t>Everything</a:t>
            </a:r>
            <a:r>
              <a:rPr lang="en-US" baseline="0" dirty="0" smtClean="0"/>
              <a:t> automated during the build process</a:t>
            </a:r>
          </a:p>
          <a:p>
            <a:r>
              <a:rPr lang="en-US" baseline="0" dirty="0" smtClean="0"/>
              <a:t>Reports from tests, code coverage,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r>
              <a:rPr lang="en-US" baseline="0" dirty="0" smtClean="0"/>
              <a:t> will read this file and learn about the project, will download the dependencies and plugins.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plugins have goals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lifecycle will begin. Compile -&gt; Test -&gt; Install </a:t>
            </a:r>
            <a:r>
              <a:rPr lang="en-US" baseline="0" smtClean="0"/>
              <a:t>-&gt; Deploy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4FE02-A589-41E9-8DDF-29CEE6AB90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0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371600" y="5348694"/>
            <a:ext cx="6400800" cy="895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pic>
        <p:nvPicPr>
          <p:cNvPr id="8" name="Title Background" descr="Bannier-los-lic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165652" y="4439478"/>
            <a:ext cx="8792818" cy="828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"/>
          <p:cNvSpPr>
            <a:spLocks noGrp="1"/>
          </p:cNvSpPr>
          <p:nvPr>
            <p:ph idx="1"/>
          </p:nvPr>
        </p:nvSpPr>
        <p:spPr>
          <a:xfrm>
            <a:off x="457200" y="1620000"/>
            <a:ext cx="82296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90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1620000"/>
            <a:ext cx="4204800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4205514" cy="45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92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bject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Right"/>
          <p:cNvSpPr>
            <a:spLocks noGrp="1"/>
          </p:cNvSpPr>
          <p:nvPr>
            <p:ph sz="half" idx="2"/>
          </p:nvPr>
        </p:nvSpPr>
        <p:spPr>
          <a:xfrm>
            <a:off x="4579200" y="2167180"/>
            <a:ext cx="4204800" cy="39528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9" name="Subtitle Right"/>
          <p:cNvSpPr>
            <a:spLocks noGrp="1"/>
          </p:cNvSpPr>
          <p:nvPr>
            <p:ph type="body" idx="14"/>
          </p:nvPr>
        </p:nvSpPr>
        <p:spPr>
          <a:xfrm>
            <a:off x="4579200" y="1527418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Text Left"/>
          <p:cNvSpPr>
            <a:spLocks noGrp="1"/>
          </p:cNvSpPr>
          <p:nvPr>
            <p:ph sz="half" idx="1"/>
          </p:nvPr>
        </p:nvSpPr>
        <p:spPr>
          <a:xfrm>
            <a:off x="145143" y="2174874"/>
            <a:ext cx="4205514" cy="394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8" name="Subtitle Left"/>
          <p:cNvSpPr>
            <a:spLocks noGrp="1"/>
          </p:cNvSpPr>
          <p:nvPr>
            <p:ph type="body" idx="13"/>
          </p:nvPr>
        </p:nvSpPr>
        <p:spPr>
          <a:xfrm>
            <a:off x="145143" y="1528640"/>
            <a:ext cx="4205514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498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2775110"/>
            <a:ext cx="9144000" cy="956058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ption"/>
          <p:cNvSpPr>
            <a:spLocks noGrp="1"/>
          </p:cNvSpPr>
          <p:nvPr>
            <p:ph type="body" sz="half" idx="2"/>
          </p:nvPr>
        </p:nvSpPr>
        <p:spPr>
          <a:xfrm>
            <a:off x="0" y="6060835"/>
            <a:ext cx="9143999" cy="2840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</a:defRPr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0" y="1471014"/>
            <a:ext cx="9155714" cy="45898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63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 descr="F1-def-klei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20000"/>
            <a:ext cx="9155714" cy="4500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55714" cy="957600"/>
          </a:xfrm>
        </p:spPr>
        <p:txBody>
          <a:bodyPr anchor="ctr">
            <a:normAutofit/>
          </a:bodyPr>
          <a:lstStyle>
            <a:lvl1pPr algn="ctr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4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3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.jp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tle Background" descr="Bannier-los-lich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03" y="4248675"/>
            <a:ext cx="8933794" cy="1097280"/>
          </a:xfrm>
          <a:prstGeom prst="rect">
            <a:avLst/>
          </a:prstGeom>
        </p:spPr>
      </p:pic>
      <p:pic>
        <p:nvPicPr>
          <p:cNvPr id="13" name="Logo" descr="Levi9-vector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256" y="725839"/>
            <a:ext cx="3042744" cy="304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360000"/>
            <a:ext cx="9144000" cy="956058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0" rIns="91440" bIns="5400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9" r:id="rId3"/>
    <p:sldLayoutId id="2147483654" r:id="rId4"/>
    <p:sldLayoutId id="2147483657" r:id="rId5"/>
    <p:sldLayoutId id="21474836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 descr="Levi9-vector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9200" y="6177600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3200" b="0" i="0" kern="1200" cap="all">
          <a:solidFill>
            <a:srgbClr val="FFFFFF"/>
          </a:solidFill>
          <a:effectLst>
            <a:outerShdw blurRad="31750" dir="2700000" algn="tl" rotWithShape="0">
              <a:srgbClr val="000000">
                <a:alpha val="50000"/>
              </a:srgbClr>
            </a:outerShdw>
          </a:effectLst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SzPct val="100000"/>
        <a:buFont typeface="Arial"/>
        <a:buChar char="•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Levi9 IT Services</a:t>
            </a:r>
            <a:br>
              <a:rPr lang="nl-NL" b="1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endParaRPr lang="nl-NL" b="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53" y="5211018"/>
            <a:ext cx="2945416" cy="13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1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478971" y="2520674"/>
            <a:ext cx="83638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What is Maven</a:t>
            </a:r>
          </a:p>
          <a:p>
            <a:pPr marL="342900" indent="-342900">
              <a:buAutoNum type="arabicPeriod"/>
            </a:pPr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What’s inside a pom.xml</a:t>
            </a:r>
            <a:endParaRPr lang="en-US" sz="1600" b="1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71" y="224784"/>
            <a:ext cx="8363858" cy="93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97" y="438942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MAVEN OVERVIEW</a:t>
            </a:r>
          </a:p>
        </p:txBody>
      </p:sp>
    </p:spTree>
    <p:extLst>
      <p:ext uri="{BB962C8B-B14F-4D97-AF65-F5344CB8AC3E}">
        <p14:creationId xmlns:p14="http://schemas.microsoft.com/office/powerpoint/2010/main" val="425556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22394" cy="4500000"/>
          </a:xfrm>
        </p:spPr>
        <p:txBody>
          <a:bodyPr/>
          <a:lstStyle/>
          <a:p>
            <a:r>
              <a:rPr lang="en-US" dirty="0" smtClean="0"/>
              <a:t>Build tool</a:t>
            </a:r>
          </a:p>
          <a:p>
            <a:r>
              <a:rPr lang="en-US" dirty="0" smtClean="0"/>
              <a:t>Dependency management tool</a:t>
            </a:r>
          </a:p>
          <a:p>
            <a:r>
              <a:rPr lang="en-US" dirty="0" smtClean="0"/>
              <a:t>Project management tool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WHAT IS MAVEN?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8331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38436" cy="4500000"/>
          </a:xfrm>
        </p:spPr>
        <p:txBody>
          <a:bodyPr/>
          <a:lstStyle/>
          <a:p>
            <a:r>
              <a:rPr lang="en-US" dirty="0" smtClean="0"/>
              <a:t>Creates deployable artifacts from source code</a:t>
            </a:r>
          </a:p>
          <a:p>
            <a:r>
              <a:rPr lang="en-US" dirty="0" smtClean="0"/>
              <a:t>Automated/repeatable builds</a:t>
            </a:r>
          </a:p>
          <a:p>
            <a:r>
              <a:rPr lang="en-US" dirty="0" smtClean="0"/>
              <a:t>Deploying artifacts on servers</a:t>
            </a:r>
          </a:p>
          <a:p>
            <a:r>
              <a:rPr lang="en-US" dirty="0" smtClean="0"/>
              <a:t>IDE independent</a:t>
            </a:r>
          </a:p>
          <a:p>
            <a:r>
              <a:rPr lang="en-US" dirty="0" smtClean="0"/>
              <a:t>Integration with other build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as a build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22394" cy="4500000"/>
          </a:xfrm>
        </p:spPr>
        <p:txBody>
          <a:bodyPr/>
          <a:lstStyle/>
          <a:p>
            <a:r>
              <a:rPr lang="en-US" dirty="0" smtClean="0"/>
              <a:t>Download required dependencies from centralized repositories</a:t>
            </a:r>
          </a:p>
          <a:p>
            <a:r>
              <a:rPr lang="en-US" dirty="0" smtClean="0"/>
              <a:t>Resolve libraries required by project dependencies</a:t>
            </a:r>
          </a:p>
          <a:p>
            <a:r>
              <a:rPr lang="en-US" dirty="0" smtClean="0"/>
              <a:t>Dependency scoping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MAVEN AS A DEPENDENCY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3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43" y="1620000"/>
            <a:ext cx="8806352" cy="4500000"/>
          </a:xfrm>
        </p:spPr>
        <p:txBody>
          <a:bodyPr/>
          <a:lstStyle/>
          <a:p>
            <a:r>
              <a:rPr lang="en-US" dirty="0" smtClean="0"/>
              <a:t>Artifact versioning</a:t>
            </a:r>
          </a:p>
          <a:p>
            <a:r>
              <a:rPr lang="en-US" dirty="0" smtClean="0"/>
              <a:t>Change logs</a:t>
            </a:r>
          </a:p>
          <a:p>
            <a:r>
              <a:rPr lang="en-US" dirty="0" smtClean="0"/>
              <a:t>Documentations</a:t>
            </a:r>
          </a:p>
          <a:p>
            <a:r>
              <a:rPr lang="en-US" dirty="0" err="1" smtClean="0"/>
              <a:t>Javadocs</a:t>
            </a:r>
            <a:endParaRPr lang="en-US" dirty="0" smtClean="0"/>
          </a:p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AS A PROJECT MANAGEMENT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478971" y="2520674"/>
            <a:ext cx="836385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1. Project Information</a:t>
            </a:r>
          </a:p>
          <a:p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2. Dependencies</a:t>
            </a:r>
          </a:p>
          <a:p>
            <a:r>
              <a:rPr lang="en-US" sz="2600" b="1" dirty="0" smtClean="0">
                <a:solidFill>
                  <a:srgbClr val="424D43"/>
                </a:solidFill>
                <a:latin typeface="Helvetica Neue Light"/>
                <a:ea typeface="ヒラギノ明朝 ProN W3" pitchFamily="-84" charset="-128"/>
              </a:rPr>
              <a:t>3. Plugins</a:t>
            </a:r>
            <a:endParaRPr lang="en-US" sz="1600" b="1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  <a:p>
            <a:endParaRPr lang="en-US" sz="1600" dirty="0">
              <a:solidFill>
                <a:srgbClr val="424D43"/>
              </a:solidFill>
              <a:latin typeface="Helvetica Neue Light"/>
              <a:ea typeface="ヒラギノ明朝 ProN W3" pitchFamily="-84" charset="-128"/>
            </a:endParaRPr>
          </a:p>
        </p:txBody>
      </p:sp>
      <p:pic>
        <p:nvPicPr>
          <p:cNvPr id="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71" y="224784"/>
            <a:ext cx="8363858" cy="93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97" y="438942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Helvetica Neue Light"/>
              </a:rPr>
              <a:t>p</a:t>
            </a:r>
            <a:r>
              <a:rPr lang="en-US" sz="2800" dirty="0" smtClean="0">
                <a:solidFill>
                  <a:schemeClr val="bg1"/>
                </a:solidFill>
                <a:latin typeface="Helvetica Neue Light"/>
              </a:rPr>
              <a:t>om.xml</a:t>
            </a:r>
          </a:p>
        </p:txBody>
      </p:sp>
    </p:spTree>
    <p:extLst>
      <p:ext uri="{BB962C8B-B14F-4D97-AF65-F5344CB8AC3E}">
        <p14:creationId xmlns:p14="http://schemas.microsoft.com/office/powerpoint/2010/main" val="73799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71" y="224784"/>
            <a:ext cx="8363858" cy="93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7897" y="438942"/>
            <a:ext cx="2395471" cy="505861"/>
          </a:xfrm>
          <a:prstGeom prst="rect">
            <a:avLst/>
          </a:prstGeom>
          <a:noFill/>
        </p:spPr>
        <p:txBody>
          <a:bodyPr wrap="none" rtlCol="0">
            <a:normAutofit lnSpcReduction="10000"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Helvetica Neue Light"/>
              </a:rPr>
              <a:t>ONE COMMON GOAL</a:t>
            </a:r>
            <a:endParaRPr lang="en-US" sz="2800" dirty="0" smtClean="0">
              <a:solidFill>
                <a:schemeClr val="bg1"/>
              </a:solidFill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658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CF1E3284-2A4F-4AB7-8A56-3413F58225E8}"/>
    </a:ext>
  </a:extLst>
</a:theme>
</file>

<file path=ppt/theme/theme2.xml><?xml version="1.0" encoding="utf-8"?>
<a:theme xmlns:a="http://schemas.openxmlformats.org/drawingml/2006/main" name="Office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46FBA3BB-7C5E-4EBF-A12E-34B2908A87C2}"/>
    </a:ext>
  </a:extLst>
</a:theme>
</file>

<file path=ppt/theme/theme3.xml><?xml version="1.0" encoding="utf-8"?>
<a:theme xmlns:a="http://schemas.openxmlformats.org/drawingml/2006/main" name="Empty 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>
          <a:defRPr sz="2800" dirty="0" smtClean="0">
            <a:solidFill>
              <a:schemeClr val="tx1">
                <a:lumMod val="75000"/>
                <a:lumOff val="25000"/>
              </a:schemeClr>
            </a:solidFill>
            <a:latin typeface="Helvetica Neu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AA58B46-719A-4111-BF7C-7277D251D827}" vid="{A3C9FB14-E419-411C-A131-BCAF39453C3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DA1609B7607469C1AC9B6F8A6FE9D" ma:contentTypeVersion="2" ma:contentTypeDescription="Create a new document." ma:contentTypeScope="" ma:versionID="4a9137d238132a7f3847ed896ce73801">
  <xsd:schema xmlns:xsd="http://www.w3.org/2001/XMLSchema" xmlns:xs="http://www.w3.org/2001/XMLSchema" xmlns:p="http://schemas.microsoft.com/office/2006/metadata/properties" xmlns:ns1="http://schemas.microsoft.com/sharepoint/v3" xmlns:ns2="696890a7-2738-473a-8580-15948eca3069" targetNamespace="http://schemas.microsoft.com/office/2006/metadata/properties" ma:root="true" ma:fieldsID="cc6804599cb381d96cddd0f9a4d92b86" ns1:_="" ns2:_="">
    <xsd:import namespace="http://schemas.microsoft.com/sharepoint/v3"/>
    <xsd:import namespace="696890a7-2738-473a-8580-15948eca3069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AppAuthor" minOccurs="0"/>
                <xsd:element ref="ns1:AppEditor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ID" ma:index="13" nillable="true" ma:displayName="ID" ma:internalName="ID" ma:readOnly="true">
      <xsd:simpleType>
        <xsd:restriction base="dms:Unknown"/>
      </xsd:simpleType>
    </xsd:element>
    <xsd:element name="Author" ma:index="16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8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19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0" nillable="true" ma:displayName="Copy Source" ma:internalName="_CopySource" ma:readOnly="true">
      <xsd:simpleType>
        <xsd:restriction base="dms:Text"/>
      </xsd:simpleType>
    </xsd:element>
    <xsd:element name="_ModerationStatus" ma:index="21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2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3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4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5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6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7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8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4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2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3" nillable="true" ma:displayName="Level" ma:hidden="true" ma:internalName="_Level" ma:readOnly="true">
      <xsd:simpleType>
        <xsd:restriction base="dms:Unknown"/>
      </xsd:simpleType>
    </xsd:element>
    <xsd:element name="_IsCurrentVersion" ma:index="54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5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6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AppAuthor" ma:index="57" nillable="true" ma:displayName="App Created By" ma:list="AppPrincipals" ma:internalName="AppAuthor" ma:readOnly="true" ma:showField="Title">
      <xsd:simpleType>
        <xsd:restriction base="dms:Lookup"/>
      </xsd:simpleType>
    </xsd:element>
    <xsd:element name="AppEditor" ma:index="58" nillable="true" ma:displayName="App Modified By" ma:list="AppPrincipals" ma:internalName="AppEditor" ma:readOnly="true" ma:showField="Title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6890a7-2738-473a-8580-15948eca3069" elementFormDefault="qualified">
    <xsd:import namespace="http://schemas.microsoft.com/office/2006/documentManagement/types"/>
    <xsd:import namespace="http://schemas.microsoft.com/office/infopath/2007/PartnerControls"/>
    <xsd:element name="_dlc_DocId" ma:index="7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7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0x010100E25DA1609B7607469C1AC9B6F8A6FE9D</ContentTypeId>
    <_dlc_DocId xmlns="696890a7-2738-473a-8580-15948eca3069">Y5ANCCKZ2MDQ-10-1542</_dlc_DocId>
    <_dlc_DocIdUrl xmlns="696890a7-2738-473a-8580-15948eca3069">
      <Url>https://internal.levi9.com/_layouts/15/DocIdRedir.aspx?ID=Y5ANCCKZ2MDQ-10-1542</Url>
      <Description>Y5ANCCKZ2MDQ-10-1542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537DA68-33FD-40D7-963A-955D4E055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6890a7-2738-473a-8580-15948eca30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631425-235C-4781-93DD-7928AF7173EF}">
  <ds:schemaRefs>
    <ds:schemaRef ds:uri="http://purl.org/dc/elements/1.1/"/>
    <ds:schemaRef ds:uri="696890a7-2738-473a-8580-15948eca3069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BB62213-8F90-4EF1-A6A4-641F0452CB5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FBE2CE3-A764-49E9-945D-1AE464F7016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Levi9 Basic Presentation Template (2)</Template>
  <TotalTime>2797</TotalTime>
  <Words>397</Words>
  <Application>Microsoft Office PowerPoint</Application>
  <PresentationFormat>On-screen Show (4:3)</PresentationFormat>
  <Paragraphs>61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Helvetica Neue</vt:lpstr>
      <vt:lpstr>Helvetica Neue Light</vt:lpstr>
      <vt:lpstr>ヒラギノ明朝 ProN W3</vt:lpstr>
      <vt:lpstr>Title</vt:lpstr>
      <vt:lpstr>Office Thema</vt:lpstr>
      <vt:lpstr>Empty Thema</vt:lpstr>
      <vt:lpstr>Levi9 IT Services </vt:lpstr>
      <vt:lpstr>PowerPoint Presentation</vt:lpstr>
      <vt:lpstr>WHAT IS MAVEN?</vt:lpstr>
      <vt:lpstr>Maven as a build tool</vt:lpstr>
      <vt:lpstr>MAVEN AS A DEPENDENCY MANAGEMENT TOOL</vt:lpstr>
      <vt:lpstr>MAVEN AS A PROJECT MANAGEMENT TOOL</vt:lpstr>
      <vt:lpstr>PowerPoint Presentation</vt:lpstr>
      <vt:lpstr>PowerPoint Presentation</vt:lpstr>
    </vt:vector>
  </TitlesOfParts>
  <Company>Levi9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 Petrila</dc:creator>
  <cp:lastModifiedBy>Mihai Balaniscu</cp:lastModifiedBy>
  <cp:revision>200</cp:revision>
  <dcterms:created xsi:type="dcterms:W3CDTF">2015-03-16T12:00:39Z</dcterms:created>
  <dcterms:modified xsi:type="dcterms:W3CDTF">2016-03-11T14:15:04Z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0x010100E25DA1609B7607469C1AC9B6F8A6FE9D</vt:lpwstr>
  </property>
  <property fmtid="{D5CDD505-2E9C-101B-9397-08002B2CF9AE}" pid="3" name="_dlc_DocIdItemGuid">
    <vt:lpwstr>07eb3b0c-ec85-4292-942d-9aaf3c921307</vt:lpwstr>
  </property>
</Properties>
</file>