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5"/>
  </p:notesMasterIdLst>
  <p:sldIdLst>
    <p:sldId id="256" r:id="rId8"/>
    <p:sldId id="264" r:id="rId9"/>
    <p:sldId id="298" r:id="rId10"/>
    <p:sldId id="299" r:id="rId11"/>
    <p:sldId id="300" r:id="rId12"/>
    <p:sldId id="301" r:id="rId13"/>
    <p:sldId id="288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 Balaniscu" initials="MB" lastIdx="1" clrIdx="0">
    <p:extLst>
      <p:ext uri="{19B8F6BF-5375-455C-9EA6-DF929625EA0E}">
        <p15:presenceInfo xmlns:p15="http://schemas.microsoft.com/office/powerpoint/2012/main" userId="S-1-5-21-3455732799-2421934152-1756096538-30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52014" autoAdjust="0"/>
  </p:normalViewPr>
  <p:slideViewPr>
    <p:cSldViewPr snapToGrid="0" snapToObjects="1">
      <p:cViewPr varScale="1">
        <p:scale>
          <a:sx n="40" d="100"/>
          <a:sy n="40" d="100"/>
        </p:scale>
        <p:origin x="23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tool, like make or ant -&gt; packaging the war file</a:t>
            </a:r>
          </a:p>
          <a:p>
            <a:r>
              <a:rPr lang="en-US" baseline="0" dirty="0" smtClean="0"/>
              <a:t>Dependency management tool -&gt; to download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libraries</a:t>
            </a:r>
          </a:p>
          <a:p>
            <a:r>
              <a:rPr lang="en-US" baseline="0" dirty="0" smtClean="0"/>
              <a:t>Project management -&gt; version, who is 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Command line tool, easy ide integration (eclipse,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idea)</a:t>
            </a:r>
          </a:p>
          <a:p>
            <a:r>
              <a:rPr lang="en-US" baseline="0" dirty="0" smtClean="0"/>
              <a:t>Has a standardized folder structure. </a:t>
            </a:r>
          </a:p>
          <a:p>
            <a:r>
              <a:rPr lang="en-US" baseline="0" dirty="0" smtClean="0"/>
              <a:t>-&gt; uniformity across projects through patterns</a:t>
            </a:r>
          </a:p>
          <a:p>
            <a:r>
              <a:rPr lang="en-US" baseline="0" dirty="0" smtClean="0"/>
              <a:t>-&gt; convention over configuration. In ant you say “All of my source code is in this directory”. Maven approach is “You’re going to put all source files in this directory”</a:t>
            </a:r>
          </a:p>
          <a:p>
            <a:r>
              <a:rPr lang="en-US" baseline="0" dirty="0" smtClean="0"/>
              <a:t>-&gt; this achieves a consistent path for every project: compile phase, test phase, deploy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achieve</a:t>
            </a:r>
            <a:r>
              <a:rPr lang="en-US" baseline="0" dirty="0" smtClean="0"/>
              <a:t> all this via plugins</a:t>
            </a:r>
          </a:p>
          <a:p>
            <a:r>
              <a:rPr lang="en-US" baseline="0" dirty="0" smtClean="0"/>
              <a:t>Any developer can build the project without knowing anything but the build tool, everything step being automated and described as xml in the pom.xml</a:t>
            </a:r>
          </a:p>
          <a:p>
            <a:r>
              <a:rPr lang="en-US" dirty="0" smtClean="0"/>
              <a:t>Integration</a:t>
            </a:r>
            <a:r>
              <a:rPr lang="en-US" baseline="0" dirty="0" smtClean="0"/>
              <a:t> with other build tools like Hudson or Bamboo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Central</a:t>
            </a:r>
            <a:r>
              <a:rPr lang="en-US" baseline="0" dirty="0" smtClean="0"/>
              <a:t> or nexus repo. Don’t need to manually download jar files from web and check out them into Version Manager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Subversion)</a:t>
            </a:r>
          </a:p>
          <a:p>
            <a:r>
              <a:rPr lang="en-US" baseline="0" dirty="0" smtClean="0"/>
              <a:t>Our project dependencies might have other dependencies as well, maven takes care of this also.</a:t>
            </a:r>
          </a:p>
          <a:p>
            <a:r>
              <a:rPr lang="en-US" dirty="0" smtClean="0"/>
              <a:t>Dependency</a:t>
            </a:r>
            <a:r>
              <a:rPr lang="en-US" baseline="0" dirty="0" smtClean="0"/>
              <a:t> scopes. Maybe I need a jar file only to run tests, but it’s not needed in order to use and run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one</a:t>
            </a:r>
          </a:p>
          <a:p>
            <a:endParaRPr lang="en-US" dirty="0" smtClean="0"/>
          </a:p>
          <a:p>
            <a:r>
              <a:rPr lang="en-US" dirty="0" smtClean="0"/>
              <a:t>Pom.xml can contain all information we need to know about project, version, developers, website, source code repository</a:t>
            </a:r>
          </a:p>
          <a:p>
            <a:r>
              <a:rPr lang="en-US" dirty="0" smtClean="0"/>
              <a:t>We can generate change logs.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automated during the build process</a:t>
            </a:r>
          </a:p>
          <a:p>
            <a:r>
              <a:rPr lang="en-US" baseline="0" dirty="0" smtClean="0"/>
              <a:t>Reports from tests, code coverage,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en-US" baseline="0" dirty="0" smtClean="0"/>
              <a:t> will read this file and learn about the project, will download the dependencies and plugins.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plugins have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lifecycle will begin. Compile -&gt; Test -&gt; Install </a:t>
            </a:r>
            <a:r>
              <a:rPr lang="en-US" baseline="0" smtClean="0"/>
              <a:t>-&gt;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53" y="5211018"/>
            <a:ext cx="2945416" cy="13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 is Maven</a:t>
            </a:r>
          </a:p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What’s inside a pom.xml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MAVEN OVERVIEW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Build tool</a:t>
            </a:r>
          </a:p>
          <a:p>
            <a:r>
              <a:rPr lang="en-US" dirty="0" smtClean="0"/>
              <a:t>Dependency management tool</a:t>
            </a:r>
          </a:p>
          <a:p>
            <a:r>
              <a:rPr lang="en-US" dirty="0" smtClean="0"/>
              <a:t>Project management tool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MAVEN?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331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38436" cy="4500000"/>
          </a:xfrm>
        </p:spPr>
        <p:txBody>
          <a:bodyPr/>
          <a:lstStyle/>
          <a:p>
            <a:r>
              <a:rPr lang="en-US" dirty="0" smtClean="0"/>
              <a:t>Creates deployable artifacts from source code</a:t>
            </a:r>
          </a:p>
          <a:p>
            <a:r>
              <a:rPr lang="en-US" dirty="0" smtClean="0"/>
              <a:t>Automated/repeatable builds</a:t>
            </a:r>
          </a:p>
          <a:p>
            <a:r>
              <a:rPr lang="en-US" dirty="0" smtClean="0"/>
              <a:t>Deploying artifacts on servers</a:t>
            </a:r>
          </a:p>
          <a:p>
            <a:r>
              <a:rPr lang="en-US" dirty="0" smtClean="0"/>
              <a:t>IDE independent</a:t>
            </a:r>
          </a:p>
          <a:p>
            <a:r>
              <a:rPr lang="en-US" dirty="0" smtClean="0"/>
              <a:t>Integration with other build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build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Download required dependencies from centralized repositories</a:t>
            </a:r>
          </a:p>
          <a:p>
            <a:r>
              <a:rPr lang="en-US" dirty="0" smtClean="0"/>
              <a:t>Resolve libraries required by project dependencies</a:t>
            </a:r>
          </a:p>
          <a:p>
            <a:r>
              <a:rPr lang="en-US" dirty="0" smtClean="0"/>
              <a:t>Dependency scoping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AS A DEPENDENCY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06352" cy="4500000"/>
          </a:xfrm>
        </p:spPr>
        <p:txBody>
          <a:bodyPr/>
          <a:lstStyle/>
          <a:p>
            <a:r>
              <a:rPr lang="en-US" dirty="0" smtClean="0"/>
              <a:t>Artifact versioning</a:t>
            </a:r>
          </a:p>
          <a:p>
            <a:r>
              <a:rPr lang="en-US" dirty="0" smtClean="0"/>
              <a:t>Change logs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PROJECT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1. Project Information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2. Dependencies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3. Plugins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Light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om.xml</a:t>
            </a:r>
          </a:p>
        </p:txBody>
      </p:sp>
    </p:spTree>
    <p:extLst>
      <p:ext uri="{BB962C8B-B14F-4D97-AF65-F5344CB8AC3E}">
        <p14:creationId xmlns:p14="http://schemas.microsoft.com/office/powerpoint/2010/main" val="7379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631425-235C-4781-93DD-7928AF7173EF}">
  <ds:schemaRefs>
    <ds:schemaRef ds:uri="http://purl.org/dc/elements/1.1/"/>
    <ds:schemaRef ds:uri="696890a7-2738-473a-8580-15948eca3069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2797</TotalTime>
  <Words>393</Words>
  <Application>Microsoft Office PowerPoint</Application>
  <PresentationFormat>On-screen Show (4:3)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 Neue</vt:lpstr>
      <vt:lpstr>Helvetica Neue Light</vt:lpstr>
      <vt:lpstr>ヒラギノ明朝 ProN W3</vt:lpstr>
      <vt:lpstr>Title</vt:lpstr>
      <vt:lpstr>Office Thema</vt:lpstr>
      <vt:lpstr>Empty Thema</vt:lpstr>
      <vt:lpstr>Levi9 IT Services </vt:lpstr>
      <vt:lpstr>PowerPoint Presentation</vt:lpstr>
      <vt:lpstr>WHAT IS MAVEN?</vt:lpstr>
      <vt:lpstr>Maven as a build tool</vt:lpstr>
      <vt:lpstr>MAVEN AS A DEPENDENCY MANAGEMENT TOOL</vt:lpstr>
      <vt:lpstr>MAVEN AS A PROJECT MANAGEMENT TOOL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Mihai Balaniscu</cp:lastModifiedBy>
  <cp:revision>197</cp:revision>
  <dcterms:created xsi:type="dcterms:W3CDTF">2015-03-16T12:00:39Z</dcterms:created>
  <dcterms:modified xsi:type="dcterms:W3CDTF">2016-03-09T10:27:38Z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