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6"/>
  </p:notesMasterIdLst>
  <p:sldIdLst>
    <p:sldId id="256" r:id="rId8"/>
    <p:sldId id="264" r:id="rId9"/>
    <p:sldId id="288" r:id="rId10"/>
    <p:sldId id="265" r:id="rId11"/>
    <p:sldId id="289" r:id="rId12"/>
    <p:sldId id="281" r:id="rId13"/>
    <p:sldId id="282" r:id="rId14"/>
    <p:sldId id="283" r:id="rId15"/>
    <p:sldId id="287" r:id="rId16"/>
    <p:sldId id="286" r:id="rId17"/>
    <p:sldId id="297" r:id="rId18"/>
    <p:sldId id="290" r:id="rId19"/>
    <p:sldId id="292" r:id="rId20"/>
    <p:sldId id="293" r:id="rId21"/>
    <p:sldId id="294" r:id="rId22"/>
    <p:sldId id="295" r:id="rId23"/>
    <p:sldId id="296" r:id="rId24"/>
    <p:sldId id="291" r:id="rId25"/>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40" d="100"/>
          <a:sy n="40" d="100"/>
        </p:scale>
        <p:origin x="24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a:t>
            </a:fld>
            <a:endParaRPr lang="en-US"/>
          </a:p>
        </p:txBody>
      </p:sp>
    </p:spTree>
    <p:extLst>
      <p:ext uri="{BB962C8B-B14F-4D97-AF65-F5344CB8AC3E}">
        <p14:creationId xmlns:p14="http://schemas.microsoft.com/office/powerpoint/2010/main" val="200683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290402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17</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p>
          <a:p>
            <a:endParaRPr lang="en-US" dirty="0" smtClean="0">
              <a:effectLst/>
            </a:endParaRPr>
          </a:p>
          <a:p>
            <a:endParaRPr lang="en-US" dirty="0" smtClean="0">
              <a:effectLst/>
            </a:endParaRPr>
          </a:p>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HTTP verbs.</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11</a:t>
            </a:fld>
            <a:endParaRPr lang="en-US"/>
          </a:p>
        </p:txBody>
      </p:sp>
    </p:spTree>
    <p:extLst>
      <p:ext uri="{BB962C8B-B14F-4D97-AF65-F5344CB8AC3E}">
        <p14:creationId xmlns:p14="http://schemas.microsoft.com/office/powerpoint/2010/main" val="324985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1172823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s.google.com/custom-search/json-api/v1/using_rest" TargetMode="External"/><Relationship Id="rId3" Type="http://schemas.openxmlformats.org/officeDocument/2006/relationships/image" Target="../media/image8.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evelopers.facebook.com/docs/graph-api/using-graph-api" TargetMode="External"/><Relationship Id="rId5" Type="http://schemas.openxmlformats.org/officeDocument/2006/relationships/image" Target="../media/image13.png"/><Relationship Id="rId4" Type="http://schemas.openxmlformats.org/officeDocument/2006/relationships/hyperlink" Target="https://dev.twitter.com/rest/public"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353" y="5267740"/>
            <a:ext cx="2945416" cy="1342935"/>
          </a:xfrm>
          <a:prstGeom prst="rect">
            <a:avLst/>
          </a:prstGeom>
        </p:spPr>
      </p:pic>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Who uses REST</a:t>
            </a:r>
          </a:p>
        </p:txBody>
      </p:sp>
      <p:pic>
        <p:nvPicPr>
          <p:cNvPr id="1030" name="Picture 6" descr="https://g.twimg.com/Twitter_logo_blu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494" y="4188227"/>
            <a:ext cx="1978967" cy="160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facebookbrand.com/img/fb-art.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7719" y="28767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es.cloudinary.com/demo/image/fetch/fl_png8/https:/www.google.com/images/branding/googlelogo/2x/googlelogo_color_272x92dp.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34" y="2296779"/>
            <a:ext cx="3447686"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7846747"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3"/>
            <a:ext cx="5360272" cy="2984369"/>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30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a:t>
            </a:r>
            <a:r>
              <a:rPr lang="en-US" sz="1600" b="1" noProof="1" smtClean="0">
                <a:solidFill>
                  <a:srgbClr val="424D43"/>
                </a:solidFill>
                <a:ea typeface="ヒラギノ明朝 ProN W3" pitchFamily="-84" charset="-128"/>
                <a:cs typeface="+mn-cs"/>
              </a:rPr>
              <a:t>e</a:t>
            </a:r>
            <a:r>
              <a:rPr lang="ro-RO" sz="1600" b="1" noProof="1" smtClean="0">
                <a:solidFill>
                  <a:srgbClr val="424D43"/>
                </a:solidFill>
                <a:ea typeface="ヒラギノ明朝 ProN W3" pitchFamily="-84" charset="-128"/>
                <a:cs typeface="+mn-cs"/>
              </a:rPr>
              <a:t>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a:t>
            </a:r>
            <a:r>
              <a:rPr lang="en-US" sz="2800" dirty="0" smtClean="0">
                <a:solidFill>
                  <a:schemeClr val="bg1"/>
                </a:solidFill>
                <a:latin typeface="Helvetica Neue Light"/>
              </a:rPr>
              <a:t>EST</a:t>
            </a: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2.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3.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2630</TotalTime>
  <Words>928</Words>
  <Application>Microsoft Office PowerPoint</Application>
  <PresentationFormat>On-screen Show (4:3)</PresentationFormat>
  <Paragraphs>395</Paragraphs>
  <Slides>18</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191</cp:revision>
  <dcterms:created xsi:type="dcterms:W3CDTF">2015-03-16T12:00:39Z</dcterms:created>
  <dcterms:modified xsi:type="dcterms:W3CDTF">2016-03-09T10:28:29Z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