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147309285" r:id="rId3"/>
    <p:sldId id="2147309270" r:id="rId4"/>
    <p:sldId id="365" r:id="rId5"/>
    <p:sldId id="260" r:id="rId6"/>
    <p:sldId id="278" r:id="rId7"/>
    <p:sldId id="276" r:id="rId8"/>
    <p:sldId id="2147309272" r:id="rId9"/>
    <p:sldId id="2147309273" r:id="rId10"/>
    <p:sldId id="2147309274" r:id="rId11"/>
    <p:sldId id="2147309275" r:id="rId12"/>
    <p:sldId id="2147309276" r:id="rId13"/>
    <p:sldId id="2147309277" r:id="rId14"/>
    <p:sldId id="2147309278" r:id="rId15"/>
    <p:sldId id="2147309279" r:id="rId16"/>
    <p:sldId id="355" r:id="rId17"/>
    <p:sldId id="281" r:id="rId18"/>
    <p:sldId id="377" r:id="rId19"/>
    <p:sldId id="2147309282" r:id="rId20"/>
    <p:sldId id="2147309284" r:id="rId21"/>
    <p:sldId id="336" r:id="rId22"/>
    <p:sldId id="2147309280" r:id="rId23"/>
    <p:sldId id="2147309281" r:id="rId24"/>
    <p:sldId id="3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252564-C795-4A73-9DFB-6E2B5EDE183F}">
          <p14:sldIdLst>
            <p14:sldId id="256"/>
            <p14:sldId id="2147309285"/>
            <p14:sldId id="2147309270"/>
            <p14:sldId id="365"/>
            <p14:sldId id="260"/>
            <p14:sldId id="278"/>
            <p14:sldId id="276"/>
            <p14:sldId id="2147309272"/>
            <p14:sldId id="2147309273"/>
            <p14:sldId id="2147309274"/>
            <p14:sldId id="2147309275"/>
            <p14:sldId id="2147309276"/>
            <p14:sldId id="2147309277"/>
            <p14:sldId id="2147309278"/>
            <p14:sldId id="2147309279"/>
            <p14:sldId id="355"/>
            <p14:sldId id="281"/>
            <p14:sldId id="377"/>
            <p14:sldId id="2147309282"/>
            <p14:sldId id="2147309284"/>
            <p14:sldId id="336"/>
            <p14:sldId id="2147309280"/>
            <p14:sldId id="2147309281"/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FFFFCC"/>
    <a:srgbClr val="FF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5907D-400C-40DB-BC81-B3EE6BB5DE40}" v="590" dt="2023-08-26T02:20:42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82" autoAdjust="0"/>
  </p:normalViewPr>
  <p:slideViewPr>
    <p:cSldViewPr snapToGrid="0">
      <p:cViewPr varScale="1">
        <p:scale>
          <a:sx n="150" d="100"/>
          <a:sy n="150" d="100"/>
        </p:scale>
        <p:origin x="144" y="6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Budiu" userId="3fe408b5c12bb05c" providerId="LiveId" clId="{0975907D-400C-40DB-BC81-B3EE6BB5DE40}"/>
    <pc:docChg chg="undo custSel addSld delSld modSld sldOrd delSection modSection">
      <pc:chgData name="Mihai Budiu" userId="3fe408b5c12bb05c" providerId="LiveId" clId="{0975907D-400C-40DB-BC81-B3EE6BB5DE40}" dt="2023-08-26T02:20:42.737" v="3401"/>
      <pc:docMkLst>
        <pc:docMk/>
      </pc:docMkLst>
      <pc:sldChg chg="addSp delSp modSp mod">
        <pc:chgData name="Mihai Budiu" userId="3fe408b5c12bb05c" providerId="LiveId" clId="{0975907D-400C-40DB-BC81-B3EE6BB5DE40}" dt="2023-08-25T23:32:05.872" v="2509" actId="14100"/>
        <pc:sldMkLst>
          <pc:docMk/>
          <pc:sldMk cId="359428115" sldId="256"/>
        </pc:sldMkLst>
        <pc:spChg chg="mod">
          <ac:chgData name="Mihai Budiu" userId="3fe408b5c12bb05c" providerId="LiveId" clId="{0975907D-400C-40DB-BC81-B3EE6BB5DE40}" dt="2023-08-25T23:31:49.024" v="2508" actId="20577"/>
          <ac:spMkLst>
            <pc:docMk/>
            <pc:sldMk cId="359428115" sldId="256"/>
            <ac:spMk id="3" creationId="{8E98FC00-57FC-44CF-92E8-56E4B9431A64}"/>
          </ac:spMkLst>
        </pc:spChg>
        <pc:spChg chg="add mod ord">
          <ac:chgData name="Mihai Budiu" userId="3fe408b5c12bb05c" providerId="LiveId" clId="{0975907D-400C-40DB-BC81-B3EE6BB5DE40}" dt="2023-08-25T23:32:05.872" v="2509" actId="14100"/>
          <ac:spMkLst>
            <pc:docMk/>
            <pc:sldMk cId="359428115" sldId="256"/>
            <ac:spMk id="4" creationId="{4D1255B8-CBE7-AF02-26C8-A9CA255CD580}"/>
          </ac:spMkLst>
        </pc:spChg>
        <pc:picChg chg="del mod ord">
          <ac:chgData name="Mihai Budiu" userId="3fe408b5c12bb05c" providerId="LiveId" clId="{0975907D-400C-40DB-BC81-B3EE6BB5DE40}" dt="2023-08-25T18:15:01.377" v="525" actId="478"/>
          <ac:picMkLst>
            <pc:docMk/>
            <pc:sldMk cId="359428115" sldId="256"/>
            <ac:picMk id="4" creationId="{3D1B5962-7E71-FCC0-7EBF-4E56760AAE9D}"/>
          </ac:picMkLst>
        </pc:picChg>
        <pc:picChg chg="del ord">
          <ac:chgData name="Mihai Budiu" userId="3fe408b5c12bb05c" providerId="LiveId" clId="{0975907D-400C-40DB-BC81-B3EE6BB5DE40}" dt="2023-08-25T18:14:59.337" v="524" actId="478"/>
          <ac:picMkLst>
            <pc:docMk/>
            <pc:sldMk cId="359428115" sldId="256"/>
            <ac:picMk id="5" creationId="{2337B378-5D52-BB13-C5CC-BCDD06871C39}"/>
          </ac:picMkLst>
        </pc:picChg>
        <pc:picChg chg="add mod">
          <ac:chgData name="Mihai Budiu" userId="3fe408b5c12bb05c" providerId="LiveId" clId="{0975907D-400C-40DB-BC81-B3EE6BB5DE40}" dt="2023-08-25T23:31:30.951" v="2494"/>
          <ac:picMkLst>
            <pc:docMk/>
            <pc:sldMk cId="359428115" sldId="256"/>
            <ac:picMk id="5" creationId="{42A09C87-B15D-68FB-2DCD-EB513BAAC10F}"/>
          </ac:picMkLst>
        </pc:picChg>
        <pc:picChg chg="add del mod">
          <ac:chgData name="Mihai Budiu" userId="3fe408b5c12bb05c" providerId="LiveId" clId="{0975907D-400C-40DB-BC81-B3EE6BB5DE40}" dt="2023-08-25T19:39:36.880" v="2147" actId="478"/>
          <ac:picMkLst>
            <pc:docMk/>
            <pc:sldMk cId="359428115" sldId="256"/>
            <ac:picMk id="7" creationId="{394AA729-C274-D879-F596-05A9E1FEDCC0}"/>
          </ac:picMkLst>
        </pc:picChg>
      </pc:sldChg>
      <pc:sldChg chg="del">
        <pc:chgData name="Mihai Budiu" userId="3fe408b5c12bb05c" providerId="LiveId" clId="{0975907D-400C-40DB-BC81-B3EE6BB5DE40}" dt="2023-08-25T18:05:02.893" v="208" actId="47"/>
        <pc:sldMkLst>
          <pc:docMk/>
          <pc:sldMk cId="2452161966" sldId="257"/>
        </pc:sldMkLst>
      </pc:sldChg>
      <pc:sldChg chg="del">
        <pc:chgData name="Mihai Budiu" userId="3fe408b5c12bb05c" providerId="LiveId" clId="{0975907D-400C-40DB-BC81-B3EE6BB5DE40}" dt="2023-08-25T18:05:03.509" v="209" actId="47"/>
        <pc:sldMkLst>
          <pc:docMk/>
          <pc:sldMk cId="1574262195" sldId="258"/>
        </pc:sldMkLst>
      </pc:sldChg>
      <pc:sldChg chg="del">
        <pc:chgData name="Mihai Budiu" userId="3fe408b5c12bb05c" providerId="LiveId" clId="{0975907D-400C-40DB-BC81-B3EE6BB5DE40}" dt="2023-08-25T18:05:04.566" v="210" actId="47"/>
        <pc:sldMkLst>
          <pc:docMk/>
          <pc:sldMk cId="78374372" sldId="259"/>
        </pc:sldMkLst>
      </pc:sldChg>
      <pc:sldChg chg="addSp delSp modSp add del mod">
        <pc:chgData name="Mihai Budiu" userId="3fe408b5c12bb05c" providerId="LiveId" clId="{0975907D-400C-40DB-BC81-B3EE6BB5DE40}" dt="2023-08-25T22:48:38.477" v="2241" actId="1076"/>
        <pc:sldMkLst>
          <pc:docMk/>
          <pc:sldMk cId="3892981625" sldId="260"/>
        </pc:sldMkLst>
        <pc:spChg chg="add del">
          <ac:chgData name="Mihai Budiu" userId="3fe408b5c12bb05c" providerId="LiveId" clId="{0975907D-400C-40DB-BC81-B3EE6BB5DE40}" dt="2023-08-25T22:48:14.840" v="2232" actId="478"/>
          <ac:spMkLst>
            <pc:docMk/>
            <pc:sldMk cId="3892981625" sldId="260"/>
            <ac:spMk id="8" creationId="{123D8F44-0B39-3216-9731-3CC159F7BBAB}"/>
          </ac:spMkLst>
        </pc:spChg>
        <pc:spChg chg="add mod">
          <ac:chgData name="Mihai Budiu" userId="3fe408b5c12bb05c" providerId="LiveId" clId="{0975907D-400C-40DB-BC81-B3EE6BB5DE40}" dt="2023-08-25T22:48:38.477" v="2241" actId="1076"/>
          <ac:spMkLst>
            <pc:docMk/>
            <pc:sldMk cId="3892981625" sldId="260"/>
            <ac:spMk id="9" creationId="{6A4C0050-DBA3-1A5B-DB8D-0A4A41EF7417}"/>
          </ac:spMkLst>
        </pc:spChg>
        <pc:spChg chg="mod">
          <ac:chgData name="Mihai Budiu" userId="3fe408b5c12bb05c" providerId="LiveId" clId="{0975907D-400C-40DB-BC81-B3EE6BB5DE40}" dt="2023-08-25T22:47:19.840" v="2224" actId="14100"/>
          <ac:spMkLst>
            <pc:docMk/>
            <pc:sldMk cId="3892981625" sldId="260"/>
            <ac:spMk id="14" creationId="{35C69596-626E-4AD6-910F-9A9C2DAEA33C}"/>
          </ac:spMkLst>
        </pc:spChg>
        <pc:grpChg chg="mod">
          <ac:chgData name="Mihai Budiu" userId="3fe408b5c12bb05c" providerId="LiveId" clId="{0975907D-400C-40DB-BC81-B3EE6BB5DE40}" dt="2023-08-25T22:47:36.860" v="2225" actId="1076"/>
          <ac:grpSpMkLst>
            <pc:docMk/>
            <pc:sldMk cId="3892981625" sldId="260"/>
            <ac:grpSpMk id="5" creationId="{8AE4048A-AEF5-45A4-A39F-AD49B9AC2D27}"/>
          </ac:grpSpMkLst>
        </pc:grpChg>
        <pc:cxnChg chg="add mod">
          <ac:chgData name="Mihai Budiu" userId="3fe408b5c12bb05c" providerId="LiveId" clId="{0975907D-400C-40DB-BC81-B3EE6BB5DE40}" dt="2023-08-25T22:48:06.694" v="2230" actId="208"/>
          <ac:cxnSpMkLst>
            <pc:docMk/>
            <pc:sldMk cId="3892981625" sldId="260"/>
            <ac:cxnSpMk id="7" creationId="{6359CCA6-D2D3-32F9-8D14-4E6068B6E0BE}"/>
          </ac:cxnSpMkLst>
        </pc:cxnChg>
      </pc:sldChg>
      <pc:sldChg chg="del">
        <pc:chgData name="Mihai Budiu" userId="3fe408b5c12bb05c" providerId="LiveId" clId="{0975907D-400C-40DB-BC81-B3EE6BB5DE40}" dt="2023-08-25T18:10:14.354" v="461" actId="47"/>
        <pc:sldMkLst>
          <pc:docMk/>
          <pc:sldMk cId="3961980958" sldId="261"/>
        </pc:sldMkLst>
      </pc:sldChg>
      <pc:sldChg chg="del">
        <pc:chgData name="Mihai Budiu" userId="3fe408b5c12bb05c" providerId="LiveId" clId="{0975907D-400C-40DB-BC81-B3EE6BB5DE40}" dt="2023-08-25T18:10:15.302" v="462" actId="47"/>
        <pc:sldMkLst>
          <pc:docMk/>
          <pc:sldMk cId="3572706360" sldId="263"/>
        </pc:sldMkLst>
      </pc:sldChg>
      <pc:sldChg chg="del">
        <pc:chgData name="Mihai Budiu" userId="3fe408b5c12bb05c" providerId="LiveId" clId="{0975907D-400C-40DB-BC81-B3EE6BB5DE40}" dt="2023-08-25T18:10:13.273" v="460" actId="47"/>
        <pc:sldMkLst>
          <pc:docMk/>
          <pc:sldMk cId="4067653492" sldId="265"/>
        </pc:sldMkLst>
      </pc:sldChg>
      <pc:sldChg chg="modSp del mod">
        <pc:chgData name="Mihai Budiu" userId="3fe408b5c12bb05c" providerId="LiveId" clId="{0975907D-400C-40DB-BC81-B3EE6BB5DE40}" dt="2023-08-25T18:11:45.752" v="509" actId="47"/>
        <pc:sldMkLst>
          <pc:docMk/>
          <pc:sldMk cId="3877867078" sldId="267"/>
        </pc:sldMkLst>
        <pc:spChg chg="mod">
          <ac:chgData name="Mihai Budiu" userId="3fe408b5c12bb05c" providerId="LiveId" clId="{0975907D-400C-40DB-BC81-B3EE6BB5DE40}" dt="2023-08-25T18:11:34.719" v="506" actId="21"/>
          <ac:spMkLst>
            <pc:docMk/>
            <pc:sldMk cId="3877867078" sldId="267"/>
            <ac:spMk id="3" creationId="{5F09702C-78C2-4FAC-A417-9403F2C8411E}"/>
          </ac:spMkLst>
        </pc:spChg>
      </pc:sldChg>
      <pc:sldChg chg="del">
        <pc:chgData name="Mihai Budiu" userId="3fe408b5c12bb05c" providerId="LiveId" clId="{0975907D-400C-40DB-BC81-B3EE6BB5DE40}" dt="2023-08-25T18:13:07.584" v="516" actId="47"/>
        <pc:sldMkLst>
          <pc:docMk/>
          <pc:sldMk cId="1999889817" sldId="268"/>
        </pc:sldMkLst>
      </pc:sldChg>
      <pc:sldChg chg="del">
        <pc:chgData name="Mihai Budiu" userId="3fe408b5c12bb05c" providerId="LiveId" clId="{0975907D-400C-40DB-BC81-B3EE6BB5DE40}" dt="2023-08-25T18:13:06.376" v="515" actId="47"/>
        <pc:sldMkLst>
          <pc:docMk/>
          <pc:sldMk cId="1781158406" sldId="269"/>
        </pc:sldMkLst>
      </pc:sldChg>
      <pc:sldChg chg="del">
        <pc:chgData name="Mihai Budiu" userId="3fe408b5c12bb05c" providerId="LiveId" clId="{0975907D-400C-40DB-BC81-B3EE6BB5DE40}" dt="2023-08-25T18:12:25.114" v="510" actId="47"/>
        <pc:sldMkLst>
          <pc:docMk/>
          <pc:sldMk cId="647984844" sldId="270"/>
        </pc:sldMkLst>
      </pc:sldChg>
      <pc:sldChg chg="del">
        <pc:chgData name="Mihai Budiu" userId="3fe408b5c12bb05c" providerId="LiveId" clId="{0975907D-400C-40DB-BC81-B3EE6BB5DE40}" dt="2023-08-25T18:13:09.505" v="517" actId="47"/>
        <pc:sldMkLst>
          <pc:docMk/>
          <pc:sldMk cId="861629118" sldId="273"/>
        </pc:sldMkLst>
      </pc:sldChg>
      <pc:sldChg chg="del">
        <pc:chgData name="Mihai Budiu" userId="3fe408b5c12bb05c" providerId="LiveId" clId="{0975907D-400C-40DB-BC81-B3EE6BB5DE40}" dt="2023-08-25T18:12:27.156" v="511" actId="47"/>
        <pc:sldMkLst>
          <pc:docMk/>
          <pc:sldMk cId="3619181585" sldId="274"/>
        </pc:sldMkLst>
      </pc:sldChg>
      <pc:sldChg chg="modSp mod ord">
        <pc:chgData name="Mihai Budiu" userId="3fe408b5c12bb05c" providerId="LiveId" clId="{0975907D-400C-40DB-BC81-B3EE6BB5DE40}" dt="2023-08-25T18:16:47.845" v="531" actId="12"/>
        <pc:sldMkLst>
          <pc:docMk/>
          <pc:sldMk cId="2120224437" sldId="276"/>
        </pc:sldMkLst>
        <pc:spChg chg="mod">
          <ac:chgData name="Mihai Budiu" userId="3fe408b5c12bb05c" providerId="LiveId" clId="{0975907D-400C-40DB-BC81-B3EE6BB5DE40}" dt="2023-08-25T18:09:57.751" v="458" actId="1035"/>
          <ac:spMkLst>
            <pc:docMk/>
            <pc:sldMk cId="2120224437" sldId="276"/>
            <ac:spMk id="7" creationId="{30CF4EC9-1F45-4AB5-A7F2-8800F0E73AE1}"/>
          </ac:spMkLst>
        </pc:spChg>
        <pc:spChg chg="mod">
          <ac:chgData name="Mihai Budiu" userId="3fe408b5c12bb05c" providerId="LiveId" clId="{0975907D-400C-40DB-BC81-B3EE6BB5DE40}" dt="2023-08-25T18:16:47.845" v="531" actId="12"/>
          <ac:spMkLst>
            <pc:docMk/>
            <pc:sldMk cId="2120224437" sldId="276"/>
            <ac:spMk id="8" creationId="{89B38587-C679-417A-B4D6-26D3F05E54D0}"/>
          </ac:spMkLst>
        </pc:spChg>
        <pc:grpChg chg="mod">
          <ac:chgData name="Mihai Budiu" userId="3fe408b5c12bb05c" providerId="LiveId" clId="{0975907D-400C-40DB-BC81-B3EE6BB5DE40}" dt="2023-08-25T18:09:57.751" v="458" actId="1035"/>
          <ac:grpSpMkLst>
            <pc:docMk/>
            <pc:sldMk cId="2120224437" sldId="276"/>
            <ac:grpSpMk id="11" creationId="{7371CF15-01BE-448F-B87F-AEF348C270C0}"/>
          </ac:grpSpMkLst>
        </pc:grpChg>
        <pc:grpChg chg="mod">
          <ac:chgData name="Mihai Budiu" userId="3fe408b5c12bb05c" providerId="LiveId" clId="{0975907D-400C-40DB-BC81-B3EE6BB5DE40}" dt="2023-08-25T18:09:57.751" v="458" actId="1035"/>
          <ac:grpSpMkLst>
            <pc:docMk/>
            <pc:sldMk cId="2120224437" sldId="276"/>
            <ac:grpSpMk id="18" creationId="{5B0F1514-CAFB-4FD4-B3E9-24B83FDA96BF}"/>
          </ac:grpSpMkLst>
        </pc:grpChg>
        <pc:cxnChg chg="mod">
          <ac:chgData name="Mihai Budiu" userId="3fe408b5c12bb05c" providerId="LiveId" clId="{0975907D-400C-40DB-BC81-B3EE6BB5DE40}" dt="2023-08-25T18:09:57.751" v="458" actId="1035"/>
          <ac:cxnSpMkLst>
            <pc:docMk/>
            <pc:sldMk cId="2120224437" sldId="276"/>
            <ac:cxnSpMk id="9" creationId="{F3F60865-444E-49E6-BFD2-14FFCD3495B0}"/>
          </ac:cxnSpMkLst>
        </pc:cxnChg>
        <pc:cxnChg chg="mod">
          <ac:chgData name="Mihai Budiu" userId="3fe408b5c12bb05c" providerId="LiveId" clId="{0975907D-400C-40DB-BC81-B3EE6BB5DE40}" dt="2023-08-25T18:09:57.751" v="458" actId="1035"/>
          <ac:cxnSpMkLst>
            <pc:docMk/>
            <pc:sldMk cId="2120224437" sldId="276"/>
            <ac:cxnSpMk id="10" creationId="{41C25E06-D852-49A7-B2CE-602813C14299}"/>
          </ac:cxnSpMkLst>
        </pc:cxnChg>
      </pc:sldChg>
      <pc:sldChg chg="del">
        <pc:chgData name="Mihai Budiu" userId="3fe408b5c12bb05c" providerId="LiveId" clId="{0975907D-400C-40DB-BC81-B3EE6BB5DE40}" dt="2023-08-25T18:14:12.347" v="519" actId="18676"/>
        <pc:sldMkLst>
          <pc:docMk/>
          <pc:sldMk cId="3164943776" sldId="277"/>
        </pc:sldMkLst>
      </pc:sldChg>
      <pc:sldChg chg="modSp mod ord">
        <pc:chgData name="Mihai Budiu" userId="3fe408b5c12bb05c" providerId="LiveId" clId="{0975907D-400C-40DB-BC81-B3EE6BB5DE40}" dt="2023-08-25T18:34:32.978" v="1253" actId="5793"/>
        <pc:sldMkLst>
          <pc:docMk/>
          <pc:sldMk cId="4149981915" sldId="278"/>
        </pc:sldMkLst>
        <pc:spChg chg="mod">
          <ac:chgData name="Mihai Budiu" userId="3fe408b5c12bb05c" providerId="LiveId" clId="{0975907D-400C-40DB-BC81-B3EE6BB5DE40}" dt="2023-08-25T18:34:32.978" v="1253" actId="5793"/>
          <ac:spMkLst>
            <pc:docMk/>
            <pc:sldMk cId="4149981915" sldId="278"/>
            <ac:spMk id="3" creationId="{704328AF-9925-4667-A252-50C475CB9608}"/>
          </ac:spMkLst>
        </pc:spChg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114103001" sldId="280"/>
        </pc:sldMkLst>
      </pc:sldChg>
      <pc:sldChg chg="modSp add del mod">
        <pc:chgData name="Mihai Budiu" userId="3fe408b5c12bb05c" providerId="LiveId" clId="{0975907D-400C-40DB-BC81-B3EE6BB5DE40}" dt="2023-08-26T01:32:39.155" v="3249" actId="12"/>
        <pc:sldMkLst>
          <pc:docMk/>
          <pc:sldMk cId="3255860693" sldId="281"/>
        </pc:sldMkLst>
        <pc:spChg chg="mod">
          <ac:chgData name="Mihai Budiu" userId="3fe408b5c12bb05c" providerId="LiveId" clId="{0975907D-400C-40DB-BC81-B3EE6BB5DE40}" dt="2023-08-26T01:32:10.932" v="3220" actId="20577"/>
          <ac:spMkLst>
            <pc:docMk/>
            <pc:sldMk cId="3255860693" sldId="281"/>
            <ac:spMk id="2" creationId="{F1898CFE-5F54-4344-84A9-762F814420BD}"/>
          </ac:spMkLst>
        </pc:spChg>
        <pc:spChg chg="mod">
          <ac:chgData name="Mihai Budiu" userId="3fe408b5c12bb05c" providerId="LiveId" clId="{0975907D-400C-40DB-BC81-B3EE6BB5DE40}" dt="2023-08-26T01:32:39.155" v="3249" actId="12"/>
          <ac:spMkLst>
            <pc:docMk/>
            <pc:sldMk cId="3255860693" sldId="281"/>
            <ac:spMk id="3" creationId="{EECDADB0-6ABC-44FC-A29D-A28D95D93C96}"/>
          </ac:spMkLst>
        </pc:spChg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4260835909" sldId="282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2860766751" sldId="288"/>
        </pc:sldMkLst>
      </pc:sldChg>
      <pc:sldChg chg="del">
        <pc:chgData name="Mihai Budiu" userId="3fe408b5c12bb05c" providerId="LiveId" clId="{0975907D-400C-40DB-BC81-B3EE6BB5DE40}" dt="2023-08-25T18:14:25.511" v="520" actId="18676"/>
        <pc:sldMkLst>
          <pc:docMk/>
          <pc:sldMk cId="3504480482" sldId="289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333429031" sldId="290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718664270" sldId="292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1711707560" sldId="293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3438684413" sldId="294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212518177" sldId="295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483869163" sldId="296"/>
        </pc:sldMkLst>
      </pc:sldChg>
      <pc:sldChg chg="delSp modSp del mod">
        <pc:chgData name="Mihai Budiu" userId="3fe408b5c12bb05c" providerId="LiveId" clId="{0975907D-400C-40DB-BC81-B3EE6BB5DE40}" dt="2023-08-25T18:03:23.023" v="179" actId="47"/>
        <pc:sldMkLst>
          <pc:docMk/>
          <pc:sldMk cId="3367570793" sldId="302"/>
        </pc:sldMkLst>
        <pc:spChg chg="mod">
          <ac:chgData name="Mihai Budiu" userId="3fe408b5c12bb05c" providerId="LiveId" clId="{0975907D-400C-40DB-BC81-B3EE6BB5DE40}" dt="2023-08-25T18:02:28.728" v="177" actId="20577"/>
          <ac:spMkLst>
            <pc:docMk/>
            <pc:sldMk cId="3367570793" sldId="302"/>
            <ac:spMk id="3" creationId="{EFDC8356-E2AD-4226-93F2-9E09F708CB1F}"/>
          </ac:spMkLst>
        </pc:spChg>
        <pc:picChg chg="del">
          <ac:chgData name="Mihai Budiu" userId="3fe408b5c12bb05c" providerId="LiveId" clId="{0975907D-400C-40DB-BC81-B3EE6BB5DE40}" dt="2023-08-25T18:02:10.905" v="165" actId="478"/>
          <ac:picMkLst>
            <pc:docMk/>
            <pc:sldMk cId="3367570793" sldId="302"/>
            <ac:picMk id="10" creationId="{9F59BD55-EE58-4C10-8139-B653A832D428}"/>
          </ac:picMkLst>
        </pc:picChg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575520001" sldId="303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991648820" sldId="304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044977557" sldId="305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377185932" sldId="306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67076578" sldId="310"/>
        </pc:sldMkLst>
      </pc:sldChg>
      <pc:sldChg chg="del">
        <pc:chgData name="Mihai Budiu" userId="3fe408b5c12bb05c" providerId="LiveId" clId="{0975907D-400C-40DB-BC81-B3EE6BB5DE40}" dt="2023-08-25T18:14:48.460" v="523" actId="18676"/>
        <pc:sldMkLst>
          <pc:docMk/>
          <pc:sldMk cId="1651621493" sldId="313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4143987235" sldId="315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4180675023" sldId="319"/>
        </pc:sldMkLst>
      </pc:sldChg>
      <pc:sldChg chg="del">
        <pc:chgData name="Mihai Budiu" userId="3fe408b5c12bb05c" providerId="LiveId" clId="{0975907D-400C-40DB-BC81-B3EE6BB5DE40}" dt="2023-08-25T18:14:12.347" v="519" actId="18676"/>
        <pc:sldMkLst>
          <pc:docMk/>
          <pc:sldMk cId="445934167" sldId="328"/>
        </pc:sldMkLst>
      </pc:sldChg>
      <pc:sldChg chg="del">
        <pc:chgData name="Mihai Budiu" userId="3fe408b5c12bb05c" providerId="LiveId" clId="{0975907D-400C-40DB-BC81-B3EE6BB5DE40}" dt="2023-08-25T18:14:48.460" v="523" actId="18676"/>
        <pc:sldMkLst>
          <pc:docMk/>
          <pc:sldMk cId="1054224262" sldId="335"/>
        </pc:sldMkLst>
      </pc:sldChg>
      <pc:sldChg chg="add del">
        <pc:chgData name="Mihai Budiu" userId="3fe408b5c12bb05c" providerId="LiveId" clId="{0975907D-400C-40DB-BC81-B3EE6BB5DE40}" dt="2023-08-25T18:29:32.061" v="1113"/>
        <pc:sldMkLst>
          <pc:docMk/>
          <pc:sldMk cId="1489781975" sldId="336"/>
        </pc:sldMkLst>
      </pc:sldChg>
      <pc:sldChg chg="del">
        <pc:chgData name="Mihai Budiu" userId="3fe408b5c12bb05c" providerId="LiveId" clId="{0975907D-400C-40DB-BC81-B3EE6BB5DE40}" dt="2023-08-25T18:11:13.420" v="503" actId="47"/>
        <pc:sldMkLst>
          <pc:docMk/>
          <pc:sldMk cId="3900368947" sldId="338"/>
        </pc:sldMkLst>
      </pc:sldChg>
      <pc:sldChg chg="del">
        <pc:chgData name="Mihai Budiu" userId="3fe408b5c12bb05c" providerId="LiveId" clId="{0975907D-400C-40DB-BC81-B3EE6BB5DE40}" dt="2023-08-25T18:11:11.926" v="502" actId="47"/>
        <pc:sldMkLst>
          <pc:docMk/>
          <pc:sldMk cId="486923477" sldId="339"/>
        </pc:sldMkLst>
      </pc:sldChg>
      <pc:sldChg chg="del">
        <pc:chgData name="Mihai Budiu" userId="3fe408b5c12bb05c" providerId="LiveId" clId="{0975907D-400C-40DB-BC81-B3EE6BB5DE40}" dt="2023-08-25T18:11:17.084" v="504" actId="47"/>
        <pc:sldMkLst>
          <pc:docMk/>
          <pc:sldMk cId="1199662006" sldId="340"/>
        </pc:sldMkLst>
      </pc:sldChg>
      <pc:sldChg chg="del">
        <pc:chgData name="Mihai Budiu" userId="3fe408b5c12bb05c" providerId="LiveId" clId="{0975907D-400C-40DB-BC81-B3EE6BB5DE40}" dt="2023-08-25T18:14:12.347" v="519" actId="18676"/>
        <pc:sldMkLst>
          <pc:docMk/>
          <pc:sldMk cId="2001121776" sldId="341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1079687724" sldId="346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845356466" sldId="348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602084430" sldId="349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869295264" sldId="350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3541815644" sldId="353"/>
        </pc:sldMkLst>
      </pc:sldChg>
      <pc:sldChg chg="modSp add del mod modAnim">
        <pc:chgData name="Mihai Budiu" userId="3fe408b5c12bb05c" providerId="LiveId" clId="{0975907D-400C-40DB-BC81-B3EE6BB5DE40}" dt="2023-08-26T01:17:07.429" v="2920" actId="20577"/>
        <pc:sldMkLst>
          <pc:docMk/>
          <pc:sldMk cId="2795340269" sldId="355"/>
        </pc:sldMkLst>
        <pc:spChg chg="mod">
          <ac:chgData name="Mihai Budiu" userId="3fe408b5c12bb05c" providerId="LiveId" clId="{0975907D-400C-40DB-BC81-B3EE6BB5DE40}" dt="2023-08-26T01:17:07.429" v="2920" actId="20577"/>
          <ac:spMkLst>
            <pc:docMk/>
            <pc:sldMk cId="2795340269" sldId="355"/>
            <ac:spMk id="2" creationId="{FF14CEEA-94B7-48DA-80EA-CAAEA514ACFE}"/>
          </ac:spMkLst>
        </pc:spChg>
        <pc:spChg chg="mod">
          <ac:chgData name="Mihai Budiu" userId="3fe408b5c12bb05c" providerId="LiveId" clId="{0975907D-400C-40DB-BC81-B3EE6BB5DE40}" dt="2023-08-25T18:39:07.449" v="1381" actId="20577"/>
          <ac:spMkLst>
            <pc:docMk/>
            <pc:sldMk cId="2795340269" sldId="355"/>
            <ac:spMk id="3" creationId="{A5C4032E-A286-4ADA-B5E7-9037CF81E173}"/>
          </ac:spMkLst>
        </pc:spChg>
      </pc:sldChg>
      <pc:sldChg chg="add del">
        <pc:chgData name="Mihai Budiu" userId="3fe408b5c12bb05c" providerId="LiveId" clId="{0975907D-400C-40DB-BC81-B3EE6BB5DE40}" dt="2023-08-25T18:44:11.002" v="1665"/>
        <pc:sldMkLst>
          <pc:docMk/>
          <pc:sldMk cId="1679662939" sldId="357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520012697" sldId="358"/>
        </pc:sldMkLst>
      </pc:sldChg>
      <pc:sldChg chg="del">
        <pc:chgData name="Mihai Budiu" userId="3fe408b5c12bb05c" providerId="LiveId" clId="{0975907D-400C-40DB-BC81-B3EE6BB5DE40}" dt="2023-08-25T18:14:25.511" v="520" actId="18676"/>
        <pc:sldMkLst>
          <pc:docMk/>
          <pc:sldMk cId="2680879244" sldId="359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411352976" sldId="360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2033788758" sldId="362"/>
        </pc:sldMkLst>
      </pc:sldChg>
      <pc:sldChg chg="del">
        <pc:chgData name="Mihai Budiu" userId="3fe408b5c12bb05c" providerId="LiveId" clId="{0975907D-400C-40DB-BC81-B3EE6BB5DE40}" dt="2023-08-25T18:14:48.460" v="523" actId="18676"/>
        <pc:sldMkLst>
          <pc:docMk/>
          <pc:sldMk cId="3803513814" sldId="363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747965290" sldId="364"/>
        </pc:sldMkLst>
      </pc:sldChg>
      <pc:sldChg chg="delSp modSp mod modAnim">
        <pc:chgData name="Mihai Budiu" userId="3fe408b5c12bb05c" providerId="LiveId" clId="{0975907D-400C-40DB-BC81-B3EE6BB5DE40}" dt="2023-08-26T01:35:31.702" v="3375" actId="20577"/>
        <pc:sldMkLst>
          <pc:docMk/>
          <pc:sldMk cId="4227788450" sldId="365"/>
        </pc:sldMkLst>
        <pc:spChg chg="mod">
          <ac:chgData name="Mihai Budiu" userId="3fe408b5c12bb05c" providerId="LiveId" clId="{0975907D-400C-40DB-BC81-B3EE6BB5DE40}" dt="2023-08-25T18:33:58.726" v="1251" actId="20577"/>
          <ac:spMkLst>
            <pc:docMk/>
            <pc:sldMk cId="4227788450" sldId="365"/>
            <ac:spMk id="2" creationId="{0D0A4920-3D5D-461E-83D3-65D6D6D61483}"/>
          </ac:spMkLst>
        </pc:spChg>
        <pc:spChg chg="mod">
          <ac:chgData name="Mihai Budiu" userId="3fe408b5c12bb05c" providerId="LiveId" clId="{0975907D-400C-40DB-BC81-B3EE6BB5DE40}" dt="2023-08-26T01:35:31.702" v="3375" actId="20577"/>
          <ac:spMkLst>
            <pc:docMk/>
            <pc:sldMk cId="4227788450" sldId="365"/>
            <ac:spMk id="3" creationId="{5056CACA-74EC-4BAC-BEA9-802F89B81E71}"/>
          </ac:spMkLst>
        </pc:spChg>
        <pc:spChg chg="mod">
          <ac:chgData name="Mihai Budiu" userId="3fe408b5c12bb05c" providerId="LiveId" clId="{0975907D-400C-40DB-BC81-B3EE6BB5DE40}" dt="2023-08-26T01:34:58.837" v="3340" actId="14100"/>
          <ac:spMkLst>
            <pc:docMk/>
            <pc:sldMk cId="4227788450" sldId="365"/>
            <ac:spMk id="7" creationId="{5092F1BB-6485-40DC-8BAB-A652A8454A58}"/>
          </ac:spMkLst>
        </pc:spChg>
        <pc:spChg chg="mod">
          <ac:chgData name="Mihai Budiu" userId="3fe408b5c12bb05c" providerId="LiveId" clId="{0975907D-400C-40DB-BC81-B3EE6BB5DE40}" dt="2023-08-25T18:57:32.063" v="2119" actId="1076"/>
          <ac:spMkLst>
            <pc:docMk/>
            <pc:sldMk cId="4227788450" sldId="365"/>
            <ac:spMk id="9" creationId="{614F03B3-7D76-4713-82BE-B64FD60DA3AD}"/>
          </ac:spMkLst>
        </pc:spChg>
        <pc:spChg chg="mod">
          <ac:chgData name="Mihai Budiu" userId="3fe408b5c12bb05c" providerId="LiveId" clId="{0975907D-400C-40DB-BC81-B3EE6BB5DE40}" dt="2023-08-26T01:35:04.460" v="3342" actId="14100"/>
          <ac:spMkLst>
            <pc:docMk/>
            <pc:sldMk cId="4227788450" sldId="365"/>
            <ac:spMk id="10" creationId="{225EBF06-F1BA-4E81-9E5C-A8BCB025BC3F}"/>
          </ac:spMkLst>
        </pc:spChg>
        <pc:spChg chg="mod">
          <ac:chgData name="Mihai Budiu" userId="3fe408b5c12bb05c" providerId="LiveId" clId="{0975907D-400C-40DB-BC81-B3EE6BB5DE40}" dt="2023-08-25T18:33:23.509" v="1233" actId="1038"/>
          <ac:spMkLst>
            <pc:docMk/>
            <pc:sldMk cId="4227788450" sldId="365"/>
            <ac:spMk id="11" creationId="{FB5183B9-E1FA-4ED8-9191-B5FDA39B35BB}"/>
          </ac:spMkLst>
        </pc:spChg>
        <pc:spChg chg="del">
          <ac:chgData name="Mihai Budiu" userId="3fe408b5c12bb05c" providerId="LiveId" clId="{0975907D-400C-40DB-BC81-B3EE6BB5DE40}" dt="2023-08-25T18:04:35.220" v="202" actId="478"/>
          <ac:spMkLst>
            <pc:docMk/>
            <pc:sldMk cId="4227788450" sldId="365"/>
            <ac:spMk id="12" creationId="{C9E8577C-5F98-4F76-8511-9035962436AA}"/>
          </ac:spMkLst>
        </pc:spChg>
        <pc:picChg chg="mod">
          <ac:chgData name="Mihai Budiu" userId="3fe408b5c12bb05c" providerId="LiveId" clId="{0975907D-400C-40DB-BC81-B3EE6BB5DE40}" dt="2023-08-25T18:32:46.206" v="1184" actId="1076"/>
          <ac:picMkLst>
            <pc:docMk/>
            <pc:sldMk cId="4227788450" sldId="365"/>
            <ac:picMk id="6" creationId="{7C631A0B-A8B5-4025-9F7D-10F13AF131FE}"/>
          </ac:picMkLst>
        </pc:picChg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001151207" sldId="366"/>
        </pc:sldMkLst>
      </pc:sldChg>
      <pc:sldChg chg="del">
        <pc:chgData name="Mihai Budiu" userId="3fe408b5c12bb05c" providerId="LiveId" clId="{0975907D-400C-40DB-BC81-B3EE6BB5DE40}" dt="2023-08-25T18:05:01.234" v="207" actId="47"/>
        <pc:sldMkLst>
          <pc:docMk/>
          <pc:sldMk cId="4108391541" sldId="368"/>
        </pc:sldMkLst>
      </pc:sldChg>
      <pc:sldChg chg="del">
        <pc:chgData name="Mihai Budiu" userId="3fe408b5c12bb05c" providerId="LiveId" clId="{0975907D-400C-40DB-BC81-B3EE6BB5DE40}" dt="2023-08-25T18:14:25.511" v="520" actId="18676"/>
        <pc:sldMkLst>
          <pc:docMk/>
          <pc:sldMk cId="2779003683" sldId="369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1557886295" sldId="370"/>
        </pc:sldMkLst>
      </pc:sldChg>
      <pc:sldChg chg="del">
        <pc:chgData name="Mihai Budiu" userId="3fe408b5c12bb05c" providerId="LiveId" clId="{0975907D-400C-40DB-BC81-B3EE6BB5DE40}" dt="2023-08-25T18:14:25.511" v="520" actId="18676"/>
        <pc:sldMkLst>
          <pc:docMk/>
          <pc:sldMk cId="2609468811" sldId="371"/>
        </pc:sldMkLst>
      </pc:sldChg>
      <pc:sldChg chg="del">
        <pc:chgData name="Mihai Budiu" userId="3fe408b5c12bb05c" providerId="LiveId" clId="{0975907D-400C-40DB-BC81-B3EE6BB5DE40}" dt="2023-08-25T18:14:25.511" v="520" actId="18676"/>
        <pc:sldMkLst>
          <pc:docMk/>
          <pc:sldMk cId="713779879" sldId="372"/>
        </pc:sldMkLst>
      </pc:sldChg>
      <pc:sldChg chg="del">
        <pc:chgData name="Mihai Budiu" userId="3fe408b5c12bb05c" providerId="LiveId" clId="{0975907D-400C-40DB-BC81-B3EE6BB5DE40}" dt="2023-08-25T18:14:48.460" v="523" actId="18676"/>
        <pc:sldMkLst>
          <pc:docMk/>
          <pc:sldMk cId="1580746264" sldId="374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2290358887" sldId="376"/>
        </pc:sldMkLst>
      </pc:sldChg>
      <pc:sldChg chg="addSp delSp modSp add del mod delAnim modAnim">
        <pc:chgData name="Mihai Budiu" userId="3fe408b5c12bb05c" providerId="LiveId" clId="{0975907D-400C-40DB-BC81-B3EE6BB5DE40}" dt="2023-08-26T01:14:42.236" v="2903" actId="1076"/>
        <pc:sldMkLst>
          <pc:docMk/>
          <pc:sldMk cId="262010240" sldId="377"/>
        </pc:sldMkLst>
        <pc:spChg chg="mod">
          <ac:chgData name="Mihai Budiu" userId="3fe408b5c12bb05c" providerId="LiveId" clId="{0975907D-400C-40DB-BC81-B3EE6BB5DE40}" dt="2023-08-26T00:26:55.861" v="2579" actId="20577"/>
          <ac:spMkLst>
            <pc:docMk/>
            <pc:sldMk cId="262010240" sldId="377"/>
            <ac:spMk id="2" creationId="{D5DAF261-37B8-40BB-B56E-F9FE0FF12206}"/>
          </ac:spMkLst>
        </pc:spChg>
        <pc:spChg chg="del mod">
          <ac:chgData name="Mihai Budiu" userId="3fe408b5c12bb05c" providerId="LiveId" clId="{0975907D-400C-40DB-BC81-B3EE6BB5DE40}" dt="2023-08-25T18:30:15.661" v="1120" actId="478"/>
          <ac:spMkLst>
            <pc:docMk/>
            <pc:sldMk cId="262010240" sldId="377"/>
            <ac:spMk id="3" creationId="{61A46B36-3850-4986-B63C-CA5911ED9131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5" creationId="{7EBCFBC3-70EA-4476-BF40-F96B5D541257}"/>
          </ac:spMkLst>
        </pc:spChg>
        <pc:spChg chg="add del mod">
          <ac:chgData name="Mihai Budiu" userId="3fe408b5c12bb05c" providerId="LiveId" clId="{0975907D-400C-40DB-BC81-B3EE6BB5DE40}" dt="2023-08-25T18:30:17.103" v="1121" actId="478"/>
          <ac:spMkLst>
            <pc:docMk/>
            <pc:sldMk cId="262010240" sldId="377"/>
            <ac:spMk id="8" creationId="{7588C0FE-DBEB-5294-E100-F89882C1295B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9" creationId="{6BC3A319-8F50-4E32-B6F0-B7261CDEB82D}"/>
          </ac:spMkLst>
        </pc:spChg>
        <pc:spChg chg="add mod">
          <ac:chgData name="Mihai Budiu" userId="3fe408b5c12bb05c" providerId="LiveId" clId="{0975907D-400C-40DB-BC81-B3EE6BB5DE40}" dt="2023-08-26T01:14:34.415" v="2902" actId="1076"/>
          <ac:spMkLst>
            <pc:docMk/>
            <pc:sldMk cId="262010240" sldId="377"/>
            <ac:spMk id="10" creationId="{7770369C-6A84-E525-426F-D92BD32030D5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14" creationId="{2461CBD3-D2B3-427C-A261-57D0889E9E6C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15" creationId="{44035D1E-00C0-432F-80C5-98A3686E0BC5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16" creationId="{3348BE9E-D8D4-FA03-7606-F8BC31C823C0}"/>
          </ac:spMkLst>
        </pc:spChg>
        <pc:spChg chg="del">
          <ac:chgData name="Mihai Budiu" userId="3fe408b5c12bb05c" providerId="LiveId" clId="{0975907D-400C-40DB-BC81-B3EE6BB5DE40}" dt="2023-08-25T18:29:53.913" v="1116" actId="478"/>
          <ac:spMkLst>
            <pc:docMk/>
            <pc:sldMk cId="262010240" sldId="377"/>
            <ac:spMk id="17" creationId="{82B631A9-4B08-99B9-2B41-4602910264A3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18" creationId="{FABE586C-98F7-E1FA-6271-EAA3E2D94A43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19" creationId="{BE674BCC-ECED-0399-1336-B51B45327994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20" creationId="{AF4FE33C-40DE-4A7A-A93A-03737C8B3AA0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21" creationId="{C57F0166-CD0D-4127-8B59-CF3E6C09E686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24" creationId="{0B363A2C-A18D-4912-8A1D-5B5495D0BB02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25" creationId="{7592CEE3-5D92-4234-BE32-5A486FDC22C1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26" creationId="{6F60A346-FDEB-4051-B7FC-C6F8F018ECD2}"/>
          </ac:spMkLst>
        </pc:spChg>
        <pc:spChg chg="del">
          <ac:chgData name="Mihai Budiu" userId="3fe408b5c12bb05c" providerId="LiveId" clId="{0975907D-400C-40DB-BC81-B3EE6BB5DE40}" dt="2023-08-25T18:30:01.021" v="1118" actId="478"/>
          <ac:spMkLst>
            <pc:docMk/>
            <pc:sldMk cId="262010240" sldId="377"/>
            <ac:spMk id="31" creationId="{92250A32-C3CD-4F63-A181-BF98900F8455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32" creationId="{6F1B9B10-E186-95C9-26D1-D3D77D331D5A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33" creationId="{FC2B0BFC-6F2A-5AA1-848C-E2252BBCA531}"/>
          </ac:spMkLst>
        </pc:spChg>
        <pc:spChg chg="del">
          <ac:chgData name="Mihai Budiu" userId="3fe408b5c12bb05c" providerId="LiveId" clId="{0975907D-400C-40DB-BC81-B3EE6BB5DE40}" dt="2023-08-25T18:29:55.937" v="1117" actId="478"/>
          <ac:spMkLst>
            <pc:docMk/>
            <pc:sldMk cId="262010240" sldId="377"/>
            <ac:spMk id="34" creationId="{3D88C34D-C16B-0C1C-AE58-F2B41D6987E2}"/>
          </ac:spMkLst>
        </pc:spChg>
        <pc:spChg chg="del">
          <ac:chgData name="Mihai Budiu" userId="3fe408b5c12bb05c" providerId="LiveId" clId="{0975907D-400C-40DB-BC81-B3EE6BB5DE40}" dt="2023-08-25T18:30:08.537" v="1119" actId="478"/>
          <ac:spMkLst>
            <pc:docMk/>
            <pc:sldMk cId="262010240" sldId="377"/>
            <ac:spMk id="35" creationId="{7A000202-EF52-F27B-E082-0B4C5B473795}"/>
          </ac:spMkLst>
        </pc:spChg>
        <pc:picChg chg="del">
          <ac:chgData name="Mihai Budiu" userId="3fe408b5c12bb05c" providerId="LiveId" clId="{0975907D-400C-40DB-BC81-B3EE6BB5DE40}" dt="2023-08-25T18:44:22.590" v="1666" actId="478"/>
          <ac:picMkLst>
            <pc:docMk/>
            <pc:sldMk cId="262010240" sldId="377"/>
            <ac:picMk id="6" creationId="{421EFA34-E567-40CA-92B7-4C1498C24813}"/>
          </ac:picMkLst>
        </pc:picChg>
        <pc:picChg chg="add mod">
          <ac:chgData name="Mihai Budiu" userId="3fe408b5c12bb05c" providerId="LiveId" clId="{0975907D-400C-40DB-BC81-B3EE6BB5DE40}" dt="2023-08-26T01:14:42.236" v="2903" actId="1076"/>
          <ac:picMkLst>
            <pc:docMk/>
            <pc:sldMk cId="262010240" sldId="377"/>
            <ac:picMk id="11" creationId="{57550479-BC55-2E24-5B58-1C428EEBF2F0}"/>
          </ac:picMkLst>
        </pc:picChg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231210241" sldId="379"/>
        </pc:sldMkLst>
      </pc:sldChg>
      <pc:sldChg chg="del">
        <pc:chgData name="Mihai Budiu" userId="3fe408b5c12bb05c" providerId="LiveId" clId="{0975907D-400C-40DB-BC81-B3EE6BB5DE40}" dt="2023-08-25T18:14:25.511" v="520" actId="18676"/>
        <pc:sldMkLst>
          <pc:docMk/>
          <pc:sldMk cId="236125779" sldId="381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437496774" sldId="382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3002875283" sldId="386"/>
        </pc:sldMkLst>
      </pc:sldChg>
      <pc:sldChg chg="del">
        <pc:chgData name="Mihai Budiu" userId="3fe408b5c12bb05c" providerId="LiveId" clId="{0975907D-400C-40DB-BC81-B3EE6BB5DE40}" dt="2023-08-25T17:09:14.455" v="121" actId="47"/>
        <pc:sldMkLst>
          <pc:docMk/>
          <pc:sldMk cId="4290657599" sldId="2147309195"/>
        </pc:sldMkLst>
      </pc:sldChg>
      <pc:sldChg chg="del">
        <pc:chgData name="Mihai Budiu" userId="3fe408b5c12bb05c" providerId="LiveId" clId="{0975907D-400C-40DB-BC81-B3EE6BB5DE40}" dt="2023-08-25T18:14:25.511" v="520" actId="18676"/>
        <pc:sldMkLst>
          <pc:docMk/>
          <pc:sldMk cId="3197224041" sldId="2147309203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623430449" sldId="2147309211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4186774392" sldId="2147309212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51385918" sldId="2147309213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889680032" sldId="2147309214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4126335185" sldId="2147309218"/>
        </pc:sldMkLst>
      </pc:sldChg>
      <pc:sldChg chg="del">
        <pc:chgData name="Mihai Budiu" userId="3fe408b5c12bb05c" providerId="LiveId" clId="{0975907D-400C-40DB-BC81-B3EE6BB5DE40}" dt="2023-08-25T17:09:10.677" v="118" actId="47"/>
        <pc:sldMkLst>
          <pc:docMk/>
          <pc:sldMk cId="2812478807" sldId="2147309225"/>
        </pc:sldMkLst>
      </pc:sldChg>
      <pc:sldChg chg="del">
        <pc:chgData name="Mihai Budiu" userId="3fe408b5c12bb05c" providerId="LiveId" clId="{0975907D-400C-40DB-BC81-B3EE6BB5DE40}" dt="2023-08-25T17:09:11.968" v="119" actId="47"/>
        <pc:sldMkLst>
          <pc:docMk/>
          <pc:sldMk cId="4123163732" sldId="2147309226"/>
        </pc:sldMkLst>
      </pc:sldChg>
      <pc:sldChg chg="del">
        <pc:chgData name="Mihai Budiu" userId="3fe408b5c12bb05c" providerId="LiveId" clId="{0975907D-400C-40DB-BC81-B3EE6BB5DE40}" dt="2023-08-25T17:09:12.910" v="120" actId="47"/>
        <pc:sldMkLst>
          <pc:docMk/>
          <pc:sldMk cId="3231916697" sldId="2147309227"/>
        </pc:sldMkLst>
      </pc:sldChg>
      <pc:sldChg chg="del">
        <pc:chgData name="Mihai Budiu" userId="3fe408b5c12bb05c" providerId="LiveId" clId="{0975907D-400C-40DB-BC81-B3EE6BB5DE40}" dt="2023-08-25T18:10:12.209" v="459" actId="47"/>
        <pc:sldMkLst>
          <pc:docMk/>
          <pc:sldMk cId="3569735897" sldId="2147309228"/>
        </pc:sldMkLst>
      </pc:sldChg>
      <pc:sldChg chg="del">
        <pc:chgData name="Mihai Budiu" userId="3fe408b5c12bb05c" providerId="LiveId" clId="{0975907D-400C-40DB-BC81-B3EE6BB5DE40}" dt="2023-08-25T18:08:40.397" v="364" actId="47"/>
        <pc:sldMkLst>
          <pc:docMk/>
          <pc:sldMk cId="3105822643" sldId="2147309229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958839076" sldId="2147309230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070434519" sldId="2147309231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743639385" sldId="2147309232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945315577" sldId="2147309233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336184824" sldId="2147309234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658779816" sldId="2147309235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40934399" sldId="2147309236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489267027" sldId="2147309237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122658072" sldId="2147309238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90888276" sldId="2147309239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731428473" sldId="2147309240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4268379886" sldId="2147309241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226259623" sldId="2147309242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270779613" sldId="2147309243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245251119" sldId="2147309244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4035630349" sldId="2147309245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473774875" sldId="2147309246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950447471" sldId="2147309247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886904399" sldId="2147309248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403861487" sldId="2147309249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148216967" sldId="2147309250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684079909" sldId="2147309251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704815175" sldId="2147309252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430322966" sldId="2147309253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746412605" sldId="2147309254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098510119" sldId="2147309255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110394963" sldId="2147309256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841236708" sldId="2147309257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01512265" sldId="2147309258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2534594535" sldId="2147309259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166747746" sldId="2147309260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231286741" sldId="2147309261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747631773" sldId="2147309262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545605054" sldId="2147309263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795327259" sldId="2147309264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1939398969" sldId="2147309265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3458504273" sldId="2147309266"/>
        </pc:sldMkLst>
      </pc:sldChg>
      <pc:sldChg chg="del">
        <pc:chgData name="Mihai Budiu" userId="3fe408b5c12bb05c" providerId="LiveId" clId="{0975907D-400C-40DB-BC81-B3EE6BB5DE40}" dt="2023-08-25T18:14:43.119" v="522" actId="18676"/>
        <pc:sldMkLst>
          <pc:docMk/>
          <pc:sldMk cId="630480873" sldId="2147309267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955442485" sldId="2147309268"/>
        </pc:sldMkLst>
      </pc:sldChg>
      <pc:sldChg chg="del">
        <pc:chgData name="Mihai Budiu" userId="3fe408b5c12bb05c" providerId="LiveId" clId="{0975907D-400C-40DB-BC81-B3EE6BB5DE40}" dt="2023-08-25T18:14:34.771" v="521" actId="18676"/>
        <pc:sldMkLst>
          <pc:docMk/>
          <pc:sldMk cId="1739755664" sldId="2147309269"/>
        </pc:sldMkLst>
      </pc:sldChg>
      <pc:sldChg chg="addSp delSp modSp add mod">
        <pc:chgData name="Mihai Budiu" userId="3fe408b5c12bb05c" providerId="LiveId" clId="{0975907D-400C-40DB-BC81-B3EE6BB5DE40}" dt="2023-08-26T01:31:20.846" v="3194" actId="6549"/>
        <pc:sldMkLst>
          <pc:docMk/>
          <pc:sldMk cId="807561656" sldId="2147309270"/>
        </pc:sldMkLst>
        <pc:spChg chg="mod">
          <ac:chgData name="Mihai Budiu" userId="3fe408b5c12bb05c" providerId="LiveId" clId="{0975907D-400C-40DB-BC81-B3EE6BB5DE40}" dt="2023-08-25T23:28:39.199" v="2493" actId="20577"/>
          <ac:spMkLst>
            <pc:docMk/>
            <pc:sldMk cId="807561656" sldId="2147309270"/>
            <ac:spMk id="2" creationId="{931CB568-F67C-4395-914C-027B7B1CA396}"/>
          </ac:spMkLst>
        </pc:spChg>
        <pc:spChg chg="mod">
          <ac:chgData name="Mihai Budiu" userId="3fe408b5c12bb05c" providerId="LiveId" clId="{0975907D-400C-40DB-BC81-B3EE6BB5DE40}" dt="2023-08-26T01:31:20.846" v="3194" actId="6549"/>
          <ac:spMkLst>
            <pc:docMk/>
            <pc:sldMk cId="807561656" sldId="2147309270"/>
            <ac:spMk id="3" creationId="{EFDC8356-E2AD-4226-93F2-9E09F708CB1F}"/>
          </ac:spMkLst>
        </pc:spChg>
        <pc:picChg chg="add mod">
          <ac:chgData name="Mihai Budiu" userId="3fe408b5c12bb05c" providerId="LiveId" clId="{0975907D-400C-40DB-BC81-B3EE6BB5DE40}" dt="2023-08-26T01:31:13.267" v="3192" actId="1076"/>
          <ac:picMkLst>
            <pc:docMk/>
            <pc:sldMk cId="807561656" sldId="2147309270"/>
            <ac:picMk id="6" creationId="{0BD4E64F-EFF0-9522-C548-FEB839EE5EE3}"/>
          </ac:picMkLst>
        </pc:picChg>
        <pc:picChg chg="del mod">
          <ac:chgData name="Mihai Budiu" userId="3fe408b5c12bb05c" providerId="LiveId" clId="{0975907D-400C-40DB-BC81-B3EE6BB5DE40}" dt="2023-08-25T18:54:37.336" v="2114" actId="478"/>
          <ac:picMkLst>
            <pc:docMk/>
            <pc:sldMk cId="807561656" sldId="2147309270"/>
            <ac:picMk id="10" creationId="{9F59BD55-EE58-4C10-8139-B653A832D428}"/>
          </ac:picMkLst>
        </pc:picChg>
      </pc:sldChg>
      <pc:sldChg chg="new del">
        <pc:chgData name="Mihai Budiu" userId="3fe408b5c12bb05c" providerId="LiveId" clId="{0975907D-400C-40DB-BC81-B3EE6BB5DE40}" dt="2023-08-25T18:10:41.446" v="465" actId="47"/>
        <pc:sldMkLst>
          <pc:docMk/>
          <pc:sldMk cId="723189905" sldId="2147309271"/>
        </pc:sldMkLst>
      </pc:sldChg>
      <pc:sldChg chg="modSp add mod">
        <pc:chgData name="Mihai Budiu" userId="3fe408b5c12bb05c" providerId="LiveId" clId="{0975907D-400C-40DB-BC81-B3EE6BB5DE40}" dt="2023-08-25T18:11:02.316" v="501" actId="20577"/>
        <pc:sldMkLst>
          <pc:docMk/>
          <pc:sldMk cId="2972493263" sldId="2147309272"/>
        </pc:sldMkLst>
        <pc:spChg chg="mod">
          <ac:chgData name="Mihai Budiu" userId="3fe408b5c12bb05c" providerId="LiveId" clId="{0975907D-400C-40DB-BC81-B3EE6BB5DE40}" dt="2023-08-25T18:11:02.316" v="501" actId="20577"/>
          <ac:spMkLst>
            <pc:docMk/>
            <pc:sldMk cId="2972493263" sldId="2147309272"/>
            <ac:spMk id="14" creationId="{9BB8E00A-7023-EAEB-3EA6-31B0C80D0BC4}"/>
          </ac:spMkLst>
        </pc:spChg>
      </pc:sldChg>
      <pc:sldChg chg="modSp add mod">
        <pc:chgData name="Mihai Budiu" userId="3fe408b5c12bb05c" providerId="LiveId" clId="{0975907D-400C-40DB-BC81-B3EE6BB5DE40}" dt="2023-08-26T01:21:27.709" v="3056" actId="6549"/>
        <pc:sldMkLst>
          <pc:docMk/>
          <pc:sldMk cId="674600428" sldId="2147309273"/>
        </pc:sldMkLst>
        <pc:spChg chg="mod">
          <ac:chgData name="Mihai Budiu" userId="3fe408b5c12bb05c" providerId="LiveId" clId="{0975907D-400C-40DB-BC81-B3EE6BB5DE40}" dt="2023-08-26T01:21:27.709" v="3056" actId="6549"/>
          <ac:spMkLst>
            <pc:docMk/>
            <pc:sldMk cId="674600428" sldId="2147309273"/>
            <ac:spMk id="3" creationId="{5F09702C-78C2-4FAC-A417-9403F2C8411E}"/>
          </ac:spMkLst>
        </pc:spChg>
      </pc:sldChg>
      <pc:sldChg chg="addSp modSp add mod modAnim">
        <pc:chgData name="Mihai Budiu" userId="3fe408b5c12bb05c" providerId="LiveId" clId="{0975907D-400C-40DB-BC81-B3EE6BB5DE40}" dt="2023-08-26T01:23:40.664" v="3077"/>
        <pc:sldMkLst>
          <pc:docMk/>
          <pc:sldMk cId="1348287883" sldId="2147309274"/>
        </pc:sldMkLst>
        <pc:spChg chg="mod">
          <ac:chgData name="Mihai Budiu" userId="3fe408b5c12bb05c" providerId="LiveId" clId="{0975907D-400C-40DB-BC81-B3EE6BB5DE40}" dt="2023-08-25T18:58:42.184" v="2135" actId="20577"/>
          <ac:spMkLst>
            <pc:docMk/>
            <pc:sldMk cId="1348287883" sldId="2147309274"/>
            <ac:spMk id="2" creationId="{997DA4DF-378F-478A-8803-6D4CACF5BC69}"/>
          </ac:spMkLst>
        </pc:spChg>
        <pc:spChg chg="add mod">
          <ac:chgData name="Mihai Budiu" userId="3fe408b5c12bb05c" providerId="LiveId" clId="{0975907D-400C-40DB-BC81-B3EE6BB5DE40}" dt="2023-08-26T01:21:46.025" v="3064" actId="1076"/>
          <ac:spMkLst>
            <pc:docMk/>
            <pc:sldMk cId="1348287883" sldId="2147309274"/>
            <ac:spMk id="7" creationId="{343C515F-7272-3F01-0DBD-A7B34A821E9F}"/>
          </ac:spMkLst>
        </pc:spChg>
        <pc:spChg chg="mod">
          <ac:chgData name="Mihai Budiu" userId="3fe408b5c12bb05c" providerId="LiveId" clId="{0975907D-400C-40DB-BC81-B3EE6BB5DE40}" dt="2023-08-26T01:21:25.286" v="3054"/>
          <ac:spMkLst>
            <pc:docMk/>
            <pc:sldMk cId="1348287883" sldId="2147309274"/>
            <ac:spMk id="39" creationId="{8C8C3655-FCB6-48C9-936F-BF6DB54AC45E}"/>
          </ac:spMkLst>
        </pc:spChg>
      </pc:sldChg>
      <pc:sldChg chg="addSp modSp add mod modAnim">
        <pc:chgData name="Mihai Budiu" userId="3fe408b5c12bb05c" providerId="LiveId" clId="{0975907D-400C-40DB-BC81-B3EE6BB5DE40}" dt="2023-08-26T01:24:33.012" v="3087"/>
        <pc:sldMkLst>
          <pc:docMk/>
          <pc:sldMk cId="2902997023" sldId="2147309275"/>
        </pc:sldMkLst>
        <pc:spChg chg="add mod">
          <ac:chgData name="Mihai Budiu" userId="3fe408b5c12bb05c" providerId="LiveId" clId="{0975907D-400C-40DB-BC81-B3EE6BB5DE40}" dt="2023-08-26T01:24:12.166" v="3085" actId="1076"/>
          <ac:spMkLst>
            <pc:docMk/>
            <pc:sldMk cId="2902997023" sldId="2147309275"/>
            <ac:spMk id="6" creationId="{FC986B7A-D09A-E614-EAB6-FF5E279519A9}"/>
          </ac:spMkLst>
        </pc:spChg>
      </pc:sldChg>
      <pc:sldChg chg="addSp delSp modSp add mod">
        <pc:chgData name="Mihai Budiu" userId="3fe408b5c12bb05c" providerId="LiveId" clId="{0975907D-400C-40DB-BC81-B3EE6BB5DE40}" dt="2023-08-26T01:26:43.487" v="3138" actId="20577"/>
        <pc:sldMkLst>
          <pc:docMk/>
          <pc:sldMk cId="316796510" sldId="2147309276"/>
        </pc:sldMkLst>
        <pc:spChg chg="mod">
          <ac:chgData name="Mihai Budiu" userId="3fe408b5c12bb05c" providerId="LiveId" clId="{0975907D-400C-40DB-BC81-B3EE6BB5DE40}" dt="2023-08-26T01:26:43.487" v="3138" actId="20577"/>
          <ac:spMkLst>
            <pc:docMk/>
            <pc:sldMk cId="316796510" sldId="2147309276"/>
            <ac:spMk id="2" creationId="{86680014-26E0-4CBE-AFC9-AEED0EFB0B3E}"/>
          </ac:spMkLst>
        </pc:spChg>
        <pc:spChg chg="del">
          <ac:chgData name="Mihai Budiu" userId="3fe408b5c12bb05c" providerId="LiveId" clId="{0975907D-400C-40DB-BC81-B3EE6BB5DE40}" dt="2023-08-26T01:25:43.098" v="3101" actId="478"/>
          <ac:spMkLst>
            <pc:docMk/>
            <pc:sldMk cId="316796510" sldId="2147309276"/>
            <ac:spMk id="3" creationId="{D013A725-DABF-B86B-5E4C-FFB2109EEDC7}"/>
          </ac:spMkLst>
        </pc:spChg>
        <pc:spChg chg="add mod">
          <ac:chgData name="Mihai Budiu" userId="3fe408b5c12bb05c" providerId="LiveId" clId="{0975907D-400C-40DB-BC81-B3EE6BB5DE40}" dt="2023-08-26T01:26:07.837" v="3124" actId="1076"/>
          <ac:spMkLst>
            <pc:docMk/>
            <pc:sldMk cId="316796510" sldId="2147309276"/>
            <ac:spMk id="7" creationId="{EC221353-9A14-E992-ACCA-47B54FD5AE9F}"/>
          </ac:spMkLst>
        </pc:spChg>
        <pc:spChg chg="add mod">
          <ac:chgData name="Mihai Budiu" userId="3fe408b5c12bb05c" providerId="LiveId" clId="{0975907D-400C-40DB-BC81-B3EE6BB5DE40}" dt="2023-08-26T01:26:13.200" v="3125" actId="571"/>
          <ac:spMkLst>
            <pc:docMk/>
            <pc:sldMk cId="316796510" sldId="2147309276"/>
            <ac:spMk id="9" creationId="{DF2659F4-7DF4-8386-6983-06AC34C0940C}"/>
          </ac:spMkLst>
        </pc:spChg>
        <pc:picChg chg="add mod modCrop">
          <ac:chgData name="Mihai Budiu" userId="3fe408b5c12bb05c" providerId="LiveId" clId="{0975907D-400C-40DB-BC81-B3EE6BB5DE40}" dt="2023-08-26T01:25:37.813" v="3100" actId="1076"/>
          <ac:picMkLst>
            <pc:docMk/>
            <pc:sldMk cId="316796510" sldId="2147309276"/>
            <ac:picMk id="5" creationId="{2D5FA3CB-FFE4-AA68-B812-DB5BDABF2339}"/>
          </ac:picMkLst>
        </pc:picChg>
        <pc:picChg chg="add mod modCrop">
          <ac:chgData name="Mihai Budiu" userId="3fe408b5c12bb05c" providerId="LiveId" clId="{0975907D-400C-40DB-BC81-B3EE6BB5DE40}" dt="2023-08-26T01:26:33.528" v="3128" actId="1076"/>
          <ac:picMkLst>
            <pc:docMk/>
            <pc:sldMk cId="316796510" sldId="2147309276"/>
            <ac:picMk id="6" creationId="{EE6AA1AC-87A8-1B28-3B22-8E009B3087BE}"/>
          </ac:picMkLst>
        </pc:picChg>
        <pc:picChg chg="mod modCrop">
          <ac:chgData name="Mihai Budiu" userId="3fe408b5c12bb05c" providerId="LiveId" clId="{0975907D-400C-40DB-BC81-B3EE6BB5DE40}" dt="2023-08-26T01:25:07.893" v="3093" actId="732"/>
          <ac:picMkLst>
            <pc:docMk/>
            <pc:sldMk cId="316796510" sldId="2147309276"/>
            <ac:picMk id="8" creationId="{2C4C1F0F-CD68-4E84-8524-049C30EFB130}"/>
          </ac:picMkLst>
        </pc:picChg>
      </pc:sldChg>
      <pc:sldChg chg="modSp add mod modAnim">
        <pc:chgData name="Mihai Budiu" userId="3fe408b5c12bb05c" providerId="LiveId" clId="{0975907D-400C-40DB-BC81-B3EE6BB5DE40}" dt="2023-08-26T02:18:34.421" v="3393" actId="20577"/>
        <pc:sldMkLst>
          <pc:docMk/>
          <pc:sldMk cId="4237751760" sldId="2147309277"/>
        </pc:sldMkLst>
        <pc:spChg chg="mod">
          <ac:chgData name="Mihai Budiu" userId="3fe408b5c12bb05c" providerId="LiveId" clId="{0975907D-400C-40DB-BC81-B3EE6BB5DE40}" dt="2023-08-26T02:18:34.421" v="3393" actId="20577"/>
          <ac:spMkLst>
            <pc:docMk/>
            <pc:sldMk cId="4237751760" sldId="2147309277"/>
            <ac:spMk id="3" creationId="{F9E54021-1D30-45AF-80B7-5A764EF06870}"/>
          </ac:spMkLst>
        </pc:spChg>
      </pc:sldChg>
      <pc:sldChg chg="modSp add mod modAnim">
        <pc:chgData name="Mihai Budiu" userId="3fe408b5c12bb05c" providerId="LiveId" clId="{0975907D-400C-40DB-BC81-B3EE6BB5DE40}" dt="2023-08-26T02:20:42.737" v="3401"/>
        <pc:sldMkLst>
          <pc:docMk/>
          <pc:sldMk cId="3549574370" sldId="2147309278"/>
        </pc:sldMkLst>
        <pc:spChg chg="mod">
          <ac:chgData name="Mihai Budiu" userId="3fe408b5c12bb05c" providerId="LiveId" clId="{0975907D-400C-40DB-BC81-B3EE6BB5DE40}" dt="2023-08-25T18:37:15.867" v="1343" actId="20577"/>
          <ac:spMkLst>
            <pc:docMk/>
            <pc:sldMk cId="3549574370" sldId="2147309278"/>
            <ac:spMk id="2" creationId="{445CF96D-37AA-4E46-B60C-38E652EFCADB}"/>
          </ac:spMkLst>
        </pc:spChg>
        <pc:spChg chg="mod">
          <ac:chgData name="Mihai Budiu" userId="3fe408b5c12bb05c" providerId="LiveId" clId="{0975907D-400C-40DB-BC81-B3EE6BB5DE40}" dt="2023-08-26T01:16:42.027" v="2912" actId="20577"/>
          <ac:spMkLst>
            <pc:docMk/>
            <pc:sldMk cId="3549574370" sldId="2147309278"/>
            <ac:spMk id="3" creationId="{F9E54021-1D30-45AF-80B7-5A764EF06870}"/>
          </ac:spMkLst>
        </pc:spChg>
      </pc:sldChg>
      <pc:sldChg chg="modSp add mod modAnim">
        <pc:chgData name="Mihai Budiu" userId="3fe408b5c12bb05c" providerId="LiveId" clId="{0975907D-400C-40DB-BC81-B3EE6BB5DE40}" dt="2023-08-26T01:29:20.435" v="3179" actId="6549"/>
        <pc:sldMkLst>
          <pc:docMk/>
          <pc:sldMk cId="4206743676" sldId="2147309279"/>
        </pc:sldMkLst>
        <pc:spChg chg="mod">
          <ac:chgData name="Mihai Budiu" userId="3fe408b5c12bb05c" providerId="LiveId" clId="{0975907D-400C-40DB-BC81-B3EE6BB5DE40}" dt="2023-08-26T01:29:20.435" v="3179" actId="6549"/>
          <ac:spMkLst>
            <pc:docMk/>
            <pc:sldMk cId="4206743676" sldId="2147309279"/>
            <ac:spMk id="2" creationId="{445CF96D-37AA-4E46-B60C-38E652EFCADB}"/>
          </ac:spMkLst>
        </pc:spChg>
        <pc:spChg chg="mod">
          <ac:chgData name="Mihai Budiu" userId="3fe408b5c12bb05c" providerId="LiveId" clId="{0975907D-400C-40DB-BC81-B3EE6BB5DE40}" dt="2023-08-26T01:16:54.409" v="2919" actId="20577"/>
          <ac:spMkLst>
            <pc:docMk/>
            <pc:sldMk cId="4206743676" sldId="2147309279"/>
            <ac:spMk id="3" creationId="{1A1F9B45-AFA3-B8A1-3097-2310C9F4BE58}"/>
          </ac:spMkLst>
        </pc:spChg>
      </pc:sldChg>
      <pc:sldChg chg="add ord">
        <pc:chgData name="Mihai Budiu" userId="3fe408b5c12bb05c" providerId="LiveId" clId="{0975907D-400C-40DB-BC81-B3EE6BB5DE40}" dt="2023-08-25T18:38:42.754" v="1370"/>
        <pc:sldMkLst>
          <pc:docMk/>
          <pc:sldMk cId="913334973" sldId="2147309280"/>
        </pc:sldMkLst>
      </pc:sldChg>
      <pc:sldChg chg="add ord">
        <pc:chgData name="Mihai Budiu" userId="3fe408b5c12bb05c" providerId="LiveId" clId="{0975907D-400C-40DB-BC81-B3EE6BB5DE40}" dt="2023-08-25T18:29:26.580" v="1112"/>
        <pc:sldMkLst>
          <pc:docMk/>
          <pc:sldMk cId="2632417315" sldId="2147309281"/>
        </pc:sldMkLst>
      </pc:sldChg>
      <pc:sldChg chg="addSp delSp modSp new mod">
        <pc:chgData name="Mihai Budiu" userId="3fe408b5c12bb05c" providerId="LiveId" clId="{0975907D-400C-40DB-BC81-B3EE6BB5DE40}" dt="2023-08-26T01:33:20.881" v="3309" actId="20577"/>
        <pc:sldMkLst>
          <pc:docMk/>
          <pc:sldMk cId="600009139" sldId="2147309282"/>
        </pc:sldMkLst>
        <pc:spChg chg="mod">
          <ac:chgData name="Mihai Budiu" userId="3fe408b5c12bb05c" providerId="LiveId" clId="{0975907D-400C-40DB-BC81-B3EE6BB5DE40}" dt="2023-08-25T18:21:29.870" v="547" actId="20577"/>
          <ac:spMkLst>
            <pc:docMk/>
            <pc:sldMk cId="600009139" sldId="2147309282"/>
            <ac:spMk id="2" creationId="{6EC9B89F-A310-F550-C3B5-0BD46EAB5769}"/>
          </ac:spMkLst>
        </pc:spChg>
        <pc:spChg chg="mod">
          <ac:chgData name="Mihai Budiu" userId="3fe408b5c12bb05c" providerId="LiveId" clId="{0975907D-400C-40DB-BC81-B3EE6BB5DE40}" dt="2023-08-26T01:33:20.881" v="3309" actId="20577"/>
          <ac:spMkLst>
            <pc:docMk/>
            <pc:sldMk cId="600009139" sldId="2147309282"/>
            <ac:spMk id="3" creationId="{ED507A74-BA96-077C-E5BA-1CE9E4EB622E}"/>
          </ac:spMkLst>
        </pc:spChg>
        <pc:picChg chg="add del mod">
          <ac:chgData name="Mihai Budiu" userId="3fe408b5c12bb05c" providerId="LiveId" clId="{0975907D-400C-40DB-BC81-B3EE6BB5DE40}" dt="2023-08-25T19:41:57.006" v="2194" actId="478"/>
          <ac:picMkLst>
            <pc:docMk/>
            <pc:sldMk cId="600009139" sldId="2147309282"/>
            <ac:picMk id="6" creationId="{E7486A9F-8E08-B10B-8B60-83C62223E257}"/>
          </ac:picMkLst>
        </pc:picChg>
        <pc:picChg chg="add mod">
          <ac:chgData name="Mihai Budiu" userId="3fe408b5c12bb05c" providerId="LiveId" clId="{0975907D-400C-40DB-BC81-B3EE6BB5DE40}" dt="2023-08-25T19:42:13.934" v="2199" actId="1035"/>
          <ac:picMkLst>
            <pc:docMk/>
            <pc:sldMk cId="600009139" sldId="2147309282"/>
            <ac:picMk id="7" creationId="{67917D2B-9885-239B-833B-0850E0F918E3}"/>
          </ac:picMkLst>
        </pc:picChg>
      </pc:sldChg>
      <pc:sldChg chg="new del">
        <pc:chgData name="Mihai Budiu" userId="3fe408b5c12bb05c" providerId="LiveId" clId="{0975907D-400C-40DB-BC81-B3EE6BB5DE40}" dt="2023-08-25T18:29:12.793" v="1109" actId="47"/>
        <pc:sldMkLst>
          <pc:docMk/>
          <pc:sldMk cId="2410817597" sldId="2147309283"/>
        </pc:sldMkLst>
      </pc:sldChg>
      <pc:sldChg chg="addSp delSp modSp add mod modClrScheme chgLayout">
        <pc:chgData name="Mihai Budiu" userId="3fe408b5c12bb05c" providerId="LiveId" clId="{0975907D-400C-40DB-BC81-B3EE6BB5DE40}" dt="2023-08-25T18:43:42.199" v="1664" actId="478"/>
        <pc:sldMkLst>
          <pc:docMk/>
          <pc:sldMk cId="2208046232" sldId="2147309284"/>
        </pc:sldMkLst>
        <pc:spChg chg="add del mod ord">
          <ac:chgData name="Mihai Budiu" userId="3fe408b5c12bb05c" providerId="LiveId" clId="{0975907D-400C-40DB-BC81-B3EE6BB5DE40}" dt="2023-08-25T18:43:20.395" v="1648" actId="700"/>
          <ac:spMkLst>
            <pc:docMk/>
            <pc:sldMk cId="2208046232" sldId="2147309284"/>
            <ac:spMk id="2" creationId="{3FE4323E-32E4-540D-1C75-CAD4661ABA26}"/>
          </ac:spMkLst>
        </pc:spChg>
        <pc:spChg chg="add del mod ord">
          <ac:chgData name="Mihai Budiu" userId="3fe408b5c12bb05c" providerId="LiveId" clId="{0975907D-400C-40DB-BC81-B3EE6BB5DE40}" dt="2023-08-25T18:43:25.284" v="1650" actId="700"/>
          <ac:spMkLst>
            <pc:docMk/>
            <pc:sldMk cId="2208046232" sldId="2147309284"/>
            <ac:spMk id="3" creationId="{B21145B8-2237-C686-D314-23DEC13D1DBA}"/>
          </ac:spMkLst>
        </pc:spChg>
        <pc:spChg chg="mod ord">
          <ac:chgData name="Mihai Budiu" userId="3fe408b5c12bb05c" providerId="LiveId" clId="{0975907D-400C-40DB-BC81-B3EE6BB5DE40}" dt="2023-08-25T18:43:25.284" v="1650" actId="700"/>
          <ac:spMkLst>
            <pc:docMk/>
            <pc:sldMk cId="2208046232" sldId="2147309284"/>
            <ac:spMk id="4" creationId="{CEB9739E-CB7C-403C-3A50-315E18505477}"/>
          </ac:spMkLst>
        </pc:spChg>
        <pc:spChg chg="add del mod">
          <ac:chgData name="Mihai Budiu" userId="3fe408b5c12bb05c" providerId="LiveId" clId="{0975907D-400C-40DB-BC81-B3EE6BB5DE40}" dt="2023-08-25T18:43:39.729" v="1663" actId="478"/>
          <ac:spMkLst>
            <pc:docMk/>
            <pc:sldMk cId="2208046232" sldId="2147309284"/>
            <ac:spMk id="5" creationId="{7952ABCE-9A0F-BCC5-926B-CF74AEA1E669}"/>
          </ac:spMkLst>
        </pc:spChg>
        <pc:spChg chg="add del mod">
          <ac:chgData name="Mihai Budiu" userId="3fe408b5c12bb05c" providerId="LiveId" clId="{0975907D-400C-40DB-BC81-B3EE6BB5DE40}" dt="2023-08-25T18:43:42.199" v="1664" actId="478"/>
          <ac:spMkLst>
            <pc:docMk/>
            <pc:sldMk cId="2208046232" sldId="2147309284"/>
            <ac:spMk id="8" creationId="{11FD272A-E054-7E96-6361-9A9865249241}"/>
          </ac:spMkLst>
        </pc:spChg>
        <pc:picChg chg="mod ord">
          <ac:chgData name="Mihai Budiu" userId="3fe408b5c12bb05c" providerId="LiveId" clId="{0975907D-400C-40DB-BC81-B3EE6BB5DE40}" dt="2023-08-25T18:43:25.284" v="1650" actId="700"/>
          <ac:picMkLst>
            <pc:docMk/>
            <pc:sldMk cId="2208046232" sldId="2147309284"/>
            <ac:picMk id="19" creationId="{D462D430-E832-9070-1CB4-E26272AA89DA}"/>
          </ac:picMkLst>
        </pc:picChg>
      </pc:sldChg>
      <pc:sldChg chg="add del">
        <pc:chgData name="Mihai Budiu" userId="3fe408b5c12bb05c" providerId="LiveId" clId="{0975907D-400C-40DB-BC81-B3EE6BB5DE40}" dt="2023-08-25T18:29:33.542" v="1114" actId="47"/>
        <pc:sldMkLst>
          <pc:docMk/>
          <pc:sldMk cId="1151954047" sldId="2147309285"/>
        </pc:sldMkLst>
      </pc:sldChg>
      <pc:sldChg chg="addSp delSp modSp new mod modAnim">
        <pc:chgData name="Mihai Budiu" userId="3fe408b5c12bb05c" providerId="LiveId" clId="{0975907D-400C-40DB-BC81-B3EE6BB5DE40}" dt="2023-08-26T01:12:42.817" v="2830" actId="12"/>
        <pc:sldMkLst>
          <pc:docMk/>
          <pc:sldMk cId="3334501221" sldId="2147309285"/>
        </pc:sldMkLst>
        <pc:spChg chg="mod">
          <ac:chgData name="Mihai Budiu" userId="3fe408b5c12bb05c" providerId="LiveId" clId="{0975907D-400C-40DB-BC81-B3EE6BB5DE40}" dt="2023-08-26T00:41:53.798" v="2606" actId="20577"/>
          <ac:spMkLst>
            <pc:docMk/>
            <pc:sldMk cId="3334501221" sldId="2147309285"/>
            <ac:spMk id="2" creationId="{89334C29-7408-095D-CA7E-230ABF45B3AE}"/>
          </ac:spMkLst>
        </pc:spChg>
        <pc:spChg chg="mod">
          <ac:chgData name="Mihai Budiu" userId="3fe408b5c12bb05c" providerId="LiveId" clId="{0975907D-400C-40DB-BC81-B3EE6BB5DE40}" dt="2023-08-26T01:12:42.817" v="2830" actId="12"/>
          <ac:spMkLst>
            <pc:docMk/>
            <pc:sldMk cId="3334501221" sldId="2147309285"/>
            <ac:spMk id="3" creationId="{F2DE6CA7-6C7F-736E-2571-1D46ADD02968}"/>
          </ac:spMkLst>
        </pc:spChg>
        <pc:spChg chg="add mod">
          <ac:chgData name="Mihai Budiu" userId="3fe408b5c12bb05c" providerId="LiveId" clId="{0975907D-400C-40DB-BC81-B3EE6BB5DE40}" dt="2023-08-26T01:10:39.238" v="2746" actId="1038"/>
          <ac:spMkLst>
            <pc:docMk/>
            <pc:sldMk cId="3334501221" sldId="2147309285"/>
            <ac:spMk id="7" creationId="{B00C5575-E1AB-68F0-D85D-52E2763E7A50}"/>
          </ac:spMkLst>
        </pc:spChg>
        <pc:spChg chg="add mod">
          <ac:chgData name="Mihai Budiu" userId="3fe408b5c12bb05c" providerId="LiveId" clId="{0975907D-400C-40DB-BC81-B3EE6BB5DE40}" dt="2023-08-26T01:10:39.238" v="2746" actId="1038"/>
          <ac:spMkLst>
            <pc:docMk/>
            <pc:sldMk cId="3334501221" sldId="2147309285"/>
            <ac:spMk id="10" creationId="{7526C894-B73E-CFB7-43DA-A6F9084C6056}"/>
          </ac:spMkLst>
        </pc:spChg>
        <pc:spChg chg="add mod">
          <ac:chgData name="Mihai Budiu" userId="3fe408b5c12bb05c" providerId="LiveId" clId="{0975907D-400C-40DB-BC81-B3EE6BB5DE40}" dt="2023-08-26T01:10:39.238" v="2746" actId="1038"/>
          <ac:spMkLst>
            <pc:docMk/>
            <pc:sldMk cId="3334501221" sldId="2147309285"/>
            <ac:spMk id="11" creationId="{694C8F3C-033C-CAE5-2BF3-373AF93384D3}"/>
          </ac:spMkLst>
        </pc:spChg>
        <pc:spChg chg="add mod">
          <ac:chgData name="Mihai Budiu" userId="3fe408b5c12bb05c" providerId="LiveId" clId="{0975907D-400C-40DB-BC81-B3EE6BB5DE40}" dt="2023-08-26T01:10:39.238" v="2746" actId="1038"/>
          <ac:spMkLst>
            <pc:docMk/>
            <pc:sldMk cId="3334501221" sldId="2147309285"/>
            <ac:spMk id="12" creationId="{9C7AE176-B859-DCA8-11E1-91CFB0C8B978}"/>
          </ac:spMkLst>
        </pc:spChg>
        <pc:spChg chg="add mod">
          <ac:chgData name="Mihai Budiu" userId="3fe408b5c12bb05c" providerId="LiveId" clId="{0975907D-400C-40DB-BC81-B3EE6BB5DE40}" dt="2023-08-26T01:10:39.238" v="2746" actId="1038"/>
          <ac:spMkLst>
            <pc:docMk/>
            <pc:sldMk cId="3334501221" sldId="2147309285"/>
            <ac:spMk id="15" creationId="{3964DD78-A77C-BC2D-10E6-7B3F650B4C4B}"/>
          </ac:spMkLst>
        </pc:spChg>
        <pc:spChg chg="add mod">
          <ac:chgData name="Mihai Budiu" userId="3fe408b5c12bb05c" providerId="LiveId" clId="{0975907D-400C-40DB-BC81-B3EE6BB5DE40}" dt="2023-08-26T01:10:39.238" v="2746" actId="1038"/>
          <ac:spMkLst>
            <pc:docMk/>
            <pc:sldMk cId="3334501221" sldId="2147309285"/>
            <ac:spMk id="16" creationId="{A1B121C5-FD18-7D56-89C4-B382B874E913}"/>
          </ac:spMkLst>
        </pc:spChg>
        <pc:spChg chg="add mod">
          <ac:chgData name="Mihai Budiu" userId="3fe408b5c12bb05c" providerId="LiveId" clId="{0975907D-400C-40DB-BC81-B3EE6BB5DE40}" dt="2023-08-26T01:10:39.238" v="2746" actId="1038"/>
          <ac:spMkLst>
            <pc:docMk/>
            <pc:sldMk cId="3334501221" sldId="2147309285"/>
            <ac:spMk id="18" creationId="{478C9297-E4BC-336F-A106-3F0A3D0758BC}"/>
          </ac:spMkLst>
        </pc:spChg>
        <pc:picChg chg="add del mod">
          <ac:chgData name="Mihai Budiu" userId="3fe408b5c12bb05c" providerId="LiveId" clId="{0975907D-400C-40DB-BC81-B3EE6BB5DE40}" dt="2023-08-26T01:08:51.159" v="2695" actId="478"/>
          <ac:picMkLst>
            <pc:docMk/>
            <pc:sldMk cId="3334501221" sldId="2147309285"/>
            <ac:picMk id="6" creationId="{2BBFCBDD-1472-C1E6-FFB5-8AC8DE101149}"/>
          </ac:picMkLst>
        </pc:picChg>
        <pc:cxnChg chg="add mod">
          <ac:chgData name="Mihai Budiu" userId="3fe408b5c12bb05c" providerId="LiveId" clId="{0975907D-400C-40DB-BC81-B3EE6BB5DE40}" dt="2023-08-26T01:10:39.238" v="2746" actId="1038"/>
          <ac:cxnSpMkLst>
            <pc:docMk/>
            <pc:sldMk cId="3334501221" sldId="2147309285"/>
            <ac:cxnSpMk id="8" creationId="{D011D4E9-9775-9EE5-F3CD-307830C758E4}"/>
          </ac:cxnSpMkLst>
        </pc:cxnChg>
        <pc:cxnChg chg="add mod">
          <ac:chgData name="Mihai Budiu" userId="3fe408b5c12bb05c" providerId="LiveId" clId="{0975907D-400C-40DB-BC81-B3EE6BB5DE40}" dt="2023-08-26T01:10:39.238" v="2746" actId="1038"/>
          <ac:cxnSpMkLst>
            <pc:docMk/>
            <pc:sldMk cId="3334501221" sldId="2147309285"/>
            <ac:cxnSpMk id="9" creationId="{983AB813-CFDB-DEAB-3BB7-78D64940C4FA}"/>
          </ac:cxnSpMkLst>
        </pc:cxnChg>
        <pc:cxnChg chg="add mod">
          <ac:chgData name="Mihai Budiu" userId="3fe408b5c12bb05c" providerId="LiveId" clId="{0975907D-400C-40DB-BC81-B3EE6BB5DE40}" dt="2023-08-26T01:10:39.238" v="2746" actId="1038"/>
          <ac:cxnSpMkLst>
            <pc:docMk/>
            <pc:sldMk cId="3334501221" sldId="2147309285"/>
            <ac:cxnSpMk id="13" creationId="{F3A72996-0A58-EA7F-F070-ACC69AF7D55F}"/>
          </ac:cxnSpMkLst>
        </pc:cxnChg>
        <pc:cxnChg chg="add mod">
          <ac:chgData name="Mihai Budiu" userId="3fe408b5c12bb05c" providerId="LiveId" clId="{0975907D-400C-40DB-BC81-B3EE6BB5DE40}" dt="2023-08-26T01:10:39.238" v="2746" actId="1038"/>
          <ac:cxnSpMkLst>
            <pc:docMk/>
            <pc:sldMk cId="3334501221" sldId="2147309285"/>
            <ac:cxnSpMk id="14" creationId="{DEF584D5-C281-1551-82E8-DC9D49C11FCD}"/>
          </ac:cxnSpMkLst>
        </pc:cxnChg>
        <pc:cxnChg chg="add mod">
          <ac:chgData name="Mihai Budiu" userId="3fe408b5c12bb05c" providerId="LiveId" clId="{0975907D-400C-40DB-BC81-B3EE6BB5DE40}" dt="2023-08-26T01:10:39.238" v="2746" actId="1038"/>
          <ac:cxnSpMkLst>
            <pc:docMk/>
            <pc:sldMk cId="3334501221" sldId="2147309285"/>
            <ac:cxnSpMk id="17" creationId="{023D5792-50F2-C15E-4B4F-376A480248FE}"/>
          </ac:cxnSpMkLst>
        </pc:cxnChg>
      </pc:sldChg>
      <pc:sldMasterChg chg="delSldLayout">
        <pc:chgData name="Mihai Budiu" userId="3fe408b5c12bb05c" providerId="LiveId" clId="{0975907D-400C-40DB-BC81-B3EE6BB5DE40}" dt="2023-08-25T17:09:12.910" v="120" actId="47"/>
        <pc:sldMasterMkLst>
          <pc:docMk/>
          <pc:sldMasterMk cId="3965604652" sldId="2147483648"/>
        </pc:sldMasterMkLst>
        <pc:sldLayoutChg chg="del">
          <pc:chgData name="Mihai Budiu" userId="3fe408b5c12bb05c" providerId="LiveId" clId="{0975907D-400C-40DB-BC81-B3EE6BB5DE40}" dt="2023-08-25T17:09:10.677" v="118" actId="47"/>
          <pc:sldLayoutMkLst>
            <pc:docMk/>
            <pc:sldMasterMk cId="3965604652" sldId="2147483648"/>
            <pc:sldLayoutMk cId="1096948043" sldId="2147483660"/>
          </pc:sldLayoutMkLst>
        </pc:sldLayoutChg>
        <pc:sldLayoutChg chg="del">
          <pc:chgData name="Mihai Budiu" userId="3fe408b5c12bb05c" providerId="LiveId" clId="{0975907D-400C-40DB-BC81-B3EE6BB5DE40}" dt="2023-08-25T17:09:11.968" v="119" actId="47"/>
          <pc:sldLayoutMkLst>
            <pc:docMk/>
            <pc:sldMasterMk cId="3965604652" sldId="2147483648"/>
            <pc:sldLayoutMk cId="2472134518" sldId="2147483661"/>
          </pc:sldLayoutMkLst>
        </pc:sldLayoutChg>
        <pc:sldLayoutChg chg="del">
          <pc:chgData name="Mihai Budiu" userId="3fe408b5c12bb05c" providerId="LiveId" clId="{0975907D-400C-40DB-BC81-B3EE6BB5DE40}" dt="2023-08-25T17:09:12.910" v="120" actId="47"/>
          <pc:sldLayoutMkLst>
            <pc:docMk/>
            <pc:sldMasterMk cId="3965604652" sldId="2147483648"/>
            <pc:sldLayoutMk cId="1132162217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D252A-4558-49EB-BAA0-2017EE1B8F5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45A1F-87C3-4C71-A84B-1481B9046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45A1F-87C3-4C71-A84B-1481B90464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5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54E9-2522-4EAF-A630-0ED9C304D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E309B-7BCA-4C54-9984-2D3AE5B26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74F0-1656-4003-8E7D-90B4842A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0A7A-D070-4CB5-A3C3-75FE2F7641E5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FDE7-603C-4012-BAFE-D52EFFE4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22B9-A914-43FC-A8BE-BFFF296E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6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B41C-1FB4-40D2-9D2B-28418F7D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693B8-AD92-43B2-A464-2A5EC04CA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DCAD-8C42-4704-A35D-0CABC5B4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763A-6043-4AB7-B185-95FC055892C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9381D-DDBF-468C-8726-9815DBE6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A4F2-8327-418A-A517-7A4B098C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6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3CDCB-3026-4687-8AA6-12519C3DA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F39CD-875B-4987-9598-38262EF06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FAE51-35EA-48E1-8E31-9C64A22E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81B8-7679-481E-8FE0-53F7282CA20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4B6F6-F3E7-4DC2-AFA9-E8458F45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9757-2431-48B5-8559-F2A98857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4516-CBCA-4B01-A4BB-E45B1BA3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9BCF-FBB4-4544-BB51-27DE5C84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3B0D-FA8D-4599-A82F-D5929625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6268" y="6356350"/>
            <a:ext cx="387531" cy="365125"/>
          </a:xfrm>
        </p:spPr>
        <p:txBody>
          <a:bodyPr/>
          <a:lstStyle/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E9F7-4A14-418C-B9EB-5FF2873D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1348D-3CC1-44BA-AFD8-ACE0303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51E1-EFA0-4AC3-A840-E419D58A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19BC-7F86-4B8B-BD75-2A3A46BAE64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49A9-C2A3-497D-8370-A6100A7C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EDCC8-64CA-4215-B00E-845D11F3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8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7D37-96A2-4CD1-B0A7-0F79B248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F235-9420-4146-AF3A-4E18D5F08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0EBC7-05F8-458C-9674-88A81C2E7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D0715-C563-4260-A98A-DD5618F2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AD31-84CF-4F28-B147-DED29A687AFD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E6238-296A-43CB-9B81-8AF4178C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0B209-2192-4E76-9160-0C93AED9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3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F207-B756-49FC-80DA-DE251BE4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2588-9AF2-47A8-8D45-D3E7382C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4C77-5B17-47B4-A2CC-786BE3155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A6226-B772-4ABB-BCCB-38D65CBC3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97E51-48F0-4492-A8BD-2AF8CA571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1E13B-4BE4-4D1E-B553-5C1D4D31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032DA-CE9D-4E77-BADA-EACAD6676384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9A641-75CE-4A81-8C36-9FE505CE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90580-C1E7-40A0-849A-117D95BB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ED81-E0AD-4A37-8789-3B6B80A0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9E158-BC16-43F4-BC96-D69906E5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52C79-FC3C-453B-A21D-C6E6891341AF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6D1D7-16F3-409B-B91E-514C1689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EA6B8-7890-4759-A782-7C301F93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1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A8905-8A62-4A63-B56A-2C240732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3FB0-68BA-4414-8419-18DA49F88477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6BAF4-7BF6-4446-A019-C7E4DB05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1D4EE-F2C4-43B5-A8C4-4DF91035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9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6644-BA4B-4CA7-ABDD-98FAD090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02F4A-FF97-4668-9DFB-E20D700BD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B0DDB-88ED-49EA-A410-103E539E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5C599-B42C-4EBB-BED6-9EE07A2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0C85-BE13-457A-8953-3703DF9D31E5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F8E10-5AEF-4357-8380-230C5CC2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41FD8-830C-4893-9E7F-7AB715D4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3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EA48-AEB2-40EA-AAA6-5A4A5940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769BB-7413-45A6-9224-BD3F9067C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5230-9B68-4BAE-87D7-B7D9B802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52093-001D-4C2B-8E38-240593A2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BBEB-9E56-461C-9DB8-2F76A26B19EE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A3ABA-A661-471C-A3FB-F85F82CC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052F4-B4C4-4BBB-9FA4-92371961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124BB-8949-4EEA-A91F-62F9A91A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9FBDB-909A-4FB5-BB7B-D9FA032B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C381A-96CA-4A05-B1B2-5ADC3C5B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22666-A00C-416E-871F-165B7C761A5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95EF-F337-4128-AB24-1E262545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20E7-9A28-41CA-AF07-7B47A56BF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E16C-6F57-447F-9868-CA3471E9A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13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9" Type="http://schemas.openxmlformats.org/officeDocument/2006/relationships/image" Target="../media/image92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9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90.png"/><Relationship Id="rId3" Type="http://schemas.openxmlformats.org/officeDocument/2006/relationships/image" Target="../media/image114.png"/><Relationship Id="rId21" Type="http://schemas.openxmlformats.org/officeDocument/2006/relationships/image" Target="../media/image142.png"/><Relationship Id="rId7" Type="http://schemas.openxmlformats.org/officeDocument/2006/relationships/image" Target="../media/image129.png"/><Relationship Id="rId17" Type="http://schemas.openxmlformats.org/officeDocument/2006/relationships/image" Target="../media/image139.png"/><Relationship Id="rId2" Type="http://schemas.openxmlformats.org/officeDocument/2006/relationships/image" Target="../media/image34.png"/><Relationship Id="rId16" Type="http://schemas.openxmlformats.org/officeDocument/2006/relationships/image" Target="../media/image138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5" Type="http://schemas.openxmlformats.org/officeDocument/2006/relationships/image" Target="../media/image137.png"/><Relationship Id="rId19" Type="http://schemas.openxmlformats.org/officeDocument/2006/relationships/image" Target="../media/image140.png"/><Relationship Id="rId14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390.png"/><Relationship Id="rId3" Type="http://schemas.openxmlformats.org/officeDocument/2006/relationships/image" Target="../media/image114.png"/><Relationship Id="rId21" Type="http://schemas.openxmlformats.org/officeDocument/2006/relationships/image" Target="../media/image142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6.png"/><Relationship Id="rId2" Type="http://schemas.openxmlformats.org/officeDocument/2006/relationships/image" Target="../media/image35.png"/><Relationship Id="rId16" Type="http://schemas.openxmlformats.org/officeDocument/2006/relationships/image" Target="../media/image138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5.png"/><Relationship Id="rId5" Type="http://schemas.openxmlformats.org/officeDocument/2006/relationships/image" Target="../media/image125.png"/><Relationship Id="rId15" Type="http://schemas.openxmlformats.org/officeDocument/2006/relationships/image" Target="../media/image137.png"/><Relationship Id="rId23" Type="http://schemas.openxmlformats.org/officeDocument/2006/relationships/image" Target="../media/image144.png"/><Relationship Id="rId10" Type="http://schemas.openxmlformats.org/officeDocument/2006/relationships/image" Target="../media/image132.png"/><Relationship Id="rId19" Type="http://schemas.openxmlformats.org/officeDocument/2006/relationships/image" Target="../media/image140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36.png"/><Relationship Id="rId7" Type="http://schemas.openxmlformats.org/officeDocument/2006/relationships/image" Target="../media/image17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dera/feldera/tree/main/sql-to-dbsp-compiler" TargetMode="External"/><Relationship Id="rId2" Type="http://schemas.openxmlformats.org/officeDocument/2006/relationships/hyperlink" Target="https://crates.io/crates/db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32.png"/><Relationship Id="rId5" Type="http://schemas.openxmlformats.org/officeDocument/2006/relationships/image" Target="../media/image310.png"/><Relationship Id="rId10" Type="http://schemas.openxmlformats.org/officeDocument/2006/relationships/image" Target="../media/image360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85.png"/><Relationship Id="rId18" Type="http://schemas.openxmlformats.org/officeDocument/2006/relationships/image" Target="../media/image159.png"/><Relationship Id="rId26" Type="http://schemas.openxmlformats.org/officeDocument/2006/relationships/image" Target="../media/image198.png"/><Relationship Id="rId3" Type="http://schemas.openxmlformats.org/officeDocument/2006/relationships/image" Target="../media/image342.png"/><Relationship Id="rId21" Type="http://schemas.openxmlformats.org/officeDocument/2006/relationships/image" Target="../media/image162.png"/><Relationship Id="rId7" Type="http://schemas.openxmlformats.org/officeDocument/2006/relationships/image" Target="../media/image152.png"/><Relationship Id="rId12" Type="http://schemas.openxmlformats.org/officeDocument/2006/relationships/image" Target="../media/image184.png"/><Relationship Id="rId17" Type="http://schemas.openxmlformats.org/officeDocument/2006/relationships/image" Target="../media/image158.png"/><Relationship Id="rId25" Type="http://schemas.openxmlformats.org/officeDocument/2006/relationships/image" Target="../media/image19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11" Type="http://schemas.openxmlformats.org/officeDocument/2006/relationships/image" Target="../media/image183.png"/><Relationship Id="rId24" Type="http://schemas.openxmlformats.org/officeDocument/2006/relationships/image" Target="../media/image196.png"/><Relationship Id="rId5" Type="http://schemas.openxmlformats.org/officeDocument/2006/relationships/image" Target="../media/image331.png"/><Relationship Id="rId15" Type="http://schemas.openxmlformats.org/officeDocument/2006/relationships/image" Target="../media/image156.png"/><Relationship Id="rId23" Type="http://schemas.openxmlformats.org/officeDocument/2006/relationships/image" Target="../media/image195.png"/><Relationship Id="rId10" Type="http://schemas.openxmlformats.org/officeDocument/2006/relationships/image" Target="../media/image155.png"/><Relationship Id="rId19" Type="http://schemas.openxmlformats.org/officeDocument/2006/relationships/image" Target="../media/image160.png"/><Relationship Id="rId4" Type="http://schemas.openxmlformats.org/officeDocument/2006/relationships/image" Target="../media/image352.png"/><Relationship Id="rId9" Type="http://schemas.openxmlformats.org/officeDocument/2006/relationships/image" Target="../media/image154.png"/><Relationship Id="rId14" Type="http://schemas.openxmlformats.org/officeDocument/2006/relationships/image" Target="../media/image186.png"/><Relationship Id="rId22" Type="http://schemas.openxmlformats.org/officeDocument/2006/relationships/image" Target="../media/image163.png"/><Relationship Id="rId27" Type="http://schemas.openxmlformats.org/officeDocument/2006/relationships/image" Target="../media/image3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0.png"/><Relationship Id="rId7" Type="http://schemas.openxmlformats.org/officeDocument/2006/relationships/image" Target="../media/image14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5" Type="http://schemas.openxmlformats.org/officeDocument/2006/relationships/image" Target="../media/image1210.png"/><Relationship Id="rId10" Type="http://schemas.openxmlformats.org/officeDocument/2006/relationships/image" Target="../media/image1711.png"/><Relationship Id="rId4" Type="http://schemas.openxmlformats.org/officeDocument/2006/relationships/image" Target="../media/image11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commons.wikimedia.org/wiki/File:Weightlifting_at_the_2016_Summer_Olympics-85kg-2.jpg" TargetMode="External"/><Relationship Id="rId7" Type="http://schemas.openxmlformats.org/officeDocument/2006/relationships/image" Target="../media/image2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11" Type="http://schemas.openxmlformats.org/officeDocument/2006/relationships/image" Target="../media/image26.png"/><Relationship Id="rId5" Type="http://schemas.openxmlformats.org/officeDocument/2006/relationships/image" Target="../media/image109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11.png"/><Relationship Id="rId4" Type="http://schemas.openxmlformats.org/officeDocument/2006/relationships/image" Target="../media/image1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18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12 Points 3">
            <a:extLst>
              <a:ext uri="{FF2B5EF4-FFF2-40B4-BE49-F238E27FC236}">
                <a16:creationId xmlns:a16="http://schemas.microsoft.com/office/drawing/2014/main" id="{4D1255B8-CBE7-AF02-26C8-A9CA255CD580}"/>
              </a:ext>
            </a:extLst>
          </p:cNvPr>
          <p:cNvSpPr/>
          <p:nvPr/>
        </p:nvSpPr>
        <p:spPr>
          <a:xfrm>
            <a:off x="4565650" y="5657850"/>
            <a:ext cx="3442008" cy="1035910"/>
          </a:xfrm>
          <a:prstGeom prst="star12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20E4E-D145-46CD-AB9B-3663C5A7F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57" y="109959"/>
            <a:ext cx="11786886" cy="2998720"/>
          </a:xfrm>
        </p:spPr>
        <p:txBody>
          <a:bodyPr>
            <a:normAutofit/>
          </a:bodyPr>
          <a:lstStyle/>
          <a:p>
            <a:r>
              <a:rPr lang="en-US" b="1" dirty="0"/>
              <a:t>DBSP:</a:t>
            </a:r>
            <a:br>
              <a:rPr lang="en-US" dirty="0"/>
            </a:br>
            <a:r>
              <a:rPr lang="en-US" sz="5300" dirty="0">
                <a:effectLst/>
              </a:rPr>
              <a:t>Automatic Incremental View Maintenance for Rich Query Languages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8FC00-57FC-44CF-92E8-56E4B9431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83" y="3231472"/>
            <a:ext cx="11695490" cy="33831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Mihai Budiu</a:t>
            </a:r>
            <a:r>
              <a:rPr lang="en-US" dirty="0"/>
              <a:t>, Leonid Ryzhyk – feldera.com*</a:t>
            </a:r>
          </a:p>
          <a:p>
            <a:r>
              <a:rPr lang="en-US" dirty="0"/>
              <a:t>Tej Chajed – University of Wisconsin-Madison*</a:t>
            </a:r>
          </a:p>
          <a:p>
            <a:r>
              <a:rPr lang="en-US" dirty="0"/>
              <a:t>Frank McSherry – materialize.com</a:t>
            </a:r>
          </a:p>
          <a:p>
            <a:r>
              <a:rPr lang="en-US" dirty="0"/>
              <a:t>Val Tannen – University of Pennsylvania</a:t>
            </a:r>
          </a:p>
          <a:p>
            <a:r>
              <a:rPr lang="en-US" dirty="0"/>
              <a:t>* = work done at VMware Research</a:t>
            </a:r>
          </a:p>
          <a:p>
            <a:endParaRPr lang="en-US" dirty="0"/>
          </a:p>
          <a:p>
            <a:r>
              <a:rPr lang="en-US" dirty="0"/>
              <a:t>Best paper award</a:t>
            </a:r>
          </a:p>
          <a:p>
            <a:endParaRPr lang="en-US" dirty="0"/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42A09C87-B15D-68FB-2DCD-EB513BAAC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22" b="19946"/>
          <a:stretch/>
        </p:blipFill>
        <p:spPr>
          <a:xfrm>
            <a:off x="9036998" y="5077554"/>
            <a:ext cx="3155002" cy="178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A4DF-378F-478A-8803-6D4CACF5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changes (deltas)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196C-5743-4205-83BB-A57AC156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693" y="3286602"/>
            <a:ext cx="6450469" cy="1473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o</a:t>
            </a:r>
            <a:r>
              <a:rPr lang="en-US" dirty="0"/>
              <a:t> is the </a:t>
            </a:r>
            <a:r>
              <a:rPr lang="en-US" i="1" dirty="0"/>
              <a:t>stream of changes</a:t>
            </a:r>
            <a:r>
              <a:rPr lang="en-US" dirty="0"/>
              <a:t> of </a:t>
            </a:r>
            <a:r>
              <a:rPr lang="en-US" i="1" dirty="0"/>
              <a:t>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97635-EE2C-44DC-AA79-75025CFF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8C8C3655-FCB6-48C9-936F-BF6DB54AC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599" y="1978024"/>
                <a:ext cx="9005808" cy="4879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8C8C3655-FCB6-48C9-936F-BF6DB54A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1978024"/>
                <a:ext cx="9005808" cy="4879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A3B43D50-3F23-47F3-988F-38263323B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422"/>
          <a:stretch/>
        </p:blipFill>
        <p:spPr>
          <a:xfrm>
            <a:off x="1534367" y="2800330"/>
            <a:ext cx="2825133" cy="10647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ED1526F-8C34-4838-B040-FB381226946A}"/>
              </a:ext>
            </a:extLst>
          </p:cNvPr>
          <p:cNvSpPr txBox="1"/>
          <p:nvPr/>
        </p:nvSpPr>
        <p:spPr>
          <a:xfrm>
            <a:off x="4237149" y="27753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0ED31-FCEA-47CF-86FC-21E06C78934C}"/>
              </a:ext>
            </a:extLst>
          </p:cNvPr>
          <p:cNvSpPr txBox="1"/>
          <p:nvPr/>
        </p:nvSpPr>
        <p:spPr>
          <a:xfrm>
            <a:off x="9327782" y="439110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of deltas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BCA2B50-401F-49BB-A465-4859BA78C434}"/>
                  </a:ext>
                </a:extLst>
              </p:cNvPr>
              <p:cNvSpPr/>
              <p:nvPr/>
            </p:nvSpPr>
            <p:spPr>
              <a:xfrm>
                <a:off x="8211848" y="3976366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BCA2B50-401F-49BB-A465-4859BA78C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848" y="3976366"/>
                <a:ext cx="732366" cy="516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57C9C6-5189-446B-9C4D-B142DB28884F}"/>
              </a:ext>
            </a:extLst>
          </p:cNvPr>
          <p:cNvCxnSpPr>
            <a:cxnSpLocks/>
          </p:cNvCxnSpPr>
          <p:nvPr/>
        </p:nvCxnSpPr>
        <p:spPr>
          <a:xfrm>
            <a:off x="7905180" y="4234599"/>
            <a:ext cx="3066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5A36B0-A4EF-4D09-8444-8A6E76C9C6C1}"/>
              </a:ext>
            </a:extLst>
          </p:cNvPr>
          <p:cNvCxnSpPr>
            <a:cxnSpLocks/>
          </p:cNvCxnSpPr>
          <p:nvPr/>
        </p:nvCxnSpPr>
        <p:spPr>
          <a:xfrm>
            <a:off x="8944214" y="4229050"/>
            <a:ext cx="317492" cy="11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9A5243-CFAB-4A96-94CE-0FD547962898}"/>
              </a:ext>
            </a:extLst>
          </p:cNvPr>
          <p:cNvGrpSpPr/>
          <p:nvPr/>
        </p:nvGrpSpPr>
        <p:grpSpPr>
          <a:xfrm>
            <a:off x="5957651" y="4052831"/>
            <a:ext cx="1967695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3B4E16-80AC-4EA5-8639-402FE19013C4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3B4E16-80AC-4EA5-8639-402FE1901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CC2DEBF-7320-4F1F-8535-A5BB50F126C8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CC2DEBF-7320-4F1F-8535-A5BB50F12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8ED3482-D5E3-454A-BCE5-3A2A283B4E8A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8ED3482-D5E3-454A-BCE5-3A2A283B4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5F49AF7-E69A-4857-B48D-9E1E2FFF5E29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5F49AF7-E69A-4857-B48D-9E1E2FFF5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1B586A-7F26-4E4B-8950-6FD1A3D23E69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0F8384-1929-4B8A-952E-BC94CC7B8B48}"/>
              </a:ext>
            </a:extLst>
          </p:cNvPr>
          <p:cNvGrpSpPr/>
          <p:nvPr/>
        </p:nvGrpSpPr>
        <p:grpSpPr>
          <a:xfrm>
            <a:off x="9327782" y="4021772"/>
            <a:ext cx="1967695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D257F2-50E9-486A-9CEC-9C64EED91D0A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D257F2-50E9-486A-9CEC-9C64EED91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4763A3-3625-4F64-94E3-9A2DCB903A43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F4763A3-3625-4F64-94E3-9A2DCB903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AA35796-3218-4782-AAD5-57C7EF01C157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AA35796-3218-4782-AAD5-57C7EF01C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52D818-AF7C-41C2-9D78-481A55770F19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052D818-AF7C-41C2-9D78-481A55770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81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1EC76F-069C-4BE3-83CB-B8FCE2CCA9AB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ED7B6B-C63F-4B36-8842-32AFB55B0E94}"/>
              </a:ext>
            </a:extLst>
          </p:cNvPr>
          <p:cNvSpPr/>
          <p:nvPr/>
        </p:nvSpPr>
        <p:spPr>
          <a:xfrm>
            <a:off x="2385690" y="2775398"/>
            <a:ext cx="1725672" cy="11778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3C515F-7272-3F01-0DBD-A7B34A821E9F}"/>
                  </a:ext>
                </a:extLst>
              </p:cNvPr>
              <p:cNvSpPr txBox="1"/>
              <p:nvPr/>
            </p:nvSpPr>
            <p:spPr>
              <a:xfrm>
                <a:off x="3634875" y="2338665"/>
                <a:ext cx="5357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3C515F-7272-3F01-0DBD-A7B34A821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75" y="2338665"/>
                <a:ext cx="53571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2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19" grpId="0" animBg="1"/>
      <p:bldP spid="40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4050-B9AE-4194-91CB-8241B9FF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31C0B-EE48-465F-B548-703DFFCC4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31C0B-EE48-465F-B548-703DFFCC4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A3A62-F76A-4D53-BA81-35C8CE44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6FC8B-14E4-43FE-9848-4B62570FB052}"/>
              </a:ext>
            </a:extLst>
          </p:cNvPr>
          <p:cNvSpPr txBox="1"/>
          <p:nvPr/>
        </p:nvSpPr>
        <p:spPr>
          <a:xfrm>
            <a:off x="3762057" y="2313661"/>
            <a:ext cx="2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06221EA-7B48-4566-87C4-79E350B35317}"/>
              </a:ext>
            </a:extLst>
          </p:cNvPr>
          <p:cNvSpPr txBox="1">
            <a:spLocks/>
          </p:cNvSpPr>
          <p:nvPr/>
        </p:nvSpPr>
        <p:spPr>
          <a:xfrm>
            <a:off x="6870143" y="2637531"/>
            <a:ext cx="4952180" cy="130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is a </a:t>
            </a:r>
            <a:r>
              <a:rPr lang="en-US" i="1" dirty="0"/>
              <a:t>stream of changes…</a:t>
            </a:r>
          </a:p>
          <a:p>
            <a:r>
              <a:rPr lang="en-US" dirty="0"/>
              <a:t>… then </a:t>
            </a:r>
            <a:r>
              <a:rPr lang="en-US" i="1" dirty="0"/>
              <a:t>o</a:t>
            </a:r>
            <a:r>
              <a:rPr lang="en-US" dirty="0"/>
              <a:t> is the original stream</a:t>
            </a:r>
          </a:p>
          <a:p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6493559-E6E8-483C-8419-0E526A83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33" y="2365352"/>
            <a:ext cx="2098780" cy="12282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01514C-88BA-42F9-B141-A5204CA87F1D}"/>
              </a:ext>
            </a:extLst>
          </p:cNvPr>
          <p:cNvSpPr/>
          <p:nvPr/>
        </p:nvSpPr>
        <p:spPr>
          <a:xfrm>
            <a:off x="2129414" y="2313661"/>
            <a:ext cx="1466309" cy="13439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C98C64-61D1-45E7-9BAB-2C558FE0FBDE}"/>
              </a:ext>
            </a:extLst>
          </p:cNvPr>
          <p:cNvSpPr txBox="1"/>
          <p:nvPr/>
        </p:nvSpPr>
        <p:spPr>
          <a:xfrm>
            <a:off x="6590890" y="4963021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of 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D3A003-D96A-41A3-B8DF-DF75A24E57E8}"/>
                  </a:ext>
                </a:extLst>
              </p:cNvPr>
              <p:cNvSpPr/>
              <p:nvPr/>
            </p:nvSpPr>
            <p:spPr>
              <a:xfrm>
                <a:off x="8935767" y="4527683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D3A003-D96A-41A3-B8DF-DF75A24E5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67" y="4527683"/>
                <a:ext cx="732366" cy="516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456376-4826-4EBE-8856-69DCC7DAB494}"/>
              </a:ext>
            </a:extLst>
          </p:cNvPr>
          <p:cNvCxnSpPr>
            <a:cxnSpLocks/>
          </p:cNvCxnSpPr>
          <p:nvPr/>
        </p:nvCxnSpPr>
        <p:spPr>
          <a:xfrm>
            <a:off x="8629099" y="4785916"/>
            <a:ext cx="3066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B53863-FBB4-4F83-9CE8-CB0CE9AB3CEB}"/>
              </a:ext>
            </a:extLst>
          </p:cNvPr>
          <p:cNvCxnSpPr>
            <a:cxnSpLocks/>
          </p:cNvCxnSpPr>
          <p:nvPr/>
        </p:nvCxnSpPr>
        <p:spPr>
          <a:xfrm>
            <a:off x="9668133" y="4780367"/>
            <a:ext cx="317492" cy="11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AD738B-FB33-4FCC-B0F6-251F20242029}"/>
              </a:ext>
            </a:extLst>
          </p:cNvPr>
          <p:cNvGrpSpPr/>
          <p:nvPr/>
        </p:nvGrpSpPr>
        <p:grpSpPr>
          <a:xfrm>
            <a:off x="6681570" y="4604148"/>
            <a:ext cx="1967695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0D22FD-CBAD-46BF-B94C-328AFFD61C36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0D22FD-CBAD-46BF-B94C-328AFFD61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E8F03-EA0F-4B66-9313-EEE654082FD8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E8F03-EA0F-4B66-9313-EEE654082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AEC01E-2D3A-4094-9FC8-54786699D109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AEC01E-2D3A-4094-9FC8-54786699D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A6FBB8-9FBA-467A-8A53-ED5A871F0207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A6FBB8-9FBA-467A-8A53-ED5A871F0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81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74F386-4902-409F-B6F1-56F33ABE3286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ED7755-6708-4E13-B46B-CA6787E201D5}"/>
              </a:ext>
            </a:extLst>
          </p:cNvPr>
          <p:cNvGrpSpPr/>
          <p:nvPr/>
        </p:nvGrpSpPr>
        <p:grpSpPr>
          <a:xfrm>
            <a:off x="10051701" y="4573089"/>
            <a:ext cx="1967695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00FC9F6-AEBA-44DF-9B7B-AA90171D2910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00FC9F6-AEBA-44DF-9B7B-AA90171D2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1B6FEC9-F1B3-46F6-A67D-CA9808FDE0D7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1B6FEC9-F1B3-46F6-A67D-CA9808FDE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55F335-1DC5-45B7-89E9-077B19AB64F5}"/>
                </a:ext>
              </a:extLst>
            </p:cNvPr>
            <p:cNvSpPr txBox="1"/>
            <p:nvPr/>
          </p:nvSpPr>
          <p:spPr>
            <a:xfrm>
              <a:off x="3345083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0" dirty="0"/>
                <a:t>3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3D6B323-E053-4329-8E1F-0819DD07ADF3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3D6B323-E053-4329-8E1F-0819DD07A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7D6CE9-4C7A-4D6D-80DF-44C0B08DBAA7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986B7A-D09A-E614-EAB6-FF5E279519A9}"/>
                  </a:ext>
                </a:extLst>
              </p:cNvPr>
              <p:cNvSpPr txBox="1"/>
              <p:nvPr/>
            </p:nvSpPr>
            <p:spPr>
              <a:xfrm>
                <a:off x="2840852" y="1903687"/>
                <a:ext cx="9146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986B7A-D09A-E614-EAB6-FF5E27951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2" y="1903687"/>
                <a:ext cx="91469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99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13" grpId="0" animBg="1"/>
      <p:bldP spid="14" grpId="0"/>
      <p:bldP spid="1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680014-26E0-4CBE-AFC9-AEED0EFB0B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cancel out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680014-26E0-4CBE-AFC9-AEED0EFB0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3EB65-382F-45AE-9890-967DE477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C1F0F-CD68-4E84-8524-049C30EFB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7" r="72235"/>
          <a:stretch/>
        </p:blipFill>
        <p:spPr>
          <a:xfrm>
            <a:off x="721360" y="2901019"/>
            <a:ext cx="2804160" cy="850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FA3CB-FFE4-AA68-B812-DB5BDABF2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88" r="46966"/>
          <a:stretch/>
        </p:blipFill>
        <p:spPr>
          <a:xfrm>
            <a:off x="5537201" y="2808020"/>
            <a:ext cx="680720" cy="850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AA1AC-87A8-1B28-3B22-8E009B308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57" r="2700"/>
          <a:stretch/>
        </p:blipFill>
        <p:spPr>
          <a:xfrm>
            <a:off x="8006080" y="2901018"/>
            <a:ext cx="2819399" cy="8504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221353-9A14-E992-ACCA-47B54FD5AE9F}"/>
                  </a:ext>
                </a:extLst>
              </p:cNvPr>
              <p:cNvSpPr txBox="1"/>
              <p:nvPr/>
            </p:nvSpPr>
            <p:spPr>
              <a:xfrm>
                <a:off x="4304535" y="3110789"/>
                <a:ext cx="453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221353-9A14-E992-ACCA-47B54FD5A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35" y="3110789"/>
                <a:ext cx="4536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2659F4-7DF4-8386-6983-06AC34C0940C}"/>
                  </a:ext>
                </a:extLst>
              </p:cNvPr>
              <p:cNvSpPr txBox="1"/>
              <p:nvPr/>
            </p:nvSpPr>
            <p:spPr>
              <a:xfrm>
                <a:off x="7149335" y="3110789"/>
                <a:ext cx="453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2659F4-7DF4-8386-6983-06AC34C09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335" y="3110789"/>
                <a:ext cx="45365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9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96D-37AA-4E46-B60C-38E652EF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databases are streaming databases!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54021-1D30-45AF-80B7-5A764EF06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9957"/>
                <a:ext cx="10896600" cy="4351338"/>
              </a:xfrm>
            </p:spPr>
            <p:txBody>
              <a:bodyPr/>
              <a:lstStyle/>
              <a:p>
                <a:r>
                  <a:rPr lang="en-US" dirty="0"/>
                  <a:t>Consider a database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𝐷𝐵</m:t>
                    </m:r>
                  </m:oMath>
                </a14:m>
                <a:r>
                  <a:rPr lang="en-US" dirty="0"/>
                  <a:t>, a set of tables</a:t>
                </a:r>
              </a:p>
              <a:p>
                <a:r>
                  <a:rPr lang="en-US" dirty="0"/>
                  <a:t>A committed transaction is a </a:t>
                </a:r>
                <a:r>
                  <a:rPr lang="en-US" b="1" dirty="0"/>
                  <a:t>change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set of linearized transactions 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 </a:t>
                </a:r>
                <a:r>
                  <a:rPr lang="en-US" b="1" dirty="0"/>
                  <a:t>stream of changes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transaction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𝐷𝐵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stream</a:t>
                </a:r>
                <a:r>
                  <a:rPr lang="en-US" dirty="0"/>
                  <a:t> of database snapshots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contents of the database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transactions have been </a:t>
                </a:r>
                <a:r>
                  <a:rPr lang="en-US" dirty="0" err="1"/>
                  <a:t>commited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A database (stream) is the integral of a transaction stream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54021-1D30-45AF-80B7-5A764EF06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9957"/>
                <a:ext cx="10896600" cy="4351338"/>
              </a:xfrm>
              <a:blipFill>
                <a:blip r:embed="rId2"/>
                <a:stretch>
                  <a:fillRect l="-100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55549-2326-4F27-B39E-82343984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13</a:t>
            </a:fld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C1D954-A9B7-4247-BD02-EDF60C75181C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500539" y="6131488"/>
            <a:ext cx="33928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7CF4374-64D1-49B1-9260-D1950ACF9594}"/>
                  </a:ext>
                </a:extLst>
              </p:cNvPr>
              <p:cNvSpPr/>
              <p:nvPr/>
            </p:nvSpPr>
            <p:spPr>
              <a:xfrm>
                <a:off x="5988306" y="5946022"/>
                <a:ext cx="512233" cy="3709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7CF4374-64D1-49B1-9260-D1950ACF9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306" y="5946022"/>
                <a:ext cx="512233" cy="370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BA9B4A-8ADC-48F6-99CF-B1DC3A6B5CAE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5608557" y="6131488"/>
            <a:ext cx="3797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D7026E-7ADF-466F-A052-E4E26BBDF2DE}"/>
              </a:ext>
            </a:extLst>
          </p:cNvPr>
          <p:cNvGrpSpPr/>
          <p:nvPr/>
        </p:nvGrpSpPr>
        <p:grpSpPr>
          <a:xfrm>
            <a:off x="3290955" y="5930325"/>
            <a:ext cx="2317602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01D29B2-6458-4D60-B0C9-8E72C33820B2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01D29B2-6458-4D60-B0C9-8E72C3382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14010B5-A23F-447D-95A9-CF5ADEF91852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14010B5-A23F-447D-95A9-CF5ADEF91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8BD4E67-D84E-4FA8-8CCB-57380BED9008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8BD4E67-D84E-4FA8-8CCB-57380BED9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4F1199-1657-45BE-A05A-3A736C6585EA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4F1199-1657-45BE-A05A-3A736C658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986835F-CED4-4F88-9B60-CA3E130922A8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FF40658-DFFB-47D9-998B-0B11B991635F}"/>
              </a:ext>
            </a:extLst>
          </p:cNvPr>
          <p:cNvGrpSpPr/>
          <p:nvPr/>
        </p:nvGrpSpPr>
        <p:grpSpPr>
          <a:xfrm>
            <a:off x="6915347" y="5924922"/>
            <a:ext cx="2976216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7761FC5-0139-4B4C-8A7B-0BE1FF08CEC5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7761FC5-0139-4B4C-8A7B-0BE1FF08C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429D4ED-5776-4C0A-83E9-E31F5FAE2583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429D4ED-5776-4C0A-83E9-E31F5FAE2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B320054-E4ED-4980-8029-5C5122684534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B320054-E4ED-4980-8029-5C5122684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0990EE9-A38A-46C5-B2F5-8DD04AFE4C11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0990EE9-A38A-46C5-B2F5-8DD04AFE4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62869D-34CB-4CD5-9D8F-25375354F560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75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96D-37AA-4E46-B60C-38E652EF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155"/>
          </a:xfrm>
        </p:spPr>
        <p:txBody>
          <a:bodyPr/>
          <a:lstStyle/>
          <a:p>
            <a:r>
              <a:rPr lang="en-US" dirty="0"/>
              <a:t>Views are lifted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54021-1D30-45AF-80B7-5A764EF06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6774"/>
                <a:ext cx="10515600" cy="4754521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be a query defining a view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e.g.: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CREATE VIEW </a:t>
                </a:r>
                <a:r>
                  <a:rPr lang="en-US" sz="2400" dirty="0">
                    <a:latin typeface="Consolas" panose="020B0609020204030204" pitchFamily="49" charset="0"/>
                  </a:rPr>
                  <a:t>V</a:t>
                </a:r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AS </a:t>
                </a:r>
                <a:b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</a:br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SELECT</a:t>
                </a:r>
                <a:r>
                  <a:rPr lang="en-US" sz="2400" dirty="0">
                    <a:latin typeface="Consolas" panose="020B0609020204030204" pitchFamily="49" charset="0"/>
                  </a:rPr>
                  <a:t> * </a:t>
                </a:r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FROM</a:t>
                </a:r>
                <a:r>
                  <a:rPr lang="en-US" sz="2400" dirty="0">
                    <a:latin typeface="Consolas" panose="020B0609020204030204" pitchFamily="49" charset="0"/>
                  </a:rPr>
                  <a:t> T</a:t>
                </a:r>
                <a:br>
                  <a:rPr lang="en-US" sz="2400" dirty="0">
                    <a:latin typeface="Consolas" panose="020B0609020204030204" pitchFamily="49" charset="0"/>
                  </a:rPr>
                </a:br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WHERE</a:t>
                </a:r>
                <a:r>
                  <a:rPr lang="en-US" sz="2400" dirty="0">
                    <a:latin typeface="Consolas" panose="020B0609020204030204" pitchFamily="49" charset="0"/>
                  </a:rPr>
                  <a:t> Age &gt;= 10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stream of view snapshots: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54021-1D30-45AF-80B7-5A764EF06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6774"/>
                <a:ext cx="10515600" cy="4754521"/>
              </a:xfrm>
              <a:blipFill>
                <a:blip r:embed="rId2"/>
                <a:stretch>
                  <a:fillRect l="-1043" t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55549-2326-4F27-B39E-82343984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E6BD39-9A58-4A1B-8B59-812AB2075E09}"/>
                  </a:ext>
                </a:extLst>
              </p:cNvPr>
              <p:cNvSpPr/>
              <p:nvPr/>
            </p:nvSpPr>
            <p:spPr>
              <a:xfrm>
                <a:off x="5867062" y="4504982"/>
                <a:ext cx="512233" cy="3709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E6BD39-9A58-4A1B-8B59-812AB2075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062" y="4504982"/>
                <a:ext cx="512233" cy="370932"/>
              </a:xfrm>
              <a:prstGeom prst="rect">
                <a:avLst/>
              </a:prstGeom>
              <a:blipFill>
                <a:blip r:embed="rId3"/>
                <a:stretch>
                  <a:fillRect l="-1124" b="-454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2C1F3-7AB0-4BB2-A9EA-7D0680C083F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527773" y="4690447"/>
            <a:ext cx="33928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5B83048A-F3CD-45B2-9510-DF0491D591F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379295" y="4690448"/>
            <a:ext cx="329736" cy="8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9F5350-DFCB-479B-B08B-CD027B2AB1AC}"/>
              </a:ext>
            </a:extLst>
          </p:cNvPr>
          <p:cNvCxnSpPr>
            <a:cxnSpLocks/>
          </p:cNvCxnSpPr>
          <p:nvPr/>
        </p:nvCxnSpPr>
        <p:spPr>
          <a:xfrm>
            <a:off x="5671152" y="4759662"/>
            <a:ext cx="0" cy="12406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65CADD-E855-4FFC-BFC6-CE84866EFE94}"/>
              </a:ext>
            </a:extLst>
          </p:cNvPr>
          <p:cNvCxnSpPr>
            <a:cxnSpLocks/>
          </p:cNvCxnSpPr>
          <p:nvPr/>
        </p:nvCxnSpPr>
        <p:spPr>
          <a:xfrm flipH="1">
            <a:off x="6518519" y="4784342"/>
            <a:ext cx="5334" cy="6082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E1E1EB-EB4C-4613-8D1F-9C51DA4F9B26}"/>
                  </a:ext>
                </a:extLst>
              </p:cNvPr>
              <p:cNvSpPr txBox="1"/>
              <p:nvPr/>
            </p:nvSpPr>
            <p:spPr>
              <a:xfrm>
                <a:off x="3366169" y="6000287"/>
                <a:ext cx="1589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Versions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E1E1EB-EB4C-4613-8D1F-9C51DA4F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169" y="6000287"/>
                <a:ext cx="1589281" cy="369332"/>
              </a:xfrm>
              <a:prstGeom prst="rect">
                <a:avLst/>
              </a:prstGeom>
              <a:blipFill>
                <a:blip r:embed="rId6"/>
                <a:stretch>
                  <a:fillRect l="-30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C50056-C73D-4E4B-9979-152E7019DBA7}"/>
                  </a:ext>
                </a:extLst>
              </p:cNvPr>
              <p:cNvSpPr txBox="1"/>
              <p:nvPr/>
            </p:nvSpPr>
            <p:spPr>
              <a:xfrm>
                <a:off x="7591168" y="5396354"/>
                <a:ext cx="1422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Versions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C50056-C73D-4E4B-9979-152E7019D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168" y="5396354"/>
                <a:ext cx="1422056" cy="369332"/>
              </a:xfrm>
              <a:prstGeom prst="rect">
                <a:avLst/>
              </a:prstGeom>
              <a:blipFill>
                <a:blip r:embed="rId7"/>
                <a:stretch>
                  <a:fillRect l="-34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9CBDAAD-BDC1-4E67-930E-56C98974A6D0}"/>
              </a:ext>
            </a:extLst>
          </p:cNvPr>
          <p:cNvGrpSpPr/>
          <p:nvPr/>
        </p:nvGrpSpPr>
        <p:grpSpPr>
          <a:xfrm>
            <a:off x="4883733" y="6000287"/>
            <a:ext cx="2976216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4F008C-E471-4DD7-866B-2C2DFA0331CE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4F008C-E471-4DD7-866B-2C2DFA033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524637-6942-4F38-B810-BB7AB48EA7FC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524637-6942-4F38-B810-BB7AB48EA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4E91D39-F7A8-42E4-B3EB-F7F7FE53FA88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4E91D39-F7A8-42E4-B3EB-F7F7FE53F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C807AC5-BB42-492A-A395-EBB6C6D3F800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C807AC5-BB42-492A-A395-EBB6C6D3F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F4E0A5-FC3C-4C93-88EB-42CC4A8F94E5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2A7457-7C19-499A-81B7-695DB900E930}"/>
              </a:ext>
            </a:extLst>
          </p:cNvPr>
          <p:cNvGrpSpPr/>
          <p:nvPr/>
        </p:nvGrpSpPr>
        <p:grpSpPr>
          <a:xfrm>
            <a:off x="5741656" y="5392602"/>
            <a:ext cx="1967695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C506413-B893-4C5D-8314-D9566F9A2808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C506413-B893-4C5D-8314-D9566F9A2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D724F3F-9500-4B66-8F76-FF9C5BE5A626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D724F3F-9500-4B66-8F76-FF9C5BE5A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51F3D2D-448C-4ACB-9DB2-3CE29E4AD697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51F3D2D-448C-4ACB-9DB2-3CE29E4AD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6E58B6E-1E9F-487F-B0C7-BA76CB37D634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6E58B6E-1E9F-487F-B0C7-BA76CB37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790D33-86D1-41BC-AB79-E41B81519939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95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5CF96D-37AA-4E46-B60C-38E652EFCA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77395" y="347776"/>
                <a:ext cx="10515600" cy="727189"/>
              </a:xfrm>
            </p:spPr>
            <p:txBody>
              <a:bodyPr/>
              <a:lstStyle/>
              <a:p>
                <a:r>
                  <a:rPr lang="en-US" dirty="0"/>
                  <a:t>Incrementally maintaining view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5CF96D-37AA-4E46-B60C-38E652EFC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7395" y="347776"/>
                <a:ext cx="10515600" cy="727189"/>
              </a:xfrm>
              <a:blipFill>
                <a:blip r:embed="rId2"/>
                <a:stretch>
                  <a:fillRect l="-2377" t="-24370" b="-38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9B45-AFA3-B8A1-3097-2310C9F4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our definition of IVM</a:t>
            </a:r>
          </a:p>
          <a:p>
            <a:r>
              <a:rPr lang="en-US" dirty="0"/>
              <a:t>Outputs can be small (they are deltas)</a:t>
            </a:r>
          </a:p>
          <a:p>
            <a:r>
              <a:rPr lang="en-US" dirty="0"/>
              <a:t>It is compositional: inputs and outputs are both </a:t>
            </a:r>
            <a:r>
              <a:rPr lang="en-US" b="1" dirty="0"/>
              <a:t>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55549-2326-4F27-B39E-82343984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E6BD39-9A58-4A1B-8B59-812AB2075E09}"/>
                  </a:ext>
                </a:extLst>
              </p:cNvPr>
              <p:cNvSpPr/>
              <p:nvPr/>
            </p:nvSpPr>
            <p:spPr>
              <a:xfrm>
                <a:off x="5867062" y="4504982"/>
                <a:ext cx="512233" cy="3709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E6BD39-9A58-4A1B-8B59-812AB2075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062" y="4504982"/>
                <a:ext cx="512233" cy="370932"/>
              </a:xfrm>
              <a:prstGeom prst="rect">
                <a:avLst/>
              </a:prstGeom>
              <a:blipFill>
                <a:blip r:embed="rId3"/>
                <a:stretch>
                  <a:fillRect l="-1124" b="-454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2C1F3-7AB0-4BB2-A9EA-7D0680C083FE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5527773" y="4690447"/>
            <a:ext cx="33928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6">
            <a:extLst>
              <a:ext uri="{FF2B5EF4-FFF2-40B4-BE49-F238E27FC236}">
                <a16:creationId xmlns:a16="http://schemas.microsoft.com/office/drawing/2014/main" id="{5B83048A-F3CD-45B2-9510-DF0491D591F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379295" y="4690448"/>
            <a:ext cx="329736" cy="8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5B18D-A975-4F19-A986-DCBD22B9D08C}"/>
              </a:ext>
            </a:extLst>
          </p:cNvPr>
          <p:cNvSpPr/>
          <p:nvPr/>
        </p:nvSpPr>
        <p:spPr>
          <a:xfrm>
            <a:off x="6709031" y="4504982"/>
            <a:ext cx="665098" cy="372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A4F09C-CA0D-4335-A807-593A3578DE82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374129" y="4689647"/>
            <a:ext cx="306879" cy="1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9C7759-3ECB-4968-A9EE-8EA86F8E6087}"/>
                  </a:ext>
                </a:extLst>
              </p:cNvPr>
              <p:cNvSpPr/>
              <p:nvPr/>
            </p:nvSpPr>
            <p:spPr>
              <a:xfrm>
                <a:off x="5015540" y="4504981"/>
                <a:ext cx="512233" cy="3709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89C7759-3ECB-4968-A9EE-8EA86F8E6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540" y="4504981"/>
                <a:ext cx="512233" cy="370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5C7395-2261-4328-86C6-6205E140A497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635791" y="4690447"/>
            <a:ext cx="3797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9F5350-DFCB-479B-B08B-CD027B2AB1AC}"/>
              </a:ext>
            </a:extLst>
          </p:cNvPr>
          <p:cNvCxnSpPr>
            <a:cxnSpLocks/>
          </p:cNvCxnSpPr>
          <p:nvPr/>
        </p:nvCxnSpPr>
        <p:spPr>
          <a:xfrm>
            <a:off x="5671152" y="4759662"/>
            <a:ext cx="0" cy="124062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65CADD-E855-4FFC-BFC6-CE84866EFE94}"/>
              </a:ext>
            </a:extLst>
          </p:cNvPr>
          <p:cNvCxnSpPr>
            <a:cxnSpLocks/>
          </p:cNvCxnSpPr>
          <p:nvPr/>
        </p:nvCxnSpPr>
        <p:spPr>
          <a:xfrm flipH="1">
            <a:off x="6518519" y="4784342"/>
            <a:ext cx="5334" cy="6082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A9F506-6602-4844-ADCA-66CC1F27DB54}"/>
              </a:ext>
            </a:extLst>
          </p:cNvPr>
          <p:cNvSpPr/>
          <p:nvPr/>
        </p:nvSpPr>
        <p:spPr>
          <a:xfrm>
            <a:off x="4861112" y="4264639"/>
            <a:ext cx="2588559" cy="7423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B591FD-CA5F-48C1-A6A3-43CADF4C2796}"/>
                  </a:ext>
                </a:extLst>
              </p:cNvPr>
              <p:cNvSpPr txBox="1"/>
              <p:nvPr/>
            </p:nvSpPr>
            <p:spPr>
              <a:xfrm>
                <a:off x="5910435" y="3779308"/>
                <a:ext cx="572644" cy="4712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B591FD-CA5F-48C1-A6A3-43CADF4C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35" y="3779308"/>
                <a:ext cx="572644" cy="471219"/>
              </a:xfrm>
              <a:prstGeom prst="rect">
                <a:avLst/>
              </a:prstGeom>
              <a:blipFill>
                <a:blip r:embed="rId5"/>
                <a:stretch>
                  <a:fillRect l="-9677" r="-7957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E1E1EB-EB4C-4613-8D1F-9C51DA4F9B26}"/>
                  </a:ext>
                </a:extLst>
              </p:cNvPr>
              <p:cNvSpPr txBox="1"/>
              <p:nvPr/>
            </p:nvSpPr>
            <p:spPr>
              <a:xfrm>
                <a:off x="3366169" y="6000287"/>
                <a:ext cx="1589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Versions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E1E1EB-EB4C-4613-8D1F-9C51DA4F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169" y="6000287"/>
                <a:ext cx="1589281" cy="369332"/>
              </a:xfrm>
              <a:prstGeom prst="rect">
                <a:avLst/>
              </a:prstGeom>
              <a:blipFill>
                <a:blip r:embed="rId6"/>
                <a:stretch>
                  <a:fillRect l="-30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C50056-C73D-4E4B-9979-152E7019DBA7}"/>
                  </a:ext>
                </a:extLst>
              </p:cNvPr>
              <p:cNvSpPr txBox="1"/>
              <p:nvPr/>
            </p:nvSpPr>
            <p:spPr>
              <a:xfrm>
                <a:off x="7591168" y="5396354"/>
                <a:ext cx="1422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Versions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C50056-C73D-4E4B-9979-152E7019D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168" y="5396354"/>
                <a:ext cx="1422056" cy="369332"/>
              </a:xfrm>
              <a:prstGeom prst="rect">
                <a:avLst/>
              </a:prstGeom>
              <a:blipFill>
                <a:blip r:embed="rId7"/>
                <a:stretch>
                  <a:fillRect l="-34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75A7AF-B841-4B6D-9176-99A80B57A507}"/>
                  </a:ext>
                </a:extLst>
              </p:cNvPr>
              <p:cNvSpPr txBox="1"/>
              <p:nvPr/>
            </p:nvSpPr>
            <p:spPr>
              <a:xfrm>
                <a:off x="2339536" y="4903806"/>
                <a:ext cx="1595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Changes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F75A7AF-B841-4B6D-9176-99A80B57A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36" y="4903806"/>
                <a:ext cx="1595758" cy="369332"/>
              </a:xfrm>
              <a:prstGeom prst="rect">
                <a:avLst/>
              </a:prstGeom>
              <a:blipFill>
                <a:blip r:embed="rId8"/>
                <a:stretch>
                  <a:fillRect l="-343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F46811A-A91C-4C1E-85D0-72BD1DAA4F59}"/>
                  </a:ext>
                </a:extLst>
              </p:cNvPr>
              <p:cNvSpPr txBox="1"/>
              <p:nvPr/>
            </p:nvSpPr>
            <p:spPr>
              <a:xfrm>
                <a:off x="8297037" y="4873946"/>
                <a:ext cx="14285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Changes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F46811A-A91C-4C1E-85D0-72BD1DAA4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037" y="4873946"/>
                <a:ext cx="1428533" cy="369332"/>
              </a:xfrm>
              <a:prstGeom prst="rect">
                <a:avLst/>
              </a:prstGeom>
              <a:blipFill>
                <a:blip r:embed="rId9"/>
                <a:stretch>
                  <a:fillRect l="-34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C9760FD-36A4-4FAE-8EAE-D4F8EAE60B92}"/>
              </a:ext>
            </a:extLst>
          </p:cNvPr>
          <p:cNvGrpSpPr/>
          <p:nvPr/>
        </p:nvGrpSpPr>
        <p:grpSpPr>
          <a:xfrm>
            <a:off x="2425911" y="4489420"/>
            <a:ext cx="2317602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FD1636-4700-497C-91E6-F838CEA7F9E4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FD1636-4700-497C-91E6-F838CEA7F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CAD61D8-2BD0-4BD8-A821-F9759C4899F9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CAD61D8-2BD0-4BD8-A821-F9759C489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8E4383F-27C2-488E-9DBB-2C2818005099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8E4383F-27C2-488E-9DBB-2C2818005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2AF1357-043F-4FE8-99D6-7CE32A80D5CB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2AF1357-043F-4FE8-99D6-7CE32A80D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641A709-D6CA-4093-8FF6-F7F4C8D30265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CBDAAD-BDC1-4E67-930E-56C98974A6D0}"/>
              </a:ext>
            </a:extLst>
          </p:cNvPr>
          <p:cNvGrpSpPr/>
          <p:nvPr/>
        </p:nvGrpSpPr>
        <p:grpSpPr>
          <a:xfrm>
            <a:off x="4883733" y="6000287"/>
            <a:ext cx="2976216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4F008C-E471-4DD7-866B-2C2DFA0331CE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4F008C-E471-4DD7-866B-2C2DFA033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524637-6942-4F38-B810-BB7AB48EA7FC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524637-6942-4F38-B810-BB7AB48EA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4E91D39-F7A8-42E4-B3EB-F7F7FE53FA88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4E91D39-F7A8-42E4-B3EB-F7F7FE53F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C807AC5-BB42-492A-A395-EBB6C6D3F800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C807AC5-BB42-492A-A395-EBB6C6D3F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F4E0A5-FC3C-4C93-88EB-42CC4A8F94E5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2A7457-7C19-499A-81B7-695DB900E930}"/>
              </a:ext>
            </a:extLst>
          </p:cNvPr>
          <p:cNvGrpSpPr/>
          <p:nvPr/>
        </p:nvGrpSpPr>
        <p:grpSpPr>
          <a:xfrm>
            <a:off x="5741656" y="5392602"/>
            <a:ext cx="1967695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C506413-B893-4C5D-8314-D9566F9A2808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C506413-B893-4C5D-8314-D9566F9A2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D724F3F-9500-4B66-8F76-FF9C5BE5A626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D724F3F-9500-4B66-8F76-FF9C5BE5A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51F3D2D-448C-4ACB-9DB2-3CE29E4AD697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51F3D2D-448C-4ACB-9DB2-3CE29E4AD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6E58B6E-1E9F-487F-B0C7-BA76CB37D634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6E58B6E-1E9F-487F-B0C7-BA76CB37D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790D33-86D1-41BC-AB79-E41B81519939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ABBA35-7CEC-4DAE-902E-F6E99F121DFE}"/>
              </a:ext>
            </a:extLst>
          </p:cNvPr>
          <p:cNvGrpSpPr/>
          <p:nvPr/>
        </p:nvGrpSpPr>
        <p:grpSpPr>
          <a:xfrm>
            <a:off x="7738274" y="4510334"/>
            <a:ext cx="2313401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FAF3213-EC50-4F1F-9DC7-59A15ACC1668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FAF3213-EC50-4F1F-9DC7-59A15ACC1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12DCC72-5CD1-465F-848C-9C9ED1995D7F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12DCC72-5CD1-465F-848C-9C9ED1995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4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7592CD5-11A6-4A08-8B33-484362210EB5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7592CD5-11A6-4A08-8B33-484362210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C166C0B-C669-444F-BABA-29412EC00EE8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C166C0B-C669-444F-BABA-29412EC00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2E374B-DFCF-4251-82A7-259E454BD46C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74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21" grpId="0" animBg="1"/>
      <p:bldP spid="31" grpId="0" animBg="1"/>
      <p:bldP spid="34" grpId="0" animBg="1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CEEA-94B7-48DA-80EA-CAAEA514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4032E-A286-4ADA-B5E7-9037CF81E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88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500">
                              <a:latin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r>
                        <a:rPr lang="en-US" sz="35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5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p>
                      </m:sSubSup>
                      <m:r>
                        <a:rPr lang="en-US" sz="3500" i="1">
                          <a:latin typeface="Cambria Math" panose="02040503050406030204" pitchFamily="18" charset="0"/>
                        </a:rPr>
                        <m:t>∘</m:t>
                      </m:r>
                      <m:sSubSup>
                        <m:sSubSup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500">
                              <a:latin typeface="Cambria Math" panose="02040503050406030204" pitchFamily="18" charset="0"/>
                            </a:rPr>
                            <m:t>Δ</m:t>
                          </m:r>
                        </m:sup>
                      </m:sSubSup>
                    </m:oMath>
                  </m:oMathPara>
                </a14:m>
                <a:endParaRPr lang="en-US" sz="3500" dirty="0"/>
              </a:p>
              <a:p>
                <a:r>
                  <a:rPr lang="en-US" dirty="0"/>
                  <a:t>Proof by pictures: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We can incrementalize a complex query by incrementalizing</a:t>
                </a:r>
                <a:br>
                  <a:rPr lang="en-US" b="1" dirty="0"/>
                </a:br>
                <a:r>
                  <a:rPr lang="en-US" b="1" dirty="0"/>
                  <a:t>each component independently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4032E-A286-4ADA-B5E7-9037CF81E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888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5911-0737-4F1C-BB93-31D7C512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2E414-7666-4DA9-A84D-309FF8D7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452" y="4490178"/>
            <a:ext cx="2314575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037D8D-8E6E-41B7-9601-6128061A1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33" y="3465974"/>
            <a:ext cx="4752189" cy="428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FA806-3224-4BC9-AFCA-1E42CA3CD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33" y="2950037"/>
            <a:ext cx="3476625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4435E2-C27B-4BA0-85B8-998634455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33" y="3978076"/>
            <a:ext cx="4752189" cy="4286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26A57-D2B3-4700-9658-BE339143EA28}"/>
                  </a:ext>
                </a:extLst>
              </p:cNvPr>
              <p:cNvSpPr txBox="1"/>
              <p:nvPr/>
            </p:nvSpPr>
            <p:spPr>
              <a:xfrm>
                <a:off x="7933157" y="4013206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26A57-D2B3-4700-9658-BE339143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157" y="4013206"/>
                <a:ext cx="291747" cy="276999"/>
              </a:xfrm>
              <a:prstGeom prst="rect">
                <a:avLst/>
              </a:prstGeom>
              <a:blipFill>
                <a:blip r:embed="rId6"/>
                <a:stretch>
                  <a:fillRect l="-14583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7912CA0-3E0B-40E7-8540-AE57D7F2FF57}"/>
              </a:ext>
            </a:extLst>
          </p:cNvPr>
          <p:cNvSpPr/>
          <p:nvPr/>
        </p:nvSpPr>
        <p:spPr>
          <a:xfrm>
            <a:off x="4751109" y="3414510"/>
            <a:ext cx="1230304" cy="48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B7525-0719-465B-A396-AB087AE4B2C8}"/>
              </a:ext>
            </a:extLst>
          </p:cNvPr>
          <p:cNvSpPr/>
          <p:nvPr/>
        </p:nvSpPr>
        <p:spPr>
          <a:xfrm>
            <a:off x="3520096" y="3934696"/>
            <a:ext cx="1844896" cy="48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F2ED25-70DB-46B9-BCDC-F55B983BAA43}"/>
              </a:ext>
            </a:extLst>
          </p:cNvPr>
          <p:cNvSpPr/>
          <p:nvPr/>
        </p:nvSpPr>
        <p:spPr>
          <a:xfrm>
            <a:off x="5461027" y="3937835"/>
            <a:ext cx="1778546" cy="4800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8684A9-F0B2-4D95-A141-F3E11923BF50}"/>
                  </a:ext>
                </a:extLst>
              </p:cNvPr>
              <p:cNvSpPr txBox="1"/>
              <p:nvPr/>
            </p:nvSpPr>
            <p:spPr>
              <a:xfrm>
                <a:off x="7933156" y="3498106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8684A9-F0B2-4D95-A141-F3E11923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156" y="3498106"/>
                <a:ext cx="291747" cy="276999"/>
              </a:xfrm>
              <a:prstGeom prst="rect">
                <a:avLst/>
              </a:prstGeom>
              <a:blipFill>
                <a:blip r:embed="rId7"/>
                <a:stretch>
                  <a:fillRect l="-14583" r="-1250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6165E8-CC67-478A-AC21-FD060FBE30C4}"/>
                  </a:ext>
                </a:extLst>
              </p:cNvPr>
              <p:cNvSpPr txBox="1"/>
              <p:nvPr/>
            </p:nvSpPr>
            <p:spPr>
              <a:xfrm>
                <a:off x="7933155" y="2983006"/>
                <a:ext cx="291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6165E8-CC67-478A-AC21-FD060FBE3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155" y="2983006"/>
                <a:ext cx="291747" cy="276999"/>
              </a:xfrm>
              <a:prstGeom prst="rect">
                <a:avLst/>
              </a:prstGeom>
              <a:blipFill>
                <a:blip r:embed="rId8"/>
                <a:stretch>
                  <a:fillRect l="-14583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34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15" grpId="0" animBg="1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8CFE-5F54-4344-84A9-762F8144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databases are not commutative groups…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ADB0-6ABC-44FC-A29D-A28D95D93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753"/>
                <a:ext cx="10900893" cy="51347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Enter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200" dirty="0"/>
                  <a:t>-sets </a:t>
                </a:r>
              </a:p>
              <a:p>
                <a:r>
                  <a:rPr lang="en-US" sz="3200" dirty="0"/>
                  <a:t>Each row has an integer weight</a:t>
                </a:r>
              </a:p>
              <a:p>
                <a:pPr lvl="1"/>
                <a:r>
                  <a:rPr lang="en-US" sz="2800" dirty="0"/>
                  <a:t>positive, zero, or negative</a:t>
                </a:r>
              </a:p>
              <a:p>
                <a:r>
                  <a:rPr lang="en-US" sz="3200" dirty="0"/>
                  <a:t>Can represent </a:t>
                </a:r>
                <a:r>
                  <a:rPr lang="en-US" sz="3200" b="1" dirty="0"/>
                  <a:t>both</a:t>
                </a:r>
                <a:r>
                  <a:rPr lang="en-US" sz="3200" dirty="0"/>
                  <a:t> DB tables and </a:t>
                </a:r>
                <a:r>
                  <a:rPr lang="en-US" sz="3200" b="1" dirty="0"/>
                  <a:t>changes</a:t>
                </a:r>
                <a:r>
                  <a:rPr lang="en-US" sz="3200" dirty="0"/>
                  <a:t> to tables</a:t>
                </a:r>
              </a:p>
              <a:p>
                <a:pPr lvl="1"/>
                <a:r>
                  <a:rPr lang="en-US" sz="2800" dirty="0"/>
                  <a:t>Positive weight =&gt; row added</a:t>
                </a:r>
              </a:p>
              <a:p>
                <a:pPr lvl="1"/>
                <a:r>
                  <a:rPr lang="en-US" sz="2800" dirty="0"/>
                  <a:t>Negative weight =&gt; row removed</a:t>
                </a:r>
              </a:p>
              <a:p>
                <a:r>
                  <a:rPr lang="en-US" sz="3200" dirty="0"/>
                  <a:t>Generalize sets and multisets</a:t>
                </a:r>
              </a:p>
              <a:p>
                <a:pPr lvl="1"/>
                <a:r>
                  <a:rPr lang="en-US" sz="2800" dirty="0"/>
                  <a:t>Classic DB table 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-set where all weights are 1</a:t>
                </a:r>
              </a:p>
              <a:p>
                <a:r>
                  <a:rPr lang="en-US" sz="3200" dirty="0"/>
                  <a:t>Form a commutative group</a:t>
                </a:r>
              </a:p>
              <a:p>
                <a:endParaRPr lang="en-US" sz="3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DADB0-6ABC-44FC-A29D-A28D95D93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753"/>
                <a:ext cx="10900893" cy="5134722"/>
              </a:xfrm>
              <a:blipFill>
                <a:blip r:embed="rId2"/>
                <a:stretch>
                  <a:fillRect l="-1397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0B8A3-ECDA-4D46-A693-4378C319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73357DDE-8AFB-4451-B36E-DB5D419E48C5}"/>
              </a:ext>
            </a:extLst>
          </p:cNvPr>
          <p:cNvGraphicFramePr>
            <a:graphicFrameLocks noGrp="1"/>
          </p:cNvGraphicFramePr>
          <p:nvPr/>
        </p:nvGraphicFramePr>
        <p:xfrm>
          <a:off x="9294498" y="3630996"/>
          <a:ext cx="2522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547">
                  <a:extLst>
                    <a:ext uri="{9D8B030D-6E8A-4147-A177-3AD203B41FA5}">
                      <a16:colId xmlns:a16="http://schemas.microsoft.com/office/drawing/2014/main" val="1821487241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995250707"/>
                    </a:ext>
                  </a:extLst>
                </a:gridCol>
                <a:gridCol w="1060620">
                  <a:extLst>
                    <a:ext uri="{9D8B030D-6E8A-4147-A177-3AD203B41FA5}">
                      <a16:colId xmlns:a16="http://schemas.microsoft.com/office/drawing/2014/main" val="1364345537"/>
                    </a:ext>
                  </a:extLst>
                </a:gridCol>
              </a:tblGrid>
              <a:tr h="33914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57866"/>
                  </a:ext>
                </a:extLst>
              </a:tr>
              <a:tr h="339144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11997"/>
                  </a:ext>
                </a:extLst>
              </a:tr>
              <a:tr h="339144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37269"/>
                  </a:ext>
                </a:extLst>
              </a:tr>
              <a:tr h="339144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75268"/>
                  </a:ext>
                </a:extLst>
              </a:tr>
              <a:tr h="339144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54893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6677D9DF-253F-414B-83CB-92B5A2E246E8}"/>
              </a:ext>
            </a:extLst>
          </p:cNvPr>
          <p:cNvSpPr/>
          <p:nvPr/>
        </p:nvSpPr>
        <p:spPr>
          <a:xfrm rot="16200000">
            <a:off x="9907149" y="4847144"/>
            <a:ext cx="219635" cy="1444937"/>
          </a:xfrm>
          <a:prstGeom prst="leftBrace">
            <a:avLst>
              <a:gd name="adj1" fmla="val 6649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713EB-85EE-4085-BD3B-9AC62AAF7D7B}"/>
              </a:ext>
            </a:extLst>
          </p:cNvPr>
          <p:cNvSpPr txBox="1"/>
          <p:nvPr/>
        </p:nvSpPr>
        <p:spPr>
          <a:xfrm>
            <a:off x="9587365" y="5569612"/>
            <a:ext cx="968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tuples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586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DAF261-37B8-40BB-B56E-F9FE0FF122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6056" y="365125"/>
                <a:ext cx="10647744" cy="1325563"/>
              </a:xfrm>
            </p:spPr>
            <p:txBody>
              <a:bodyPr/>
              <a:lstStyle/>
              <a:p>
                <a:r>
                  <a:rPr lang="en-US" sz="4400" dirty="0"/>
                  <a:t>We can use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4400" dirty="0"/>
                  <a:t>-sets to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DAF261-37B8-40BB-B56E-F9FE0FF12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6056" y="365125"/>
                <a:ext cx="10647744" cy="1325563"/>
              </a:xfrm>
              <a:blipFill>
                <a:blip r:embed="rId2"/>
                <a:stretch>
                  <a:fillRect l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BA36-3777-443E-8425-F53F76A3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0369C-6A84-E525-426F-D92BD32030D5}"/>
              </a:ext>
            </a:extLst>
          </p:cNvPr>
          <p:cNvSpPr txBox="1"/>
          <p:nvPr/>
        </p:nvSpPr>
        <p:spPr>
          <a:xfrm>
            <a:off x="114951" y="2041143"/>
            <a:ext cx="8286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Implement all of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Efficient incremental</a:t>
            </a:r>
            <a:r>
              <a:rPr lang="en-US" sz="3200" dirty="0"/>
              <a:t> versions of each operator</a:t>
            </a:r>
            <a:br>
              <a:rPr lang="en-US" sz="3200" dirty="0"/>
            </a:br>
            <a:r>
              <a:rPr lang="en-US" sz="32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550479-BC55-2E24-5B58-1C428EEB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32" y="672306"/>
            <a:ext cx="3603609" cy="450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B89F-A310-F550-C3B5-0BD46EAB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7A74-BA96-077C-E5BA-1CE9E4EB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Theory was verified using Lean theorem prover</a:t>
            </a:r>
          </a:p>
          <a:p>
            <a:r>
              <a:rPr lang="en-US" sz="3200" dirty="0"/>
              <a:t>Open-source implementations:</a:t>
            </a:r>
          </a:p>
          <a:p>
            <a:pPr lvl="1"/>
            <a:r>
              <a:rPr lang="en-US" sz="2800" dirty="0"/>
              <a:t>DBSP runtime in Rust (all DB operators and their incremental versions): 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https://crates.io/crates/dbsp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Full SQL compiler to DBSP (based on Apache Calcite):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https://github.com/feldera/feldera/tree/main/sql-to-dbsp-compiler</a:t>
            </a:r>
            <a:endParaRPr lang="en-US" sz="2800" dirty="0"/>
          </a:p>
          <a:p>
            <a:r>
              <a:rPr lang="en-US" sz="3200" dirty="0"/>
              <a:t>We founded                inc. to develop this software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89589-37AF-EF92-5B09-75593CE4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19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917D2B-9885-239B-833B-0850E0F91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0135" y="4660377"/>
            <a:ext cx="1262987" cy="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0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4C29-7408-095D-CA7E-230ABF45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6CA7-6C7F-736E-2571-1D46ADD0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 “outputs” when “inputs” “change”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Perform work proportional to the size of the change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C8E0F-EBAF-E899-DD0C-31C149C6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C5575-E1AB-68F0-D85D-52E2763E7A50}"/>
                  </a:ext>
                </a:extLst>
              </p:cNvPr>
              <p:cNvSpPr/>
              <p:nvPr/>
            </p:nvSpPr>
            <p:spPr>
              <a:xfrm>
                <a:off x="4797172" y="3150101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0C5575-E1AB-68F0-D85D-52E2763E7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72" y="3150101"/>
                <a:ext cx="732366" cy="516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11D4E9-9775-9EE5-F3CD-307830C758E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21655" y="3397598"/>
            <a:ext cx="275517" cy="10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3AB813-CFDB-DEAB-3BB7-78D64940C4F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29538" y="3402785"/>
            <a:ext cx="318394" cy="11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26C894-B73E-CFB7-43DA-A6F9084C6056}"/>
                  </a:ext>
                </a:extLst>
              </p:cNvPr>
              <p:cNvSpPr txBox="1"/>
              <p:nvPr/>
            </p:nvSpPr>
            <p:spPr>
              <a:xfrm>
                <a:off x="4188615" y="3212932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26C894-B73E-CFB7-43DA-A6F9084C6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615" y="3212932"/>
                <a:ext cx="333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4C8F3C-033C-CAE5-2BF3-373AF93384D3}"/>
                  </a:ext>
                </a:extLst>
              </p:cNvPr>
              <p:cNvSpPr txBox="1"/>
              <p:nvPr/>
            </p:nvSpPr>
            <p:spPr>
              <a:xfrm>
                <a:off x="5847932" y="3229218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4C8F3C-033C-CAE5-2BF3-373AF933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932" y="3229218"/>
                <a:ext cx="3986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7AE176-B859-DCA8-11E1-91CFB0C8B978}"/>
                  </a:ext>
                </a:extLst>
              </p:cNvPr>
              <p:cNvSpPr/>
              <p:nvPr/>
            </p:nvSpPr>
            <p:spPr>
              <a:xfrm>
                <a:off x="4797173" y="4171148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7AE176-B859-DCA8-11E1-91CFB0C8B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73" y="4171148"/>
                <a:ext cx="732366" cy="516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A72996-0A58-EA7F-F070-ACC69AF7D55F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4505655" y="4423832"/>
            <a:ext cx="291518" cy="5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F584D5-C281-1551-82E8-DC9D49C11FC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529539" y="4423832"/>
            <a:ext cx="318394" cy="11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64DD78-A77C-BC2D-10E6-7B3F650B4C4B}"/>
                  </a:ext>
                </a:extLst>
              </p:cNvPr>
              <p:cNvSpPr txBox="1"/>
              <p:nvPr/>
            </p:nvSpPr>
            <p:spPr>
              <a:xfrm>
                <a:off x="3612270" y="4239166"/>
                <a:ext cx="893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64DD78-A77C-BC2D-10E6-7B3F650B4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270" y="4239166"/>
                <a:ext cx="8933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B121C5-FD18-7D56-89C4-B382B874E913}"/>
                  </a:ext>
                </a:extLst>
              </p:cNvPr>
              <p:cNvSpPr txBox="1"/>
              <p:nvPr/>
            </p:nvSpPr>
            <p:spPr>
              <a:xfrm>
                <a:off x="5847933" y="4250265"/>
                <a:ext cx="973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B121C5-FD18-7D56-89C4-B382B874E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933" y="4250265"/>
                <a:ext cx="9734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3D5792-50F2-C15E-4B4F-376A480248FE}"/>
              </a:ext>
            </a:extLst>
          </p:cNvPr>
          <p:cNvCxnSpPr/>
          <p:nvPr/>
        </p:nvCxnSpPr>
        <p:spPr>
          <a:xfrm>
            <a:off x="6015577" y="3598550"/>
            <a:ext cx="0" cy="651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8C9297-E4BC-336F-A106-3F0A3D0758BC}"/>
              </a:ext>
            </a:extLst>
          </p:cNvPr>
          <p:cNvSpPr txBox="1"/>
          <p:nvPr/>
        </p:nvSpPr>
        <p:spPr>
          <a:xfrm>
            <a:off x="6015478" y="3696267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reuse</a:t>
            </a:r>
          </a:p>
        </p:txBody>
      </p:sp>
    </p:spTree>
    <p:extLst>
      <p:ext uri="{BB962C8B-B14F-4D97-AF65-F5344CB8AC3E}">
        <p14:creationId xmlns:p14="http://schemas.microsoft.com/office/powerpoint/2010/main" val="333450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6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picture containing box, brick, wooden, building material&#10;&#10;Description automatically generated">
            <a:extLst>
              <a:ext uri="{FF2B5EF4-FFF2-40B4-BE49-F238E27FC236}">
                <a16:creationId xmlns:a16="http://schemas.microsoft.com/office/drawing/2014/main" id="{D462D430-E832-9070-1CB4-E26272AA8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5" r="22237" b="3454"/>
          <a:stretch/>
        </p:blipFill>
        <p:spPr>
          <a:xfrm>
            <a:off x="3278911" y="433717"/>
            <a:ext cx="5615708" cy="58793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9739E-CB7C-403C-3A50-315E1850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09323-4A0C-CED6-AFC1-D9079E4333E4}"/>
              </a:ext>
            </a:extLst>
          </p:cNvPr>
          <p:cNvSpPr/>
          <p:nvPr/>
        </p:nvSpPr>
        <p:spPr>
          <a:xfrm>
            <a:off x="2944558" y="2020343"/>
            <a:ext cx="3142207" cy="3154710"/>
          </a:xfrm>
          <a:prstGeom prst="rect">
            <a:avLst/>
          </a:prstGeom>
          <a:noFill/>
          <a:scene3d>
            <a:camera prst="isometricLeftDown">
              <a:rot lat="1500001" lon="2700000" rev="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4592A7-4C23-6F36-2A17-0036AC91621C}"/>
              </a:ext>
            </a:extLst>
          </p:cNvPr>
          <p:cNvSpPr/>
          <p:nvPr/>
        </p:nvSpPr>
        <p:spPr>
          <a:xfrm>
            <a:off x="5044284" y="2145118"/>
            <a:ext cx="4456669" cy="3154710"/>
          </a:xfrm>
          <a:prstGeom prst="rect">
            <a:avLst/>
          </a:prstGeom>
          <a:noFill/>
          <a:scene3d>
            <a:camera prst="orthographicFront">
              <a:rot lat="21042452" lon="3886768" rev="52518"/>
            </a:camera>
            <a:lightRig rig="threePt" dir="t"/>
          </a:scene3d>
          <a:sp3d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CAA2E3-624E-E29B-90D9-06B986B66B5E}"/>
              </a:ext>
            </a:extLst>
          </p:cNvPr>
          <p:cNvSpPr/>
          <p:nvPr/>
        </p:nvSpPr>
        <p:spPr>
          <a:xfrm>
            <a:off x="5044284" y="2163591"/>
            <a:ext cx="4456669" cy="3154710"/>
          </a:xfrm>
          <a:prstGeom prst="rect">
            <a:avLst/>
          </a:prstGeom>
          <a:noFill/>
          <a:scene3d>
            <a:camera prst="orthographicFront">
              <a:rot lat="21042452" lon="3886768" rev="52518"/>
            </a:camera>
            <a:lightRig rig="threePt" dir="t"/>
          </a:scene3d>
          <a:sp3d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IVM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F25493-BB5F-C0FE-AED6-C9F015600BB4}"/>
              </a:ext>
            </a:extLst>
          </p:cNvPr>
          <p:cNvSpPr/>
          <p:nvPr/>
        </p:nvSpPr>
        <p:spPr>
          <a:xfrm>
            <a:off x="3278911" y="797381"/>
            <a:ext cx="5316966" cy="1446550"/>
          </a:xfrm>
          <a:prstGeom prst="rect">
            <a:avLst/>
          </a:prstGeom>
          <a:noFill/>
          <a:scene3d>
            <a:camera prst="isometricOffAxis1Top">
              <a:rot lat="18075715" lon="18392745" rev="3758552"/>
            </a:camera>
            <a:lightRig rig="threePt" dir="t"/>
          </a:scene3d>
          <a:sp3d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220804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3DEF-4A68-48E1-8310-7143BA42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C54B-E395-42D5-86D1-E4F8E39F1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57D38-F0B8-4B27-928E-592F054E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17A3-D8C1-4849-8DB2-372E0D14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queries are streaming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27578-E2F4-4129-AE88-F60549CC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2E4EA9-A558-41DF-A572-18A01C29D03E}"/>
              </a:ext>
            </a:extLst>
          </p:cNvPr>
          <p:cNvGrpSpPr/>
          <p:nvPr/>
        </p:nvGrpSpPr>
        <p:grpSpPr>
          <a:xfrm>
            <a:off x="2239320" y="1922566"/>
            <a:ext cx="2317602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745707E-78F6-4F1A-963E-F4E457A927C9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745707E-78F6-4F1A-963E-F4E457A92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FA199C-E550-4A5E-BF24-AD9AF639BCFC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FA199C-E550-4A5E-BF24-AD9AF639B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EF5D35-FAEA-42B8-80FC-6AAC316F862A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EF5D35-FAEA-42B8-80FC-6AAC316F8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04387E-2A21-4681-BBCF-08F573F9C580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04387E-2A21-4681-BBCF-08F573F9C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C3B95C-635C-4DF5-89EC-7B25FF5F1276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BA68B-98A0-4AAA-BE15-B2728C2006B3}"/>
              </a:ext>
            </a:extLst>
          </p:cNvPr>
          <p:cNvGrpSpPr/>
          <p:nvPr/>
        </p:nvGrpSpPr>
        <p:grpSpPr>
          <a:xfrm>
            <a:off x="6512145" y="1922566"/>
            <a:ext cx="2702193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9733876-37C0-4FBA-8FB4-DB1558D7EF50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9733876-37C0-4FBA-8FB4-DB1558D7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B46F2E6-05EC-4F34-8CA2-9984E379F62F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B46F2E6-05EC-4F34-8CA2-9984E379F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C2FA9F-C071-499F-BA85-673192030098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C2FA9F-C071-499F-BA85-673192030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DC08288-2997-48B5-A1DB-1317F5FF7699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DC08288-2997-48B5-A1DB-1317F5FF7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DE44FE-8C88-41ED-9A9F-2B4946205D94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8C3C43-4CB0-4EEF-A9DD-B951E220551F}"/>
                  </a:ext>
                </a:extLst>
              </p:cNvPr>
              <p:cNvSpPr/>
              <p:nvPr/>
            </p:nvSpPr>
            <p:spPr>
              <a:xfrm>
                <a:off x="5393247" y="1923247"/>
                <a:ext cx="512233" cy="3709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8C3C43-4CB0-4EEF-A9DD-B951E2205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47" y="1923247"/>
                <a:ext cx="512233" cy="370932"/>
              </a:xfrm>
              <a:prstGeom prst="rect">
                <a:avLst/>
              </a:prstGeom>
              <a:blipFill>
                <a:blip r:embed="rId10"/>
                <a:stretch>
                  <a:fillRect l="-1124" b="-757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C69BCD-B322-4F71-98F6-284E78393EE9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4556922" y="2107232"/>
            <a:ext cx="836325" cy="1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F5981C-34EE-4737-AEAE-06B7BB34A90F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5905480" y="2107232"/>
            <a:ext cx="606665" cy="1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603CA54-F5BE-49E4-A229-A3ABFD8ED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388" y="3429000"/>
                <a:ext cx="10728411" cy="28909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streaming system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it runs forever</a:t>
                </a:r>
              </a:p>
              <a:p>
                <a:r>
                  <a:rPr lang="en-US" dirty="0"/>
                  <a:t>it maintains internal state (even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stateless)</a:t>
                </a:r>
              </a:p>
              <a:p>
                <a:r>
                  <a:rPr lang="en-US" dirty="0"/>
                  <a:t>the state is stored in the delay operators (inside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603CA54-F5BE-49E4-A229-A3ABFD8ED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388" y="3429000"/>
                <a:ext cx="10728411" cy="2890945"/>
              </a:xfrm>
              <a:blipFill>
                <a:blip r:embed="rId11"/>
                <a:stretch>
                  <a:fillRect l="-1023" t="-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DCFEC1B-EB23-4B5A-BD2F-7F846F964AB2}"/>
              </a:ext>
            </a:extLst>
          </p:cNvPr>
          <p:cNvSpPr/>
          <p:nvPr/>
        </p:nvSpPr>
        <p:spPr>
          <a:xfrm>
            <a:off x="5195517" y="2361002"/>
            <a:ext cx="893274" cy="4078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state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D1D259F-1351-5A8B-C44A-F2C673870E37}"/>
              </a:ext>
            </a:extLst>
          </p:cNvPr>
          <p:cNvCxnSpPr>
            <a:stCxn id="17" idx="3"/>
            <a:endCxn id="17" idx="1"/>
          </p:cNvCxnSpPr>
          <p:nvPr/>
        </p:nvCxnSpPr>
        <p:spPr>
          <a:xfrm flipH="1">
            <a:off x="5393247" y="2108713"/>
            <a:ext cx="512233" cy="12700"/>
          </a:xfrm>
          <a:prstGeom prst="curvedConnector5">
            <a:avLst>
              <a:gd name="adj1" fmla="val -76859"/>
              <a:gd name="adj2" fmla="val 5010362"/>
              <a:gd name="adj3" fmla="val 194215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3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4A9C8C-9DA6-4D4A-8E71-C4EBE838EC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22729" y="365125"/>
                <a:ext cx="11546542" cy="1325563"/>
              </a:xfrm>
            </p:spPr>
            <p:txBody>
              <a:bodyPr/>
              <a:lstStyle/>
              <a:p>
                <a:r>
                  <a:rPr lang="en-US" dirty="0"/>
                  <a:t>Linear operators: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4A9C8C-9DA6-4D4A-8E71-C4EBE838E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2729" y="365125"/>
                <a:ext cx="11546542" cy="1325563"/>
              </a:xfrm>
              <a:blipFill>
                <a:blip r:embed="rId3"/>
                <a:stretch>
                  <a:fillRect l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657E4-8E4C-41B4-8648-739DCC6B0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8424"/>
                <a:ext cx="10515600" cy="45430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linear operator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Why is this better?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Optimized: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 speedup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657E4-8E4C-41B4-8648-739DCC6B0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8424"/>
                <a:ext cx="10515600" cy="4543051"/>
              </a:xfrm>
              <a:blipFill>
                <a:blip r:embed="rId4"/>
                <a:stretch>
                  <a:fillRect l="-1043" t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35F44-9EBC-4870-AB86-9DEF650E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9729320-4CA4-475E-866A-352EADA1EFA2}"/>
                  </a:ext>
                </a:extLst>
              </p:cNvPr>
              <p:cNvSpPr/>
              <p:nvPr/>
            </p:nvSpPr>
            <p:spPr>
              <a:xfrm>
                <a:off x="6304091" y="3624562"/>
                <a:ext cx="512233" cy="3709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9729320-4CA4-475E-866A-352EADA1E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91" y="3624562"/>
                <a:ext cx="512233" cy="370932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C50889-E60F-45AE-9225-2D0288FC0199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5964802" y="3810027"/>
            <a:ext cx="33928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6">
            <a:extLst>
              <a:ext uri="{FF2B5EF4-FFF2-40B4-BE49-F238E27FC236}">
                <a16:creationId xmlns:a16="http://schemas.microsoft.com/office/drawing/2014/main" id="{47342A7E-F311-4142-9B6E-3E9ED5BED189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6816324" y="3810028"/>
            <a:ext cx="329736" cy="8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D3097D6-8DF2-476B-B2FA-3FB70D496E1F}"/>
              </a:ext>
            </a:extLst>
          </p:cNvPr>
          <p:cNvSpPr/>
          <p:nvPr/>
        </p:nvSpPr>
        <p:spPr>
          <a:xfrm>
            <a:off x="7146060" y="3624562"/>
            <a:ext cx="665098" cy="3725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D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1C67B6-FAB2-4799-A459-5E0402B8BD70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7811158" y="3809227"/>
            <a:ext cx="306879" cy="1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098C6D-6C78-4F77-8DA7-CE81D088BC6E}"/>
                  </a:ext>
                </a:extLst>
              </p:cNvPr>
              <p:cNvSpPr/>
              <p:nvPr/>
            </p:nvSpPr>
            <p:spPr>
              <a:xfrm>
                <a:off x="5452569" y="3624561"/>
                <a:ext cx="512233" cy="3709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098C6D-6C78-4F77-8DA7-CE81D088B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569" y="3624561"/>
                <a:ext cx="512233" cy="370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2B53DB-B626-4B9E-B7BC-D9F794FB6AC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072820" y="3810027"/>
            <a:ext cx="3797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6C7197A-9001-42D1-B1FF-4783E6492A34}"/>
              </a:ext>
            </a:extLst>
          </p:cNvPr>
          <p:cNvSpPr/>
          <p:nvPr/>
        </p:nvSpPr>
        <p:spPr>
          <a:xfrm>
            <a:off x="5298141" y="3384219"/>
            <a:ext cx="2588559" cy="7423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222F6C-C920-4157-98A8-D4D3119B2726}"/>
              </a:ext>
            </a:extLst>
          </p:cNvPr>
          <p:cNvGrpSpPr/>
          <p:nvPr/>
        </p:nvGrpSpPr>
        <p:grpSpPr>
          <a:xfrm>
            <a:off x="2827688" y="3570705"/>
            <a:ext cx="2317602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69E4CA4-BDF1-4918-B24D-4820C86EBB6B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69E4CA4-BDF1-4918-B24D-4820C86EB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006B58-0FA8-4C61-A8DB-78C015DBE379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006B58-0FA8-4C61-A8DB-78C015DBE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FF7A327-7B56-4FF7-B87A-5589E840DC41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FF7A327-7B56-4FF7-B87A-5589E840DC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D38213F-43C1-4F7E-9AD1-10FBBD205754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D38213F-43C1-4F7E-9AD1-10FBBD205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CD5712-B8E8-46A5-B1D1-DF9651050862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818B646-A891-4C96-8758-47F602DE1F9C}"/>
              </a:ext>
            </a:extLst>
          </p:cNvPr>
          <p:cNvGrpSpPr/>
          <p:nvPr/>
        </p:nvGrpSpPr>
        <p:grpSpPr>
          <a:xfrm>
            <a:off x="8175303" y="3629914"/>
            <a:ext cx="2313401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904465-25CA-4B2B-8CD2-2E5BFE7F0B8B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7904465-25CA-4B2B-8CD2-2E5BFE7F0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69A6847-A56F-41AF-AFCD-670B0E30FA42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69A6847-A56F-41AF-AFCD-670B0E30F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51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17A73D5-859C-4FA9-A961-E26907A1527E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17A73D5-859C-4FA9-A961-E26907A15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64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1C8B8-2F61-4E3B-B7E8-21ADF408C191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E1C8B8-2F61-4E3B-B7E8-21ADF408C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4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A3AD96-377C-403E-8AA1-52C17148CCC2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D0B9B6-CB6B-45AD-B353-38A3A69413F6}"/>
              </a:ext>
            </a:extLst>
          </p:cNvPr>
          <p:cNvCxnSpPr>
            <a:cxnSpLocks/>
          </p:cNvCxnSpPr>
          <p:nvPr/>
        </p:nvCxnSpPr>
        <p:spPr>
          <a:xfrm>
            <a:off x="6096000" y="3874516"/>
            <a:ext cx="11321" cy="43747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28D39-CD37-4CA4-8764-8702F6870DFE}"/>
              </a:ext>
            </a:extLst>
          </p:cNvPr>
          <p:cNvGrpSpPr/>
          <p:nvPr/>
        </p:nvGrpSpPr>
        <p:grpSpPr>
          <a:xfrm>
            <a:off x="5320243" y="4311988"/>
            <a:ext cx="3084455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52A105-F5FB-477F-9053-A0D907D69C80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52A105-F5FB-477F-9053-A0D907D69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0175D4-3C78-40A7-9E48-DE26C191DEA8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0175D4-3C78-40A7-9E48-DE26C191D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AD3B34D-539B-41FB-9292-421145FBAB57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AD3B34D-539B-41FB-9292-421145FBA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FE40F0-C27D-4A1D-A365-C8254BFE8E83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FE40F0-C27D-4A1D-A365-C8254BFE8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15765F-EDBD-4EC9-AFB9-69A814873188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0745ECD-42FD-48DC-A6C1-5686290FA478}"/>
              </a:ext>
            </a:extLst>
          </p:cNvPr>
          <p:cNvGrpSpPr/>
          <p:nvPr/>
        </p:nvGrpSpPr>
        <p:grpSpPr>
          <a:xfrm>
            <a:off x="3134967" y="5182794"/>
            <a:ext cx="2317602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B4C2D27-5303-46B7-8612-3FC40EE94EC0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B4C2D27-5303-46B7-8612-3FC40EE94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325A938-72EA-4F34-885B-7FF1FD3FA3D5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325A938-72EA-4F34-885B-7FF1FD3FA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4F08B2E-4266-4548-8ABA-32A0B010BA8D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4F08B2E-4266-4548-8ABA-32A0B010B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4871284-83D6-4D42-8711-E9F27B4F5C9E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4871284-83D6-4D42-8711-E9F27B4F5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5742B04-8CFF-43C7-A49F-B700AE0B2CCF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2C7DBE6-A290-4174-889F-07DAC301A021}"/>
              </a:ext>
            </a:extLst>
          </p:cNvPr>
          <p:cNvGrpSpPr/>
          <p:nvPr/>
        </p:nvGrpSpPr>
        <p:grpSpPr>
          <a:xfrm>
            <a:off x="8218830" y="5182794"/>
            <a:ext cx="2313401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5E4445D-F64F-417B-A22A-B03734065BB8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5E4445D-F64F-417B-A22A-B03734065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EB6DDEA-D5A7-430E-9CD2-7CB4F2F709EE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EB6DDEA-D5A7-430E-9CD2-7CB4F2F70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4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CDD19FA-9D5C-41B7-B448-F044D97547F9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CDD19FA-9D5C-41B7-B448-F044D9754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769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7723742-1099-4C63-8006-049881536E72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7723742-1099-4C63-8006-049881536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641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8025D1-6A86-4149-910D-77F41E1A5FCC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3658B83-A868-4BE8-A18B-8E7D4208FB6B}"/>
                  </a:ext>
                </a:extLst>
              </p:cNvPr>
              <p:cNvSpPr/>
              <p:nvPr/>
            </p:nvSpPr>
            <p:spPr>
              <a:xfrm>
                <a:off x="6382166" y="5183475"/>
                <a:ext cx="512233" cy="3709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3658B83-A868-4BE8-A18B-8E7D4208F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66" y="5183475"/>
                <a:ext cx="512233" cy="370932"/>
              </a:xfrm>
              <a:prstGeom prst="rect">
                <a:avLst/>
              </a:prstGeom>
              <a:blipFill>
                <a:blip r:embed="rId27"/>
                <a:stretch>
                  <a:fillRect b="-454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3F38E8-7E70-47CD-AC45-556409B416E9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>
            <a:off x="5452569" y="5367460"/>
            <a:ext cx="929597" cy="1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D9D9B1-D3D1-40C9-B333-F210EBDE735E}"/>
              </a:ext>
            </a:extLst>
          </p:cNvPr>
          <p:cNvCxnSpPr>
            <a:cxnSpLocks/>
            <a:stCxn id="66" idx="3"/>
            <a:endCxn id="61" idx="1"/>
          </p:cNvCxnSpPr>
          <p:nvPr/>
        </p:nvCxnSpPr>
        <p:spPr>
          <a:xfrm flipV="1">
            <a:off x="6894399" y="5367460"/>
            <a:ext cx="1324431" cy="1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4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0" grpId="0" animBg="1"/>
      <p:bldP spid="32" grpId="0" animBg="1"/>
      <p:bldP spid="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95D67A-9209-4A0E-A1A6-3435EFF4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93" y="2628900"/>
            <a:ext cx="8458478" cy="2002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23EDE-7D52-475A-B1BF-3384169A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Bilinear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9EC3-8EE2-40CD-8B26-C02D0A03B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1154"/>
                <a:ext cx="10840571" cy="5346845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(Lifted) join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From distributivity: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Speed-up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9EC3-8EE2-40CD-8B26-C02D0A03B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1154"/>
                <a:ext cx="10840571" cy="5346845"/>
              </a:xfrm>
              <a:blipFill>
                <a:blip r:embed="rId3"/>
                <a:stretch>
                  <a:fillRect l="-956" b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8B817-6315-49F6-9FAA-9BC1E515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7FCC0C-DFF9-4D5A-9817-7F385CFAD8BC}"/>
              </a:ext>
            </a:extLst>
          </p:cNvPr>
          <p:cNvCxnSpPr>
            <a:cxnSpLocks/>
          </p:cNvCxnSpPr>
          <p:nvPr/>
        </p:nvCxnSpPr>
        <p:spPr>
          <a:xfrm flipH="1" flipV="1">
            <a:off x="8464585" y="3779848"/>
            <a:ext cx="1910161" cy="1902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06CD4A-B3CD-476B-8B72-66C8E0147BEA}"/>
              </a:ext>
            </a:extLst>
          </p:cNvPr>
          <p:cNvCxnSpPr>
            <a:cxnSpLocks/>
          </p:cNvCxnSpPr>
          <p:nvPr/>
        </p:nvCxnSpPr>
        <p:spPr>
          <a:xfrm flipH="1" flipV="1">
            <a:off x="8760691" y="5033818"/>
            <a:ext cx="127815" cy="479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507FCEB-669E-4795-8878-C1050AD8FD80}"/>
              </a:ext>
            </a:extLst>
          </p:cNvPr>
          <p:cNvSpPr/>
          <p:nvPr/>
        </p:nvSpPr>
        <p:spPr>
          <a:xfrm rot="5400000">
            <a:off x="8604294" y="4129981"/>
            <a:ext cx="325219" cy="1305522"/>
          </a:xfrm>
          <a:prstGeom prst="rightBrace">
            <a:avLst>
              <a:gd name="adj1" fmla="val 4878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9DF11A-484A-4BEA-ABDF-2942E8FFE6D1}"/>
              </a:ext>
            </a:extLst>
          </p:cNvPr>
          <p:cNvCxnSpPr>
            <a:cxnSpLocks/>
          </p:cNvCxnSpPr>
          <p:nvPr/>
        </p:nvCxnSpPr>
        <p:spPr>
          <a:xfrm flipV="1">
            <a:off x="8511309" y="4545106"/>
            <a:ext cx="1296079" cy="1056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A7E796-B8AA-4923-8F4C-1880B6C08D57}"/>
                  </a:ext>
                </a:extLst>
              </p:cNvPr>
              <p:cNvSpPr txBox="1"/>
              <p:nvPr/>
            </p:nvSpPr>
            <p:spPr>
              <a:xfrm>
                <a:off x="6003131" y="3297038"/>
                <a:ext cx="510705" cy="11079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600" b="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A7E796-B8AA-4923-8F4C-1880B6C08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31" y="3297038"/>
                <a:ext cx="510705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6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B568-F67C-4395-914C-027B7B1C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4319"/>
            <a:ext cx="10515600" cy="792343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8356-E2AD-4226-93F2-9E09F708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22" y="1918589"/>
            <a:ext cx="11293954" cy="4247261"/>
          </a:xfrm>
        </p:spPr>
        <p:txBody>
          <a:bodyPr>
            <a:normAutofit/>
          </a:bodyPr>
          <a:lstStyle/>
          <a:p>
            <a:r>
              <a:rPr lang="en-US" dirty="0"/>
              <a:t>A simple </a:t>
            </a:r>
            <a:r>
              <a:rPr lang="en-US" b="1" dirty="0"/>
              <a:t>streaming</a:t>
            </a:r>
            <a:r>
              <a:rPr lang="en-US" dirty="0"/>
              <a:t> language called DBSP</a:t>
            </a:r>
          </a:p>
          <a:p>
            <a:pPr lvl="1"/>
            <a:r>
              <a:rPr lang="en-US" dirty="0"/>
              <a:t>Four (4) operators</a:t>
            </a:r>
          </a:p>
          <a:p>
            <a:r>
              <a:rPr lang="en-US" dirty="0"/>
              <a:t>A definition of incremental computation in DBSP</a:t>
            </a:r>
          </a:p>
          <a:p>
            <a:r>
              <a:rPr lang="en-US" dirty="0"/>
              <a:t>An algorithm converting an </a:t>
            </a:r>
            <a:r>
              <a:rPr lang="en-US" b="1" dirty="0"/>
              <a:t>arbitrary</a:t>
            </a:r>
            <a:r>
              <a:rPr lang="en-US" dirty="0"/>
              <a:t> DBSP </a:t>
            </a:r>
            <a:br>
              <a:rPr lang="en-US" dirty="0"/>
            </a:br>
            <a:r>
              <a:rPr lang="en-US" dirty="0"/>
              <a:t>program to an </a:t>
            </a:r>
            <a:r>
              <a:rPr lang="en-US" b="1" dirty="0"/>
              <a:t>incremental</a:t>
            </a:r>
            <a:r>
              <a:rPr lang="en-US" dirty="0"/>
              <a:t> DBSP program</a:t>
            </a:r>
          </a:p>
          <a:p>
            <a:r>
              <a:rPr lang="en-US" dirty="0"/>
              <a:t>A recipe implementing DB queries in DBSP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7E2F8-40FB-4E95-8535-BA5F7955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string of pearls on a white background&#10;&#10;Description automatically generated">
            <a:extLst>
              <a:ext uri="{FF2B5EF4-FFF2-40B4-BE49-F238E27FC236}">
                <a16:creationId xmlns:a16="http://schemas.microsoft.com/office/drawing/2014/main" id="{0BD4E64F-EFF0-9522-C548-FEB839EE5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158" y="2062475"/>
            <a:ext cx="4129240" cy="33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6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4920-3D5D-461E-83D3-65D6D6D6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DBSP can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CACA-74EC-4BAC-BEA9-802F89B8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4" y="1825624"/>
            <a:ext cx="11806178" cy="4667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Relational (select, project, join, union, difference)</a:t>
            </a:r>
          </a:p>
          <a:p>
            <a:r>
              <a:rPr lang="en-US" dirty="0"/>
              <a:t>Computations on sets, multisets</a:t>
            </a:r>
          </a:p>
          <a:p>
            <a:r>
              <a:rPr lang="en-US" dirty="0"/>
              <a:t>Nested relations (group-by, unnest/flatmap)</a:t>
            </a:r>
          </a:p>
          <a:p>
            <a:r>
              <a:rPr lang="en-US" dirty="0"/>
              <a:t>Aggregation</a:t>
            </a:r>
          </a:p>
          <a:p>
            <a:r>
              <a:rPr lang="en-US" dirty="0"/>
              <a:t>Recursion (monotonic and non-monotonic)</a:t>
            </a:r>
            <a:br>
              <a:rPr lang="en-US" dirty="0"/>
            </a:br>
            <a:r>
              <a:rPr lang="en-US" dirty="0"/>
              <a:t>(graph queries)</a:t>
            </a:r>
          </a:p>
          <a:p>
            <a:r>
              <a:rPr lang="en-US" dirty="0"/>
              <a:t>Stratified negation</a:t>
            </a:r>
          </a:p>
          <a:p>
            <a:r>
              <a:rPr lang="en-US" dirty="0"/>
              <a:t>Streaming computations (joins, window aggregates)</a:t>
            </a:r>
          </a:p>
          <a:p>
            <a:r>
              <a:rPr lang="en-US" dirty="0"/>
              <a:t>And more… (Turing-complete)</a:t>
            </a:r>
          </a:p>
          <a:p>
            <a:pPr marL="0" indent="0">
              <a:buNone/>
            </a:pPr>
            <a:r>
              <a:rPr lang="en-US" dirty="0"/>
              <a:t>                     Corollary: we get automatically incremental evaluation for all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3F83D-404B-4C65-A594-548305A6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31A0B-A8B5-4025-9F7D-10F13AF13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419" y="1615233"/>
            <a:ext cx="3210207" cy="3627534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5092F1BB-6485-40DC-8BAB-A652A8454A58}"/>
              </a:ext>
            </a:extLst>
          </p:cNvPr>
          <p:cNvSpPr/>
          <p:nvPr/>
        </p:nvSpPr>
        <p:spPr>
          <a:xfrm>
            <a:off x="7652832" y="1921397"/>
            <a:ext cx="260604" cy="1736203"/>
          </a:xfrm>
          <a:prstGeom prst="rightBrace">
            <a:avLst>
              <a:gd name="adj1" fmla="val 3289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F03B3-7D76-4713-82BE-B64FD60DA3AD}"/>
              </a:ext>
            </a:extLst>
          </p:cNvPr>
          <p:cNvSpPr txBox="1"/>
          <p:nvPr/>
        </p:nvSpPr>
        <p:spPr>
          <a:xfrm>
            <a:off x="7913436" y="2556546"/>
            <a:ext cx="854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5EBF06-F1BA-4E81-9E5C-A8BCB025BC3F}"/>
              </a:ext>
            </a:extLst>
          </p:cNvPr>
          <p:cNvSpPr/>
          <p:nvPr/>
        </p:nvSpPr>
        <p:spPr>
          <a:xfrm>
            <a:off x="7184058" y="3727450"/>
            <a:ext cx="260604" cy="1200150"/>
          </a:xfrm>
          <a:prstGeom prst="rightBrace">
            <a:avLst>
              <a:gd name="adj1" fmla="val 3289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183B9-E1FA-4ED8-9191-B5FDA39B35BB}"/>
              </a:ext>
            </a:extLst>
          </p:cNvPr>
          <p:cNvSpPr txBox="1"/>
          <p:nvPr/>
        </p:nvSpPr>
        <p:spPr>
          <a:xfrm>
            <a:off x="7353221" y="4044629"/>
            <a:ext cx="1751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Datalog</a:t>
            </a:r>
          </a:p>
        </p:txBody>
      </p:sp>
    </p:spTree>
    <p:extLst>
      <p:ext uri="{BB962C8B-B14F-4D97-AF65-F5344CB8AC3E}">
        <p14:creationId xmlns:p14="http://schemas.microsoft.com/office/powerpoint/2010/main" val="42277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F8E0-B9A3-4007-B5A9-B9F8C8DF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E26C7-2EE1-4369-B97F-2817E45C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35C69596-626E-4AD6-910F-9A9C2DAEA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772" y="2556769"/>
                <a:ext cx="10892028" cy="40680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Infinite vectors  </a:t>
                </a:r>
              </a:p>
              <a:p>
                <a:r>
                  <a:rPr lang="en-US" dirty="0"/>
                  <a:t>                                        …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b="0" dirty="0"/>
                  <a:t>= streams with elements of type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0 (zero)</a:t>
                </a:r>
              </a:p>
              <a:p>
                <a:pPr lvl="1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commutative group)</a:t>
                </a:r>
                <a:endParaRPr lang="en-US" b="0" dirty="0"/>
              </a:p>
            </p:txBody>
          </p:sp>
        </mc:Choice>
        <mc:Fallback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35C69596-626E-4AD6-910F-9A9C2DAEA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772" y="2556769"/>
                <a:ext cx="10892028" cy="4068059"/>
              </a:xfrm>
              <a:blipFill>
                <a:blip r:embed="rId2"/>
                <a:stretch>
                  <a:fillRect l="-1007" t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AE4048A-AEF5-45A4-A39F-AD49B9AC2D27}"/>
              </a:ext>
            </a:extLst>
          </p:cNvPr>
          <p:cNvGrpSpPr/>
          <p:nvPr/>
        </p:nvGrpSpPr>
        <p:grpSpPr>
          <a:xfrm>
            <a:off x="784620" y="3059180"/>
            <a:ext cx="3148312" cy="369332"/>
            <a:chOff x="2558005" y="365125"/>
            <a:chExt cx="314831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F609DEE-E9A7-46DC-A87F-8D40F8FFF89B}"/>
                </a:ext>
              </a:extLst>
            </p:cNvPr>
            <p:cNvSpPr txBox="1"/>
            <p:nvPr/>
          </p:nvSpPr>
          <p:spPr>
            <a:xfrm>
              <a:off x="2558005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B1F9AD-5877-45F6-BBBE-74636EEAAD71}"/>
                </a:ext>
              </a:extLst>
            </p:cNvPr>
            <p:cNvSpPr txBox="1"/>
            <p:nvPr/>
          </p:nvSpPr>
          <p:spPr>
            <a:xfrm>
              <a:off x="2951544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475D91-159B-40B6-93CF-9640B0F19DBA}"/>
                </a:ext>
              </a:extLst>
            </p:cNvPr>
            <p:cNvSpPr txBox="1"/>
            <p:nvPr/>
          </p:nvSpPr>
          <p:spPr>
            <a:xfrm>
              <a:off x="3345083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08AE87-8689-45E1-9601-DA3B5B7E0D09}"/>
                </a:ext>
              </a:extLst>
            </p:cNvPr>
            <p:cNvSpPr txBox="1"/>
            <p:nvPr/>
          </p:nvSpPr>
          <p:spPr>
            <a:xfrm>
              <a:off x="3738622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84944C-A295-449C-B570-F19FA19F4096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D27172-0626-43ED-95A5-74A089D7F0FF}"/>
                </a:ext>
              </a:extLst>
            </p:cNvPr>
            <p:cNvSpPr txBox="1"/>
            <p:nvPr/>
          </p:nvSpPr>
          <p:spPr>
            <a:xfrm>
              <a:off x="4525700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0F119-3844-4869-BC98-F66D4746C5AF}"/>
                </a:ext>
              </a:extLst>
            </p:cNvPr>
            <p:cNvSpPr txBox="1"/>
            <p:nvPr/>
          </p:nvSpPr>
          <p:spPr>
            <a:xfrm>
              <a:off x="4919239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09EBC4-EBA4-495A-89BD-6E21C17AF845}"/>
                </a:ext>
              </a:extLst>
            </p:cNvPr>
            <p:cNvSpPr txBox="1"/>
            <p:nvPr/>
          </p:nvSpPr>
          <p:spPr>
            <a:xfrm>
              <a:off x="5312778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  <p:pic>
        <p:nvPicPr>
          <p:cNvPr id="6" name="Picture 5" descr="A picture containing grass, water, outdoor, plant&#10;&#10;Description automatically generated">
            <a:extLst>
              <a:ext uri="{FF2B5EF4-FFF2-40B4-BE49-F238E27FC236}">
                <a16:creationId xmlns:a16="http://schemas.microsoft.com/office/drawing/2014/main" id="{4A9532E1-22B6-47EE-6919-C72BFE3E9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02" y="1116873"/>
            <a:ext cx="3329897" cy="44398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59CCA6-D2D3-32F9-8D14-4E6068B6E0BE}"/>
              </a:ext>
            </a:extLst>
          </p:cNvPr>
          <p:cNvCxnSpPr/>
          <p:nvPr/>
        </p:nvCxnSpPr>
        <p:spPr>
          <a:xfrm>
            <a:off x="838200" y="3622089"/>
            <a:ext cx="30235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4C0050-DBA3-1A5B-DB8D-0A4A41EF7417}"/>
              </a:ext>
            </a:extLst>
          </p:cNvPr>
          <p:cNvSpPr txBox="1"/>
          <p:nvPr/>
        </p:nvSpPr>
        <p:spPr>
          <a:xfrm>
            <a:off x="1135581" y="3542224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9298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1867-328A-48EB-8038-9A2E92F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328AF-9925-4667-A252-50C475CB9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2857"/>
                <a:ext cx="10515600" cy="50886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Functions from streams to streams: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aseline="-25000" dirty="0"/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r>
                  <a:rPr lang="en-US" dirty="0"/>
                  <a:t>Can have multiple inputs:</a:t>
                </a:r>
              </a:p>
              <a:p>
                <a:endParaRPr lang="en-US" baseline="-25000" dirty="0"/>
              </a:p>
              <a:p>
                <a:endParaRPr lang="en-US" baseline="-25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328AF-9925-4667-A252-50C475CB9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2857"/>
                <a:ext cx="10515600" cy="5088618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BF77-85B3-4F44-A59A-2F95C3DE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A43427-9CB3-46FF-900D-F0FA5F2146AF}"/>
                  </a:ext>
                </a:extLst>
              </p:cNvPr>
              <p:cNvSpPr/>
              <p:nvPr/>
            </p:nvSpPr>
            <p:spPr>
              <a:xfrm>
                <a:off x="5544821" y="2613579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A43427-9CB3-46FF-900D-F0FA5F214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821" y="2613579"/>
                <a:ext cx="732366" cy="516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C883F5-6F7E-4A70-B38E-61E60CA999BB}"/>
              </a:ext>
            </a:extLst>
          </p:cNvPr>
          <p:cNvCxnSpPr>
            <a:cxnSpLocks/>
          </p:cNvCxnSpPr>
          <p:nvPr/>
        </p:nvCxnSpPr>
        <p:spPr>
          <a:xfrm>
            <a:off x="5238153" y="2871812"/>
            <a:ext cx="3066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EE5E94-C2DB-4193-964D-E50FCF409697}"/>
              </a:ext>
            </a:extLst>
          </p:cNvPr>
          <p:cNvCxnSpPr>
            <a:cxnSpLocks/>
          </p:cNvCxnSpPr>
          <p:nvPr/>
        </p:nvCxnSpPr>
        <p:spPr>
          <a:xfrm>
            <a:off x="6277187" y="2866263"/>
            <a:ext cx="317492" cy="11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4A5FB6-C71B-47CF-89AE-EEABF4ECF426}"/>
                  </a:ext>
                </a:extLst>
              </p:cNvPr>
              <p:cNvSpPr/>
              <p:nvPr/>
            </p:nvSpPr>
            <p:spPr>
              <a:xfrm>
                <a:off x="5584010" y="4001687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4A5FB6-C71B-47CF-89AE-EEABF4ECF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010" y="4001687"/>
                <a:ext cx="732366" cy="516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9142AF-B55A-4C80-A474-90A4CF551EF5}"/>
              </a:ext>
            </a:extLst>
          </p:cNvPr>
          <p:cNvCxnSpPr>
            <a:cxnSpLocks/>
          </p:cNvCxnSpPr>
          <p:nvPr/>
        </p:nvCxnSpPr>
        <p:spPr>
          <a:xfrm>
            <a:off x="5039776" y="3986602"/>
            <a:ext cx="544234" cy="16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1CD2BF-483A-4568-9A6E-7C88F6FC9D5D}"/>
              </a:ext>
            </a:extLst>
          </p:cNvPr>
          <p:cNvCxnSpPr>
            <a:cxnSpLocks/>
          </p:cNvCxnSpPr>
          <p:nvPr/>
        </p:nvCxnSpPr>
        <p:spPr>
          <a:xfrm>
            <a:off x="6316376" y="4254371"/>
            <a:ext cx="317492" cy="11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95FC6-15F5-4B78-BCDF-2A5DF0C8058A}"/>
              </a:ext>
            </a:extLst>
          </p:cNvPr>
          <p:cNvCxnSpPr>
            <a:cxnSpLocks/>
          </p:cNvCxnSpPr>
          <p:nvPr/>
        </p:nvCxnSpPr>
        <p:spPr>
          <a:xfrm flipV="1">
            <a:off x="5039776" y="4356111"/>
            <a:ext cx="544234" cy="102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F01F9-670F-484A-A76F-8313DA0F11A7}"/>
              </a:ext>
            </a:extLst>
          </p:cNvPr>
          <p:cNvGrpSpPr/>
          <p:nvPr/>
        </p:nvGrpSpPr>
        <p:grpSpPr>
          <a:xfrm>
            <a:off x="3719184" y="2681597"/>
            <a:ext cx="1574156" cy="369332"/>
            <a:chOff x="3345083" y="365125"/>
            <a:chExt cx="157415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4435C4-D9C7-4E33-B87B-B8CCD91E5BCF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4435C4-D9C7-4E33-B87B-B8CCD91E5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DBF4C2-D04F-4C13-BC13-6FBB52773370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DBF4C2-D04F-4C13-BC13-6FBB52773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23F489A-6989-42EF-9C33-FFA4BF432DBD}"/>
                    </a:ext>
                  </a:extLst>
                </p:cNvPr>
                <p:cNvSpPr txBox="1"/>
                <p:nvPr/>
              </p:nvSpPr>
              <p:spPr>
                <a:xfrm>
                  <a:off x="4132161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23F489A-6989-42EF-9C33-FFA4BF432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161" y="365125"/>
                  <a:ext cx="3935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22DFC6-98A1-4DC3-B020-EF4AE4370898}"/>
                </a:ext>
              </a:extLst>
            </p:cNvPr>
            <p:cNvSpPr txBox="1"/>
            <p:nvPr/>
          </p:nvSpPr>
          <p:spPr>
            <a:xfrm>
              <a:off x="4525700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3204F3-DA61-41C8-938F-00B365CE6F8B}"/>
              </a:ext>
            </a:extLst>
          </p:cNvPr>
          <p:cNvGrpSpPr/>
          <p:nvPr/>
        </p:nvGrpSpPr>
        <p:grpSpPr>
          <a:xfrm>
            <a:off x="6710433" y="2692696"/>
            <a:ext cx="1574156" cy="369332"/>
            <a:chOff x="3345083" y="365125"/>
            <a:chExt cx="157415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2A61E83-E07B-465C-A927-AEDD45BA758E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2A61E83-E07B-465C-A927-AEDD45BA7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00E3199-0948-4ABC-8058-89CC00E26221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00E3199-0948-4ABC-8058-89CC00E26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58509E-3309-489C-B7B1-3ADAE0C959DD}"/>
                    </a:ext>
                  </a:extLst>
                </p:cNvPr>
                <p:cNvSpPr txBox="1"/>
                <p:nvPr/>
              </p:nvSpPr>
              <p:spPr>
                <a:xfrm>
                  <a:off x="4132161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58509E-3309-489C-B7B1-3ADAE0C95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2161" y="365125"/>
                  <a:ext cx="3935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71CA4B-37ED-4FE6-AF39-B062D51BB0A6}"/>
                </a:ext>
              </a:extLst>
            </p:cNvPr>
            <p:cNvSpPr txBox="1"/>
            <p:nvPr/>
          </p:nvSpPr>
          <p:spPr>
            <a:xfrm>
              <a:off x="4525700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AD76D0-01B7-4796-BC0C-16A44EA05F13}"/>
              </a:ext>
            </a:extLst>
          </p:cNvPr>
          <p:cNvGrpSpPr/>
          <p:nvPr/>
        </p:nvGrpSpPr>
        <p:grpSpPr>
          <a:xfrm>
            <a:off x="3571031" y="3838601"/>
            <a:ext cx="1574156" cy="369332"/>
            <a:chOff x="3345083" y="365125"/>
            <a:chExt cx="1574156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8D0900-4750-4C50-81E4-1774EE7903C7}"/>
                </a:ext>
              </a:extLst>
            </p:cNvPr>
            <p:cNvSpPr txBox="1"/>
            <p:nvPr/>
          </p:nvSpPr>
          <p:spPr>
            <a:xfrm>
              <a:off x="3345083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259A94-4810-47DF-BDDD-C516D6523F57}"/>
                </a:ext>
              </a:extLst>
            </p:cNvPr>
            <p:cNvSpPr txBox="1"/>
            <p:nvPr/>
          </p:nvSpPr>
          <p:spPr>
            <a:xfrm>
              <a:off x="3738622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33E703C-EED0-4DF5-99AC-86FCD1361839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75804B-8C47-4AE7-901E-6E27F406705C}"/>
                </a:ext>
              </a:extLst>
            </p:cNvPr>
            <p:cNvSpPr txBox="1"/>
            <p:nvPr/>
          </p:nvSpPr>
          <p:spPr>
            <a:xfrm>
              <a:off x="4525700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07F241-54F5-4A47-81BB-73B5B33D8DD8}"/>
              </a:ext>
            </a:extLst>
          </p:cNvPr>
          <p:cNvGrpSpPr/>
          <p:nvPr/>
        </p:nvGrpSpPr>
        <p:grpSpPr>
          <a:xfrm>
            <a:off x="3571031" y="4333488"/>
            <a:ext cx="1574156" cy="369332"/>
            <a:chOff x="3345083" y="365125"/>
            <a:chExt cx="1574156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B7CE42C-6035-4AA1-B95A-BE2792981144}"/>
                </a:ext>
              </a:extLst>
            </p:cNvPr>
            <p:cNvSpPr txBox="1"/>
            <p:nvPr/>
          </p:nvSpPr>
          <p:spPr>
            <a:xfrm>
              <a:off x="3345083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D6FC06-4C31-4924-96DD-9E2D37F6C1F2}"/>
                </a:ext>
              </a:extLst>
            </p:cNvPr>
            <p:cNvSpPr txBox="1"/>
            <p:nvPr/>
          </p:nvSpPr>
          <p:spPr>
            <a:xfrm>
              <a:off x="3738622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A20EC7-6637-4F5B-9BA7-FD00EE2BB9A6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A85234-E7D0-4AF4-BA82-6B85CB5F732F}"/>
                </a:ext>
              </a:extLst>
            </p:cNvPr>
            <p:cNvSpPr txBox="1"/>
            <p:nvPr/>
          </p:nvSpPr>
          <p:spPr>
            <a:xfrm>
              <a:off x="4525700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3779A1-0F69-4A9F-97B4-1F62D7838FEB}"/>
              </a:ext>
            </a:extLst>
          </p:cNvPr>
          <p:cNvGrpSpPr/>
          <p:nvPr/>
        </p:nvGrpSpPr>
        <p:grpSpPr>
          <a:xfrm>
            <a:off x="6770478" y="4090310"/>
            <a:ext cx="1574156" cy="369332"/>
            <a:chOff x="3345083" y="365125"/>
            <a:chExt cx="1574156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691474-251C-4838-A11B-52237A00879B}"/>
                </a:ext>
              </a:extLst>
            </p:cNvPr>
            <p:cNvSpPr txBox="1"/>
            <p:nvPr/>
          </p:nvSpPr>
          <p:spPr>
            <a:xfrm>
              <a:off x="3345083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A84AE6F-0A7E-48E0-B7E6-19C1EBBBB4D0}"/>
                </a:ext>
              </a:extLst>
            </p:cNvPr>
            <p:cNvSpPr txBox="1"/>
            <p:nvPr/>
          </p:nvSpPr>
          <p:spPr>
            <a:xfrm>
              <a:off x="3738622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B643B81-636B-4560-A3A4-1CF4B140F724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51ED942-C99D-4945-9547-ABE0A3C9580E}"/>
                </a:ext>
              </a:extLst>
            </p:cNvPr>
            <p:cNvSpPr txBox="1"/>
            <p:nvPr/>
          </p:nvSpPr>
          <p:spPr>
            <a:xfrm>
              <a:off x="4525700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98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4042-7CD9-4DA6-9C80-F37EEAA1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</a:t>
            </a:r>
          </a:p>
        </p:txBody>
      </p:sp>
      <p:pic>
        <p:nvPicPr>
          <p:cNvPr id="6" name="Content Placeholder 5" descr="A picture containing sport, barbell&#10;&#10;Description automatically generated">
            <a:extLst>
              <a:ext uri="{FF2B5EF4-FFF2-40B4-BE49-F238E27FC236}">
                <a16:creationId xmlns:a16="http://schemas.microsoft.com/office/drawing/2014/main" id="{6DC7E63B-8911-4657-B89E-C2D57BFD2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4593" y="204499"/>
            <a:ext cx="4469740" cy="2972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10C77-3845-4544-BB39-E5063105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9B38587-C679-417A-B4D6-26D3F05E54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733" y="2494624"/>
                <a:ext cx="10515600" cy="39321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Convert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into a stream operator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9B38587-C679-417A-B4D6-26D3F05E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33" y="2494624"/>
                <a:ext cx="10515600" cy="3932105"/>
              </a:xfrm>
              <a:prstGeom prst="rect">
                <a:avLst/>
              </a:prstGeom>
              <a:blipFill>
                <a:blip r:embed="rId4"/>
                <a:stretch>
                  <a:fillRect l="-1159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CF4EC9-1F45-4AB5-A7F2-8800F0E73AE1}"/>
                  </a:ext>
                </a:extLst>
              </p:cNvPr>
              <p:cNvSpPr/>
              <p:nvPr/>
            </p:nvSpPr>
            <p:spPr>
              <a:xfrm>
                <a:off x="4995602" y="4389704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CF4EC9-1F45-4AB5-A7F2-8800F0E73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602" y="4389704"/>
                <a:ext cx="732366" cy="516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F60865-444E-49E6-BFD2-14FFCD3495B0}"/>
              </a:ext>
            </a:extLst>
          </p:cNvPr>
          <p:cNvCxnSpPr>
            <a:cxnSpLocks/>
          </p:cNvCxnSpPr>
          <p:nvPr/>
        </p:nvCxnSpPr>
        <p:spPr>
          <a:xfrm>
            <a:off x="4688934" y="4647937"/>
            <a:ext cx="3066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C25E06-D852-49A7-B2CE-602813C14299}"/>
              </a:ext>
            </a:extLst>
          </p:cNvPr>
          <p:cNvCxnSpPr>
            <a:cxnSpLocks/>
          </p:cNvCxnSpPr>
          <p:nvPr/>
        </p:nvCxnSpPr>
        <p:spPr>
          <a:xfrm>
            <a:off x="5727968" y="4642388"/>
            <a:ext cx="317492" cy="11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71CF15-01BE-448F-B87F-AEF348C270C0}"/>
              </a:ext>
            </a:extLst>
          </p:cNvPr>
          <p:cNvGrpSpPr/>
          <p:nvPr/>
        </p:nvGrpSpPr>
        <p:grpSpPr>
          <a:xfrm>
            <a:off x="3134944" y="4466169"/>
            <a:ext cx="1574156" cy="369332"/>
            <a:chOff x="2951544" y="365125"/>
            <a:chExt cx="157415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210FC1D-56D6-4A23-AC8D-46405904AD70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210FC1D-56D6-4A23-AC8D-46405904A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119D227-9596-45D9-A9F1-645A57224975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119D227-9596-45D9-A9F1-645A57224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1AB7CBB-EE39-47E8-BD73-D7FD1EAB7E74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1AB7CBB-EE39-47E8-BD73-D7FD1EAB7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1734C5-42AD-42C9-B439-D888C4CA8159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0F1514-CAFB-4FD4-B3E9-24B83FDA96BF}"/>
              </a:ext>
            </a:extLst>
          </p:cNvPr>
          <p:cNvGrpSpPr/>
          <p:nvPr/>
        </p:nvGrpSpPr>
        <p:grpSpPr>
          <a:xfrm>
            <a:off x="6156500" y="4466169"/>
            <a:ext cx="2077001" cy="369332"/>
            <a:chOff x="2558005" y="362473"/>
            <a:chExt cx="207700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DDAD85-B1C2-414F-8026-E6ABE90E0C71}"/>
                    </a:ext>
                  </a:extLst>
                </p:cNvPr>
                <p:cNvSpPr txBox="1"/>
                <p:nvPr/>
              </p:nvSpPr>
              <p:spPr>
                <a:xfrm>
                  <a:off x="2558005" y="362473"/>
                  <a:ext cx="58191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DDAD85-B1C2-414F-8026-E6ABE90E0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2473"/>
                  <a:ext cx="58191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062" r="-12371"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4DCC9A-5C27-4E1B-BDD6-A3D54CDA2629}"/>
                    </a:ext>
                  </a:extLst>
                </p:cNvPr>
                <p:cNvSpPr txBox="1"/>
                <p:nvPr/>
              </p:nvSpPr>
              <p:spPr>
                <a:xfrm>
                  <a:off x="3135177" y="362473"/>
                  <a:ext cx="58191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74DCC9A-5C27-4E1B-BDD6-A3D54CDA2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5177" y="362473"/>
                  <a:ext cx="58191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62" r="-11340"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05C3D02-52AE-432D-8118-23DDBCB790C2}"/>
                    </a:ext>
                  </a:extLst>
                </p:cNvPr>
                <p:cNvSpPr txBox="1"/>
                <p:nvPr/>
              </p:nvSpPr>
              <p:spPr>
                <a:xfrm>
                  <a:off x="3714470" y="362473"/>
                  <a:ext cx="57979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05C3D02-52AE-432D-8118-23DDBCB79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470" y="362473"/>
                  <a:ext cx="57979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062" r="-9278"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AD9A98-059C-461E-BC99-F6F7D98496D5}"/>
                </a:ext>
              </a:extLst>
            </p:cNvPr>
            <p:cNvSpPr txBox="1"/>
            <p:nvPr/>
          </p:nvSpPr>
          <p:spPr>
            <a:xfrm>
              <a:off x="4291642" y="362473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22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7276-D14A-4D34-A879-77D79FC7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operators into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78E5-FD07-46C1-B7E1-195BFA03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E0E73F-81C7-4E11-AE79-4E4F04191B41}"/>
                  </a:ext>
                </a:extLst>
              </p:cNvPr>
              <p:cNvSpPr/>
              <p:nvPr/>
            </p:nvSpPr>
            <p:spPr>
              <a:xfrm>
                <a:off x="4663675" y="3445259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E0E73F-81C7-4E11-AE79-4E4F04191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675" y="3445259"/>
                <a:ext cx="732366" cy="516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D8AFA8-3190-4FE4-8628-27D5C061A479}"/>
              </a:ext>
            </a:extLst>
          </p:cNvPr>
          <p:cNvCxnSpPr>
            <a:cxnSpLocks/>
          </p:cNvCxnSpPr>
          <p:nvPr/>
        </p:nvCxnSpPr>
        <p:spPr>
          <a:xfrm>
            <a:off x="4357007" y="3703492"/>
            <a:ext cx="3066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92B300-C8F6-42F2-9685-5ED4B769807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96041" y="3703493"/>
            <a:ext cx="421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46396B-A576-4DCF-8B6E-7B420D61CD97}"/>
                  </a:ext>
                </a:extLst>
              </p:cNvPr>
              <p:cNvSpPr txBox="1"/>
              <p:nvPr/>
            </p:nvSpPr>
            <p:spPr>
              <a:xfrm>
                <a:off x="3966625" y="3513277"/>
                <a:ext cx="390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46396B-A576-4DCF-8B6E-7B420D61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25" y="3513277"/>
                <a:ext cx="3903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83BDAC-F865-441F-8723-AA0391D31EB3}"/>
                  </a:ext>
                </a:extLst>
              </p:cNvPr>
              <p:cNvSpPr/>
              <p:nvPr/>
            </p:nvSpPr>
            <p:spPr>
              <a:xfrm>
                <a:off x="5817509" y="3445259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83BDAC-F865-441F-8723-AA0391D31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509" y="3445259"/>
                <a:ext cx="732366" cy="516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6A6CCC-EEEF-45C2-B243-E6EEDDA6CE08}"/>
                  </a:ext>
                </a:extLst>
              </p:cNvPr>
              <p:cNvSpPr/>
              <p:nvPr/>
            </p:nvSpPr>
            <p:spPr>
              <a:xfrm>
                <a:off x="6971343" y="3439709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6A6CCC-EEEF-45C2-B243-E6EEDDA6C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343" y="3439709"/>
                <a:ext cx="732366" cy="516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10D9E0-DF7E-4FD6-89BE-94133536F79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549875" y="3697943"/>
            <a:ext cx="421468" cy="5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A9842-91DD-4213-8403-7E56AD189AA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03709" y="3697943"/>
            <a:ext cx="3762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D6C1F0-3FB8-4096-8A3D-FB7A6C792B7C}"/>
              </a:ext>
            </a:extLst>
          </p:cNvPr>
          <p:cNvSpPr txBox="1"/>
          <p:nvPr/>
        </p:nvSpPr>
        <p:spPr>
          <a:xfrm>
            <a:off x="8079974" y="3485283"/>
            <a:ext cx="2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C4B7B9-5E68-4EBC-B591-2B41104EB069}"/>
              </a:ext>
            </a:extLst>
          </p:cNvPr>
          <p:cNvSpPr/>
          <p:nvPr/>
        </p:nvSpPr>
        <p:spPr>
          <a:xfrm>
            <a:off x="4492699" y="3272244"/>
            <a:ext cx="3378414" cy="16857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0B1E4F-D6DC-4AEA-A4E1-5CAE5DDF92F3}"/>
                  </a:ext>
                </a:extLst>
              </p:cNvPr>
              <p:cNvSpPr/>
              <p:nvPr/>
            </p:nvSpPr>
            <p:spPr>
              <a:xfrm>
                <a:off x="4663675" y="4201632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0B1E4F-D6DC-4AEA-A4E1-5CAE5DDF9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675" y="4201632"/>
                <a:ext cx="732366" cy="5164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939AB7-4897-4237-8E0D-AA18EDEE5449}"/>
              </a:ext>
            </a:extLst>
          </p:cNvPr>
          <p:cNvCxnSpPr>
            <a:cxnSpLocks/>
            <a:stCxn id="20" idx="3"/>
            <a:endCxn id="9" idx="2"/>
          </p:cNvCxnSpPr>
          <p:nvPr/>
        </p:nvCxnSpPr>
        <p:spPr>
          <a:xfrm flipV="1">
            <a:off x="5396041" y="3961726"/>
            <a:ext cx="787651" cy="49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C78225-6EBF-421B-B8E1-C88A04DBEB59}"/>
              </a:ext>
            </a:extLst>
          </p:cNvPr>
          <p:cNvCxnSpPr>
            <a:cxnSpLocks/>
          </p:cNvCxnSpPr>
          <p:nvPr/>
        </p:nvCxnSpPr>
        <p:spPr>
          <a:xfrm>
            <a:off x="4357007" y="4465771"/>
            <a:ext cx="3066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4D4D04-C0F1-49FC-9A36-3178B35D0158}"/>
                  </a:ext>
                </a:extLst>
              </p:cNvPr>
              <p:cNvSpPr txBox="1"/>
              <p:nvPr/>
            </p:nvSpPr>
            <p:spPr>
              <a:xfrm>
                <a:off x="3966625" y="4275556"/>
                <a:ext cx="390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baseline="-25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4D4D04-C0F1-49FC-9A36-3178B35D0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25" y="4275556"/>
                <a:ext cx="3903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BB8E00A-7023-EAEB-3EA6-31B0C80D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“Dataflow graphs” </a:t>
            </a:r>
          </a:p>
          <a:p>
            <a:pPr marL="0" indent="0" algn="ctr">
              <a:buNone/>
            </a:pPr>
            <a:r>
              <a:rPr lang="en-US" dirty="0"/>
              <a:t>(function composition)</a:t>
            </a:r>
          </a:p>
        </p:txBody>
      </p:sp>
    </p:spTree>
    <p:extLst>
      <p:ext uri="{BB962C8B-B14F-4D97-AF65-F5344CB8AC3E}">
        <p14:creationId xmlns:p14="http://schemas.microsoft.com/office/powerpoint/2010/main" val="297249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287D92-D2E3-4A42-87EA-E8085153D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Delay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287D92-D2E3-4A42-87EA-E8085153D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702C-78C2-4FAC-A417-9403F2C8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1934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Output is input stream delayed by one step</a:t>
            </a:r>
          </a:p>
          <a:p>
            <a:r>
              <a:rPr lang="en-US" dirty="0"/>
              <a:t>First value is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5B894-C680-4CC9-B40B-3E50CFEA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E16C-6F57-447F-9868-CA3471E9A7DC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558854-5ADD-4E79-B335-02DB1C9D2256}"/>
                  </a:ext>
                </a:extLst>
              </p:cNvPr>
              <p:cNvSpPr/>
              <p:nvPr/>
            </p:nvSpPr>
            <p:spPr>
              <a:xfrm>
                <a:off x="5700996" y="3462056"/>
                <a:ext cx="732366" cy="5164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558854-5ADD-4E79-B335-02DB1C9D2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996" y="3462056"/>
                <a:ext cx="732366" cy="516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5B7D30-AAEA-48EB-8414-B78996F0AA4C}"/>
              </a:ext>
            </a:extLst>
          </p:cNvPr>
          <p:cNvCxnSpPr>
            <a:cxnSpLocks/>
          </p:cNvCxnSpPr>
          <p:nvPr/>
        </p:nvCxnSpPr>
        <p:spPr>
          <a:xfrm>
            <a:off x="5394328" y="3720289"/>
            <a:ext cx="3066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DAAFCB-7ED7-4EA0-BC2A-47D740108B1E}"/>
              </a:ext>
            </a:extLst>
          </p:cNvPr>
          <p:cNvCxnSpPr>
            <a:cxnSpLocks/>
          </p:cNvCxnSpPr>
          <p:nvPr/>
        </p:nvCxnSpPr>
        <p:spPr>
          <a:xfrm>
            <a:off x="6433362" y="3714740"/>
            <a:ext cx="317492" cy="11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59E0C6-E10C-42D1-BA09-2524BB1B2B1B}"/>
              </a:ext>
            </a:extLst>
          </p:cNvPr>
          <p:cNvGrpSpPr/>
          <p:nvPr/>
        </p:nvGrpSpPr>
        <p:grpSpPr>
          <a:xfrm>
            <a:off x="3446799" y="3538521"/>
            <a:ext cx="1967695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96C7270-5DB4-4285-A20F-A415A3D614CC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96C7270-5DB4-4285-A20F-A415A3D614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0E1E14-4228-4712-916A-9F64FB6930B3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0E1E14-4228-4712-916A-9F64FB693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EE61DD-AEB8-4DC1-A229-56AFC5A5E168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EE61DD-AEB8-4DC1-A229-56AFC5A5E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C8DFFE-4F67-47FD-9FFE-A331F6A88B78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C8DFFE-4F67-47FD-9FFE-A331F6A88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542DE4-63CB-4AF9-80A1-A0E9F6820FB9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C91E5D-391D-46F0-84BC-A8B1017CDCEF}"/>
              </a:ext>
            </a:extLst>
          </p:cNvPr>
          <p:cNvGrpSpPr/>
          <p:nvPr/>
        </p:nvGrpSpPr>
        <p:grpSpPr>
          <a:xfrm>
            <a:off x="6816930" y="3507462"/>
            <a:ext cx="1967695" cy="369332"/>
            <a:chOff x="2558005" y="365125"/>
            <a:chExt cx="196769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E20E01-6417-45C2-91E3-96A94B19EBDC}"/>
                    </a:ext>
                  </a:extLst>
                </p:cNvPr>
                <p:cNvSpPr txBox="1"/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E20E01-6417-45C2-91E3-96A94B19E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8005" y="365125"/>
                  <a:ext cx="39353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6D86EC-FBAA-4ADD-800D-A8C6BF9995B3}"/>
                    </a:ext>
                  </a:extLst>
                </p:cNvPr>
                <p:cNvSpPr txBox="1"/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6D86EC-FBAA-4ADD-800D-A8C6BF999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544" y="365125"/>
                  <a:ext cx="3935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957357-B5B8-446C-94F2-06C3D4537A19}"/>
                    </a:ext>
                  </a:extLst>
                </p:cNvPr>
                <p:cNvSpPr txBox="1"/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957357-B5B8-446C-94F2-06C3D4537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083" y="365125"/>
                  <a:ext cx="39353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B60FD9E-3D0D-416D-8660-C5FD9E663EF1}"/>
                    </a:ext>
                  </a:extLst>
                </p:cNvPr>
                <p:cNvSpPr txBox="1"/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B60FD9E-3D0D-416D-8660-C5FD9E663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622" y="365125"/>
                  <a:ext cx="39353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B550CD-AEC2-42C5-BC75-DD25C82AA821}"/>
                </a:ext>
              </a:extLst>
            </p:cNvPr>
            <p:cNvSpPr txBox="1"/>
            <p:nvPr/>
          </p:nvSpPr>
          <p:spPr>
            <a:xfrm>
              <a:off x="4132161" y="365125"/>
              <a:ext cx="393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60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36675</TotalTime>
  <Words>1106</Words>
  <Application>Microsoft Office PowerPoint</Application>
  <PresentationFormat>Widescreen</PresentationFormat>
  <Paragraphs>382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Office Theme</vt:lpstr>
      <vt:lpstr>DBSP: Automatic Incremental View Maintenance for Rich Query Languages</vt:lpstr>
      <vt:lpstr>Incremental Computation</vt:lpstr>
      <vt:lpstr>Abstract</vt:lpstr>
      <vt:lpstr>DBSP can express</vt:lpstr>
      <vt:lpstr>Streams</vt:lpstr>
      <vt:lpstr>Stream operators</vt:lpstr>
      <vt:lpstr>Lifting</vt:lpstr>
      <vt:lpstr>Chaining operators into circuits</vt:lpstr>
      <vt:lpstr>Delay (z^(-1) )</vt:lpstr>
      <vt:lpstr>Computing changes (deltas)</vt:lpstr>
      <vt:lpstr>Integration</vt:lpstr>
      <vt:lpstr>D and I cancel out</vt:lpstr>
      <vt:lpstr>All databases are streaming databases!</vt:lpstr>
      <vt:lpstr>Views are lifted queries</vt:lpstr>
      <vt:lpstr>Incrementally maintaining view V</vt:lpstr>
      <vt:lpstr>The chain rule</vt:lpstr>
      <vt:lpstr>But databases are not commutative groups…</vt:lpstr>
      <vt:lpstr>We can use Z-sets to</vt:lpstr>
      <vt:lpstr>Does it work?</vt:lpstr>
      <vt:lpstr>PowerPoint Presentation</vt:lpstr>
      <vt:lpstr>Extra slides</vt:lpstr>
      <vt:lpstr>Incremental queries are streaming systems</vt:lpstr>
      <vt:lpstr>Linear operators: Q(a+b) = Q(a) + Q(b)</vt:lpstr>
      <vt:lpstr>Bilinear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DBSP Databases as signal processors (a formal model of Differential Datalog)</dc:title>
  <dc:creator>Mihai Budiu</dc:creator>
  <cp:lastModifiedBy>Mihai Budiu</cp:lastModifiedBy>
  <cp:revision>15</cp:revision>
  <dcterms:created xsi:type="dcterms:W3CDTF">2021-06-30T23:48:55Z</dcterms:created>
  <dcterms:modified xsi:type="dcterms:W3CDTF">2023-08-26T02:20:49Z</dcterms:modified>
</cp:coreProperties>
</file>