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850" r:id="rId2"/>
    <p:sldId id="230718286" r:id="rId3"/>
    <p:sldId id="282" r:id="rId4"/>
    <p:sldId id="230718319" r:id="rId5"/>
    <p:sldId id="230718325" r:id="rId6"/>
    <p:sldId id="230718326" r:id="rId7"/>
    <p:sldId id="230718327" r:id="rId8"/>
    <p:sldId id="230718257" r:id="rId9"/>
    <p:sldId id="230718258" r:id="rId10"/>
    <p:sldId id="230718328" r:id="rId11"/>
    <p:sldId id="281" r:id="rId12"/>
    <p:sldId id="230718324" r:id="rId13"/>
    <p:sldId id="230718331" r:id="rId14"/>
    <p:sldId id="230718332" r:id="rId15"/>
    <p:sldId id="230718268" r:id="rId16"/>
    <p:sldId id="230718306" r:id="rId17"/>
    <p:sldId id="230718323" r:id="rId18"/>
    <p:sldId id="2307183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C91DEC-251D-B447-B34F-529DF04A8951}">
          <p14:sldIdLst>
            <p14:sldId id="850"/>
            <p14:sldId id="230718286"/>
            <p14:sldId id="282"/>
            <p14:sldId id="230718319"/>
            <p14:sldId id="230718325"/>
            <p14:sldId id="230718326"/>
            <p14:sldId id="230718327"/>
            <p14:sldId id="230718257"/>
            <p14:sldId id="230718258"/>
            <p14:sldId id="230718328"/>
            <p14:sldId id="281"/>
            <p14:sldId id="230718324"/>
            <p14:sldId id="230718331"/>
            <p14:sldId id="230718332"/>
            <p14:sldId id="230718268"/>
            <p14:sldId id="230718306"/>
            <p14:sldId id="230718323"/>
            <p14:sldId id="230718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2CC"/>
    <a:srgbClr val="DAE3F3"/>
    <a:srgbClr val="F62202"/>
    <a:srgbClr val="EB2302"/>
    <a:srgbClr val="FF2600"/>
    <a:srgbClr val="D32812"/>
    <a:srgbClr val="F10002"/>
    <a:srgbClr val="E6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DB740-569B-4B2F-A841-1A1B6212E69F}" v="372" dt="2023-08-28T05:08:42.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129"/>
    <p:restoredTop sz="97739" autoAdjust="0"/>
  </p:normalViewPr>
  <p:slideViewPr>
    <p:cSldViewPr snapToGrid="0" snapToObjects="1">
      <p:cViewPr varScale="1">
        <p:scale>
          <a:sx n="79" d="100"/>
          <a:sy n="79" d="100"/>
        </p:scale>
        <p:origin x="106" y="432"/>
      </p:cViewPr>
      <p:guideLst/>
    </p:cSldViewPr>
  </p:slideViewPr>
  <p:outlineViewPr>
    <p:cViewPr>
      <p:scale>
        <a:sx n="33" d="100"/>
        <a:sy n="33" d="100"/>
      </p:scale>
      <p:origin x="0" y="-25096"/>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hai Budiu" userId="3fe408b5c12bb05c" providerId="LiveId" clId="{1C1DB740-569B-4B2F-A841-1A1B6212E69F}"/>
    <pc:docChg chg="undo custSel addSld delSld modSld sldOrd modSection">
      <pc:chgData name="Mihai Budiu" userId="3fe408b5c12bb05c" providerId="LiveId" clId="{1C1DB740-569B-4B2F-A841-1A1B6212E69F}" dt="2023-08-28T05:14:38.641" v="5573" actId="207"/>
      <pc:docMkLst>
        <pc:docMk/>
      </pc:docMkLst>
      <pc:sldChg chg="del">
        <pc:chgData name="Mihai Budiu" userId="3fe408b5c12bb05c" providerId="LiveId" clId="{1C1DB740-569B-4B2F-A841-1A1B6212E69F}" dt="2023-08-25T23:37:50.823" v="196" actId="47"/>
        <pc:sldMkLst>
          <pc:docMk/>
          <pc:sldMk cId="861948612" sldId="262"/>
        </pc:sldMkLst>
      </pc:sldChg>
      <pc:sldChg chg="addSp delSp modSp mod delAnim">
        <pc:chgData name="Mihai Budiu" userId="3fe408b5c12bb05c" providerId="LiveId" clId="{1C1DB740-569B-4B2F-A841-1A1B6212E69F}" dt="2023-08-28T05:01:20.694" v="5473" actId="1037"/>
        <pc:sldMkLst>
          <pc:docMk/>
          <pc:sldMk cId="2073899299" sldId="281"/>
        </pc:sldMkLst>
        <pc:spChg chg="add del mod">
          <ac:chgData name="Mihai Budiu" userId="3fe408b5c12bb05c" providerId="LiveId" clId="{1C1DB740-569B-4B2F-A841-1A1B6212E69F}" dt="2023-08-28T03:47:46.122" v="2873"/>
          <ac:spMkLst>
            <pc:docMk/>
            <pc:sldMk cId="2073899299" sldId="281"/>
            <ac:spMk id="2" creationId="{05D2C429-C74B-E151-9F74-73405BDECD15}"/>
          </ac:spMkLst>
        </pc:spChg>
        <pc:spChg chg="del">
          <ac:chgData name="Mihai Budiu" userId="3fe408b5c12bb05c" providerId="LiveId" clId="{1C1DB740-569B-4B2F-A841-1A1B6212E69F}" dt="2023-08-28T03:45:06.090" v="2696" actId="478"/>
          <ac:spMkLst>
            <pc:docMk/>
            <pc:sldMk cId="2073899299" sldId="281"/>
            <ac:spMk id="3" creationId="{74A808A5-0C56-5344-BA79-A0AAF5193CF4}"/>
          </ac:spMkLst>
        </pc:spChg>
        <pc:spChg chg="del">
          <ac:chgData name="Mihai Budiu" userId="3fe408b5c12bb05c" providerId="LiveId" clId="{1C1DB740-569B-4B2F-A841-1A1B6212E69F}" dt="2023-08-28T03:45:06.090" v="2696" actId="478"/>
          <ac:spMkLst>
            <pc:docMk/>
            <pc:sldMk cId="2073899299" sldId="281"/>
            <ac:spMk id="4" creationId="{23AB0EA4-E209-6945-9C7B-38C3B702B821}"/>
          </ac:spMkLst>
        </pc:spChg>
        <pc:spChg chg="del">
          <ac:chgData name="Mihai Budiu" userId="3fe408b5c12bb05c" providerId="LiveId" clId="{1C1DB740-569B-4B2F-A841-1A1B6212E69F}" dt="2023-08-28T03:45:06.090" v="2696" actId="478"/>
          <ac:spMkLst>
            <pc:docMk/>
            <pc:sldMk cId="2073899299" sldId="281"/>
            <ac:spMk id="5" creationId="{97F52ACD-2F5C-5545-B843-242462A4840C}"/>
          </ac:spMkLst>
        </pc:spChg>
        <pc:spChg chg="add del mod">
          <ac:chgData name="Mihai Budiu" userId="3fe408b5c12bb05c" providerId="LiveId" clId="{1C1DB740-569B-4B2F-A841-1A1B6212E69F}" dt="2023-08-28T03:47:46.122" v="2873"/>
          <ac:spMkLst>
            <pc:docMk/>
            <pc:sldMk cId="2073899299" sldId="281"/>
            <ac:spMk id="6" creationId="{AFCFCDBB-AD56-E288-D1B8-7C3E55842B05}"/>
          </ac:spMkLst>
        </pc:spChg>
        <pc:spChg chg="del">
          <ac:chgData name="Mihai Budiu" userId="3fe408b5c12bb05c" providerId="LiveId" clId="{1C1DB740-569B-4B2F-A841-1A1B6212E69F}" dt="2023-08-28T03:45:06.090" v="2696" actId="478"/>
          <ac:spMkLst>
            <pc:docMk/>
            <pc:sldMk cId="2073899299" sldId="281"/>
            <ac:spMk id="7" creationId="{06282A5A-1117-B740-A8FC-6EE613420AFC}"/>
          </ac:spMkLst>
        </pc:spChg>
        <pc:spChg chg="del mod">
          <ac:chgData name="Mihai Budiu" userId="3fe408b5c12bb05c" providerId="LiveId" clId="{1C1DB740-569B-4B2F-A841-1A1B6212E69F}" dt="2023-08-27T22:22:46.269" v="1902" actId="478"/>
          <ac:spMkLst>
            <pc:docMk/>
            <pc:sldMk cId="2073899299" sldId="281"/>
            <ac:spMk id="10" creationId="{6832B6B8-0833-42F1-1304-5E9D32E1B48A}"/>
          </ac:spMkLst>
        </pc:spChg>
        <pc:spChg chg="mod">
          <ac:chgData name="Mihai Budiu" userId="3fe408b5c12bb05c" providerId="LiveId" clId="{1C1DB740-569B-4B2F-A841-1A1B6212E69F}" dt="2023-08-27T22:22:20.299" v="1884" actId="20577"/>
          <ac:spMkLst>
            <pc:docMk/>
            <pc:sldMk cId="2073899299" sldId="281"/>
            <ac:spMk id="12" creationId="{DD4C60C4-0CA4-461D-E588-65337ED37D77}"/>
          </ac:spMkLst>
        </pc:spChg>
        <pc:spChg chg="add del mod">
          <ac:chgData name="Mihai Budiu" userId="3fe408b5c12bb05c" providerId="LiveId" clId="{1C1DB740-569B-4B2F-A841-1A1B6212E69F}" dt="2023-08-28T03:47:46.122" v="2873"/>
          <ac:spMkLst>
            <pc:docMk/>
            <pc:sldMk cId="2073899299" sldId="281"/>
            <ac:spMk id="14" creationId="{52A68570-C90B-CC71-4438-46FB156F582E}"/>
          </ac:spMkLst>
        </pc:spChg>
        <pc:spChg chg="mod">
          <ac:chgData name="Mihai Budiu" userId="3fe408b5c12bb05c" providerId="LiveId" clId="{1C1DB740-569B-4B2F-A841-1A1B6212E69F}" dt="2023-08-28T03:47:41.354" v="2870"/>
          <ac:spMkLst>
            <pc:docMk/>
            <pc:sldMk cId="2073899299" sldId="281"/>
            <ac:spMk id="16" creationId="{236C0100-B79A-E19A-0B72-AC9C8007ED2B}"/>
          </ac:spMkLst>
        </pc:spChg>
        <pc:spChg chg="del">
          <ac:chgData name="Mihai Budiu" userId="3fe408b5c12bb05c" providerId="LiveId" clId="{1C1DB740-569B-4B2F-A841-1A1B6212E69F}" dt="2023-08-28T03:45:06.090" v="2696" actId="478"/>
          <ac:spMkLst>
            <pc:docMk/>
            <pc:sldMk cId="2073899299" sldId="281"/>
            <ac:spMk id="17" creationId="{1E11B364-E55E-2D4A-853D-46A2FFDEDF94}"/>
          </ac:spMkLst>
        </pc:spChg>
        <pc:spChg chg="del">
          <ac:chgData name="Mihai Budiu" userId="3fe408b5c12bb05c" providerId="LiveId" clId="{1C1DB740-569B-4B2F-A841-1A1B6212E69F}" dt="2023-08-28T03:45:06.090" v="2696" actId="478"/>
          <ac:spMkLst>
            <pc:docMk/>
            <pc:sldMk cId="2073899299" sldId="281"/>
            <ac:spMk id="18" creationId="{8D2925E2-E762-154E-8F06-FC7E2C7E2980}"/>
          </ac:spMkLst>
        </pc:spChg>
        <pc:spChg chg="del">
          <ac:chgData name="Mihai Budiu" userId="3fe408b5c12bb05c" providerId="LiveId" clId="{1C1DB740-569B-4B2F-A841-1A1B6212E69F}" dt="2023-08-28T03:45:06.090" v="2696" actId="478"/>
          <ac:spMkLst>
            <pc:docMk/>
            <pc:sldMk cId="2073899299" sldId="281"/>
            <ac:spMk id="19" creationId="{F2FC4DF0-F70A-1040-BDD7-0CB0C59DDA55}"/>
          </ac:spMkLst>
        </pc:spChg>
        <pc:spChg chg="mod">
          <ac:chgData name="Mihai Budiu" userId="3fe408b5c12bb05c" providerId="LiveId" clId="{1C1DB740-569B-4B2F-A841-1A1B6212E69F}" dt="2023-08-28T03:47:41.354" v="2870"/>
          <ac:spMkLst>
            <pc:docMk/>
            <pc:sldMk cId="2073899299" sldId="281"/>
            <ac:spMk id="21" creationId="{F3EBE2DC-7539-3A1D-BD57-97E0BAEAE153}"/>
          </ac:spMkLst>
        </pc:spChg>
        <pc:spChg chg="mod">
          <ac:chgData name="Mihai Budiu" userId="3fe408b5c12bb05c" providerId="LiveId" clId="{1C1DB740-569B-4B2F-A841-1A1B6212E69F}" dt="2023-08-28T03:47:41.354" v="2870"/>
          <ac:spMkLst>
            <pc:docMk/>
            <pc:sldMk cId="2073899299" sldId="281"/>
            <ac:spMk id="23" creationId="{70410F10-373F-814B-42E2-8A43F20B68D2}"/>
          </ac:spMkLst>
        </pc:spChg>
        <pc:spChg chg="del">
          <ac:chgData name="Mihai Budiu" userId="3fe408b5c12bb05c" providerId="LiveId" clId="{1C1DB740-569B-4B2F-A841-1A1B6212E69F}" dt="2023-08-28T03:45:06.090" v="2696" actId="478"/>
          <ac:spMkLst>
            <pc:docMk/>
            <pc:sldMk cId="2073899299" sldId="281"/>
            <ac:spMk id="25" creationId="{3672B75C-F499-6647-8966-3A36346CE5CB}"/>
          </ac:spMkLst>
        </pc:spChg>
        <pc:spChg chg="del">
          <ac:chgData name="Mihai Budiu" userId="3fe408b5c12bb05c" providerId="LiveId" clId="{1C1DB740-569B-4B2F-A841-1A1B6212E69F}" dt="2023-08-28T03:45:06.090" v="2696" actId="478"/>
          <ac:spMkLst>
            <pc:docMk/>
            <pc:sldMk cId="2073899299" sldId="281"/>
            <ac:spMk id="26" creationId="{8F758424-8DA0-D040-ACFC-269024656205}"/>
          </ac:spMkLst>
        </pc:spChg>
        <pc:spChg chg="add del mod">
          <ac:chgData name="Mihai Budiu" userId="3fe408b5c12bb05c" providerId="LiveId" clId="{1C1DB740-569B-4B2F-A841-1A1B6212E69F}" dt="2023-08-28T03:47:46.122" v="2873"/>
          <ac:spMkLst>
            <pc:docMk/>
            <pc:sldMk cId="2073899299" sldId="281"/>
            <ac:spMk id="27" creationId="{0D054FE8-EDE7-49EB-EBEB-68C9434F666B}"/>
          </ac:spMkLst>
        </pc:spChg>
        <pc:spChg chg="add del mod">
          <ac:chgData name="Mihai Budiu" userId="3fe408b5c12bb05c" providerId="LiveId" clId="{1C1DB740-569B-4B2F-A841-1A1B6212E69F}" dt="2023-08-28T03:47:46.122" v="2873"/>
          <ac:spMkLst>
            <pc:docMk/>
            <pc:sldMk cId="2073899299" sldId="281"/>
            <ac:spMk id="28" creationId="{89D369B0-4E78-5126-3D84-3BFE3675DF76}"/>
          </ac:spMkLst>
        </pc:spChg>
        <pc:spChg chg="add del mod">
          <ac:chgData name="Mihai Budiu" userId="3fe408b5c12bb05c" providerId="LiveId" clId="{1C1DB740-569B-4B2F-A841-1A1B6212E69F}" dt="2023-08-28T03:47:46.122" v="2873"/>
          <ac:spMkLst>
            <pc:docMk/>
            <pc:sldMk cId="2073899299" sldId="281"/>
            <ac:spMk id="29" creationId="{F074802D-0C38-FB25-7BEA-D8F353ED729D}"/>
          </ac:spMkLst>
        </pc:spChg>
        <pc:spChg chg="add del mod">
          <ac:chgData name="Mihai Budiu" userId="3fe408b5c12bb05c" providerId="LiveId" clId="{1C1DB740-569B-4B2F-A841-1A1B6212E69F}" dt="2023-08-28T03:47:46.122" v="2873"/>
          <ac:spMkLst>
            <pc:docMk/>
            <pc:sldMk cId="2073899299" sldId="281"/>
            <ac:spMk id="30" creationId="{4C8CA69C-53D8-D2B8-B915-EBE0B29708A5}"/>
          </ac:spMkLst>
        </pc:spChg>
        <pc:spChg chg="add del mod">
          <ac:chgData name="Mihai Budiu" userId="3fe408b5c12bb05c" providerId="LiveId" clId="{1C1DB740-569B-4B2F-A841-1A1B6212E69F}" dt="2023-08-28T03:47:46.122" v="2873"/>
          <ac:spMkLst>
            <pc:docMk/>
            <pc:sldMk cId="2073899299" sldId="281"/>
            <ac:spMk id="31" creationId="{405DCC73-AA12-0369-2AA8-D22AACA9B05F}"/>
          </ac:spMkLst>
        </pc:spChg>
        <pc:spChg chg="add del mod">
          <ac:chgData name="Mihai Budiu" userId="3fe408b5c12bb05c" providerId="LiveId" clId="{1C1DB740-569B-4B2F-A841-1A1B6212E69F}" dt="2023-08-28T03:47:46.122" v="2873"/>
          <ac:spMkLst>
            <pc:docMk/>
            <pc:sldMk cId="2073899299" sldId="281"/>
            <ac:spMk id="32" creationId="{1A94B2EC-F21B-62BB-6A61-EB8DE995A3CE}"/>
          </ac:spMkLst>
        </pc:spChg>
        <pc:spChg chg="add del mod">
          <ac:chgData name="Mihai Budiu" userId="3fe408b5c12bb05c" providerId="LiveId" clId="{1C1DB740-569B-4B2F-A841-1A1B6212E69F}" dt="2023-08-28T03:47:46.122" v="2873"/>
          <ac:spMkLst>
            <pc:docMk/>
            <pc:sldMk cId="2073899299" sldId="281"/>
            <ac:spMk id="33" creationId="{D1EEED31-4B19-79E7-8531-E0D32BCE4D74}"/>
          </ac:spMkLst>
        </pc:spChg>
        <pc:spChg chg="add del mod">
          <ac:chgData name="Mihai Budiu" userId="3fe408b5c12bb05c" providerId="LiveId" clId="{1C1DB740-569B-4B2F-A841-1A1B6212E69F}" dt="2023-08-28T05:00:58.748" v="5439" actId="478"/>
          <ac:spMkLst>
            <pc:docMk/>
            <pc:sldMk cId="2073899299" sldId="281"/>
            <ac:spMk id="35" creationId="{4D936907-41B1-73A0-F5DD-2007C40CB640}"/>
          </ac:spMkLst>
        </pc:spChg>
        <pc:spChg chg="add mod">
          <ac:chgData name="Mihai Budiu" userId="3fe408b5c12bb05c" providerId="LiveId" clId="{1C1DB740-569B-4B2F-A841-1A1B6212E69F}" dt="2023-08-28T05:01:20.694" v="5473" actId="1037"/>
          <ac:spMkLst>
            <pc:docMk/>
            <pc:sldMk cId="2073899299" sldId="281"/>
            <ac:spMk id="36" creationId="{728C965F-5CF2-16E1-0100-21C7FEE5B6D9}"/>
          </ac:spMkLst>
        </pc:spChg>
        <pc:spChg chg="add mod">
          <ac:chgData name="Mihai Budiu" userId="3fe408b5c12bb05c" providerId="LiveId" clId="{1C1DB740-569B-4B2F-A841-1A1B6212E69F}" dt="2023-08-28T05:01:20.694" v="5473" actId="1037"/>
          <ac:spMkLst>
            <pc:docMk/>
            <pc:sldMk cId="2073899299" sldId="281"/>
            <ac:spMk id="39" creationId="{BE4E4E73-A27D-5E39-ACE8-A524142303F1}"/>
          </ac:spMkLst>
        </pc:spChg>
        <pc:spChg chg="mod">
          <ac:chgData name="Mihai Budiu" userId="3fe408b5c12bb05c" providerId="LiveId" clId="{1C1DB740-569B-4B2F-A841-1A1B6212E69F}" dt="2023-08-28T03:47:58.673" v="2875"/>
          <ac:spMkLst>
            <pc:docMk/>
            <pc:sldMk cId="2073899299" sldId="281"/>
            <ac:spMk id="42" creationId="{5E635F44-6D1E-50E7-D3D2-503A5CC41D9F}"/>
          </ac:spMkLst>
        </pc:spChg>
        <pc:spChg chg="del">
          <ac:chgData name="Mihai Budiu" userId="3fe408b5c12bb05c" providerId="LiveId" clId="{1C1DB740-569B-4B2F-A841-1A1B6212E69F}" dt="2023-08-28T03:45:09.985" v="2697" actId="478"/>
          <ac:spMkLst>
            <pc:docMk/>
            <pc:sldMk cId="2073899299" sldId="281"/>
            <ac:spMk id="44" creationId="{EB2F5AA2-659D-9E4C-8B28-B73FA55B4D86}"/>
          </ac:spMkLst>
        </pc:spChg>
        <pc:spChg chg="mod">
          <ac:chgData name="Mihai Budiu" userId="3fe408b5c12bb05c" providerId="LiveId" clId="{1C1DB740-569B-4B2F-A841-1A1B6212E69F}" dt="2023-08-28T03:47:58.673" v="2875"/>
          <ac:spMkLst>
            <pc:docMk/>
            <pc:sldMk cId="2073899299" sldId="281"/>
            <ac:spMk id="46" creationId="{62C2F458-E3FF-6A7F-AF7C-3B736311AAED}"/>
          </ac:spMkLst>
        </pc:spChg>
        <pc:spChg chg="mod">
          <ac:chgData name="Mihai Budiu" userId="3fe408b5c12bb05c" providerId="LiveId" clId="{1C1DB740-569B-4B2F-A841-1A1B6212E69F}" dt="2023-08-28T03:47:58.673" v="2875"/>
          <ac:spMkLst>
            <pc:docMk/>
            <pc:sldMk cId="2073899299" sldId="281"/>
            <ac:spMk id="48" creationId="{A4D8DC73-F8B1-1A3C-6A6D-CABCD4CE1EE2}"/>
          </ac:spMkLst>
        </pc:spChg>
        <pc:spChg chg="del">
          <ac:chgData name="Mihai Budiu" userId="3fe408b5c12bb05c" providerId="LiveId" clId="{1C1DB740-569B-4B2F-A841-1A1B6212E69F}" dt="2023-08-28T03:45:06.090" v="2696" actId="478"/>
          <ac:spMkLst>
            <pc:docMk/>
            <pc:sldMk cId="2073899299" sldId="281"/>
            <ac:spMk id="50" creationId="{5C8112FE-0582-F943-88CB-F880D8ADA664}"/>
          </ac:spMkLst>
        </pc:spChg>
        <pc:spChg chg="add mod">
          <ac:chgData name="Mihai Budiu" userId="3fe408b5c12bb05c" providerId="LiveId" clId="{1C1DB740-569B-4B2F-A841-1A1B6212E69F}" dt="2023-08-28T05:01:20.694" v="5473" actId="1037"/>
          <ac:spMkLst>
            <pc:docMk/>
            <pc:sldMk cId="2073899299" sldId="281"/>
            <ac:spMk id="52" creationId="{0B57B859-3EEA-6D4D-E006-A0BC14A6B5B5}"/>
          </ac:spMkLst>
        </pc:spChg>
        <pc:spChg chg="add mod">
          <ac:chgData name="Mihai Budiu" userId="3fe408b5c12bb05c" providerId="LiveId" clId="{1C1DB740-569B-4B2F-A841-1A1B6212E69F}" dt="2023-08-28T05:01:20.694" v="5473" actId="1037"/>
          <ac:spMkLst>
            <pc:docMk/>
            <pc:sldMk cId="2073899299" sldId="281"/>
            <ac:spMk id="53" creationId="{AC91D04C-7905-D867-B484-965763E66A71}"/>
          </ac:spMkLst>
        </pc:spChg>
        <pc:spChg chg="add mod">
          <ac:chgData name="Mihai Budiu" userId="3fe408b5c12bb05c" providerId="LiveId" clId="{1C1DB740-569B-4B2F-A841-1A1B6212E69F}" dt="2023-08-28T05:01:20.694" v="5473" actId="1037"/>
          <ac:spMkLst>
            <pc:docMk/>
            <pc:sldMk cId="2073899299" sldId="281"/>
            <ac:spMk id="55" creationId="{06CC12C9-9AEB-2BE8-56D7-BFCFC3B10B27}"/>
          </ac:spMkLst>
        </pc:spChg>
        <pc:spChg chg="add mod">
          <ac:chgData name="Mihai Budiu" userId="3fe408b5c12bb05c" providerId="LiveId" clId="{1C1DB740-569B-4B2F-A841-1A1B6212E69F}" dt="2023-08-28T05:01:20.694" v="5473" actId="1037"/>
          <ac:spMkLst>
            <pc:docMk/>
            <pc:sldMk cId="2073899299" sldId="281"/>
            <ac:spMk id="56" creationId="{A1D7C179-9911-1D4B-A758-965F22142A9B}"/>
          </ac:spMkLst>
        </pc:spChg>
        <pc:spChg chg="add mod">
          <ac:chgData name="Mihai Budiu" userId="3fe408b5c12bb05c" providerId="LiveId" clId="{1C1DB740-569B-4B2F-A841-1A1B6212E69F}" dt="2023-08-28T05:01:20.694" v="5473" actId="1037"/>
          <ac:spMkLst>
            <pc:docMk/>
            <pc:sldMk cId="2073899299" sldId="281"/>
            <ac:spMk id="57" creationId="{9BBA123C-EE22-F53A-9BB6-FD4F7A73933E}"/>
          </ac:spMkLst>
        </pc:spChg>
        <pc:spChg chg="add mod">
          <ac:chgData name="Mihai Budiu" userId="3fe408b5c12bb05c" providerId="LiveId" clId="{1C1DB740-569B-4B2F-A841-1A1B6212E69F}" dt="2023-08-28T05:01:20.694" v="5473" actId="1037"/>
          <ac:spMkLst>
            <pc:docMk/>
            <pc:sldMk cId="2073899299" sldId="281"/>
            <ac:spMk id="59" creationId="{CD7BF26B-5E40-93C6-1F08-90C679C2DDD0}"/>
          </ac:spMkLst>
        </pc:spChg>
        <pc:spChg chg="del">
          <ac:chgData name="Mihai Budiu" userId="3fe408b5c12bb05c" providerId="LiveId" clId="{1C1DB740-569B-4B2F-A841-1A1B6212E69F}" dt="2023-08-28T03:45:09.985" v="2697" actId="478"/>
          <ac:spMkLst>
            <pc:docMk/>
            <pc:sldMk cId="2073899299" sldId="281"/>
            <ac:spMk id="64" creationId="{58B52E2C-465E-2241-A879-D2B0394139AC}"/>
          </ac:spMkLst>
        </pc:spChg>
        <pc:spChg chg="add mod">
          <ac:chgData name="Mihai Budiu" userId="3fe408b5c12bb05c" providerId="LiveId" clId="{1C1DB740-569B-4B2F-A841-1A1B6212E69F}" dt="2023-08-28T05:01:20.694" v="5473" actId="1037"/>
          <ac:spMkLst>
            <pc:docMk/>
            <pc:sldMk cId="2073899299" sldId="281"/>
            <ac:spMk id="65" creationId="{8825A010-C946-8461-0DFB-4B519D835E84}"/>
          </ac:spMkLst>
        </pc:spChg>
        <pc:spChg chg="del">
          <ac:chgData name="Mihai Budiu" userId="3fe408b5c12bb05c" providerId="LiveId" clId="{1C1DB740-569B-4B2F-A841-1A1B6212E69F}" dt="2023-08-28T03:45:09.985" v="2697" actId="478"/>
          <ac:spMkLst>
            <pc:docMk/>
            <pc:sldMk cId="2073899299" sldId="281"/>
            <ac:spMk id="66" creationId="{AECD4195-C746-8F49-BCD8-1D6DD5029C9F}"/>
          </ac:spMkLst>
        </pc:spChg>
        <pc:spChg chg="del">
          <ac:chgData name="Mihai Budiu" userId="3fe408b5c12bb05c" providerId="LiveId" clId="{1C1DB740-569B-4B2F-A841-1A1B6212E69F}" dt="2023-08-28T03:45:06.090" v="2696" actId="478"/>
          <ac:spMkLst>
            <pc:docMk/>
            <pc:sldMk cId="2073899299" sldId="281"/>
            <ac:spMk id="67" creationId="{B5A6527A-6FA5-D04A-B95E-7D52A2629F3D}"/>
          </ac:spMkLst>
        </pc:spChg>
        <pc:spChg chg="del">
          <ac:chgData name="Mihai Budiu" userId="3fe408b5c12bb05c" providerId="LiveId" clId="{1C1DB740-569B-4B2F-A841-1A1B6212E69F}" dt="2023-08-27T22:32:13.047" v="1904" actId="478"/>
          <ac:spMkLst>
            <pc:docMk/>
            <pc:sldMk cId="2073899299" sldId="281"/>
            <ac:spMk id="68" creationId="{25E151D9-84D3-7E45-8733-CDC63376F64F}"/>
          </ac:spMkLst>
        </pc:spChg>
        <pc:spChg chg="mod">
          <ac:chgData name="Mihai Budiu" userId="3fe408b5c12bb05c" providerId="LiveId" clId="{1C1DB740-569B-4B2F-A841-1A1B6212E69F}" dt="2023-08-28T05:00:36.224" v="5435" actId="1076"/>
          <ac:spMkLst>
            <pc:docMk/>
            <pc:sldMk cId="2073899299" sldId="281"/>
            <ac:spMk id="69" creationId="{4548C216-A40F-A742-A943-00FF72AD1836}"/>
          </ac:spMkLst>
        </pc:spChg>
        <pc:spChg chg="add mod">
          <ac:chgData name="Mihai Budiu" userId="3fe408b5c12bb05c" providerId="LiveId" clId="{1C1DB740-569B-4B2F-A841-1A1B6212E69F}" dt="2023-08-28T05:01:20.694" v="5473" actId="1037"/>
          <ac:spMkLst>
            <pc:docMk/>
            <pc:sldMk cId="2073899299" sldId="281"/>
            <ac:spMk id="71" creationId="{EAA267DC-4E3B-8228-6244-42D2563B142E}"/>
          </ac:spMkLst>
        </pc:spChg>
        <pc:spChg chg="del">
          <ac:chgData name="Mihai Budiu" userId="3fe408b5c12bb05c" providerId="LiveId" clId="{1C1DB740-569B-4B2F-A841-1A1B6212E69F}" dt="2023-08-27T22:32:13.824" v="1905" actId="478"/>
          <ac:spMkLst>
            <pc:docMk/>
            <pc:sldMk cId="2073899299" sldId="281"/>
            <ac:spMk id="73" creationId="{289A79E0-BC45-0044-9DF2-F717A5BF251B}"/>
          </ac:spMkLst>
        </pc:spChg>
        <pc:spChg chg="del">
          <ac:chgData name="Mihai Budiu" userId="3fe408b5c12bb05c" providerId="LiveId" clId="{1C1DB740-569B-4B2F-A841-1A1B6212E69F}" dt="2023-08-28T03:45:06.090" v="2696" actId="478"/>
          <ac:spMkLst>
            <pc:docMk/>
            <pc:sldMk cId="2073899299" sldId="281"/>
            <ac:spMk id="76" creationId="{AE1011FD-F15D-6548-B4C7-72EE542389B5}"/>
          </ac:spMkLst>
        </pc:spChg>
        <pc:spChg chg="del">
          <ac:chgData name="Mihai Budiu" userId="3fe408b5c12bb05c" providerId="LiveId" clId="{1C1DB740-569B-4B2F-A841-1A1B6212E69F}" dt="2023-08-28T03:45:06.090" v="2696" actId="478"/>
          <ac:spMkLst>
            <pc:docMk/>
            <pc:sldMk cId="2073899299" sldId="281"/>
            <ac:spMk id="84" creationId="{5ACE1082-2F52-EB45-B317-A92C7051BC0C}"/>
          </ac:spMkLst>
        </pc:spChg>
        <pc:spChg chg="del">
          <ac:chgData name="Mihai Budiu" userId="3fe408b5c12bb05c" providerId="LiveId" clId="{1C1DB740-569B-4B2F-A841-1A1B6212E69F}" dt="2023-08-28T03:45:06.090" v="2696" actId="478"/>
          <ac:spMkLst>
            <pc:docMk/>
            <pc:sldMk cId="2073899299" sldId="281"/>
            <ac:spMk id="85" creationId="{125A2E81-A0CF-F443-B430-1C6B24ABC207}"/>
          </ac:spMkLst>
        </pc:spChg>
        <pc:spChg chg="del">
          <ac:chgData name="Mihai Budiu" userId="3fe408b5c12bb05c" providerId="LiveId" clId="{1C1DB740-569B-4B2F-A841-1A1B6212E69F}" dt="2023-08-28T03:45:06.090" v="2696" actId="478"/>
          <ac:spMkLst>
            <pc:docMk/>
            <pc:sldMk cId="2073899299" sldId="281"/>
            <ac:spMk id="87" creationId="{8E2472AE-1684-414A-BD23-350DDE6240EC}"/>
          </ac:spMkLst>
        </pc:spChg>
        <pc:spChg chg="del">
          <ac:chgData name="Mihai Budiu" userId="3fe408b5c12bb05c" providerId="LiveId" clId="{1C1DB740-569B-4B2F-A841-1A1B6212E69F}" dt="2023-08-28T03:45:06.090" v="2696" actId="478"/>
          <ac:spMkLst>
            <pc:docMk/>
            <pc:sldMk cId="2073899299" sldId="281"/>
            <ac:spMk id="88" creationId="{DB7AD581-5C2E-684C-8059-D38814FF27BB}"/>
          </ac:spMkLst>
        </pc:spChg>
        <pc:spChg chg="del">
          <ac:chgData name="Mihai Budiu" userId="3fe408b5c12bb05c" providerId="LiveId" clId="{1C1DB740-569B-4B2F-A841-1A1B6212E69F}" dt="2023-08-28T03:45:06.090" v="2696" actId="478"/>
          <ac:spMkLst>
            <pc:docMk/>
            <pc:sldMk cId="2073899299" sldId="281"/>
            <ac:spMk id="89" creationId="{DADB9D0D-D064-D447-8963-0E6FBA14E1BF}"/>
          </ac:spMkLst>
        </pc:spChg>
        <pc:spChg chg="del">
          <ac:chgData name="Mihai Budiu" userId="3fe408b5c12bb05c" providerId="LiveId" clId="{1C1DB740-569B-4B2F-A841-1A1B6212E69F}" dt="2023-08-28T03:45:06.090" v="2696" actId="478"/>
          <ac:spMkLst>
            <pc:docMk/>
            <pc:sldMk cId="2073899299" sldId="281"/>
            <ac:spMk id="91" creationId="{0EFF612F-E2CA-1541-9F43-58AE7C8B2C33}"/>
          </ac:spMkLst>
        </pc:spChg>
        <pc:spChg chg="del">
          <ac:chgData name="Mihai Budiu" userId="3fe408b5c12bb05c" providerId="LiveId" clId="{1C1DB740-569B-4B2F-A841-1A1B6212E69F}" dt="2023-08-28T03:45:06.090" v="2696" actId="478"/>
          <ac:spMkLst>
            <pc:docMk/>
            <pc:sldMk cId="2073899299" sldId="281"/>
            <ac:spMk id="92" creationId="{7638F109-8C4B-4245-97C6-C8BE1B5ECAD0}"/>
          </ac:spMkLst>
        </pc:spChg>
        <pc:spChg chg="del mod">
          <ac:chgData name="Mihai Budiu" userId="3fe408b5c12bb05c" providerId="LiveId" clId="{1C1DB740-569B-4B2F-A841-1A1B6212E69F}" dt="2023-08-28T03:45:06.090" v="2696" actId="478"/>
          <ac:spMkLst>
            <pc:docMk/>
            <pc:sldMk cId="2073899299" sldId="281"/>
            <ac:spMk id="126" creationId="{A00CD71B-BEA7-2449-8F39-1F535978B357}"/>
          </ac:spMkLst>
        </pc:spChg>
        <pc:spChg chg="del mod">
          <ac:chgData name="Mihai Budiu" userId="3fe408b5c12bb05c" providerId="LiveId" clId="{1C1DB740-569B-4B2F-A841-1A1B6212E69F}" dt="2023-08-28T03:45:06.090" v="2696" actId="478"/>
          <ac:spMkLst>
            <pc:docMk/>
            <pc:sldMk cId="2073899299" sldId="281"/>
            <ac:spMk id="127" creationId="{1085599C-AB60-1D4F-8D67-7A7158F17DA8}"/>
          </ac:spMkLst>
        </pc:spChg>
        <pc:spChg chg="del mod">
          <ac:chgData name="Mihai Budiu" userId="3fe408b5c12bb05c" providerId="LiveId" clId="{1C1DB740-569B-4B2F-A841-1A1B6212E69F}" dt="2023-08-28T03:45:06.090" v="2696" actId="478"/>
          <ac:spMkLst>
            <pc:docMk/>
            <pc:sldMk cId="2073899299" sldId="281"/>
            <ac:spMk id="128" creationId="{D1D59631-3480-FD4D-AC0F-0EF8696C2353}"/>
          </ac:spMkLst>
        </pc:spChg>
        <pc:spChg chg="del">
          <ac:chgData name="Mihai Budiu" userId="3fe408b5c12bb05c" providerId="LiveId" clId="{1C1DB740-569B-4B2F-A841-1A1B6212E69F}" dt="2023-08-28T03:45:09.985" v="2697" actId="478"/>
          <ac:spMkLst>
            <pc:docMk/>
            <pc:sldMk cId="2073899299" sldId="281"/>
            <ac:spMk id="129" creationId="{A85D74FC-F4DA-4F4F-B832-E6B9CFF2CF47}"/>
          </ac:spMkLst>
        </pc:spChg>
        <pc:spChg chg="del">
          <ac:chgData name="Mihai Budiu" userId="3fe408b5c12bb05c" providerId="LiveId" clId="{1C1DB740-569B-4B2F-A841-1A1B6212E69F}" dt="2023-08-28T03:45:09.985" v="2697" actId="478"/>
          <ac:spMkLst>
            <pc:docMk/>
            <pc:sldMk cId="2073899299" sldId="281"/>
            <ac:spMk id="130" creationId="{1503F9E5-BCBA-8943-B6C6-FFA9996AAC26}"/>
          </ac:spMkLst>
        </pc:spChg>
        <pc:spChg chg="del">
          <ac:chgData name="Mihai Budiu" userId="3fe408b5c12bb05c" providerId="LiveId" clId="{1C1DB740-569B-4B2F-A841-1A1B6212E69F}" dt="2023-08-28T03:45:09.985" v="2697" actId="478"/>
          <ac:spMkLst>
            <pc:docMk/>
            <pc:sldMk cId="2073899299" sldId="281"/>
            <ac:spMk id="131" creationId="{837AECD4-33CA-FC45-A87F-591F250928F4}"/>
          </ac:spMkLst>
        </pc:spChg>
        <pc:spChg chg="del">
          <ac:chgData name="Mihai Budiu" userId="3fe408b5c12bb05c" providerId="LiveId" clId="{1C1DB740-569B-4B2F-A841-1A1B6212E69F}" dt="2023-08-27T22:22:24.052" v="1885" actId="478"/>
          <ac:spMkLst>
            <pc:docMk/>
            <pc:sldMk cId="2073899299" sldId="281"/>
            <ac:spMk id="136" creationId="{78F9325A-FDC2-1D4B-A504-29596372BEA8}"/>
          </ac:spMkLst>
        </pc:spChg>
        <pc:grpChg chg="add del mod">
          <ac:chgData name="Mihai Budiu" userId="3fe408b5c12bb05c" providerId="LiveId" clId="{1C1DB740-569B-4B2F-A841-1A1B6212E69F}" dt="2023-08-28T03:47:46.122" v="2873"/>
          <ac:grpSpMkLst>
            <pc:docMk/>
            <pc:sldMk cId="2073899299" sldId="281"/>
            <ac:grpSpMk id="15" creationId="{F0161717-6E4B-C836-9DF3-B9CDB5570B58}"/>
          </ac:grpSpMkLst>
        </pc:grpChg>
        <pc:grpChg chg="add mod">
          <ac:chgData name="Mihai Budiu" userId="3fe408b5c12bb05c" providerId="LiveId" clId="{1C1DB740-569B-4B2F-A841-1A1B6212E69F}" dt="2023-08-28T05:01:20.694" v="5473" actId="1037"/>
          <ac:grpSpMkLst>
            <pc:docMk/>
            <pc:sldMk cId="2073899299" sldId="281"/>
            <ac:grpSpMk id="41" creationId="{DCDD3A47-C903-110F-FBF8-D28F74B013BE}"/>
          </ac:grpSpMkLst>
        </pc:grpChg>
        <pc:grpChg chg="del">
          <ac:chgData name="Mihai Budiu" userId="3fe408b5c12bb05c" providerId="LiveId" clId="{1C1DB740-569B-4B2F-A841-1A1B6212E69F}" dt="2023-08-28T03:45:06.090" v="2696" actId="478"/>
          <ac:grpSpMkLst>
            <pc:docMk/>
            <pc:sldMk cId="2073899299" sldId="281"/>
            <ac:grpSpMk id="74" creationId="{8416666F-5C69-8841-8217-BB53FC194B05}"/>
          </ac:grpSpMkLst>
        </pc:grpChg>
        <pc:grpChg chg="del">
          <ac:chgData name="Mihai Budiu" userId="3fe408b5c12bb05c" providerId="LiveId" clId="{1C1DB740-569B-4B2F-A841-1A1B6212E69F}" dt="2023-08-28T03:45:06.090" v="2696" actId="478"/>
          <ac:grpSpMkLst>
            <pc:docMk/>
            <pc:sldMk cId="2073899299" sldId="281"/>
            <ac:grpSpMk id="77" creationId="{A53BB670-3932-1145-A954-20783B3CB161}"/>
          </ac:grpSpMkLst>
        </pc:grpChg>
        <pc:grpChg chg="del">
          <ac:chgData name="Mihai Budiu" userId="3fe408b5c12bb05c" providerId="LiveId" clId="{1C1DB740-569B-4B2F-A841-1A1B6212E69F}" dt="2023-08-27T22:22:27.586" v="1886" actId="478"/>
          <ac:grpSpMkLst>
            <pc:docMk/>
            <pc:sldMk cId="2073899299" sldId="281"/>
            <ac:grpSpMk id="105" creationId="{93D02F68-F8EC-A743-940A-C0491725CA84}"/>
          </ac:grpSpMkLst>
        </pc:grpChg>
        <pc:grpChg chg="del">
          <ac:chgData name="Mihai Budiu" userId="3fe408b5c12bb05c" providerId="LiveId" clId="{1C1DB740-569B-4B2F-A841-1A1B6212E69F}" dt="2023-08-27T22:22:28.337" v="1887" actId="478"/>
          <ac:grpSpMkLst>
            <pc:docMk/>
            <pc:sldMk cId="2073899299" sldId="281"/>
            <ac:grpSpMk id="106" creationId="{F390D783-C0A0-FE4F-B025-4468176671A6}"/>
          </ac:grpSpMkLst>
        </pc:grpChg>
        <pc:grpChg chg="del">
          <ac:chgData name="Mihai Budiu" userId="3fe408b5c12bb05c" providerId="LiveId" clId="{1C1DB740-569B-4B2F-A841-1A1B6212E69F}" dt="2023-08-27T22:22:29.026" v="1888" actId="478"/>
          <ac:grpSpMkLst>
            <pc:docMk/>
            <pc:sldMk cId="2073899299" sldId="281"/>
            <ac:grpSpMk id="116" creationId="{F99953F9-46BF-8143-94F3-8B4907F8D532}"/>
          </ac:grpSpMkLst>
        </pc:grpChg>
        <pc:picChg chg="mod">
          <ac:chgData name="Mihai Budiu" userId="3fe408b5c12bb05c" providerId="LiveId" clId="{1C1DB740-569B-4B2F-A841-1A1B6212E69F}" dt="2023-08-28T03:47:41.354" v="2870"/>
          <ac:picMkLst>
            <pc:docMk/>
            <pc:sldMk cId="2073899299" sldId="281"/>
            <ac:picMk id="20" creationId="{6914847C-92F3-06F0-F709-EF0EB84567EB}"/>
          </ac:picMkLst>
        </pc:picChg>
        <pc:picChg chg="mod">
          <ac:chgData name="Mihai Budiu" userId="3fe408b5c12bb05c" providerId="LiveId" clId="{1C1DB740-569B-4B2F-A841-1A1B6212E69F}" dt="2023-08-28T03:47:41.354" v="2870"/>
          <ac:picMkLst>
            <pc:docMk/>
            <pc:sldMk cId="2073899299" sldId="281"/>
            <ac:picMk id="22" creationId="{EC6DF13E-CBF1-7566-7A34-A8DCFC5DCAC4}"/>
          </ac:picMkLst>
        </pc:picChg>
        <pc:picChg chg="mod">
          <ac:chgData name="Mihai Budiu" userId="3fe408b5c12bb05c" providerId="LiveId" clId="{1C1DB740-569B-4B2F-A841-1A1B6212E69F}" dt="2023-08-28T03:47:41.354" v="2870"/>
          <ac:picMkLst>
            <pc:docMk/>
            <pc:sldMk cId="2073899299" sldId="281"/>
            <ac:picMk id="24" creationId="{57DAD56E-2B1A-25BE-84AC-B78E5D23F59D}"/>
          </ac:picMkLst>
        </pc:picChg>
        <pc:picChg chg="add del mod">
          <ac:chgData name="Mihai Budiu" userId="3fe408b5c12bb05c" providerId="LiveId" clId="{1C1DB740-569B-4B2F-A841-1A1B6212E69F}" dt="2023-08-28T03:47:46.122" v="2873"/>
          <ac:picMkLst>
            <pc:docMk/>
            <pc:sldMk cId="2073899299" sldId="281"/>
            <ac:picMk id="34" creationId="{A7579EE3-3CFD-1408-D8B4-F827763DAA5E}"/>
          </ac:picMkLst>
        </pc:picChg>
        <pc:picChg chg="del">
          <ac:chgData name="Mihai Budiu" userId="3fe408b5c12bb05c" providerId="LiveId" clId="{1C1DB740-569B-4B2F-A841-1A1B6212E69F}" dt="2023-08-27T22:24:57.759" v="1903" actId="478"/>
          <ac:picMkLst>
            <pc:docMk/>
            <pc:sldMk cId="2073899299" sldId="281"/>
            <ac:picMk id="40" creationId="{EED4AC5F-DD85-6128-011A-8A9764297D17}"/>
          </ac:picMkLst>
        </pc:picChg>
        <pc:picChg chg="mod">
          <ac:chgData name="Mihai Budiu" userId="3fe408b5c12bb05c" providerId="LiveId" clId="{1C1DB740-569B-4B2F-A841-1A1B6212E69F}" dt="2023-08-28T03:47:58.673" v="2875"/>
          <ac:picMkLst>
            <pc:docMk/>
            <pc:sldMk cId="2073899299" sldId="281"/>
            <ac:picMk id="43" creationId="{327AFE79-1981-AD36-12B5-11B9D7BA7BD1}"/>
          </ac:picMkLst>
        </pc:picChg>
        <pc:picChg chg="mod">
          <ac:chgData name="Mihai Budiu" userId="3fe408b5c12bb05c" providerId="LiveId" clId="{1C1DB740-569B-4B2F-A841-1A1B6212E69F}" dt="2023-08-28T03:47:58.673" v="2875"/>
          <ac:picMkLst>
            <pc:docMk/>
            <pc:sldMk cId="2073899299" sldId="281"/>
            <ac:picMk id="47" creationId="{B6B47B72-EE49-C71B-8D1F-1A0199685C61}"/>
          </ac:picMkLst>
        </pc:picChg>
        <pc:picChg chg="mod">
          <ac:chgData name="Mihai Budiu" userId="3fe408b5c12bb05c" providerId="LiveId" clId="{1C1DB740-569B-4B2F-A841-1A1B6212E69F}" dt="2023-08-28T03:47:58.673" v="2875"/>
          <ac:picMkLst>
            <pc:docMk/>
            <pc:sldMk cId="2073899299" sldId="281"/>
            <ac:picMk id="51" creationId="{74617CB1-9C32-2EC2-518F-7E2181AB9D3C}"/>
          </ac:picMkLst>
        </pc:picChg>
        <pc:picChg chg="add mod">
          <ac:chgData name="Mihai Budiu" userId="3fe408b5c12bb05c" providerId="LiveId" clId="{1C1DB740-569B-4B2F-A841-1A1B6212E69F}" dt="2023-08-28T05:01:20.694" v="5473" actId="1037"/>
          <ac:picMkLst>
            <pc:docMk/>
            <pc:sldMk cId="2073899299" sldId="281"/>
            <ac:picMk id="72" creationId="{E1ECEF36-3729-FE1A-B13A-9F18319A6184}"/>
          </ac:picMkLst>
        </pc:picChg>
        <pc:cxnChg chg="del">
          <ac:chgData name="Mihai Budiu" userId="3fe408b5c12bb05c" providerId="LiveId" clId="{1C1DB740-569B-4B2F-A841-1A1B6212E69F}" dt="2023-08-28T03:45:06.090" v="2696" actId="478"/>
          <ac:cxnSpMkLst>
            <pc:docMk/>
            <pc:sldMk cId="2073899299" sldId="281"/>
            <ac:cxnSpMk id="9" creationId="{E6C85410-045C-1B41-8E6E-21EB16DDD7A9}"/>
          </ac:cxnSpMkLst>
        </pc:cxnChg>
        <pc:cxnChg chg="add del mod">
          <ac:chgData name="Mihai Budiu" userId="3fe408b5c12bb05c" providerId="LiveId" clId="{1C1DB740-569B-4B2F-A841-1A1B6212E69F}" dt="2023-08-28T03:47:46.122" v="2873"/>
          <ac:cxnSpMkLst>
            <pc:docMk/>
            <pc:sldMk cId="2073899299" sldId="281"/>
            <ac:cxnSpMk id="11" creationId="{FD50F970-38AB-7C80-35D3-819DD0CC9B71}"/>
          </ac:cxnSpMkLst>
        </pc:cxnChg>
        <pc:cxnChg chg="add del mod">
          <ac:chgData name="Mihai Budiu" userId="3fe408b5c12bb05c" providerId="LiveId" clId="{1C1DB740-569B-4B2F-A841-1A1B6212E69F}" dt="2023-08-28T03:47:46.122" v="2873"/>
          <ac:cxnSpMkLst>
            <pc:docMk/>
            <pc:sldMk cId="2073899299" sldId="281"/>
            <ac:cxnSpMk id="13" creationId="{30B31941-7A79-AA0D-F6DE-22974DAAB92A}"/>
          </ac:cxnSpMkLst>
        </pc:cxnChg>
        <pc:cxnChg chg="add mod">
          <ac:chgData name="Mihai Budiu" userId="3fe408b5c12bb05c" providerId="LiveId" clId="{1C1DB740-569B-4B2F-A841-1A1B6212E69F}" dt="2023-08-28T05:01:20.694" v="5473" actId="1037"/>
          <ac:cxnSpMkLst>
            <pc:docMk/>
            <pc:sldMk cId="2073899299" sldId="281"/>
            <ac:cxnSpMk id="37" creationId="{F0BA7B33-93F8-0675-B236-23D03640CCB8}"/>
          </ac:cxnSpMkLst>
        </pc:cxnChg>
        <pc:cxnChg chg="add mod">
          <ac:chgData name="Mihai Budiu" userId="3fe408b5c12bb05c" providerId="LiveId" clId="{1C1DB740-569B-4B2F-A841-1A1B6212E69F}" dt="2023-08-28T05:01:20.694" v="5473" actId="1037"/>
          <ac:cxnSpMkLst>
            <pc:docMk/>
            <pc:sldMk cId="2073899299" sldId="281"/>
            <ac:cxnSpMk id="38" creationId="{5877EC64-C80D-4911-2450-5794741BBBCA}"/>
          </ac:cxnSpMkLst>
        </pc:cxnChg>
        <pc:cxnChg chg="del">
          <ac:chgData name="Mihai Budiu" userId="3fe408b5c12bb05c" providerId="LiveId" clId="{1C1DB740-569B-4B2F-A841-1A1B6212E69F}" dt="2023-08-28T03:45:06.090" v="2696" actId="478"/>
          <ac:cxnSpMkLst>
            <pc:docMk/>
            <pc:sldMk cId="2073899299" sldId="281"/>
            <ac:cxnSpMk id="45" creationId="{3C8C8C32-BCCD-8E43-A7A6-74CBEE9A5942}"/>
          </ac:cxnSpMkLst>
        </pc:cxnChg>
        <pc:cxnChg chg="del">
          <ac:chgData name="Mihai Budiu" userId="3fe408b5c12bb05c" providerId="LiveId" clId="{1C1DB740-569B-4B2F-A841-1A1B6212E69F}" dt="2023-08-28T03:45:09.985" v="2697" actId="478"/>
          <ac:cxnSpMkLst>
            <pc:docMk/>
            <pc:sldMk cId="2073899299" sldId="281"/>
            <ac:cxnSpMk id="49" creationId="{9A6510D5-DF09-364D-A5CF-0D0D7EC7B341}"/>
          </ac:cxnSpMkLst>
        </pc:cxnChg>
        <pc:cxnChg chg="del">
          <ac:chgData name="Mihai Budiu" userId="3fe408b5c12bb05c" providerId="LiveId" clId="{1C1DB740-569B-4B2F-A841-1A1B6212E69F}" dt="2023-08-28T03:45:06.090" v="2696" actId="478"/>
          <ac:cxnSpMkLst>
            <pc:docMk/>
            <pc:sldMk cId="2073899299" sldId="281"/>
            <ac:cxnSpMk id="70" creationId="{357F02AC-0605-3D47-B169-3D2AA7F0BB9B}"/>
          </ac:cxnSpMkLst>
        </pc:cxnChg>
        <pc:cxnChg chg="del">
          <ac:chgData name="Mihai Budiu" userId="3fe408b5c12bb05c" providerId="LiveId" clId="{1C1DB740-569B-4B2F-A841-1A1B6212E69F}" dt="2023-08-28T03:45:06.090" v="2696" actId="478"/>
          <ac:cxnSpMkLst>
            <pc:docMk/>
            <pc:sldMk cId="2073899299" sldId="281"/>
            <ac:cxnSpMk id="75" creationId="{DD6A9E92-EE8F-C24A-8837-CD35FD612036}"/>
          </ac:cxnSpMkLst>
        </pc:cxnChg>
        <pc:cxnChg chg="add del mod">
          <ac:chgData name="Mihai Budiu" userId="3fe408b5c12bb05c" providerId="LiveId" clId="{1C1DB740-569B-4B2F-A841-1A1B6212E69F}" dt="2023-08-28T05:00:47.228" v="5438" actId="478"/>
          <ac:cxnSpMkLst>
            <pc:docMk/>
            <pc:sldMk cId="2073899299" sldId="281"/>
            <ac:cxnSpMk id="86" creationId="{51E3162E-FE9E-2393-2011-C9552889755E}"/>
          </ac:cxnSpMkLst>
        </pc:cxnChg>
        <pc:cxnChg chg="del">
          <ac:chgData name="Mihai Budiu" userId="3fe408b5c12bb05c" providerId="LiveId" clId="{1C1DB740-569B-4B2F-A841-1A1B6212E69F}" dt="2023-08-28T03:45:06.090" v="2696" actId="478"/>
          <ac:cxnSpMkLst>
            <pc:docMk/>
            <pc:sldMk cId="2073899299" sldId="281"/>
            <ac:cxnSpMk id="95" creationId="{67C6263F-F207-7640-BB06-E01E1AEA3C8C}"/>
          </ac:cxnSpMkLst>
        </pc:cxnChg>
      </pc:sldChg>
      <pc:sldChg chg="addSp delSp modSp mod delAnim">
        <pc:chgData name="Mihai Budiu" userId="3fe408b5c12bb05c" providerId="LiveId" clId="{1C1DB740-569B-4B2F-A841-1A1B6212E69F}" dt="2023-08-25T23:39:47.703" v="217" actId="207"/>
        <pc:sldMkLst>
          <pc:docMk/>
          <pc:sldMk cId="3804502552" sldId="282"/>
        </pc:sldMkLst>
        <pc:spChg chg="add mod">
          <ac:chgData name="Mihai Budiu" userId="3fe408b5c12bb05c" providerId="LiveId" clId="{1C1DB740-569B-4B2F-A841-1A1B6212E69F}" dt="2023-08-25T23:37:04.244" v="167" actId="20577"/>
          <ac:spMkLst>
            <pc:docMk/>
            <pc:sldMk cId="3804502552" sldId="282"/>
            <ac:spMk id="8" creationId="{6B66188D-87F6-8FC2-0635-6254D28ABAA3}"/>
          </ac:spMkLst>
        </pc:spChg>
        <pc:spChg chg="mod">
          <ac:chgData name="Mihai Budiu" userId="3fe408b5c12bb05c" providerId="LiveId" clId="{1C1DB740-569B-4B2F-A841-1A1B6212E69F}" dt="2023-08-25T23:38:44.065" v="215" actId="1076"/>
          <ac:spMkLst>
            <pc:docMk/>
            <pc:sldMk cId="3804502552" sldId="282"/>
            <ac:spMk id="9" creationId="{32DD85B4-C882-434D-6295-0E9097D38255}"/>
          </ac:spMkLst>
        </pc:spChg>
        <pc:spChg chg="mod">
          <ac:chgData name="Mihai Budiu" userId="3fe408b5c12bb05c" providerId="LiveId" clId="{1C1DB740-569B-4B2F-A841-1A1B6212E69F}" dt="2023-08-25T23:39:47.703" v="217" actId="207"/>
          <ac:spMkLst>
            <pc:docMk/>
            <pc:sldMk cId="3804502552" sldId="282"/>
            <ac:spMk id="13" creationId="{68048F48-A67A-9396-3709-8803E649ECE8}"/>
          </ac:spMkLst>
        </pc:spChg>
        <pc:spChg chg="add mod">
          <ac:chgData name="Mihai Budiu" userId="3fe408b5c12bb05c" providerId="LiveId" clId="{1C1DB740-569B-4B2F-A841-1A1B6212E69F}" dt="2023-08-25T23:37:26.595" v="179" actId="1076"/>
          <ac:spMkLst>
            <pc:docMk/>
            <pc:sldMk cId="3804502552" sldId="282"/>
            <ac:spMk id="15" creationId="{6B388ECB-8DF6-444B-03B6-ECB3364FE45E}"/>
          </ac:spMkLst>
        </pc:spChg>
        <pc:spChg chg="add mod">
          <ac:chgData name="Mihai Budiu" userId="3fe408b5c12bb05c" providerId="LiveId" clId="{1C1DB740-569B-4B2F-A841-1A1B6212E69F}" dt="2023-08-25T23:39:30.300" v="216" actId="1076"/>
          <ac:spMkLst>
            <pc:docMk/>
            <pc:sldMk cId="3804502552" sldId="282"/>
            <ac:spMk id="16" creationId="{6DF13FFC-4DAD-200C-0CF3-AAA4E61F9310}"/>
          </ac:spMkLst>
        </pc:spChg>
        <pc:spChg chg="add mod">
          <ac:chgData name="Mihai Budiu" userId="3fe408b5c12bb05c" providerId="LiveId" clId="{1C1DB740-569B-4B2F-A841-1A1B6212E69F}" dt="2023-08-25T23:38:33.735" v="201" actId="571"/>
          <ac:spMkLst>
            <pc:docMk/>
            <pc:sldMk cId="3804502552" sldId="282"/>
            <ac:spMk id="17" creationId="{710FB3A3-FFE7-B425-B39C-07FE09FCE967}"/>
          </ac:spMkLst>
        </pc:spChg>
        <pc:spChg chg="mod">
          <ac:chgData name="Mihai Budiu" userId="3fe408b5c12bb05c" providerId="LiveId" clId="{1C1DB740-569B-4B2F-A841-1A1B6212E69F}" dt="2023-08-25T23:36:45.062" v="150" actId="1036"/>
          <ac:spMkLst>
            <pc:docMk/>
            <pc:sldMk cId="3804502552" sldId="282"/>
            <ac:spMk id="38" creationId="{64061FAB-286E-5646-90CE-A3681407D0CE}"/>
          </ac:spMkLst>
        </pc:spChg>
        <pc:spChg chg="del">
          <ac:chgData name="Mihai Budiu" userId="3fe408b5c12bb05c" providerId="LiveId" clId="{1C1DB740-569B-4B2F-A841-1A1B6212E69F}" dt="2023-08-25T23:36:21.068" v="127" actId="478"/>
          <ac:spMkLst>
            <pc:docMk/>
            <pc:sldMk cId="3804502552" sldId="282"/>
            <ac:spMk id="39" creationId="{53B829BC-C691-2A44-BC3B-A226A15A2BAA}"/>
          </ac:spMkLst>
        </pc:spChg>
        <pc:grpChg chg="mod">
          <ac:chgData name="Mihai Budiu" userId="3fe408b5c12bb05c" providerId="LiveId" clId="{1C1DB740-569B-4B2F-A841-1A1B6212E69F}" dt="2023-08-25T23:36:45.062" v="150" actId="1036"/>
          <ac:grpSpMkLst>
            <pc:docMk/>
            <pc:sldMk cId="3804502552" sldId="282"/>
            <ac:grpSpMk id="3" creationId="{4F073FD7-3058-134B-AEFC-7FAE06C0E115}"/>
          </ac:grpSpMkLst>
        </pc:grpChg>
        <pc:grpChg chg="mod">
          <ac:chgData name="Mihai Budiu" userId="3fe408b5c12bb05c" providerId="LiveId" clId="{1C1DB740-569B-4B2F-A841-1A1B6212E69F}" dt="2023-08-25T23:36:45.062" v="150" actId="1036"/>
          <ac:grpSpMkLst>
            <pc:docMk/>
            <pc:sldMk cId="3804502552" sldId="282"/>
            <ac:grpSpMk id="4" creationId="{9C2DB104-212E-3D49-8C10-5A04B37AE696}"/>
          </ac:grpSpMkLst>
        </pc:grpChg>
        <pc:grpChg chg="mod">
          <ac:chgData name="Mihai Budiu" userId="3fe408b5c12bb05c" providerId="LiveId" clId="{1C1DB740-569B-4B2F-A841-1A1B6212E69F}" dt="2023-08-25T23:36:45.062" v="150" actId="1036"/>
          <ac:grpSpMkLst>
            <pc:docMk/>
            <pc:sldMk cId="3804502552" sldId="282"/>
            <ac:grpSpMk id="5" creationId="{0026FD51-C7E0-8A4D-824E-EA606B90D71A}"/>
          </ac:grpSpMkLst>
        </pc:grpChg>
        <pc:grpChg chg="mod">
          <ac:chgData name="Mihai Budiu" userId="3fe408b5c12bb05c" providerId="LiveId" clId="{1C1DB740-569B-4B2F-A841-1A1B6212E69F}" dt="2023-08-25T23:36:45.062" v="150" actId="1036"/>
          <ac:grpSpMkLst>
            <pc:docMk/>
            <pc:sldMk cId="3804502552" sldId="282"/>
            <ac:grpSpMk id="6" creationId="{6FB257CD-875F-EB4B-97A4-84B67BC6AAD7}"/>
          </ac:grpSpMkLst>
        </pc:grpChg>
        <pc:picChg chg="mod">
          <ac:chgData name="Mihai Budiu" userId="3fe408b5c12bb05c" providerId="LiveId" clId="{1C1DB740-569B-4B2F-A841-1A1B6212E69F}" dt="2023-08-25T23:38:40.762" v="214" actId="1036"/>
          <ac:picMkLst>
            <pc:docMk/>
            <pc:sldMk cId="3804502552" sldId="282"/>
            <ac:picMk id="10" creationId="{8F465790-3D1B-D546-278F-57D1F165A093}"/>
          </ac:picMkLst>
        </pc:picChg>
        <pc:picChg chg="mod">
          <ac:chgData name="Mihai Budiu" userId="3fe408b5c12bb05c" providerId="LiveId" clId="{1C1DB740-569B-4B2F-A841-1A1B6212E69F}" dt="2023-08-25T23:38:40.762" v="214" actId="1036"/>
          <ac:picMkLst>
            <pc:docMk/>
            <pc:sldMk cId="3804502552" sldId="282"/>
            <ac:picMk id="11" creationId="{5A42817D-4233-07EB-BEE6-987C0BF661A7}"/>
          </ac:picMkLst>
        </pc:picChg>
        <pc:picChg chg="mod">
          <ac:chgData name="Mihai Budiu" userId="3fe408b5c12bb05c" providerId="LiveId" clId="{1C1DB740-569B-4B2F-A841-1A1B6212E69F}" dt="2023-08-25T23:38:40.762" v="214" actId="1036"/>
          <ac:picMkLst>
            <pc:docMk/>
            <pc:sldMk cId="3804502552" sldId="282"/>
            <ac:picMk id="12" creationId="{325A53FE-C8FE-FCCF-30D4-484293817549}"/>
          </ac:picMkLst>
        </pc:picChg>
        <pc:picChg chg="mod">
          <ac:chgData name="Mihai Budiu" userId="3fe408b5c12bb05c" providerId="LiveId" clId="{1C1DB740-569B-4B2F-A841-1A1B6212E69F}" dt="2023-08-25T23:36:30.708" v="129" actId="1076"/>
          <ac:picMkLst>
            <pc:docMk/>
            <pc:sldMk cId="3804502552" sldId="282"/>
            <ac:picMk id="14" creationId="{B4A9D705-74CB-6D3D-DD60-ADAFCDD38C11}"/>
          </ac:picMkLst>
        </pc:picChg>
        <pc:picChg chg="del">
          <ac:chgData name="Mihai Budiu" userId="3fe408b5c12bb05c" providerId="LiveId" clId="{1C1DB740-569B-4B2F-A841-1A1B6212E69F}" dt="2023-08-25T23:37:47.476" v="195" actId="478"/>
          <ac:picMkLst>
            <pc:docMk/>
            <pc:sldMk cId="3804502552" sldId="282"/>
            <ac:picMk id="23" creationId="{366AB215-FE20-9C77-8820-DB41125E70F8}"/>
          </ac:picMkLst>
        </pc:picChg>
      </pc:sldChg>
      <pc:sldChg chg="delSp del mod delAnim">
        <pc:chgData name="Mihai Budiu" userId="3fe408b5c12bb05c" providerId="LiveId" clId="{1C1DB740-569B-4B2F-A841-1A1B6212E69F}" dt="2023-08-27T20:20:26.472" v="1209" actId="47"/>
        <pc:sldMkLst>
          <pc:docMk/>
          <pc:sldMk cId="750135839" sldId="284"/>
        </pc:sldMkLst>
        <pc:spChg chg="del">
          <ac:chgData name="Mihai Budiu" userId="3fe408b5c12bb05c" providerId="LiveId" clId="{1C1DB740-569B-4B2F-A841-1A1B6212E69F}" dt="2023-08-26T22:33:18.556" v="490" actId="478"/>
          <ac:spMkLst>
            <pc:docMk/>
            <pc:sldMk cId="750135839" sldId="284"/>
            <ac:spMk id="24" creationId="{2D4C9371-7186-46D3-CF85-B02DBD7494B0}"/>
          </ac:spMkLst>
        </pc:spChg>
        <pc:spChg chg="del">
          <ac:chgData name="Mihai Budiu" userId="3fe408b5c12bb05c" providerId="LiveId" clId="{1C1DB740-569B-4B2F-A841-1A1B6212E69F}" dt="2023-08-26T22:32:57.753" v="489" actId="478"/>
          <ac:spMkLst>
            <pc:docMk/>
            <pc:sldMk cId="750135839" sldId="284"/>
            <ac:spMk id="37" creationId="{DB2420F1-7EE7-844B-9477-B22C12B9980C}"/>
          </ac:spMkLst>
        </pc:spChg>
        <pc:grpChg chg="del">
          <ac:chgData name="Mihai Budiu" userId="3fe408b5c12bb05c" providerId="LiveId" clId="{1C1DB740-569B-4B2F-A841-1A1B6212E69F}" dt="2023-08-25T23:40:45.460" v="219" actId="478"/>
          <ac:grpSpMkLst>
            <pc:docMk/>
            <pc:sldMk cId="750135839" sldId="284"/>
            <ac:grpSpMk id="49" creationId="{D19CB12D-0956-C015-E42B-B553848FD0CE}"/>
          </ac:grpSpMkLst>
        </pc:grpChg>
        <pc:picChg chg="del">
          <ac:chgData name="Mihai Budiu" userId="3fe408b5c12bb05c" providerId="LiveId" clId="{1C1DB740-569B-4B2F-A841-1A1B6212E69F}" dt="2023-08-25T23:40:42.404" v="218" actId="478"/>
          <ac:picMkLst>
            <pc:docMk/>
            <pc:sldMk cId="750135839" sldId="284"/>
            <ac:picMk id="22" creationId="{366C1CE3-CB16-6B63-1C87-2E759361FBCE}"/>
          </ac:picMkLst>
        </pc:picChg>
      </pc:sldChg>
      <pc:sldChg chg="delSp modSp mod delAnim">
        <pc:chgData name="Mihai Budiu" userId="3fe408b5c12bb05c" providerId="LiveId" clId="{1C1DB740-569B-4B2F-A841-1A1B6212E69F}" dt="2023-08-28T05:14:38.641" v="5573" actId="207"/>
        <pc:sldMkLst>
          <pc:docMk/>
          <pc:sldMk cId="243863234" sldId="850"/>
        </pc:sldMkLst>
        <pc:spChg chg="mod">
          <ac:chgData name="Mihai Budiu" userId="3fe408b5c12bb05c" providerId="LiveId" clId="{1C1DB740-569B-4B2F-A841-1A1B6212E69F}" dt="2023-08-28T04:37:04.582" v="5107" actId="1076"/>
          <ac:spMkLst>
            <pc:docMk/>
            <pc:sldMk cId="243863234" sldId="850"/>
            <ac:spMk id="2" creationId="{0DF2AF9C-B085-5246-8A60-3E1AEB8E5C48}"/>
          </ac:spMkLst>
        </pc:spChg>
        <pc:spChg chg="mod">
          <ac:chgData name="Mihai Budiu" userId="3fe408b5c12bb05c" providerId="LiveId" clId="{1C1DB740-569B-4B2F-A841-1A1B6212E69F}" dt="2023-08-28T05:14:38.641" v="5573" actId="207"/>
          <ac:spMkLst>
            <pc:docMk/>
            <pc:sldMk cId="243863234" sldId="850"/>
            <ac:spMk id="3" creationId="{48B20C17-C0D5-6A4C-AF09-178A8529E325}"/>
          </ac:spMkLst>
        </pc:spChg>
        <pc:picChg chg="del">
          <ac:chgData name="Mihai Budiu" userId="3fe408b5c12bb05c" providerId="LiveId" clId="{1C1DB740-569B-4B2F-A841-1A1B6212E69F}" dt="2023-08-25T23:35:00.385" v="95" actId="478"/>
          <ac:picMkLst>
            <pc:docMk/>
            <pc:sldMk cId="243863234" sldId="850"/>
            <ac:picMk id="34" creationId="{52781ED0-F07F-B3F0-81A4-BA24F7A28762}"/>
          </ac:picMkLst>
        </pc:picChg>
      </pc:sldChg>
      <pc:sldChg chg="addSp delSp modSp mod delAnim">
        <pc:chgData name="Mihai Budiu" userId="3fe408b5c12bb05c" providerId="LiveId" clId="{1C1DB740-569B-4B2F-A841-1A1B6212E69F}" dt="2023-08-28T03:44:00.305" v="2658" actId="20577"/>
        <pc:sldMkLst>
          <pc:docMk/>
          <pc:sldMk cId="2020258072" sldId="230718257"/>
        </pc:sldMkLst>
        <pc:spChg chg="mod">
          <ac:chgData name="Mihai Budiu" userId="3fe408b5c12bb05c" providerId="LiveId" clId="{1C1DB740-569B-4B2F-A841-1A1B6212E69F}" dt="2023-08-28T03:44:00.305" v="2658" actId="20577"/>
          <ac:spMkLst>
            <pc:docMk/>
            <pc:sldMk cId="2020258072" sldId="230718257"/>
            <ac:spMk id="2" creationId="{D0CFF805-7807-A9A2-9EE8-2FBB68559656}"/>
          </ac:spMkLst>
        </pc:spChg>
        <pc:spChg chg="mod">
          <ac:chgData name="Mihai Budiu" userId="3fe408b5c12bb05c" providerId="LiveId" clId="{1C1DB740-569B-4B2F-A841-1A1B6212E69F}" dt="2023-08-28T03:43:30.370" v="2645" actId="1076"/>
          <ac:spMkLst>
            <pc:docMk/>
            <pc:sldMk cId="2020258072" sldId="230718257"/>
            <ac:spMk id="4" creationId="{212E7C6A-F00E-9C37-9086-33475A7BF62C}"/>
          </ac:spMkLst>
        </pc:spChg>
        <pc:spChg chg="add mod">
          <ac:chgData name="Mihai Budiu" userId="3fe408b5c12bb05c" providerId="LiveId" clId="{1C1DB740-569B-4B2F-A841-1A1B6212E69F}" dt="2023-08-27T22:18:10.851" v="1674" actId="20577"/>
          <ac:spMkLst>
            <pc:docMk/>
            <pc:sldMk cId="2020258072" sldId="230718257"/>
            <ac:spMk id="11" creationId="{D14EDC65-35C1-DDD0-424F-3FA05D545441}"/>
          </ac:spMkLst>
        </pc:spChg>
        <pc:spChg chg="add mod">
          <ac:chgData name="Mihai Budiu" userId="3fe408b5c12bb05c" providerId="LiveId" clId="{1C1DB740-569B-4B2F-A841-1A1B6212E69F}" dt="2023-08-27T22:18:27.059" v="1698" actId="1076"/>
          <ac:spMkLst>
            <pc:docMk/>
            <pc:sldMk cId="2020258072" sldId="230718257"/>
            <ac:spMk id="12" creationId="{C62D5545-FEBD-EF49-895C-845F32D646C3}"/>
          </ac:spMkLst>
        </pc:spChg>
        <pc:spChg chg="add mod">
          <ac:chgData name="Mihai Budiu" userId="3fe408b5c12bb05c" providerId="LiveId" clId="{1C1DB740-569B-4B2F-A841-1A1B6212E69F}" dt="2023-08-28T03:42:55.667" v="2641" actId="2711"/>
          <ac:spMkLst>
            <pc:docMk/>
            <pc:sldMk cId="2020258072" sldId="230718257"/>
            <ac:spMk id="20" creationId="{CE5E0B4B-81B7-4C75-9789-67C527670D02}"/>
          </ac:spMkLst>
        </pc:spChg>
        <pc:spChg chg="mod">
          <ac:chgData name="Mihai Budiu" userId="3fe408b5c12bb05c" providerId="LiveId" clId="{1C1DB740-569B-4B2F-A841-1A1B6212E69F}" dt="2023-08-28T03:42:29.286" v="2630" actId="1076"/>
          <ac:spMkLst>
            <pc:docMk/>
            <pc:sldMk cId="2020258072" sldId="230718257"/>
            <ac:spMk id="23" creationId="{2452F426-2133-F064-6BE9-D054D7455F3E}"/>
          </ac:spMkLst>
        </pc:spChg>
        <pc:spChg chg="mod">
          <ac:chgData name="Mihai Budiu" userId="3fe408b5c12bb05c" providerId="LiveId" clId="{1C1DB740-569B-4B2F-A841-1A1B6212E69F}" dt="2023-08-27T22:02:16.305" v="1401" actId="1076"/>
          <ac:spMkLst>
            <pc:docMk/>
            <pc:sldMk cId="2020258072" sldId="230718257"/>
            <ac:spMk id="25" creationId="{1B7408A5-9D03-7163-F51F-3802FDDBEF5D}"/>
          </ac:spMkLst>
        </pc:spChg>
        <pc:spChg chg="mod">
          <ac:chgData name="Mihai Budiu" userId="3fe408b5c12bb05c" providerId="LiveId" clId="{1C1DB740-569B-4B2F-A841-1A1B6212E69F}" dt="2023-08-27T22:02:16.305" v="1401" actId="1076"/>
          <ac:spMkLst>
            <pc:docMk/>
            <pc:sldMk cId="2020258072" sldId="230718257"/>
            <ac:spMk id="26" creationId="{AAFABC38-D291-905E-9F39-9A04677504ED}"/>
          </ac:spMkLst>
        </pc:spChg>
        <pc:spChg chg="mod">
          <ac:chgData name="Mihai Budiu" userId="3fe408b5c12bb05c" providerId="LiveId" clId="{1C1DB740-569B-4B2F-A841-1A1B6212E69F}" dt="2023-08-27T22:02:16.305" v="1401" actId="1076"/>
          <ac:spMkLst>
            <pc:docMk/>
            <pc:sldMk cId="2020258072" sldId="230718257"/>
            <ac:spMk id="27" creationId="{438641A8-6A7D-5798-3D58-655E42CA0BB1}"/>
          </ac:spMkLst>
        </pc:spChg>
        <pc:spChg chg="mod">
          <ac:chgData name="Mihai Budiu" userId="3fe408b5c12bb05c" providerId="LiveId" clId="{1C1DB740-569B-4B2F-A841-1A1B6212E69F}" dt="2023-08-27T23:21:49.110" v="2359" actId="20577"/>
          <ac:spMkLst>
            <pc:docMk/>
            <pc:sldMk cId="2020258072" sldId="230718257"/>
            <ac:spMk id="28" creationId="{34FC0084-EBF3-806A-4642-D23AD561D8F8}"/>
          </ac:spMkLst>
        </pc:spChg>
        <pc:spChg chg="mod">
          <ac:chgData name="Mihai Budiu" userId="3fe408b5c12bb05c" providerId="LiveId" clId="{1C1DB740-569B-4B2F-A841-1A1B6212E69F}" dt="2023-08-27T23:21:51.305" v="2360" actId="20577"/>
          <ac:spMkLst>
            <pc:docMk/>
            <pc:sldMk cId="2020258072" sldId="230718257"/>
            <ac:spMk id="29" creationId="{9ACE54B5-5152-A346-6391-C2DC7076B9E9}"/>
          </ac:spMkLst>
        </pc:spChg>
        <pc:spChg chg="mod">
          <ac:chgData name="Mihai Budiu" userId="3fe408b5c12bb05c" providerId="LiveId" clId="{1C1DB740-569B-4B2F-A841-1A1B6212E69F}" dt="2023-08-27T22:03:49.962" v="1426" actId="1036"/>
          <ac:spMkLst>
            <pc:docMk/>
            <pc:sldMk cId="2020258072" sldId="230718257"/>
            <ac:spMk id="30" creationId="{AFE8380B-374F-AAB7-FC18-1F9D7E91112C}"/>
          </ac:spMkLst>
        </pc:spChg>
        <pc:spChg chg="mod">
          <ac:chgData name="Mihai Budiu" userId="3fe408b5c12bb05c" providerId="LiveId" clId="{1C1DB740-569B-4B2F-A841-1A1B6212E69F}" dt="2023-08-27T23:21:53.445" v="2361" actId="20577"/>
          <ac:spMkLst>
            <pc:docMk/>
            <pc:sldMk cId="2020258072" sldId="230718257"/>
            <ac:spMk id="32" creationId="{884317C2-7044-F969-B030-88A58806AB9F}"/>
          </ac:spMkLst>
        </pc:spChg>
        <pc:spChg chg="add mod">
          <ac:chgData name="Mihai Budiu" userId="3fe408b5c12bb05c" providerId="LiveId" clId="{1C1DB740-569B-4B2F-A841-1A1B6212E69F}" dt="2023-08-28T03:42:59.517" v="2642" actId="571"/>
          <ac:spMkLst>
            <pc:docMk/>
            <pc:sldMk cId="2020258072" sldId="230718257"/>
            <ac:spMk id="44" creationId="{B839751A-F50F-3F66-E5A0-60386D91ECFE}"/>
          </ac:spMkLst>
        </pc:spChg>
        <pc:spChg chg="mod">
          <ac:chgData name="Mihai Budiu" userId="3fe408b5c12bb05c" providerId="LiveId" clId="{1C1DB740-569B-4B2F-A841-1A1B6212E69F}" dt="2023-08-27T22:03:49.962" v="1426" actId="1036"/>
          <ac:spMkLst>
            <pc:docMk/>
            <pc:sldMk cId="2020258072" sldId="230718257"/>
            <ac:spMk id="79" creationId="{8429D885-5EBC-FE76-7A63-4D746A7D0208}"/>
          </ac:spMkLst>
        </pc:spChg>
        <pc:spChg chg="mod">
          <ac:chgData name="Mihai Budiu" userId="3fe408b5c12bb05c" providerId="LiveId" clId="{1C1DB740-569B-4B2F-A841-1A1B6212E69F}" dt="2023-08-27T23:22:02.372" v="2372" actId="5793"/>
          <ac:spMkLst>
            <pc:docMk/>
            <pc:sldMk cId="2020258072" sldId="230718257"/>
            <ac:spMk id="81" creationId="{AAFCAC12-0BEB-A899-87E4-9E2C0BB8A203}"/>
          </ac:spMkLst>
        </pc:spChg>
        <pc:spChg chg="del mod ord topLvl">
          <ac:chgData name="Mihai Budiu" userId="3fe408b5c12bb05c" providerId="LiveId" clId="{1C1DB740-569B-4B2F-A841-1A1B6212E69F}" dt="2023-08-27T22:07:29.387" v="1594" actId="478"/>
          <ac:spMkLst>
            <pc:docMk/>
            <pc:sldMk cId="2020258072" sldId="230718257"/>
            <ac:spMk id="83" creationId="{7EEA0708-91AC-CE7A-4BF3-8291030F772D}"/>
          </ac:spMkLst>
        </pc:spChg>
        <pc:spChg chg="del topLvl">
          <ac:chgData name="Mihai Budiu" userId="3fe408b5c12bb05c" providerId="LiveId" clId="{1C1DB740-569B-4B2F-A841-1A1B6212E69F}" dt="2023-08-27T22:02:53.261" v="1409" actId="478"/>
          <ac:spMkLst>
            <pc:docMk/>
            <pc:sldMk cId="2020258072" sldId="230718257"/>
            <ac:spMk id="84" creationId="{AE6125BC-43B5-D2FB-B0DD-E295030C308E}"/>
          </ac:spMkLst>
        </pc:spChg>
        <pc:spChg chg="mod">
          <ac:chgData name="Mihai Budiu" userId="3fe408b5c12bb05c" providerId="LiveId" clId="{1C1DB740-569B-4B2F-A841-1A1B6212E69F}" dt="2023-08-27T22:07:32.223" v="1595" actId="20577"/>
          <ac:spMkLst>
            <pc:docMk/>
            <pc:sldMk cId="2020258072" sldId="230718257"/>
            <ac:spMk id="115" creationId="{ACBA2433-D2DA-38A8-3718-F5B924B76455}"/>
          </ac:spMkLst>
        </pc:spChg>
        <pc:spChg chg="mod">
          <ac:chgData name="Mihai Budiu" userId="3fe408b5c12bb05c" providerId="LiveId" clId="{1C1DB740-569B-4B2F-A841-1A1B6212E69F}" dt="2023-08-27T22:07:35.306" v="1596" actId="20577"/>
          <ac:spMkLst>
            <pc:docMk/>
            <pc:sldMk cId="2020258072" sldId="230718257"/>
            <ac:spMk id="116" creationId="{9B1773E9-D593-E07C-F0CE-6BFED9AB3691}"/>
          </ac:spMkLst>
        </pc:spChg>
        <pc:spChg chg="mod">
          <ac:chgData name="Mihai Budiu" userId="3fe408b5c12bb05c" providerId="LiveId" clId="{1C1DB740-569B-4B2F-A841-1A1B6212E69F}" dt="2023-08-27T22:07:38.057" v="1597" actId="20577"/>
          <ac:spMkLst>
            <pc:docMk/>
            <pc:sldMk cId="2020258072" sldId="230718257"/>
            <ac:spMk id="117" creationId="{79B97023-CDB8-A799-5416-380DDD149987}"/>
          </ac:spMkLst>
        </pc:spChg>
        <pc:spChg chg="del mod">
          <ac:chgData name="Mihai Budiu" userId="3fe408b5c12bb05c" providerId="LiveId" clId="{1C1DB740-569B-4B2F-A841-1A1B6212E69F}" dt="2023-08-27T22:05:55.178" v="1557" actId="478"/>
          <ac:spMkLst>
            <pc:docMk/>
            <pc:sldMk cId="2020258072" sldId="230718257"/>
            <ac:spMk id="118" creationId="{906C39D9-E851-ABD6-CE65-93AD44EAF331}"/>
          </ac:spMkLst>
        </pc:spChg>
        <pc:spChg chg="del mod">
          <ac:chgData name="Mihai Budiu" userId="3fe408b5c12bb05c" providerId="LiveId" clId="{1C1DB740-569B-4B2F-A841-1A1B6212E69F}" dt="2023-08-27T22:03:07" v="1412" actId="478"/>
          <ac:spMkLst>
            <pc:docMk/>
            <pc:sldMk cId="2020258072" sldId="230718257"/>
            <ac:spMk id="119" creationId="{4AEEA507-834A-83CD-0135-1E309B2F0AA5}"/>
          </ac:spMkLst>
        </pc:spChg>
        <pc:spChg chg="mod">
          <ac:chgData name="Mihai Budiu" userId="3fe408b5c12bb05c" providerId="LiveId" clId="{1C1DB740-569B-4B2F-A841-1A1B6212E69F}" dt="2023-08-27T22:03:49.962" v="1426" actId="1036"/>
          <ac:spMkLst>
            <pc:docMk/>
            <pc:sldMk cId="2020258072" sldId="230718257"/>
            <ac:spMk id="121" creationId="{19932E5B-40BF-EF7B-1BB0-0010A85EB415}"/>
          </ac:spMkLst>
        </pc:spChg>
        <pc:spChg chg="del mod topLvl">
          <ac:chgData name="Mihai Budiu" userId="3fe408b5c12bb05c" providerId="LiveId" clId="{1C1DB740-569B-4B2F-A841-1A1B6212E69F}" dt="2023-08-27T22:02:30.201" v="1404" actId="478"/>
          <ac:spMkLst>
            <pc:docMk/>
            <pc:sldMk cId="2020258072" sldId="230718257"/>
            <ac:spMk id="124" creationId="{D4FD4D15-AC09-675B-4466-971C3880F36F}"/>
          </ac:spMkLst>
        </pc:spChg>
        <pc:spChg chg="mod topLvl">
          <ac:chgData name="Mihai Budiu" userId="3fe408b5c12bb05c" providerId="LiveId" clId="{1C1DB740-569B-4B2F-A841-1A1B6212E69F}" dt="2023-08-27T22:08:39.399" v="1603" actId="1076"/>
          <ac:spMkLst>
            <pc:docMk/>
            <pc:sldMk cId="2020258072" sldId="230718257"/>
            <ac:spMk id="125" creationId="{CB1DFD66-34CA-3CED-94AC-2C62A88885DB}"/>
          </ac:spMkLst>
        </pc:spChg>
        <pc:spChg chg="del">
          <ac:chgData name="Mihai Budiu" userId="3fe408b5c12bb05c" providerId="LiveId" clId="{1C1DB740-569B-4B2F-A841-1A1B6212E69F}" dt="2023-08-27T22:01:23.785" v="1362" actId="478"/>
          <ac:spMkLst>
            <pc:docMk/>
            <pc:sldMk cId="2020258072" sldId="230718257"/>
            <ac:spMk id="126" creationId="{A887AD5A-13ED-ECF2-BCCA-E26A112243F6}"/>
          </ac:spMkLst>
        </pc:spChg>
        <pc:spChg chg="mod">
          <ac:chgData name="Mihai Budiu" userId="3fe408b5c12bb05c" providerId="LiveId" clId="{1C1DB740-569B-4B2F-A841-1A1B6212E69F}" dt="2023-08-27T22:03:49.962" v="1426" actId="1036"/>
          <ac:spMkLst>
            <pc:docMk/>
            <pc:sldMk cId="2020258072" sldId="230718257"/>
            <ac:spMk id="130" creationId="{39D11DAE-2DC3-343D-CF34-0ACFB939D71A}"/>
          </ac:spMkLst>
        </pc:spChg>
        <pc:spChg chg="mod">
          <ac:chgData name="Mihai Budiu" userId="3fe408b5c12bb05c" providerId="LiveId" clId="{1C1DB740-569B-4B2F-A841-1A1B6212E69F}" dt="2023-08-27T22:03:49.962" v="1426" actId="1036"/>
          <ac:spMkLst>
            <pc:docMk/>
            <pc:sldMk cId="2020258072" sldId="230718257"/>
            <ac:spMk id="131" creationId="{A55B6850-1DA4-DDC5-3176-CC604D850E2A}"/>
          </ac:spMkLst>
        </pc:spChg>
        <pc:spChg chg="mod">
          <ac:chgData name="Mihai Budiu" userId="3fe408b5c12bb05c" providerId="LiveId" clId="{1C1DB740-569B-4B2F-A841-1A1B6212E69F}" dt="2023-08-27T22:03:49.962" v="1426" actId="1036"/>
          <ac:spMkLst>
            <pc:docMk/>
            <pc:sldMk cId="2020258072" sldId="230718257"/>
            <ac:spMk id="132" creationId="{E7151E33-B3C2-DD55-8B61-FC1281D22460}"/>
          </ac:spMkLst>
        </pc:spChg>
        <pc:grpChg chg="mod">
          <ac:chgData name="Mihai Budiu" userId="3fe408b5c12bb05c" providerId="LiveId" clId="{1C1DB740-569B-4B2F-A841-1A1B6212E69F}" dt="2023-08-27T22:03:49.962" v="1426" actId="1036"/>
          <ac:grpSpMkLst>
            <pc:docMk/>
            <pc:sldMk cId="2020258072" sldId="230718257"/>
            <ac:grpSpMk id="33" creationId="{4CEF1B6D-B784-62CD-A649-8872975975B1}"/>
          </ac:grpSpMkLst>
        </pc:grpChg>
        <pc:grpChg chg="del mod">
          <ac:chgData name="Mihai Budiu" userId="3fe408b5c12bb05c" providerId="LiveId" clId="{1C1DB740-569B-4B2F-A841-1A1B6212E69F}" dt="2023-08-27T22:02:53.261" v="1409" actId="478"/>
          <ac:grpSpMkLst>
            <pc:docMk/>
            <pc:sldMk cId="2020258072" sldId="230718257"/>
            <ac:grpSpMk id="82" creationId="{37E62AD0-7928-75B3-65F9-5936AC13AAA7}"/>
          </ac:grpSpMkLst>
        </pc:grpChg>
        <pc:grpChg chg="del mod">
          <ac:chgData name="Mihai Budiu" userId="3fe408b5c12bb05c" providerId="LiveId" clId="{1C1DB740-569B-4B2F-A841-1A1B6212E69F}" dt="2023-08-27T22:06:01.895" v="1558" actId="478"/>
          <ac:grpSpMkLst>
            <pc:docMk/>
            <pc:sldMk cId="2020258072" sldId="230718257"/>
            <ac:grpSpMk id="85" creationId="{60D7A469-5686-1D0B-D4D6-10F3C3313334}"/>
          </ac:grpSpMkLst>
        </pc:grpChg>
        <pc:grpChg chg="del mod">
          <ac:chgData name="Mihai Budiu" userId="3fe408b5c12bb05c" providerId="LiveId" clId="{1C1DB740-569B-4B2F-A841-1A1B6212E69F}" dt="2023-08-27T22:06:02.756" v="1559" actId="478"/>
          <ac:grpSpMkLst>
            <pc:docMk/>
            <pc:sldMk cId="2020258072" sldId="230718257"/>
            <ac:grpSpMk id="95" creationId="{D6C42338-B515-7D38-1586-A7B723FAC787}"/>
          </ac:grpSpMkLst>
        </pc:grpChg>
        <pc:grpChg chg="del mod">
          <ac:chgData name="Mihai Budiu" userId="3fe408b5c12bb05c" providerId="LiveId" clId="{1C1DB740-569B-4B2F-A841-1A1B6212E69F}" dt="2023-08-27T22:06:03.445" v="1560" actId="478"/>
          <ac:grpSpMkLst>
            <pc:docMk/>
            <pc:sldMk cId="2020258072" sldId="230718257"/>
            <ac:grpSpMk id="105" creationId="{88381269-110B-2EF6-3E69-5FB8F1BB2F88}"/>
          </ac:grpSpMkLst>
        </pc:grpChg>
        <pc:grpChg chg="del">
          <ac:chgData name="Mihai Budiu" userId="3fe408b5c12bb05c" providerId="LiveId" clId="{1C1DB740-569B-4B2F-A841-1A1B6212E69F}" dt="2023-08-27T22:02:30.201" v="1404" actId="478"/>
          <ac:grpSpMkLst>
            <pc:docMk/>
            <pc:sldMk cId="2020258072" sldId="230718257"/>
            <ac:grpSpMk id="123" creationId="{B96C5FF0-35F3-3888-91B8-86E864893CE8}"/>
          </ac:grpSpMkLst>
        </pc:grpChg>
        <pc:picChg chg="del">
          <ac:chgData name="Mihai Budiu" userId="3fe408b5c12bb05c" providerId="LiveId" clId="{1C1DB740-569B-4B2F-A841-1A1B6212E69F}" dt="2023-08-27T22:05:43.780" v="1555" actId="478"/>
          <ac:picMkLst>
            <pc:docMk/>
            <pc:sldMk cId="2020258072" sldId="230718257"/>
            <ac:picMk id="38" creationId="{5ADFA357-D491-9560-0EBE-1ABB2C02C80E}"/>
          </ac:picMkLst>
        </pc:picChg>
        <pc:cxnChg chg="add del mod">
          <ac:chgData name="Mihai Budiu" userId="3fe408b5c12bb05c" providerId="LiveId" clId="{1C1DB740-569B-4B2F-A841-1A1B6212E69F}" dt="2023-08-27T22:08:57.399" v="1605" actId="14100"/>
          <ac:cxnSpMkLst>
            <pc:docMk/>
            <pc:sldMk cId="2020258072" sldId="230718257"/>
            <ac:cxnSpMk id="6" creationId="{DB6D4E5D-0BCC-E02C-CF24-43A68275F5D9}"/>
          </ac:cxnSpMkLst>
        </pc:cxnChg>
        <pc:cxnChg chg="add mod">
          <ac:chgData name="Mihai Budiu" userId="3fe408b5c12bb05c" providerId="LiveId" clId="{1C1DB740-569B-4B2F-A841-1A1B6212E69F}" dt="2023-08-28T03:43:36.670" v="2648" actId="14100"/>
          <ac:cxnSpMkLst>
            <pc:docMk/>
            <pc:sldMk cId="2020258072" sldId="230718257"/>
            <ac:cxnSpMk id="14" creationId="{DB3B84E3-C4A5-0BCC-0E0F-75E82894BA12}"/>
          </ac:cxnSpMkLst>
        </pc:cxnChg>
        <pc:cxnChg chg="mod">
          <ac:chgData name="Mihai Budiu" userId="3fe408b5c12bb05c" providerId="LiveId" clId="{1C1DB740-569B-4B2F-A841-1A1B6212E69F}" dt="2023-08-28T03:42:48.196" v="2637" actId="14100"/>
          <ac:cxnSpMkLst>
            <pc:docMk/>
            <pc:sldMk cId="2020258072" sldId="230718257"/>
            <ac:cxnSpMk id="21" creationId="{C7E4B49D-1837-76F4-EBF0-48362CCDF31E}"/>
          </ac:cxnSpMkLst>
        </pc:cxnChg>
        <pc:cxnChg chg="mod">
          <ac:chgData name="Mihai Budiu" userId="3fe408b5c12bb05c" providerId="LiveId" clId="{1C1DB740-569B-4B2F-A841-1A1B6212E69F}" dt="2023-08-28T03:42:29.286" v="2630" actId="1076"/>
          <ac:cxnSpMkLst>
            <pc:docMk/>
            <pc:sldMk cId="2020258072" sldId="230718257"/>
            <ac:cxnSpMk id="22" creationId="{AE9844BD-FE98-E492-2B2C-191863C14176}"/>
          </ac:cxnSpMkLst>
        </pc:cxnChg>
        <pc:cxnChg chg="mod">
          <ac:chgData name="Mihai Budiu" userId="3fe408b5c12bb05c" providerId="LiveId" clId="{1C1DB740-569B-4B2F-A841-1A1B6212E69F}" dt="2023-08-27T22:02:16.305" v="1401" actId="1076"/>
          <ac:cxnSpMkLst>
            <pc:docMk/>
            <pc:sldMk cId="2020258072" sldId="230718257"/>
            <ac:cxnSpMk id="24" creationId="{99867DFA-A699-4F1D-05C2-367BC1C53FCA}"/>
          </ac:cxnSpMkLst>
        </pc:cxnChg>
        <pc:cxnChg chg="mod">
          <ac:chgData name="Mihai Budiu" userId="3fe408b5c12bb05c" providerId="LiveId" clId="{1C1DB740-569B-4B2F-A841-1A1B6212E69F}" dt="2023-08-27T22:03:49.962" v="1426" actId="1036"/>
          <ac:cxnSpMkLst>
            <pc:docMk/>
            <pc:sldMk cId="2020258072" sldId="230718257"/>
            <ac:cxnSpMk id="31" creationId="{E7501B62-4E44-3CEE-A220-1D7F125A0DC8}"/>
          </ac:cxnSpMkLst>
        </pc:cxnChg>
        <pc:cxnChg chg="add mod ord">
          <ac:chgData name="Mihai Budiu" userId="3fe408b5c12bb05c" providerId="LiveId" clId="{1C1DB740-569B-4B2F-A841-1A1B6212E69F}" dt="2023-08-28T03:43:47.569" v="2649" actId="167"/>
          <ac:cxnSpMkLst>
            <pc:docMk/>
            <pc:sldMk cId="2020258072" sldId="230718257"/>
            <ac:cxnSpMk id="39" creationId="{12CF51B9-C3CC-FB37-EBE0-01B22EF94D49}"/>
          </ac:cxnSpMkLst>
        </pc:cxnChg>
        <pc:cxnChg chg="add mod">
          <ac:chgData name="Mihai Budiu" userId="3fe408b5c12bb05c" providerId="LiveId" clId="{1C1DB740-569B-4B2F-A841-1A1B6212E69F}" dt="2023-08-28T03:42:38.736" v="2632" actId="571"/>
          <ac:cxnSpMkLst>
            <pc:docMk/>
            <pc:sldMk cId="2020258072" sldId="230718257"/>
            <ac:cxnSpMk id="40" creationId="{A9E38A17-6D0A-F8D8-E33A-9D538CC135AF}"/>
          </ac:cxnSpMkLst>
        </pc:cxnChg>
        <pc:cxnChg chg="add mod">
          <ac:chgData name="Mihai Budiu" userId="3fe408b5c12bb05c" providerId="LiveId" clId="{1C1DB740-569B-4B2F-A841-1A1B6212E69F}" dt="2023-08-28T03:42:40.710" v="2634" actId="571"/>
          <ac:cxnSpMkLst>
            <pc:docMk/>
            <pc:sldMk cId="2020258072" sldId="230718257"/>
            <ac:cxnSpMk id="41" creationId="{248A37D2-FF33-53AB-BE6A-B5EEDA098B72}"/>
          </ac:cxnSpMkLst>
        </pc:cxnChg>
        <pc:cxnChg chg="add mod">
          <ac:chgData name="Mihai Budiu" userId="3fe408b5c12bb05c" providerId="LiveId" clId="{1C1DB740-569B-4B2F-A841-1A1B6212E69F}" dt="2023-08-28T03:42:44.966" v="2636" actId="571"/>
          <ac:cxnSpMkLst>
            <pc:docMk/>
            <pc:sldMk cId="2020258072" sldId="230718257"/>
            <ac:cxnSpMk id="42" creationId="{C3A648E9-3CDC-D0C8-A670-50D2E82E96DC}"/>
          </ac:cxnSpMkLst>
        </pc:cxnChg>
        <pc:cxnChg chg="add mod">
          <ac:chgData name="Mihai Budiu" userId="3fe408b5c12bb05c" providerId="LiveId" clId="{1C1DB740-569B-4B2F-A841-1A1B6212E69F}" dt="2023-08-28T03:43:08.082" v="2643" actId="571"/>
          <ac:cxnSpMkLst>
            <pc:docMk/>
            <pc:sldMk cId="2020258072" sldId="230718257"/>
            <ac:cxnSpMk id="45" creationId="{A932ADD9-9EFE-3532-AF5E-8386BC713B38}"/>
          </ac:cxnSpMkLst>
        </pc:cxnChg>
        <pc:cxnChg chg="add mod">
          <ac:chgData name="Mihai Budiu" userId="3fe408b5c12bb05c" providerId="LiveId" clId="{1C1DB740-569B-4B2F-A841-1A1B6212E69F}" dt="2023-08-28T03:43:16.774" v="2644" actId="571"/>
          <ac:cxnSpMkLst>
            <pc:docMk/>
            <pc:sldMk cId="2020258072" sldId="230718257"/>
            <ac:cxnSpMk id="46" creationId="{6B47ADDC-5B2C-78E6-B92A-5EE54B8CA76A}"/>
          </ac:cxnSpMkLst>
        </pc:cxnChg>
      </pc:sldChg>
      <pc:sldChg chg="addSp delSp modSp mod delAnim modAnim">
        <pc:chgData name="Mihai Budiu" userId="3fe408b5c12bb05c" providerId="LiveId" clId="{1C1DB740-569B-4B2F-A841-1A1B6212E69F}" dt="2023-08-28T04:56:41.102" v="5387"/>
        <pc:sldMkLst>
          <pc:docMk/>
          <pc:sldMk cId="4104290420" sldId="230718258"/>
        </pc:sldMkLst>
        <pc:spChg chg="mod">
          <ac:chgData name="Mihai Budiu" userId="3fe408b5c12bb05c" providerId="LiveId" clId="{1C1DB740-569B-4B2F-A841-1A1B6212E69F}" dt="2023-08-27T22:20:29.452" v="1812" actId="20577"/>
          <ac:spMkLst>
            <pc:docMk/>
            <pc:sldMk cId="4104290420" sldId="230718258"/>
            <ac:spMk id="2" creationId="{D0CFF805-7807-A9A2-9EE8-2FBB68559656}"/>
          </ac:spMkLst>
        </pc:spChg>
        <pc:spChg chg="mod">
          <ac:chgData name="Mihai Budiu" userId="3fe408b5c12bb05c" providerId="LiveId" clId="{1C1DB740-569B-4B2F-A841-1A1B6212E69F}" dt="2023-08-27T22:21:05.994" v="1822" actId="14100"/>
          <ac:spMkLst>
            <pc:docMk/>
            <pc:sldMk cId="4104290420" sldId="230718258"/>
            <ac:spMk id="3" creationId="{FD847E68-2308-E930-E8C1-0A28035704B5}"/>
          </ac:spMkLst>
        </pc:spChg>
        <pc:spChg chg="add mod">
          <ac:chgData name="Mihai Budiu" userId="3fe408b5c12bb05c" providerId="LiveId" clId="{1C1DB740-569B-4B2F-A841-1A1B6212E69F}" dt="2023-08-27T22:19:14.642" v="1764" actId="1076"/>
          <ac:spMkLst>
            <pc:docMk/>
            <pc:sldMk cId="4104290420" sldId="230718258"/>
            <ac:spMk id="5" creationId="{F0D982DC-7BEB-09F0-2C6D-80231002A332}"/>
          </ac:spMkLst>
        </pc:spChg>
        <pc:spChg chg="del">
          <ac:chgData name="Mihai Budiu" userId="3fe408b5c12bb05c" providerId="LiveId" clId="{1C1DB740-569B-4B2F-A841-1A1B6212E69F}" dt="2023-08-27T22:20:32.160" v="1813" actId="478"/>
          <ac:spMkLst>
            <pc:docMk/>
            <pc:sldMk cId="4104290420" sldId="230718258"/>
            <ac:spMk id="6" creationId="{C46C34AC-494E-16BD-0059-E01208A95CEE}"/>
          </ac:spMkLst>
        </pc:spChg>
        <pc:spChg chg="mod">
          <ac:chgData name="Mihai Budiu" userId="3fe408b5c12bb05c" providerId="LiveId" clId="{1C1DB740-569B-4B2F-A841-1A1B6212E69F}" dt="2023-08-27T22:18:41.552" v="1733" actId="1036"/>
          <ac:spMkLst>
            <pc:docMk/>
            <pc:sldMk cId="4104290420" sldId="230718258"/>
            <ac:spMk id="7" creationId="{EBC3E251-A6B7-6AFB-0E48-A7B1CE4FA59C}"/>
          </ac:spMkLst>
        </pc:spChg>
        <pc:spChg chg="add mod">
          <ac:chgData name="Mihai Budiu" userId="3fe408b5c12bb05c" providerId="LiveId" clId="{1C1DB740-569B-4B2F-A841-1A1B6212E69F}" dt="2023-08-27T22:19:18.206" v="1765" actId="1076"/>
          <ac:spMkLst>
            <pc:docMk/>
            <pc:sldMk cId="4104290420" sldId="230718258"/>
            <ac:spMk id="8" creationId="{FFF13A94-50EC-82C7-4FF1-86895EE2E613}"/>
          </ac:spMkLst>
        </pc:spChg>
        <pc:spChg chg="mod">
          <ac:chgData name="Mihai Budiu" userId="3fe408b5c12bb05c" providerId="LiveId" clId="{1C1DB740-569B-4B2F-A841-1A1B6212E69F}" dt="2023-08-27T22:18:41.552" v="1733" actId="1036"/>
          <ac:spMkLst>
            <pc:docMk/>
            <pc:sldMk cId="4104290420" sldId="230718258"/>
            <ac:spMk id="9" creationId="{3CF24B98-6610-F53C-0FF8-84E79559B4CB}"/>
          </ac:spMkLst>
        </pc:spChg>
        <pc:spChg chg="mod">
          <ac:chgData name="Mihai Budiu" userId="3fe408b5c12bb05c" providerId="LiveId" clId="{1C1DB740-569B-4B2F-A841-1A1B6212E69F}" dt="2023-08-27T22:18:41.552" v="1733" actId="1036"/>
          <ac:spMkLst>
            <pc:docMk/>
            <pc:sldMk cId="4104290420" sldId="230718258"/>
            <ac:spMk id="10" creationId="{10619326-A241-4321-3E16-DC7584B2D77E}"/>
          </ac:spMkLst>
        </pc:spChg>
        <pc:spChg chg="mod">
          <ac:chgData name="Mihai Budiu" userId="3fe408b5c12bb05c" providerId="LiveId" clId="{1C1DB740-569B-4B2F-A841-1A1B6212E69F}" dt="2023-08-27T22:18:41.552" v="1733" actId="1036"/>
          <ac:spMkLst>
            <pc:docMk/>
            <pc:sldMk cId="4104290420" sldId="230718258"/>
            <ac:spMk id="11" creationId="{97F3E8F6-BE9E-B675-7489-AD74D423DD74}"/>
          </ac:spMkLst>
        </pc:spChg>
        <pc:spChg chg="add mod">
          <ac:chgData name="Mihai Budiu" userId="3fe408b5c12bb05c" providerId="LiveId" clId="{1C1DB740-569B-4B2F-A841-1A1B6212E69F}" dt="2023-08-27T22:21:43.871" v="1859" actId="1076"/>
          <ac:spMkLst>
            <pc:docMk/>
            <pc:sldMk cId="4104290420" sldId="230718258"/>
            <ac:spMk id="12" creationId="{A22E0630-D902-D426-EBED-9FA9AA5B93A7}"/>
          </ac:spMkLst>
        </pc:spChg>
        <pc:spChg chg="mod">
          <ac:chgData name="Mihai Budiu" userId="3fe408b5c12bb05c" providerId="LiveId" clId="{1C1DB740-569B-4B2F-A841-1A1B6212E69F}" dt="2023-08-27T22:21:12.045" v="1824" actId="14100"/>
          <ac:spMkLst>
            <pc:docMk/>
            <pc:sldMk cId="4104290420" sldId="230718258"/>
            <ac:spMk id="15" creationId="{B490E7C9-D9EF-CAD7-B1DB-C501A17D1CC5}"/>
          </ac:spMkLst>
        </pc:spChg>
        <pc:spChg chg="del">
          <ac:chgData name="Mihai Budiu" userId="3fe408b5c12bb05c" providerId="LiveId" clId="{1C1DB740-569B-4B2F-A841-1A1B6212E69F}" dt="2023-08-27T22:20:43.265" v="1814" actId="478"/>
          <ac:spMkLst>
            <pc:docMk/>
            <pc:sldMk cId="4104290420" sldId="230718258"/>
            <ac:spMk id="16" creationId="{7839728A-7119-31EA-ED6B-5D25431D6757}"/>
          </ac:spMkLst>
        </pc:spChg>
        <pc:spChg chg="del">
          <ac:chgData name="Mihai Budiu" userId="3fe408b5c12bb05c" providerId="LiveId" clId="{1C1DB740-569B-4B2F-A841-1A1B6212E69F}" dt="2023-08-27T22:19:58.357" v="1789" actId="478"/>
          <ac:spMkLst>
            <pc:docMk/>
            <pc:sldMk cId="4104290420" sldId="230718258"/>
            <ac:spMk id="17" creationId="{B3BA976A-1D20-4489-80B8-10A453BAFEDB}"/>
          </ac:spMkLst>
        </pc:spChg>
        <pc:spChg chg="del">
          <ac:chgData name="Mihai Budiu" userId="3fe408b5c12bb05c" providerId="LiveId" clId="{1C1DB740-569B-4B2F-A841-1A1B6212E69F}" dt="2023-08-27T22:19:56.290" v="1788" actId="478"/>
          <ac:spMkLst>
            <pc:docMk/>
            <pc:sldMk cId="4104290420" sldId="230718258"/>
            <ac:spMk id="18" creationId="{EB6AFFC2-6261-CC62-89FD-589E713F8BE5}"/>
          </ac:spMkLst>
        </pc:spChg>
        <pc:spChg chg="mod">
          <ac:chgData name="Mihai Budiu" userId="3fe408b5c12bb05c" providerId="LiveId" clId="{1C1DB740-569B-4B2F-A841-1A1B6212E69F}" dt="2023-08-27T22:18:41.552" v="1733" actId="1036"/>
          <ac:spMkLst>
            <pc:docMk/>
            <pc:sldMk cId="4104290420" sldId="230718258"/>
            <ac:spMk id="23" creationId="{2452F426-2133-F064-6BE9-D054D7455F3E}"/>
          </ac:spMkLst>
        </pc:spChg>
        <pc:spChg chg="mod">
          <ac:chgData name="Mihai Budiu" userId="3fe408b5c12bb05c" providerId="LiveId" clId="{1C1DB740-569B-4B2F-A841-1A1B6212E69F}" dt="2023-08-27T22:18:41.552" v="1733" actId="1036"/>
          <ac:spMkLst>
            <pc:docMk/>
            <pc:sldMk cId="4104290420" sldId="230718258"/>
            <ac:spMk id="25" creationId="{1B7408A5-9D03-7163-F51F-3802FDDBEF5D}"/>
          </ac:spMkLst>
        </pc:spChg>
        <pc:spChg chg="mod">
          <ac:chgData name="Mihai Budiu" userId="3fe408b5c12bb05c" providerId="LiveId" clId="{1C1DB740-569B-4B2F-A841-1A1B6212E69F}" dt="2023-08-27T22:18:41.552" v="1733" actId="1036"/>
          <ac:spMkLst>
            <pc:docMk/>
            <pc:sldMk cId="4104290420" sldId="230718258"/>
            <ac:spMk id="26" creationId="{AAFABC38-D291-905E-9F39-9A04677504ED}"/>
          </ac:spMkLst>
        </pc:spChg>
        <pc:spChg chg="mod">
          <ac:chgData name="Mihai Budiu" userId="3fe408b5c12bb05c" providerId="LiveId" clId="{1C1DB740-569B-4B2F-A841-1A1B6212E69F}" dt="2023-08-27T22:18:41.552" v="1733" actId="1036"/>
          <ac:spMkLst>
            <pc:docMk/>
            <pc:sldMk cId="4104290420" sldId="230718258"/>
            <ac:spMk id="27" creationId="{438641A8-6A7D-5798-3D58-655E42CA0BB1}"/>
          </ac:spMkLst>
        </pc:spChg>
        <pc:spChg chg="mod">
          <ac:chgData name="Mihai Budiu" userId="3fe408b5c12bb05c" providerId="LiveId" clId="{1C1DB740-569B-4B2F-A841-1A1B6212E69F}" dt="2023-08-27T23:22:10.500" v="2373" actId="20577"/>
          <ac:spMkLst>
            <pc:docMk/>
            <pc:sldMk cId="4104290420" sldId="230718258"/>
            <ac:spMk id="28" creationId="{34FC0084-EBF3-806A-4642-D23AD561D8F8}"/>
          </ac:spMkLst>
        </pc:spChg>
        <pc:spChg chg="mod">
          <ac:chgData name="Mihai Budiu" userId="3fe408b5c12bb05c" providerId="LiveId" clId="{1C1DB740-569B-4B2F-A841-1A1B6212E69F}" dt="2023-08-27T23:22:13.139" v="2374" actId="20577"/>
          <ac:spMkLst>
            <pc:docMk/>
            <pc:sldMk cId="4104290420" sldId="230718258"/>
            <ac:spMk id="29" creationId="{9ACE54B5-5152-A346-6391-C2DC7076B9E9}"/>
          </ac:spMkLst>
        </pc:spChg>
        <pc:spChg chg="mod">
          <ac:chgData name="Mihai Budiu" userId="3fe408b5c12bb05c" providerId="LiveId" clId="{1C1DB740-569B-4B2F-A841-1A1B6212E69F}" dt="2023-08-27T22:18:41.552" v="1733" actId="1036"/>
          <ac:spMkLst>
            <pc:docMk/>
            <pc:sldMk cId="4104290420" sldId="230718258"/>
            <ac:spMk id="30" creationId="{AFE8380B-374F-AAB7-FC18-1F9D7E91112C}"/>
          </ac:spMkLst>
        </pc:spChg>
        <pc:spChg chg="mod">
          <ac:chgData name="Mihai Budiu" userId="3fe408b5c12bb05c" providerId="LiveId" clId="{1C1DB740-569B-4B2F-A841-1A1B6212E69F}" dt="2023-08-27T23:22:14.444" v="2375" actId="20577"/>
          <ac:spMkLst>
            <pc:docMk/>
            <pc:sldMk cId="4104290420" sldId="230718258"/>
            <ac:spMk id="32" creationId="{884317C2-7044-F969-B030-88A58806AB9F}"/>
          </ac:spMkLst>
        </pc:spChg>
        <pc:spChg chg="mod">
          <ac:chgData name="Mihai Budiu" userId="3fe408b5c12bb05c" providerId="LiveId" clId="{1C1DB740-569B-4B2F-A841-1A1B6212E69F}" dt="2023-08-27T22:18:41.552" v="1733" actId="1036"/>
          <ac:spMkLst>
            <pc:docMk/>
            <pc:sldMk cId="4104290420" sldId="230718258"/>
            <ac:spMk id="79" creationId="{8429D885-5EBC-FE76-7A63-4D746A7D0208}"/>
          </ac:spMkLst>
        </pc:spChg>
        <pc:spChg chg="mod">
          <ac:chgData name="Mihai Budiu" userId="3fe408b5c12bb05c" providerId="LiveId" clId="{1C1DB740-569B-4B2F-A841-1A1B6212E69F}" dt="2023-08-27T23:22:21.307" v="2387" actId="27636"/>
          <ac:spMkLst>
            <pc:docMk/>
            <pc:sldMk cId="4104290420" sldId="230718258"/>
            <ac:spMk id="81" creationId="{AAFCAC12-0BEB-A899-87E4-9E2C0BB8A203}"/>
          </ac:spMkLst>
        </pc:spChg>
        <pc:spChg chg="mod">
          <ac:chgData name="Mihai Budiu" userId="3fe408b5c12bb05c" providerId="LiveId" clId="{1C1DB740-569B-4B2F-A841-1A1B6212E69F}" dt="2023-08-27T22:18:41.552" v="1733" actId="1036"/>
          <ac:spMkLst>
            <pc:docMk/>
            <pc:sldMk cId="4104290420" sldId="230718258"/>
            <ac:spMk id="115" creationId="{ACBA2433-D2DA-38A8-3718-F5B924B76455}"/>
          </ac:spMkLst>
        </pc:spChg>
        <pc:spChg chg="mod">
          <ac:chgData name="Mihai Budiu" userId="3fe408b5c12bb05c" providerId="LiveId" clId="{1C1DB740-569B-4B2F-A841-1A1B6212E69F}" dt="2023-08-27T22:18:41.552" v="1733" actId="1036"/>
          <ac:spMkLst>
            <pc:docMk/>
            <pc:sldMk cId="4104290420" sldId="230718258"/>
            <ac:spMk id="116" creationId="{9B1773E9-D593-E07C-F0CE-6BFED9AB3691}"/>
          </ac:spMkLst>
        </pc:spChg>
        <pc:spChg chg="mod">
          <ac:chgData name="Mihai Budiu" userId="3fe408b5c12bb05c" providerId="LiveId" clId="{1C1DB740-569B-4B2F-A841-1A1B6212E69F}" dt="2023-08-27T22:18:41.552" v="1733" actId="1036"/>
          <ac:spMkLst>
            <pc:docMk/>
            <pc:sldMk cId="4104290420" sldId="230718258"/>
            <ac:spMk id="117" creationId="{79B97023-CDB8-A799-5416-380DDD149987}"/>
          </ac:spMkLst>
        </pc:spChg>
        <pc:grpChg chg="mod">
          <ac:chgData name="Mihai Budiu" userId="3fe408b5c12bb05c" providerId="LiveId" clId="{1C1DB740-569B-4B2F-A841-1A1B6212E69F}" dt="2023-08-27T22:18:41.552" v="1733" actId="1036"/>
          <ac:grpSpMkLst>
            <pc:docMk/>
            <pc:sldMk cId="4104290420" sldId="230718258"/>
            <ac:grpSpMk id="33" creationId="{4CEF1B6D-B784-62CD-A649-8872975975B1}"/>
          </ac:grpSpMkLst>
        </pc:grpChg>
        <pc:grpChg chg="del">
          <ac:chgData name="Mihai Budiu" userId="3fe408b5c12bb05c" providerId="LiveId" clId="{1C1DB740-569B-4B2F-A841-1A1B6212E69F}" dt="2023-08-27T22:16:46.169" v="1621" actId="478"/>
          <ac:grpSpMkLst>
            <pc:docMk/>
            <pc:sldMk cId="4104290420" sldId="230718258"/>
            <ac:grpSpMk id="82" creationId="{37E62AD0-7928-75B3-65F9-5936AC13AAA7}"/>
          </ac:grpSpMkLst>
        </pc:grpChg>
        <pc:grpChg chg="del">
          <ac:chgData name="Mihai Budiu" userId="3fe408b5c12bb05c" providerId="LiveId" clId="{1C1DB740-569B-4B2F-A841-1A1B6212E69F}" dt="2023-08-27T22:16:34.801" v="1606" actId="478"/>
          <ac:grpSpMkLst>
            <pc:docMk/>
            <pc:sldMk cId="4104290420" sldId="230718258"/>
            <ac:grpSpMk id="85" creationId="{60D7A469-5686-1D0B-D4D6-10F3C3313334}"/>
          </ac:grpSpMkLst>
        </pc:grpChg>
        <pc:grpChg chg="del">
          <ac:chgData name="Mihai Budiu" userId="3fe408b5c12bb05c" providerId="LiveId" clId="{1C1DB740-569B-4B2F-A841-1A1B6212E69F}" dt="2023-08-27T22:16:35.601" v="1607" actId="478"/>
          <ac:grpSpMkLst>
            <pc:docMk/>
            <pc:sldMk cId="4104290420" sldId="230718258"/>
            <ac:grpSpMk id="95" creationId="{D6C42338-B515-7D38-1586-A7B723FAC787}"/>
          </ac:grpSpMkLst>
        </pc:grpChg>
        <pc:grpChg chg="del">
          <ac:chgData name="Mihai Budiu" userId="3fe408b5c12bb05c" providerId="LiveId" clId="{1C1DB740-569B-4B2F-A841-1A1B6212E69F}" dt="2023-08-27T22:16:36.105" v="1608" actId="478"/>
          <ac:grpSpMkLst>
            <pc:docMk/>
            <pc:sldMk cId="4104290420" sldId="230718258"/>
            <ac:grpSpMk id="105" creationId="{88381269-110B-2EF6-3E69-5FB8F1BB2F88}"/>
          </ac:grpSpMkLst>
        </pc:grpChg>
        <pc:picChg chg="del">
          <ac:chgData name="Mihai Budiu" userId="3fe408b5c12bb05c" providerId="LiveId" clId="{1C1DB740-569B-4B2F-A841-1A1B6212E69F}" dt="2023-08-27T22:17:20.230" v="1652" actId="478"/>
          <ac:picMkLst>
            <pc:docMk/>
            <pc:sldMk cId="4104290420" sldId="230718258"/>
            <ac:picMk id="45" creationId="{D7CBEAFC-64B9-3C50-DC5A-52E1B1E89E37}"/>
          </ac:picMkLst>
        </pc:picChg>
        <pc:cxnChg chg="add mod">
          <ac:chgData name="Mihai Budiu" userId="3fe408b5c12bb05c" providerId="LiveId" clId="{1C1DB740-569B-4B2F-A841-1A1B6212E69F}" dt="2023-08-27T22:22:08.481" v="1863" actId="14100"/>
          <ac:cxnSpMkLst>
            <pc:docMk/>
            <pc:sldMk cId="4104290420" sldId="230718258"/>
            <ac:cxnSpMk id="14" creationId="{1F224452-3BE2-B409-739F-FD4B0F825BD1}"/>
          </ac:cxnSpMkLst>
        </pc:cxnChg>
        <pc:cxnChg chg="mod">
          <ac:chgData name="Mihai Budiu" userId="3fe408b5c12bb05c" providerId="LiveId" clId="{1C1DB740-569B-4B2F-A841-1A1B6212E69F}" dt="2023-08-27T22:18:41.552" v="1733" actId="1036"/>
          <ac:cxnSpMkLst>
            <pc:docMk/>
            <pc:sldMk cId="4104290420" sldId="230718258"/>
            <ac:cxnSpMk id="21" creationId="{C7E4B49D-1837-76F4-EBF0-48362CCDF31E}"/>
          </ac:cxnSpMkLst>
        </pc:cxnChg>
        <pc:cxnChg chg="mod">
          <ac:chgData name="Mihai Budiu" userId="3fe408b5c12bb05c" providerId="LiveId" clId="{1C1DB740-569B-4B2F-A841-1A1B6212E69F}" dt="2023-08-27T22:18:41.552" v="1733" actId="1036"/>
          <ac:cxnSpMkLst>
            <pc:docMk/>
            <pc:sldMk cId="4104290420" sldId="230718258"/>
            <ac:cxnSpMk id="22" creationId="{AE9844BD-FE98-E492-2B2C-191863C14176}"/>
          </ac:cxnSpMkLst>
        </pc:cxnChg>
        <pc:cxnChg chg="mod">
          <ac:chgData name="Mihai Budiu" userId="3fe408b5c12bb05c" providerId="LiveId" clId="{1C1DB740-569B-4B2F-A841-1A1B6212E69F}" dt="2023-08-27T22:18:41.552" v="1733" actId="1036"/>
          <ac:cxnSpMkLst>
            <pc:docMk/>
            <pc:sldMk cId="4104290420" sldId="230718258"/>
            <ac:cxnSpMk id="24" creationId="{99867DFA-A699-4F1D-05C2-367BC1C53FCA}"/>
          </ac:cxnSpMkLst>
        </pc:cxnChg>
        <pc:cxnChg chg="mod">
          <ac:chgData name="Mihai Budiu" userId="3fe408b5c12bb05c" providerId="LiveId" clId="{1C1DB740-569B-4B2F-A841-1A1B6212E69F}" dt="2023-08-27T22:18:41.552" v="1733" actId="1036"/>
          <ac:cxnSpMkLst>
            <pc:docMk/>
            <pc:sldMk cId="4104290420" sldId="230718258"/>
            <ac:cxnSpMk id="31" creationId="{E7501B62-4E44-3CEE-A220-1D7F125A0DC8}"/>
          </ac:cxnSpMkLst>
        </pc:cxnChg>
      </pc:sldChg>
      <pc:sldChg chg="modSp mod modAnim">
        <pc:chgData name="Mihai Budiu" userId="3fe408b5c12bb05c" providerId="LiveId" clId="{1C1DB740-569B-4B2F-A841-1A1B6212E69F}" dt="2023-08-28T05:03:49.289" v="5533"/>
        <pc:sldMkLst>
          <pc:docMk/>
          <pc:sldMk cId="3485007512" sldId="230718268"/>
        </pc:sldMkLst>
        <pc:spChg chg="mod">
          <ac:chgData name="Mihai Budiu" userId="3fe408b5c12bb05c" providerId="LiveId" clId="{1C1DB740-569B-4B2F-A841-1A1B6212E69F}" dt="2023-08-28T04:24:37.715" v="4942" actId="6549"/>
          <ac:spMkLst>
            <pc:docMk/>
            <pc:sldMk cId="3485007512" sldId="230718268"/>
            <ac:spMk id="2" creationId="{0C282E9C-0EBE-D5EC-838F-D23D9DC3DFB8}"/>
          </ac:spMkLst>
        </pc:spChg>
        <pc:spChg chg="mod">
          <ac:chgData name="Mihai Budiu" userId="3fe408b5c12bb05c" providerId="LiveId" clId="{1C1DB740-569B-4B2F-A841-1A1B6212E69F}" dt="2023-08-28T05:03:30.080" v="5531" actId="20577"/>
          <ac:spMkLst>
            <pc:docMk/>
            <pc:sldMk cId="3485007512" sldId="230718268"/>
            <ac:spMk id="3" creationId="{8DB2A472-7FB4-374E-E876-29249690D5C6}"/>
          </ac:spMkLst>
        </pc:spChg>
      </pc:sldChg>
      <pc:sldChg chg="addSp delSp modSp mod delAnim modAnim">
        <pc:chgData name="Mihai Budiu" userId="3fe408b5c12bb05c" providerId="LiveId" clId="{1C1DB740-569B-4B2F-A841-1A1B6212E69F}" dt="2023-08-28T04:41:47.453" v="5298" actId="1076"/>
        <pc:sldMkLst>
          <pc:docMk/>
          <pc:sldMk cId="1040196069" sldId="230718286"/>
        </pc:sldMkLst>
        <pc:spChg chg="mod">
          <ac:chgData name="Mihai Budiu" userId="3fe408b5c12bb05c" providerId="LiveId" clId="{1C1DB740-569B-4B2F-A841-1A1B6212E69F}" dt="2023-08-25T23:35:12.142" v="97"/>
          <ac:spMkLst>
            <pc:docMk/>
            <pc:sldMk cId="1040196069" sldId="230718286"/>
            <ac:spMk id="2" creationId="{1CFF31F1-1345-FA2A-F5AB-DF2E618ADD40}"/>
          </ac:spMkLst>
        </pc:spChg>
        <pc:spChg chg="mod">
          <ac:chgData name="Mihai Budiu" userId="3fe408b5c12bb05c" providerId="LiveId" clId="{1C1DB740-569B-4B2F-A841-1A1B6212E69F}" dt="2023-08-28T04:02:32.560" v="4136" actId="554"/>
          <ac:spMkLst>
            <pc:docMk/>
            <pc:sldMk cId="1040196069" sldId="230718286"/>
            <ac:spMk id="4" creationId="{F5AA4F35-D3AF-1176-3D95-2C4E545A9814}"/>
          </ac:spMkLst>
        </pc:spChg>
        <pc:spChg chg="add mod">
          <ac:chgData name="Mihai Budiu" userId="3fe408b5c12bb05c" providerId="LiveId" clId="{1C1DB740-569B-4B2F-A841-1A1B6212E69F}" dt="2023-08-28T04:41:35.212" v="5294" actId="1076"/>
          <ac:spMkLst>
            <pc:docMk/>
            <pc:sldMk cId="1040196069" sldId="230718286"/>
            <ac:spMk id="6" creationId="{D4848C56-1F4E-DB72-DC29-A6EBE826CA06}"/>
          </ac:spMkLst>
        </pc:spChg>
        <pc:spChg chg="add mod">
          <ac:chgData name="Mihai Budiu" userId="3fe408b5c12bb05c" providerId="LiveId" clId="{1C1DB740-569B-4B2F-A841-1A1B6212E69F}" dt="2023-08-25T23:57:21.142" v="310" actId="1076"/>
          <ac:spMkLst>
            <pc:docMk/>
            <pc:sldMk cId="1040196069" sldId="230718286"/>
            <ac:spMk id="7" creationId="{2D36FC37-1A02-2289-4F59-16AFB7692909}"/>
          </ac:spMkLst>
        </pc:spChg>
        <pc:spChg chg="mod">
          <ac:chgData name="Mihai Budiu" userId="3fe408b5c12bb05c" providerId="LiveId" clId="{1C1DB740-569B-4B2F-A841-1A1B6212E69F}" dt="2023-08-28T04:02:32.560" v="4136" actId="554"/>
          <ac:spMkLst>
            <pc:docMk/>
            <pc:sldMk cId="1040196069" sldId="230718286"/>
            <ac:spMk id="15" creationId="{0152C991-EA64-FD35-8E8A-0C12922B5C11}"/>
          </ac:spMkLst>
        </pc:spChg>
        <pc:spChg chg="mod">
          <ac:chgData name="Mihai Budiu" userId="3fe408b5c12bb05c" providerId="LiveId" clId="{1C1DB740-569B-4B2F-A841-1A1B6212E69F}" dt="2023-08-28T04:02:32.560" v="4136" actId="554"/>
          <ac:spMkLst>
            <pc:docMk/>
            <pc:sldMk cId="1040196069" sldId="230718286"/>
            <ac:spMk id="45" creationId="{9CFDD737-2E93-61E7-21D2-8D6232151997}"/>
          </ac:spMkLst>
        </pc:spChg>
        <pc:spChg chg="mod">
          <ac:chgData name="Mihai Budiu" userId="3fe408b5c12bb05c" providerId="LiveId" clId="{1C1DB740-569B-4B2F-A841-1A1B6212E69F}" dt="2023-08-28T04:02:32.560" v="4136" actId="554"/>
          <ac:spMkLst>
            <pc:docMk/>
            <pc:sldMk cId="1040196069" sldId="230718286"/>
            <ac:spMk id="47" creationId="{4B2EBDBC-E52E-98CF-F3E2-332A8F3E1595}"/>
          </ac:spMkLst>
        </pc:spChg>
        <pc:spChg chg="mod">
          <ac:chgData name="Mihai Budiu" userId="3fe408b5c12bb05c" providerId="LiveId" clId="{1C1DB740-569B-4B2F-A841-1A1B6212E69F}" dt="2023-08-28T04:41:47.453" v="5298" actId="1076"/>
          <ac:spMkLst>
            <pc:docMk/>
            <pc:sldMk cId="1040196069" sldId="230718286"/>
            <ac:spMk id="51" creationId="{ABD95A2F-D437-1DAA-2CF0-B32EA356DA8D}"/>
          </ac:spMkLst>
        </pc:spChg>
        <pc:picChg chg="del">
          <ac:chgData name="Mihai Budiu" userId="3fe408b5c12bb05c" providerId="LiveId" clId="{1C1DB740-569B-4B2F-A841-1A1B6212E69F}" dt="2023-08-28T04:01:52.554" v="4132" actId="478"/>
          <ac:picMkLst>
            <pc:docMk/>
            <pc:sldMk cId="1040196069" sldId="230718286"/>
            <ac:picMk id="23" creationId="{5B8B6442-8F55-1EDD-35FD-C67B6E355DD5}"/>
          </ac:picMkLst>
        </pc:picChg>
        <pc:picChg chg="del">
          <ac:chgData name="Mihai Budiu" userId="3fe408b5c12bb05c" providerId="LiveId" clId="{1C1DB740-569B-4B2F-A841-1A1B6212E69F}" dt="2023-08-25T23:34:57.784" v="94" actId="478"/>
          <ac:picMkLst>
            <pc:docMk/>
            <pc:sldMk cId="1040196069" sldId="230718286"/>
            <ac:picMk id="7184" creationId="{962AD6BD-23FD-5C32-BB79-1643100B7241}"/>
          </ac:picMkLst>
        </pc:picChg>
        <pc:cxnChg chg="add mod">
          <ac:chgData name="Mihai Budiu" userId="3fe408b5c12bb05c" providerId="LiveId" clId="{1C1DB740-569B-4B2F-A841-1A1B6212E69F}" dt="2023-08-28T04:41:39.481" v="5295" actId="14100"/>
          <ac:cxnSpMkLst>
            <pc:docMk/>
            <pc:sldMk cId="1040196069" sldId="230718286"/>
            <ac:cxnSpMk id="9" creationId="{E17196AF-833A-78A3-3694-DA9FA15F4006}"/>
          </ac:cxnSpMkLst>
        </pc:cxnChg>
        <pc:cxnChg chg="add mod">
          <ac:chgData name="Mihai Budiu" userId="3fe408b5c12bb05c" providerId="LiveId" clId="{1C1DB740-569B-4B2F-A841-1A1B6212E69F}" dt="2023-08-28T04:41:43.155" v="5297" actId="14100"/>
          <ac:cxnSpMkLst>
            <pc:docMk/>
            <pc:sldMk cId="1040196069" sldId="230718286"/>
            <ac:cxnSpMk id="10" creationId="{736F7C5C-6E2D-8078-2D11-90F6781AC412}"/>
          </ac:cxnSpMkLst>
        </pc:cxnChg>
      </pc:sldChg>
      <pc:sldChg chg="addSp delSp modSp mod delAnim modAnim">
        <pc:chgData name="Mihai Budiu" userId="3fe408b5c12bb05c" providerId="LiveId" clId="{1C1DB740-569B-4B2F-A841-1A1B6212E69F}" dt="2023-08-28T05:08:06.780" v="5565"/>
        <pc:sldMkLst>
          <pc:docMk/>
          <pc:sldMk cId="1656779307" sldId="230718306"/>
        </pc:sldMkLst>
        <pc:spChg chg="mod">
          <ac:chgData name="Mihai Budiu" userId="3fe408b5c12bb05c" providerId="LiveId" clId="{1C1DB740-569B-4B2F-A841-1A1B6212E69F}" dt="2023-08-28T04:25:12.047" v="4969" actId="20577"/>
          <ac:spMkLst>
            <pc:docMk/>
            <pc:sldMk cId="1656779307" sldId="230718306"/>
            <ac:spMk id="2" creationId="{42EEF199-0016-63B3-486A-1477208CCBE1}"/>
          </ac:spMkLst>
        </pc:spChg>
        <pc:spChg chg="add del mod">
          <ac:chgData name="Mihai Budiu" userId="3fe408b5c12bb05c" providerId="LiveId" clId="{1C1DB740-569B-4B2F-A841-1A1B6212E69F}" dt="2023-08-28T04:32:41.458" v="5041" actId="478"/>
          <ac:spMkLst>
            <pc:docMk/>
            <pc:sldMk cId="1656779307" sldId="230718306"/>
            <ac:spMk id="3" creationId="{FC0E30E6-5FC6-F272-91FA-CA2EEE826F77}"/>
          </ac:spMkLst>
        </pc:spChg>
        <pc:spChg chg="del">
          <ac:chgData name="Mihai Budiu" userId="3fe408b5c12bb05c" providerId="LiveId" clId="{1C1DB740-569B-4B2F-A841-1A1B6212E69F}" dt="2023-08-28T04:28:43.621" v="4977" actId="478"/>
          <ac:spMkLst>
            <pc:docMk/>
            <pc:sldMk cId="1656779307" sldId="230718306"/>
            <ac:spMk id="4" creationId="{C5BAC2B9-D3DA-9F96-5454-F9395D689129}"/>
          </ac:spMkLst>
        </pc:spChg>
        <pc:spChg chg="del">
          <ac:chgData name="Mihai Budiu" userId="3fe408b5c12bb05c" providerId="LiveId" clId="{1C1DB740-569B-4B2F-A841-1A1B6212E69F}" dt="2023-08-28T04:28:38.756" v="4975" actId="478"/>
          <ac:spMkLst>
            <pc:docMk/>
            <pc:sldMk cId="1656779307" sldId="230718306"/>
            <ac:spMk id="5" creationId="{8CB981C4-9B86-E628-6A59-6FDABE77A0DD}"/>
          </ac:spMkLst>
        </pc:spChg>
        <pc:spChg chg="mod">
          <ac:chgData name="Mihai Budiu" userId="3fe408b5c12bb05c" providerId="LiveId" clId="{1C1DB740-569B-4B2F-A841-1A1B6212E69F}" dt="2023-08-28T05:04:25.872" v="5535" actId="1076"/>
          <ac:spMkLst>
            <pc:docMk/>
            <pc:sldMk cId="1656779307" sldId="230718306"/>
            <ac:spMk id="7" creationId="{08B5F361-EF1C-0A91-9734-86091A1B5008}"/>
          </ac:spMkLst>
        </pc:spChg>
        <pc:spChg chg="mod">
          <ac:chgData name="Mihai Budiu" userId="3fe408b5c12bb05c" providerId="LiveId" clId="{1C1DB740-569B-4B2F-A841-1A1B6212E69F}" dt="2023-08-28T04:33:53.228" v="5081" actId="6549"/>
          <ac:spMkLst>
            <pc:docMk/>
            <pc:sldMk cId="1656779307" sldId="230718306"/>
            <ac:spMk id="8" creationId="{80416FC6-9EFF-F354-144B-3931E9179A75}"/>
          </ac:spMkLst>
        </pc:spChg>
        <pc:spChg chg="del">
          <ac:chgData name="Mihai Budiu" userId="3fe408b5c12bb05c" providerId="LiveId" clId="{1C1DB740-569B-4B2F-A841-1A1B6212E69F}" dt="2023-08-28T04:28:41.682" v="4976" actId="478"/>
          <ac:spMkLst>
            <pc:docMk/>
            <pc:sldMk cId="1656779307" sldId="230718306"/>
            <ac:spMk id="9" creationId="{63BD92E4-694F-0EBB-A19F-FDDFECD98C7F}"/>
          </ac:spMkLst>
        </pc:spChg>
        <pc:spChg chg="mod">
          <ac:chgData name="Mihai Budiu" userId="3fe408b5c12bb05c" providerId="LiveId" clId="{1C1DB740-569B-4B2F-A841-1A1B6212E69F}" dt="2023-08-28T05:04:45.208" v="5540" actId="1076"/>
          <ac:spMkLst>
            <pc:docMk/>
            <pc:sldMk cId="1656779307" sldId="230718306"/>
            <ac:spMk id="10" creationId="{817A00A3-D3AE-4F19-7689-BDC881A4EDEE}"/>
          </ac:spMkLst>
        </pc:spChg>
        <pc:spChg chg="del">
          <ac:chgData name="Mihai Budiu" userId="3fe408b5c12bb05c" providerId="LiveId" clId="{1C1DB740-569B-4B2F-A841-1A1B6212E69F}" dt="2023-08-28T04:34:13.246" v="5085" actId="478"/>
          <ac:spMkLst>
            <pc:docMk/>
            <pc:sldMk cId="1656779307" sldId="230718306"/>
            <ac:spMk id="11" creationId="{9FA7E740-0AE9-AF76-D7F3-C8425F893041}"/>
          </ac:spMkLst>
        </pc:spChg>
        <pc:spChg chg="del">
          <ac:chgData name="Mihai Budiu" userId="3fe408b5c12bb05c" providerId="LiveId" clId="{1C1DB740-569B-4B2F-A841-1A1B6212E69F}" dt="2023-08-28T04:32:25.134" v="5029" actId="478"/>
          <ac:spMkLst>
            <pc:docMk/>
            <pc:sldMk cId="1656779307" sldId="230718306"/>
            <ac:spMk id="12" creationId="{3066D120-7F1D-3934-6071-D6B0D8017C92}"/>
          </ac:spMkLst>
        </pc:spChg>
        <pc:spChg chg="del">
          <ac:chgData name="Mihai Budiu" userId="3fe408b5c12bb05c" providerId="LiveId" clId="{1C1DB740-569B-4B2F-A841-1A1B6212E69F}" dt="2023-08-28T04:25:44.639" v="4970" actId="478"/>
          <ac:spMkLst>
            <pc:docMk/>
            <pc:sldMk cId="1656779307" sldId="230718306"/>
            <ac:spMk id="13" creationId="{93A41D46-EC09-9C44-1814-599E3A649B85}"/>
          </ac:spMkLst>
        </pc:spChg>
        <pc:spChg chg="add del mod">
          <ac:chgData name="Mihai Budiu" userId="3fe408b5c12bb05c" providerId="LiveId" clId="{1C1DB740-569B-4B2F-A841-1A1B6212E69F}" dt="2023-08-28T04:28:45.621" v="4978" actId="478"/>
          <ac:spMkLst>
            <pc:docMk/>
            <pc:sldMk cId="1656779307" sldId="230718306"/>
            <ac:spMk id="14" creationId="{B2CC199F-23C0-81E7-36FA-D4EA0715C292}"/>
          </ac:spMkLst>
        </pc:spChg>
        <pc:spChg chg="add mod">
          <ac:chgData name="Mihai Budiu" userId="3fe408b5c12bb05c" providerId="LiveId" clId="{1C1DB740-569B-4B2F-A841-1A1B6212E69F}" dt="2023-08-28T04:29:31.508" v="4992" actId="1076"/>
          <ac:spMkLst>
            <pc:docMk/>
            <pc:sldMk cId="1656779307" sldId="230718306"/>
            <ac:spMk id="15" creationId="{DDC96B62-9CE6-ED9F-F65C-B5E9811E5B66}"/>
          </ac:spMkLst>
        </pc:spChg>
        <pc:spChg chg="add mod">
          <ac:chgData name="Mihai Budiu" userId="3fe408b5c12bb05c" providerId="LiveId" clId="{1C1DB740-569B-4B2F-A841-1A1B6212E69F}" dt="2023-08-28T04:29:52.257" v="4995" actId="1076"/>
          <ac:spMkLst>
            <pc:docMk/>
            <pc:sldMk cId="1656779307" sldId="230718306"/>
            <ac:spMk id="16" creationId="{FFB1201C-47DC-3B6F-246D-18E6E9B8E180}"/>
          </ac:spMkLst>
        </pc:spChg>
        <pc:spChg chg="add mod">
          <ac:chgData name="Mihai Budiu" userId="3fe408b5c12bb05c" providerId="LiveId" clId="{1C1DB740-569B-4B2F-A841-1A1B6212E69F}" dt="2023-08-28T04:30:52.790" v="5007" actId="1076"/>
          <ac:spMkLst>
            <pc:docMk/>
            <pc:sldMk cId="1656779307" sldId="230718306"/>
            <ac:spMk id="17" creationId="{01277ACE-0246-4019-E783-DFB0971E52C3}"/>
          </ac:spMkLst>
        </pc:spChg>
        <pc:spChg chg="del">
          <ac:chgData name="Mihai Budiu" userId="3fe408b5c12bb05c" providerId="LiveId" clId="{1C1DB740-569B-4B2F-A841-1A1B6212E69F}" dt="2023-08-28T04:32:00.448" v="5026" actId="478"/>
          <ac:spMkLst>
            <pc:docMk/>
            <pc:sldMk cId="1656779307" sldId="230718306"/>
            <ac:spMk id="18" creationId="{FAC1CFAC-1198-AC43-31DE-6C284EF3CDA7}"/>
          </ac:spMkLst>
        </pc:spChg>
        <pc:spChg chg="mod">
          <ac:chgData name="Mihai Budiu" userId="3fe408b5c12bb05c" providerId="LiveId" clId="{1C1DB740-569B-4B2F-A841-1A1B6212E69F}" dt="2023-08-28T04:28:57.551" v="4982"/>
          <ac:spMkLst>
            <pc:docMk/>
            <pc:sldMk cId="1656779307" sldId="230718306"/>
            <ac:spMk id="20" creationId="{B225E482-EC58-B0A2-B102-47307C2671A5}"/>
          </ac:spMkLst>
        </pc:spChg>
        <pc:spChg chg="mod">
          <ac:chgData name="Mihai Budiu" userId="3fe408b5c12bb05c" providerId="LiveId" clId="{1C1DB740-569B-4B2F-A841-1A1B6212E69F}" dt="2023-08-28T04:29:14.931" v="4990" actId="1076"/>
          <ac:spMkLst>
            <pc:docMk/>
            <pc:sldMk cId="1656779307" sldId="230718306"/>
            <ac:spMk id="22" creationId="{E71001A6-80BC-8F2A-2B72-66A0705E4C81}"/>
          </ac:spMkLst>
        </pc:spChg>
        <pc:spChg chg="add del mod">
          <ac:chgData name="Mihai Budiu" userId="3fe408b5c12bb05c" providerId="LiveId" clId="{1C1DB740-569B-4B2F-A841-1A1B6212E69F}" dt="2023-08-28T04:29:06.331" v="4983" actId="478"/>
          <ac:spMkLst>
            <pc:docMk/>
            <pc:sldMk cId="1656779307" sldId="230718306"/>
            <ac:spMk id="27" creationId="{4ADDFC00-F8F8-3A5B-3C53-854BB7E9086C}"/>
          </ac:spMkLst>
        </pc:spChg>
        <pc:spChg chg="add del mod">
          <ac:chgData name="Mihai Budiu" userId="3fe408b5c12bb05c" providerId="LiveId" clId="{1C1DB740-569B-4B2F-A841-1A1B6212E69F}" dt="2023-08-28T04:29:09.381" v="4986" actId="478"/>
          <ac:spMkLst>
            <pc:docMk/>
            <pc:sldMk cId="1656779307" sldId="230718306"/>
            <ac:spMk id="28" creationId="{BFF9B5EA-A3B0-099E-CF87-EB2F97406E04}"/>
          </ac:spMkLst>
        </pc:spChg>
        <pc:spChg chg="add del mod">
          <ac:chgData name="Mihai Budiu" userId="3fe408b5c12bb05c" providerId="LiveId" clId="{1C1DB740-569B-4B2F-A841-1A1B6212E69F}" dt="2023-08-28T04:29:07.272" v="4984" actId="478"/>
          <ac:spMkLst>
            <pc:docMk/>
            <pc:sldMk cId="1656779307" sldId="230718306"/>
            <ac:spMk id="29" creationId="{8C5A957D-BA47-88B6-A485-68B09C85BDEF}"/>
          </ac:spMkLst>
        </pc:spChg>
        <pc:spChg chg="add del mod">
          <ac:chgData name="Mihai Budiu" userId="3fe408b5c12bb05c" providerId="LiveId" clId="{1C1DB740-569B-4B2F-A841-1A1B6212E69F}" dt="2023-08-28T04:29:11.532" v="4988" actId="478"/>
          <ac:spMkLst>
            <pc:docMk/>
            <pc:sldMk cId="1656779307" sldId="230718306"/>
            <ac:spMk id="30" creationId="{53767DB8-541A-6C9B-4D6D-D899DC7CA261}"/>
          </ac:spMkLst>
        </pc:spChg>
        <pc:spChg chg="add del mod">
          <ac:chgData name="Mihai Budiu" userId="3fe408b5c12bb05c" providerId="LiveId" clId="{1C1DB740-569B-4B2F-A841-1A1B6212E69F}" dt="2023-08-28T04:29:08.229" v="4985" actId="478"/>
          <ac:spMkLst>
            <pc:docMk/>
            <pc:sldMk cId="1656779307" sldId="230718306"/>
            <ac:spMk id="31" creationId="{33260F81-0711-EFEF-2DD3-E795F4DA4BF9}"/>
          </ac:spMkLst>
        </pc:spChg>
        <pc:spChg chg="add del mod">
          <ac:chgData name="Mihai Budiu" userId="3fe408b5c12bb05c" providerId="LiveId" clId="{1C1DB740-569B-4B2F-A841-1A1B6212E69F}" dt="2023-08-28T04:29:48.582" v="4994" actId="478"/>
          <ac:spMkLst>
            <pc:docMk/>
            <pc:sldMk cId="1656779307" sldId="230718306"/>
            <ac:spMk id="32" creationId="{F0413258-C6F4-0475-82A2-CA13A14CD4DF}"/>
          </ac:spMkLst>
        </pc:spChg>
        <pc:spChg chg="add del mod">
          <ac:chgData name="Mihai Budiu" userId="3fe408b5c12bb05c" providerId="LiveId" clId="{1C1DB740-569B-4B2F-A841-1A1B6212E69F}" dt="2023-08-28T04:29:48.582" v="4994" actId="478"/>
          <ac:spMkLst>
            <pc:docMk/>
            <pc:sldMk cId="1656779307" sldId="230718306"/>
            <ac:spMk id="33" creationId="{C8995372-BB9B-66EC-4C77-F36418B92DB8}"/>
          </ac:spMkLst>
        </pc:spChg>
        <pc:spChg chg="add del mod">
          <ac:chgData name="Mihai Budiu" userId="3fe408b5c12bb05c" providerId="LiveId" clId="{1C1DB740-569B-4B2F-A841-1A1B6212E69F}" dt="2023-08-28T04:29:48.582" v="4994" actId="478"/>
          <ac:spMkLst>
            <pc:docMk/>
            <pc:sldMk cId="1656779307" sldId="230718306"/>
            <ac:spMk id="34" creationId="{76260A6F-5F86-1467-C68D-2A8D677BEDF0}"/>
          </ac:spMkLst>
        </pc:spChg>
        <pc:spChg chg="add mod">
          <ac:chgData name="Mihai Budiu" userId="3fe408b5c12bb05c" providerId="LiveId" clId="{1C1DB740-569B-4B2F-A841-1A1B6212E69F}" dt="2023-08-28T04:30:48.114" v="5006" actId="1076"/>
          <ac:spMkLst>
            <pc:docMk/>
            <pc:sldMk cId="1656779307" sldId="230718306"/>
            <ac:spMk id="35" creationId="{11DFFF63-0B53-BE19-AF20-B5E0E59E6F93}"/>
          </ac:spMkLst>
        </pc:spChg>
        <pc:spChg chg="add mod">
          <ac:chgData name="Mihai Budiu" userId="3fe408b5c12bb05c" providerId="LiveId" clId="{1C1DB740-569B-4B2F-A841-1A1B6212E69F}" dt="2023-08-28T04:30:25.318" v="5003" actId="1076"/>
          <ac:spMkLst>
            <pc:docMk/>
            <pc:sldMk cId="1656779307" sldId="230718306"/>
            <ac:spMk id="36" creationId="{46A4C028-D8E5-B253-B630-F35C69976564}"/>
          </ac:spMkLst>
        </pc:spChg>
        <pc:spChg chg="add mod">
          <ac:chgData name="Mihai Budiu" userId="3fe408b5c12bb05c" providerId="LiveId" clId="{1C1DB740-569B-4B2F-A841-1A1B6212E69F}" dt="2023-08-28T04:30:36.110" v="5004" actId="571"/>
          <ac:spMkLst>
            <pc:docMk/>
            <pc:sldMk cId="1656779307" sldId="230718306"/>
            <ac:spMk id="37" creationId="{D7A0C033-9633-2B3E-85A9-B89BC01E92EC}"/>
          </ac:spMkLst>
        </pc:spChg>
        <pc:spChg chg="add mod">
          <ac:chgData name="Mihai Budiu" userId="3fe408b5c12bb05c" providerId="LiveId" clId="{1C1DB740-569B-4B2F-A841-1A1B6212E69F}" dt="2023-08-28T04:30:36.110" v="5004" actId="571"/>
          <ac:spMkLst>
            <pc:docMk/>
            <pc:sldMk cId="1656779307" sldId="230718306"/>
            <ac:spMk id="38" creationId="{B5D9A399-CA29-1659-19EE-4EA86F96BD4D}"/>
          </ac:spMkLst>
        </pc:spChg>
        <pc:spChg chg="add mod">
          <ac:chgData name="Mihai Budiu" userId="3fe408b5c12bb05c" providerId="LiveId" clId="{1C1DB740-569B-4B2F-A841-1A1B6212E69F}" dt="2023-08-28T04:30:36.110" v="5004" actId="571"/>
          <ac:spMkLst>
            <pc:docMk/>
            <pc:sldMk cId="1656779307" sldId="230718306"/>
            <ac:spMk id="39" creationId="{08A471CA-1122-B1BA-3FD4-369781DD9245}"/>
          </ac:spMkLst>
        </pc:spChg>
        <pc:spChg chg="add mod">
          <ac:chgData name="Mihai Budiu" userId="3fe408b5c12bb05c" providerId="LiveId" clId="{1C1DB740-569B-4B2F-A841-1A1B6212E69F}" dt="2023-08-28T04:30:36.110" v="5004" actId="571"/>
          <ac:spMkLst>
            <pc:docMk/>
            <pc:sldMk cId="1656779307" sldId="230718306"/>
            <ac:spMk id="40" creationId="{35B9E9F1-F73C-D8E8-93A9-DEB189107B88}"/>
          </ac:spMkLst>
        </pc:spChg>
        <pc:spChg chg="add mod">
          <ac:chgData name="Mihai Budiu" userId="3fe408b5c12bb05c" providerId="LiveId" clId="{1C1DB740-569B-4B2F-A841-1A1B6212E69F}" dt="2023-08-28T04:30:36.110" v="5004" actId="571"/>
          <ac:spMkLst>
            <pc:docMk/>
            <pc:sldMk cId="1656779307" sldId="230718306"/>
            <ac:spMk id="41" creationId="{E467F637-265F-377B-55D7-FE2329E3C3F4}"/>
          </ac:spMkLst>
        </pc:spChg>
        <pc:spChg chg="add del mod">
          <ac:chgData name="Mihai Budiu" userId="3fe408b5c12bb05c" providerId="LiveId" clId="{1C1DB740-569B-4B2F-A841-1A1B6212E69F}" dt="2023-08-28T04:30:59.759" v="5009" actId="478"/>
          <ac:spMkLst>
            <pc:docMk/>
            <pc:sldMk cId="1656779307" sldId="230718306"/>
            <ac:spMk id="42" creationId="{A71EFD24-F292-7AE1-0603-0BDC9FF7EA52}"/>
          </ac:spMkLst>
        </pc:spChg>
        <pc:spChg chg="add mod">
          <ac:chgData name="Mihai Budiu" userId="3fe408b5c12bb05c" providerId="LiveId" clId="{1C1DB740-569B-4B2F-A841-1A1B6212E69F}" dt="2023-08-28T04:31:17.152" v="5013" actId="14100"/>
          <ac:spMkLst>
            <pc:docMk/>
            <pc:sldMk cId="1656779307" sldId="230718306"/>
            <ac:spMk id="43" creationId="{8B7BE4C4-5B83-F40D-E7F2-F0EFE1581661}"/>
          </ac:spMkLst>
        </pc:spChg>
        <pc:spChg chg="add mod">
          <ac:chgData name="Mihai Budiu" userId="3fe408b5c12bb05c" providerId="LiveId" clId="{1C1DB740-569B-4B2F-A841-1A1B6212E69F}" dt="2023-08-28T04:31:19.217" v="5015" actId="571"/>
          <ac:spMkLst>
            <pc:docMk/>
            <pc:sldMk cId="1656779307" sldId="230718306"/>
            <ac:spMk id="44" creationId="{2DE75E92-5BB4-FA96-F2DC-DAB681767F74}"/>
          </ac:spMkLst>
        </pc:spChg>
        <pc:spChg chg="add mod">
          <ac:chgData name="Mihai Budiu" userId="3fe408b5c12bb05c" providerId="LiveId" clId="{1C1DB740-569B-4B2F-A841-1A1B6212E69F}" dt="2023-08-28T04:31:19.217" v="5015" actId="571"/>
          <ac:spMkLst>
            <pc:docMk/>
            <pc:sldMk cId="1656779307" sldId="230718306"/>
            <ac:spMk id="45" creationId="{B0704CF1-E43B-8D2A-7942-33181F331C87}"/>
          </ac:spMkLst>
        </pc:spChg>
        <pc:spChg chg="add mod">
          <ac:chgData name="Mihai Budiu" userId="3fe408b5c12bb05c" providerId="LiveId" clId="{1C1DB740-569B-4B2F-A841-1A1B6212E69F}" dt="2023-08-28T04:31:21.649" v="5017" actId="571"/>
          <ac:spMkLst>
            <pc:docMk/>
            <pc:sldMk cId="1656779307" sldId="230718306"/>
            <ac:spMk id="46" creationId="{77E9349D-88EC-C43E-5953-964531DBA007}"/>
          </ac:spMkLst>
        </pc:spChg>
        <pc:spChg chg="add mod">
          <ac:chgData name="Mihai Budiu" userId="3fe408b5c12bb05c" providerId="LiveId" clId="{1C1DB740-569B-4B2F-A841-1A1B6212E69F}" dt="2023-08-28T04:31:21.649" v="5017" actId="571"/>
          <ac:spMkLst>
            <pc:docMk/>
            <pc:sldMk cId="1656779307" sldId="230718306"/>
            <ac:spMk id="47" creationId="{6AAC936A-97D5-317C-245A-BC8770B99294}"/>
          </ac:spMkLst>
        </pc:spChg>
        <pc:spChg chg="add mod">
          <ac:chgData name="Mihai Budiu" userId="3fe408b5c12bb05c" providerId="LiveId" clId="{1C1DB740-569B-4B2F-A841-1A1B6212E69F}" dt="2023-08-28T04:31:27.223" v="5018" actId="571"/>
          <ac:spMkLst>
            <pc:docMk/>
            <pc:sldMk cId="1656779307" sldId="230718306"/>
            <ac:spMk id="48" creationId="{D0C1AC35-CDD8-777C-B8C7-92E226155857}"/>
          </ac:spMkLst>
        </pc:spChg>
        <pc:spChg chg="add mod">
          <ac:chgData name="Mihai Budiu" userId="3fe408b5c12bb05c" providerId="LiveId" clId="{1C1DB740-569B-4B2F-A841-1A1B6212E69F}" dt="2023-08-28T04:31:31.086" v="5019" actId="571"/>
          <ac:spMkLst>
            <pc:docMk/>
            <pc:sldMk cId="1656779307" sldId="230718306"/>
            <ac:spMk id="49" creationId="{A216F849-0DA3-1CD4-B04D-7F29B5634045}"/>
          </ac:spMkLst>
        </pc:spChg>
        <pc:spChg chg="add mod">
          <ac:chgData name="Mihai Budiu" userId="3fe408b5c12bb05c" providerId="LiveId" clId="{1C1DB740-569B-4B2F-A841-1A1B6212E69F}" dt="2023-08-28T04:31:34.536" v="5021" actId="571"/>
          <ac:spMkLst>
            <pc:docMk/>
            <pc:sldMk cId="1656779307" sldId="230718306"/>
            <ac:spMk id="50" creationId="{04207258-F5A0-F026-B120-DF50D63ADA6E}"/>
          </ac:spMkLst>
        </pc:spChg>
        <pc:spChg chg="add mod">
          <ac:chgData name="Mihai Budiu" userId="3fe408b5c12bb05c" providerId="LiveId" clId="{1C1DB740-569B-4B2F-A841-1A1B6212E69F}" dt="2023-08-28T04:31:34.536" v="5021" actId="571"/>
          <ac:spMkLst>
            <pc:docMk/>
            <pc:sldMk cId="1656779307" sldId="230718306"/>
            <ac:spMk id="51" creationId="{AE6032F4-CCCB-B063-6DB2-3731A444288C}"/>
          </ac:spMkLst>
        </pc:spChg>
        <pc:spChg chg="add mod">
          <ac:chgData name="Mihai Budiu" userId="3fe408b5c12bb05c" providerId="LiveId" clId="{1C1DB740-569B-4B2F-A841-1A1B6212E69F}" dt="2023-08-28T04:31:37.894" v="5022" actId="571"/>
          <ac:spMkLst>
            <pc:docMk/>
            <pc:sldMk cId="1656779307" sldId="230718306"/>
            <ac:spMk id="52" creationId="{817B7558-2E18-BBCD-F928-FD2500485AB8}"/>
          </ac:spMkLst>
        </pc:spChg>
        <pc:spChg chg="add mod">
          <ac:chgData name="Mihai Budiu" userId="3fe408b5c12bb05c" providerId="LiveId" clId="{1C1DB740-569B-4B2F-A841-1A1B6212E69F}" dt="2023-08-28T05:05:55.628" v="5550" actId="404"/>
          <ac:spMkLst>
            <pc:docMk/>
            <pc:sldMk cId="1656779307" sldId="230718306"/>
            <ac:spMk id="53" creationId="{0094457B-8D4F-2FD5-03CE-C943E78D7C8B}"/>
          </ac:spMkLst>
        </pc:spChg>
        <pc:spChg chg="add mod">
          <ac:chgData name="Mihai Budiu" userId="3fe408b5c12bb05c" providerId="LiveId" clId="{1C1DB740-569B-4B2F-A841-1A1B6212E69F}" dt="2023-08-28T05:05:55.628" v="5550" actId="404"/>
          <ac:spMkLst>
            <pc:docMk/>
            <pc:sldMk cId="1656779307" sldId="230718306"/>
            <ac:spMk id="54" creationId="{A8AE858B-8D64-86EB-160E-1AF15D54D94D}"/>
          </ac:spMkLst>
        </pc:spChg>
        <pc:spChg chg="add mod">
          <ac:chgData name="Mihai Budiu" userId="3fe408b5c12bb05c" providerId="LiveId" clId="{1C1DB740-569B-4B2F-A841-1A1B6212E69F}" dt="2023-08-28T04:33:28.538" v="5057" actId="207"/>
          <ac:spMkLst>
            <pc:docMk/>
            <pc:sldMk cId="1656779307" sldId="230718306"/>
            <ac:spMk id="55" creationId="{985BFCBE-EB29-5FF5-61C3-DE2C8BB4BA6B}"/>
          </ac:spMkLst>
        </pc:spChg>
        <pc:spChg chg="add mod">
          <ac:chgData name="Mihai Budiu" userId="3fe408b5c12bb05c" providerId="LiveId" clId="{1C1DB740-569B-4B2F-A841-1A1B6212E69F}" dt="2023-08-28T05:04:47.885" v="5541" actId="1076"/>
          <ac:spMkLst>
            <pc:docMk/>
            <pc:sldMk cId="1656779307" sldId="230718306"/>
            <ac:spMk id="56" creationId="{F9839A2F-5491-0D02-B944-33C742AF21D8}"/>
          </ac:spMkLst>
        </pc:spChg>
        <pc:spChg chg="add mod ord">
          <ac:chgData name="Mihai Budiu" userId="3fe408b5c12bb05c" providerId="LiveId" clId="{1C1DB740-569B-4B2F-A841-1A1B6212E69F}" dt="2023-08-28T05:07:01.789" v="5556" actId="167"/>
          <ac:spMkLst>
            <pc:docMk/>
            <pc:sldMk cId="1656779307" sldId="230718306"/>
            <ac:spMk id="57" creationId="{EC26A5F4-A082-1952-0A6C-07BA95ACBD68}"/>
          </ac:spMkLst>
        </pc:spChg>
        <pc:spChg chg="add mod ord">
          <ac:chgData name="Mihai Budiu" userId="3fe408b5c12bb05c" providerId="LiveId" clId="{1C1DB740-569B-4B2F-A841-1A1B6212E69F}" dt="2023-08-28T05:07:20.042" v="5559" actId="167"/>
          <ac:spMkLst>
            <pc:docMk/>
            <pc:sldMk cId="1656779307" sldId="230718306"/>
            <ac:spMk id="58" creationId="{73488F97-F822-BB6D-A512-620029C26B1C}"/>
          </ac:spMkLst>
        </pc:spChg>
        <pc:grpChg chg="add del mod">
          <ac:chgData name="Mihai Budiu" userId="3fe408b5c12bb05c" providerId="LiveId" clId="{1C1DB740-569B-4B2F-A841-1A1B6212E69F}" dt="2023-08-28T04:29:10.001" v="4987" actId="478"/>
          <ac:grpSpMkLst>
            <pc:docMk/>
            <pc:sldMk cId="1656779307" sldId="230718306"/>
            <ac:grpSpMk id="19" creationId="{D802FB66-BC3B-BEF8-A3C8-26C4F4E743F3}"/>
          </ac:grpSpMkLst>
        </pc:grpChg>
        <pc:cxnChg chg="mod">
          <ac:chgData name="Mihai Budiu" userId="3fe408b5c12bb05c" providerId="LiveId" clId="{1C1DB740-569B-4B2F-A841-1A1B6212E69F}" dt="2023-08-28T04:28:57.551" v="4982"/>
          <ac:cxnSpMkLst>
            <pc:docMk/>
            <pc:sldMk cId="1656779307" sldId="230718306"/>
            <ac:cxnSpMk id="21" creationId="{9B1A8E49-0D11-F980-F9F3-951ACA17A432}"/>
          </ac:cxnSpMkLst>
        </pc:cxnChg>
        <pc:cxnChg chg="mod">
          <ac:chgData name="Mihai Budiu" userId="3fe408b5c12bb05c" providerId="LiveId" clId="{1C1DB740-569B-4B2F-A841-1A1B6212E69F}" dt="2023-08-28T04:28:57.551" v="4982"/>
          <ac:cxnSpMkLst>
            <pc:docMk/>
            <pc:sldMk cId="1656779307" sldId="230718306"/>
            <ac:cxnSpMk id="23" creationId="{B4AC0E4E-0A94-BCD4-9ECA-9E2AF886893B}"/>
          </ac:cxnSpMkLst>
        </pc:cxnChg>
        <pc:cxnChg chg="mod">
          <ac:chgData name="Mihai Budiu" userId="3fe408b5c12bb05c" providerId="LiveId" clId="{1C1DB740-569B-4B2F-A841-1A1B6212E69F}" dt="2023-08-28T04:28:57.551" v="4982"/>
          <ac:cxnSpMkLst>
            <pc:docMk/>
            <pc:sldMk cId="1656779307" sldId="230718306"/>
            <ac:cxnSpMk id="24" creationId="{AB3205D2-6FEE-364E-2D97-B87B2E761E67}"/>
          </ac:cxnSpMkLst>
        </pc:cxnChg>
        <pc:cxnChg chg="mod">
          <ac:chgData name="Mihai Budiu" userId="3fe408b5c12bb05c" providerId="LiveId" clId="{1C1DB740-569B-4B2F-A841-1A1B6212E69F}" dt="2023-08-28T04:28:57.551" v="4982"/>
          <ac:cxnSpMkLst>
            <pc:docMk/>
            <pc:sldMk cId="1656779307" sldId="230718306"/>
            <ac:cxnSpMk id="25" creationId="{94AAC4C9-7609-C69C-4BCF-B716C7B34373}"/>
          </ac:cxnSpMkLst>
        </pc:cxnChg>
        <pc:cxnChg chg="mod">
          <ac:chgData name="Mihai Budiu" userId="3fe408b5c12bb05c" providerId="LiveId" clId="{1C1DB740-569B-4B2F-A841-1A1B6212E69F}" dt="2023-08-28T04:28:57.551" v="4982"/>
          <ac:cxnSpMkLst>
            <pc:docMk/>
            <pc:sldMk cId="1656779307" sldId="230718306"/>
            <ac:cxnSpMk id="26" creationId="{1831C7FB-4C30-1506-A501-C86E585DE29D}"/>
          </ac:cxnSpMkLst>
        </pc:cxnChg>
      </pc:sldChg>
      <pc:sldChg chg="del">
        <pc:chgData name="Mihai Budiu" userId="3fe408b5c12bb05c" providerId="LiveId" clId="{1C1DB740-569B-4B2F-A841-1A1B6212E69F}" dt="2023-08-28T04:24:14.070" v="4937" actId="47"/>
        <pc:sldMkLst>
          <pc:docMk/>
          <pc:sldMk cId="928307555" sldId="230718307"/>
        </pc:sldMkLst>
      </pc:sldChg>
      <pc:sldChg chg="del">
        <pc:chgData name="Mihai Budiu" userId="3fe408b5c12bb05c" providerId="LiveId" clId="{1C1DB740-569B-4B2F-A841-1A1B6212E69F}" dt="2023-08-28T04:36:02.222" v="5104" actId="47"/>
        <pc:sldMkLst>
          <pc:docMk/>
          <pc:sldMk cId="1795606677" sldId="230718315"/>
        </pc:sldMkLst>
      </pc:sldChg>
      <pc:sldChg chg="delSp modSp mod delAnim">
        <pc:chgData name="Mihai Budiu" userId="3fe408b5c12bb05c" providerId="LiveId" clId="{1C1DB740-569B-4B2F-A841-1A1B6212E69F}" dt="2023-08-28T04:04:01.508" v="4206" actId="20577"/>
        <pc:sldMkLst>
          <pc:docMk/>
          <pc:sldMk cId="764331698" sldId="230718319"/>
        </pc:sldMkLst>
        <pc:spChg chg="mod">
          <ac:chgData name="Mihai Budiu" userId="3fe408b5c12bb05c" providerId="LiveId" clId="{1C1DB740-569B-4B2F-A841-1A1B6212E69F}" dt="2023-08-25T23:55:53.469" v="284" actId="6549"/>
          <ac:spMkLst>
            <pc:docMk/>
            <pc:sldMk cId="764331698" sldId="230718319"/>
            <ac:spMk id="2" creationId="{A37B9EF6-6075-EB38-4E9A-A16956F5C8A1}"/>
          </ac:spMkLst>
        </pc:spChg>
        <pc:spChg chg="del">
          <ac:chgData name="Mihai Budiu" userId="3fe408b5c12bb05c" providerId="LiveId" clId="{1C1DB740-569B-4B2F-A841-1A1B6212E69F}" dt="2023-08-25T23:54:36.070" v="221" actId="478"/>
          <ac:spMkLst>
            <pc:docMk/>
            <pc:sldMk cId="764331698" sldId="230718319"/>
            <ac:spMk id="6" creationId="{FD293C3F-D810-F807-598F-B1B5D5F57A4B}"/>
          </ac:spMkLst>
        </pc:spChg>
        <pc:spChg chg="del">
          <ac:chgData name="Mihai Budiu" userId="3fe408b5c12bb05c" providerId="LiveId" clId="{1C1DB740-569B-4B2F-A841-1A1B6212E69F}" dt="2023-08-25T23:59:27.636" v="477" actId="478"/>
          <ac:spMkLst>
            <pc:docMk/>
            <pc:sldMk cId="764331698" sldId="230718319"/>
            <ac:spMk id="7" creationId="{3874FD4F-09BF-881D-EFAF-535046C1BCB7}"/>
          </ac:spMkLst>
        </pc:spChg>
        <pc:spChg chg="del">
          <ac:chgData name="Mihai Budiu" userId="3fe408b5c12bb05c" providerId="LiveId" clId="{1C1DB740-569B-4B2F-A841-1A1B6212E69F}" dt="2023-08-25T23:59:12.828" v="474" actId="478"/>
          <ac:spMkLst>
            <pc:docMk/>
            <pc:sldMk cId="764331698" sldId="230718319"/>
            <ac:spMk id="8" creationId="{0438BD87-678C-F658-998B-DF4256C67210}"/>
          </ac:spMkLst>
        </pc:spChg>
        <pc:spChg chg="del">
          <ac:chgData name="Mihai Budiu" userId="3fe408b5c12bb05c" providerId="LiveId" clId="{1C1DB740-569B-4B2F-A841-1A1B6212E69F}" dt="2023-08-25T23:59:19.796" v="476" actId="478"/>
          <ac:spMkLst>
            <pc:docMk/>
            <pc:sldMk cId="764331698" sldId="230718319"/>
            <ac:spMk id="9" creationId="{22F67DBE-8919-0907-ECE0-136D6D014907}"/>
          </ac:spMkLst>
        </pc:spChg>
        <pc:spChg chg="del">
          <ac:chgData name="Mihai Budiu" userId="3fe408b5c12bb05c" providerId="LiveId" clId="{1C1DB740-569B-4B2F-A841-1A1B6212E69F}" dt="2023-08-25T23:54:36.070" v="221" actId="478"/>
          <ac:spMkLst>
            <pc:docMk/>
            <pc:sldMk cId="764331698" sldId="230718319"/>
            <ac:spMk id="10" creationId="{53299417-BD55-7FBA-FE5C-258792668631}"/>
          </ac:spMkLst>
        </pc:spChg>
        <pc:spChg chg="del">
          <ac:chgData name="Mihai Budiu" userId="3fe408b5c12bb05c" providerId="LiveId" clId="{1C1DB740-569B-4B2F-A841-1A1B6212E69F}" dt="2023-08-25T23:54:36.070" v="221" actId="478"/>
          <ac:spMkLst>
            <pc:docMk/>
            <pc:sldMk cId="764331698" sldId="230718319"/>
            <ac:spMk id="11" creationId="{C12289B0-D040-09CC-8806-9EA57D889B92}"/>
          </ac:spMkLst>
        </pc:spChg>
        <pc:spChg chg="del">
          <ac:chgData name="Mihai Budiu" userId="3fe408b5c12bb05c" providerId="LiveId" clId="{1C1DB740-569B-4B2F-A841-1A1B6212E69F}" dt="2023-08-25T23:54:36.070" v="221" actId="478"/>
          <ac:spMkLst>
            <pc:docMk/>
            <pc:sldMk cId="764331698" sldId="230718319"/>
            <ac:spMk id="12" creationId="{102E8704-8217-3855-05A4-655E98BA4744}"/>
          </ac:spMkLst>
        </pc:spChg>
        <pc:spChg chg="del">
          <ac:chgData name="Mihai Budiu" userId="3fe408b5c12bb05c" providerId="LiveId" clId="{1C1DB740-569B-4B2F-A841-1A1B6212E69F}" dt="2023-08-25T23:54:36.070" v="221" actId="478"/>
          <ac:spMkLst>
            <pc:docMk/>
            <pc:sldMk cId="764331698" sldId="230718319"/>
            <ac:spMk id="13" creationId="{77AFAA35-F6F2-FA99-F042-4BAC47D1DB8C}"/>
          </ac:spMkLst>
        </pc:spChg>
        <pc:spChg chg="del">
          <ac:chgData name="Mihai Budiu" userId="3fe408b5c12bb05c" providerId="LiveId" clId="{1C1DB740-569B-4B2F-A841-1A1B6212E69F}" dt="2023-08-25T23:54:36.070" v="221" actId="478"/>
          <ac:spMkLst>
            <pc:docMk/>
            <pc:sldMk cId="764331698" sldId="230718319"/>
            <ac:spMk id="14" creationId="{ADC8B5C9-93FD-6F2F-0288-457BE073A1A6}"/>
          </ac:spMkLst>
        </pc:spChg>
        <pc:spChg chg="mod">
          <ac:chgData name="Mihai Budiu" userId="3fe408b5c12bb05c" providerId="LiveId" clId="{1C1DB740-569B-4B2F-A841-1A1B6212E69F}" dt="2023-08-25T23:55:25.428" v="257" actId="21"/>
          <ac:spMkLst>
            <pc:docMk/>
            <pc:sldMk cId="764331698" sldId="230718319"/>
            <ac:spMk id="20" creationId="{B41700C7-3E6B-1971-8A24-BCF93C25ED3C}"/>
          </ac:spMkLst>
        </pc:spChg>
        <pc:spChg chg="mod">
          <ac:chgData name="Mihai Budiu" userId="3fe408b5c12bb05c" providerId="LiveId" clId="{1C1DB740-569B-4B2F-A841-1A1B6212E69F}" dt="2023-08-28T04:04:01.508" v="4206" actId="20577"/>
          <ac:spMkLst>
            <pc:docMk/>
            <pc:sldMk cId="764331698" sldId="230718319"/>
            <ac:spMk id="21" creationId="{BE8894D7-D2B5-7A64-2F95-0C4FAD8544F4}"/>
          </ac:spMkLst>
        </pc:spChg>
        <pc:spChg chg="del">
          <ac:chgData name="Mihai Budiu" userId="3fe408b5c12bb05c" providerId="LiveId" clId="{1C1DB740-569B-4B2F-A841-1A1B6212E69F}" dt="2023-08-25T23:55:03.590" v="239" actId="478"/>
          <ac:spMkLst>
            <pc:docMk/>
            <pc:sldMk cId="764331698" sldId="230718319"/>
            <ac:spMk id="22" creationId="{876C66CA-93B7-3068-635C-20C925CE2736}"/>
          </ac:spMkLst>
        </pc:spChg>
        <pc:spChg chg="del">
          <ac:chgData name="Mihai Budiu" userId="3fe408b5c12bb05c" providerId="LiveId" clId="{1C1DB740-569B-4B2F-A841-1A1B6212E69F}" dt="2023-08-25T23:59:10.708" v="473" actId="478"/>
          <ac:spMkLst>
            <pc:docMk/>
            <pc:sldMk cId="764331698" sldId="230718319"/>
            <ac:spMk id="23" creationId="{C9FDEDCF-ED80-A081-E266-5D17AAE44A03}"/>
          </ac:spMkLst>
        </pc:spChg>
        <pc:spChg chg="del mod">
          <ac:chgData name="Mihai Budiu" userId="3fe408b5c12bb05c" providerId="LiveId" clId="{1C1DB740-569B-4B2F-A841-1A1B6212E69F}" dt="2023-08-25T23:59:08.857" v="472" actId="478"/>
          <ac:spMkLst>
            <pc:docMk/>
            <pc:sldMk cId="764331698" sldId="230718319"/>
            <ac:spMk id="24" creationId="{F7CF0AFC-580F-0FE6-C530-983665312E5D}"/>
          </ac:spMkLst>
        </pc:spChg>
        <pc:spChg chg="del">
          <ac:chgData name="Mihai Budiu" userId="3fe408b5c12bb05c" providerId="LiveId" clId="{1C1DB740-569B-4B2F-A841-1A1B6212E69F}" dt="2023-08-25T23:59:15.963" v="475" actId="478"/>
          <ac:spMkLst>
            <pc:docMk/>
            <pc:sldMk cId="764331698" sldId="230718319"/>
            <ac:spMk id="25" creationId="{3BEF027C-C2FB-7EE3-FB74-ABB6E6B579FE}"/>
          </ac:spMkLst>
        </pc:spChg>
        <pc:picChg chg="del">
          <ac:chgData name="Mihai Budiu" userId="3fe408b5c12bb05c" providerId="LiveId" clId="{1C1DB740-569B-4B2F-A841-1A1B6212E69F}" dt="2023-08-25T23:54:36.070" v="221" actId="478"/>
          <ac:picMkLst>
            <pc:docMk/>
            <pc:sldMk cId="764331698" sldId="230718319"/>
            <ac:picMk id="3" creationId="{8EEDFB10-1B7D-0C6F-28D9-80907641F3E2}"/>
          </ac:picMkLst>
        </pc:picChg>
        <pc:picChg chg="del">
          <ac:chgData name="Mihai Budiu" userId="3fe408b5c12bb05c" providerId="LiveId" clId="{1C1DB740-569B-4B2F-A841-1A1B6212E69F}" dt="2023-08-25T23:54:24.061" v="220" actId="478"/>
          <ac:picMkLst>
            <pc:docMk/>
            <pc:sldMk cId="764331698" sldId="230718319"/>
            <ac:picMk id="28" creationId="{DB1A5088-4532-3CB1-F2B8-963E29B3F8A6}"/>
          </ac:picMkLst>
        </pc:picChg>
        <pc:cxnChg chg="del mod">
          <ac:chgData name="Mihai Budiu" userId="3fe408b5c12bb05c" providerId="LiveId" clId="{1C1DB740-569B-4B2F-A841-1A1B6212E69F}" dt="2023-08-25T23:54:36.070" v="221" actId="478"/>
          <ac:cxnSpMkLst>
            <pc:docMk/>
            <pc:sldMk cId="764331698" sldId="230718319"/>
            <ac:cxnSpMk id="15" creationId="{D19C4631-FF2A-B85B-A982-AE88C16DADF7}"/>
          </ac:cxnSpMkLst>
        </pc:cxnChg>
        <pc:cxnChg chg="del mod">
          <ac:chgData name="Mihai Budiu" userId="3fe408b5c12bb05c" providerId="LiveId" clId="{1C1DB740-569B-4B2F-A841-1A1B6212E69F}" dt="2023-08-25T23:54:36.070" v="221" actId="478"/>
          <ac:cxnSpMkLst>
            <pc:docMk/>
            <pc:sldMk cId="764331698" sldId="230718319"/>
            <ac:cxnSpMk id="16" creationId="{C0B7856F-7E30-3640-AC56-CBCE540D48E9}"/>
          </ac:cxnSpMkLst>
        </pc:cxnChg>
        <pc:cxnChg chg="del mod">
          <ac:chgData name="Mihai Budiu" userId="3fe408b5c12bb05c" providerId="LiveId" clId="{1C1DB740-569B-4B2F-A841-1A1B6212E69F}" dt="2023-08-25T23:54:36.070" v="221" actId="478"/>
          <ac:cxnSpMkLst>
            <pc:docMk/>
            <pc:sldMk cId="764331698" sldId="230718319"/>
            <ac:cxnSpMk id="17" creationId="{0E75C083-9A59-BDE7-D7F5-E4BDFDE303D5}"/>
          </ac:cxnSpMkLst>
        </pc:cxnChg>
        <pc:cxnChg chg="del mod">
          <ac:chgData name="Mihai Budiu" userId="3fe408b5c12bb05c" providerId="LiveId" clId="{1C1DB740-569B-4B2F-A841-1A1B6212E69F}" dt="2023-08-25T23:54:36.070" v="221" actId="478"/>
          <ac:cxnSpMkLst>
            <pc:docMk/>
            <pc:sldMk cId="764331698" sldId="230718319"/>
            <ac:cxnSpMk id="18" creationId="{FFF0723A-35B0-D12C-CBE5-BE60B62FA5E2}"/>
          </ac:cxnSpMkLst>
        </pc:cxnChg>
        <pc:cxnChg chg="del mod">
          <ac:chgData name="Mihai Budiu" userId="3fe408b5c12bb05c" providerId="LiveId" clId="{1C1DB740-569B-4B2F-A841-1A1B6212E69F}" dt="2023-08-25T23:54:36.070" v="221" actId="478"/>
          <ac:cxnSpMkLst>
            <pc:docMk/>
            <pc:sldMk cId="764331698" sldId="230718319"/>
            <ac:cxnSpMk id="19" creationId="{92B6A9D4-65C3-6844-08B2-EADFF1DFE3D8}"/>
          </ac:cxnSpMkLst>
        </pc:cxnChg>
      </pc:sldChg>
      <pc:sldChg chg="del">
        <pc:chgData name="Mihai Budiu" userId="3fe408b5c12bb05c" providerId="LiveId" clId="{1C1DB740-569B-4B2F-A841-1A1B6212E69F}" dt="2023-08-27T20:23:45.668" v="1300" actId="47"/>
        <pc:sldMkLst>
          <pc:docMk/>
          <pc:sldMk cId="2174237923" sldId="230718320"/>
        </pc:sldMkLst>
      </pc:sldChg>
      <pc:sldChg chg="del">
        <pc:chgData name="Mihai Budiu" userId="3fe408b5c12bb05c" providerId="LiveId" clId="{1C1DB740-569B-4B2F-A841-1A1B6212E69F}" dt="2023-08-28T04:24:52.290" v="4943" actId="47"/>
        <pc:sldMkLst>
          <pc:docMk/>
          <pc:sldMk cId="3102077060" sldId="230718321"/>
        </pc:sldMkLst>
      </pc:sldChg>
      <pc:sldChg chg="modSp del mod">
        <pc:chgData name="Mihai Budiu" userId="3fe408b5c12bb05c" providerId="LiveId" clId="{1C1DB740-569B-4B2F-A841-1A1B6212E69F}" dt="2023-08-28T04:24:02.634" v="4936" actId="47"/>
        <pc:sldMkLst>
          <pc:docMk/>
          <pc:sldMk cId="4171249676" sldId="230718322"/>
        </pc:sldMkLst>
        <pc:spChg chg="mod">
          <ac:chgData name="Mihai Budiu" userId="3fe408b5c12bb05c" providerId="LiveId" clId="{1C1DB740-569B-4B2F-A841-1A1B6212E69F}" dt="2023-08-28T04:14:08.425" v="4733" actId="20577"/>
          <ac:spMkLst>
            <pc:docMk/>
            <pc:sldMk cId="4171249676" sldId="230718322"/>
            <ac:spMk id="2" creationId="{66FD6C26-9D2E-AD2C-F076-9604772FF8D1}"/>
          </ac:spMkLst>
        </pc:spChg>
      </pc:sldChg>
      <pc:sldChg chg="modSp mod">
        <pc:chgData name="Mihai Budiu" userId="3fe408b5c12bb05c" providerId="LiveId" clId="{1C1DB740-569B-4B2F-A841-1A1B6212E69F}" dt="2023-08-28T04:35:49.593" v="5103" actId="20577"/>
        <pc:sldMkLst>
          <pc:docMk/>
          <pc:sldMk cId="2452320692" sldId="230718323"/>
        </pc:sldMkLst>
        <pc:spChg chg="mod">
          <ac:chgData name="Mihai Budiu" userId="3fe408b5c12bb05c" providerId="LiveId" clId="{1C1DB740-569B-4B2F-A841-1A1B6212E69F}" dt="2023-08-28T04:35:28.413" v="5096" actId="20577"/>
          <ac:spMkLst>
            <pc:docMk/>
            <pc:sldMk cId="2452320692" sldId="230718323"/>
            <ac:spMk id="2" creationId="{87125DE4-3D0C-348E-98E2-9B9A41E04D29}"/>
          </ac:spMkLst>
        </pc:spChg>
        <pc:spChg chg="mod">
          <ac:chgData name="Mihai Budiu" userId="3fe408b5c12bb05c" providerId="LiveId" clId="{1C1DB740-569B-4B2F-A841-1A1B6212E69F}" dt="2023-08-28T04:35:49.593" v="5103" actId="20577"/>
          <ac:spMkLst>
            <pc:docMk/>
            <pc:sldMk cId="2452320692" sldId="230718323"/>
            <ac:spMk id="6" creationId="{D05BA777-4352-790A-310E-8D1983055FA6}"/>
          </ac:spMkLst>
        </pc:spChg>
      </pc:sldChg>
      <pc:sldChg chg="addSp delSp modSp mod delAnim modAnim">
        <pc:chgData name="Mihai Budiu" userId="3fe408b5c12bb05c" providerId="LiveId" clId="{1C1DB740-569B-4B2F-A841-1A1B6212E69F}" dt="2023-08-28T05:02:04.371" v="5486"/>
        <pc:sldMkLst>
          <pc:docMk/>
          <pc:sldMk cId="1003802868" sldId="230718324"/>
        </pc:sldMkLst>
        <pc:spChg chg="mod">
          <ac:chgData name="Mihai Budiu" userId="3fe408b5c12bb05c" providerId="LiveId" clId="{1C1DB740-569B-4B2F-A841-1A1B6212E69F}" dt="2023-08-28T03:48:57.383" v="2893" actId="20577"/>
          <ac:spMkLst>
            <pc:docMk/>
            <pc:sldMk cId="1003802868" sldId="230718324"/>
            <ac:spMk id="2" creationId="{3C2303C5-1E21-0F98-6BFA-FD3355CBCE2E}"/>
          </ac:spMkLst>
        </pc:spChg>
        <pc:spChg chg="del">
          <ac:chgData name="Mihai Budiu" userId="3fe408b5c12bb05c" providerId="LiveId" clId="{1C1DB740-569B-4B2F-A841-1A1B6212E69F}" dt="2023-08-28T03:49:49.884" v="2896" actId="478"/>
          <ac:spMkLst>
            <pc:docMk/>
            <pc:sldMk cId="1003802868" sldId="230718324"/>
            <ac:spMk id="3" creationId="{7720C359-123D-7E94-B51A-5CBBE9C71BAF}"/>
          </ac:spMkLst>
        </pc:spChg>
        <pc:spChg chg="del mod">
          <ac:chgData name="Mihai Budiu" userId="3fe408b5c12bb05c" providerId="LiveId" clId="{1C1DB740-569B-4B2F-A841-1A1B6212E69F}" dt="2023-08-28T03:49:55.400" v="2897" actId="478"/>
          <ac:spMkLst>
            <pc:docMk/>
            <pc:sldMk cId="1003802868" sldId="230718324"/>
            <ac:spMk id="5" creationId="{E6AB38E6-3580-1AFC-34B4-110623A1D7CD}"/>
          </ac:spMkLst>
        </pc:spChg>
        <pc:spChg chg="add mod">
          <ac:chgData name="Mihai Budiu" userId="3fe408b5c12bb05c" providerId="LiveId" clId="{1C1DB740-569B-4B2F-A841-1A1B6212E69F}" dt="2023-08-28T05:01:51.970" v="5483" actId="20577"/>
          <ac:spMkLst>
            <pc:docMk/>
            <pc:sldMk cId="1003802868" sldId="230718324"/>
            <ac:spMk id="6" creationId="{0A45281B-26FE-3E9D-7106-FD5DE932E368}"/>
          </ac:spMkLst>
        </pc:spChg>
        <pc:spChg chg="del">
          <ac:chgData name="Mihai Budiu" userId="3fe408b5c12bb05c" providerId="LiveId" clId="{1C1DB740-569B-4B2F-A841-1A1B6212E69F}" dt="2023-08-28T03:49:45.343" v="2895" actId="478"/>
          <ac:spMkLst>
            <pc:docMk/>
            <pc:sldMk cId="1003802868" sldId="230718324"/>
            <ac:spMk id="7" creationId="{4EC5FEF5-5FCB-3A23-1F55-ECBB1B8A899F}"/>
          </ac:spMkLst>
        </pc:spChg>
        <pc:spChg chg="del">
          <ac:chgData name="Mihai Budiu" userId="3fe408b5c12bb05c" providerId="LiveId" clId="{1C1DB740-569B-4B2F-A841-1A1B6212E69F}" dt="2023-08-28T03:49:45.343" v="2895" actId="478"/>
          <ac:spMkLst>
            <pc:docMk/>
            <pc:sldMk cId="1003802868" sldId="230718324"/>
            <ac:spMk id="8" creationId="{2363B0D4-2467-4FED-0086-9D70911033EE}"/>
          </ac:spMkLst>
        </pc:spChg>
        <pc:spChg chg="del">
          <ac:chgData name="Mihai Budiu" userId="3fe408b5c12bb05c" providerId="LiveId" clId="{1C1DB740-569B-4B2F-A841-1A1B6212E69F}" dt="2023-08-28T03:49:57.792" v="2898" actId="478"/>
          <ac:spMkLst>
            <pc:docMk/>
            <pc:sldMk cId="1003802868" sldId="230718324"/>
            <ac:spMk id="9" creationId="{C2370054-B9D4-F0D5-A36F-D234A2992D64}"/>
          </ac:spMkLst>
        </pc:spChg>
        <pc:spChg chg="del">
          <ac:chgData name="Mihai Budiu" userId="3fe408b5c12bb05c" providerId="LiveId" clId="{1C1DB740-569B-4B2F-A841-1A1B6212E69F}" dt="2023-08-28T03:49:45.343" v="2895" actId="478"/>
          <ac:spMkLst>
            <pc:docMk/>
            <pc:sldMk cId="1003802868" sldId="230718324"/>
            <ac:spMk id="11" creationId="{E725D482-B2DF-CB1A-B934-1B9B2EC3C890}"/>
          </ac:spMkLst>
        </pc:spChg>
        <pc:spChg chg="del">
          <ac:chgData name="Mihai Budiu" userId="3fe408b5c12bb05c" providerId="LiveId" clId="{1C1DB740-569B-4B2F-A841-1A1B6212E69F}" dt="2023-08-28T03:49:45.343" v="2895" actId="478"/>
          <ac:spMkLst>
            <pc:docMk/>
            <pc:sldMk cId="1003802868" sldId="230718324"/>
            <ac:spMk id="12" creationId="{FEC9115E-E54D-3CF3-2F4B-BB3389E53AAB}"/>
          </ac:spMkLst>
        </pc:spChg>
        <pc:spChg chg="del">
          <ac:chgData name="Mihai Budiu" userId="3fe408b5c12bb05c" providerId="LiveId" clId="{1C1DB740-569B-4B2F-A841-1A1B6212E69F}" dt="2023-08-28T03:50:05.332" v="2899" actId="478"/>
          <ac:spMkLst>
            <pc:docMk/>
            <pc:sldMk cId="1003802868" sldId="230718324"/>
            <ac:spMk id="17" creationId="{3C2CFDA6-9495-FA5F-19D1-1836EEE6C0F6}"/>
          </ac:spMkLst>
        </pc:spChg>
        <pc:spChg chg="del">
          <ac:chgData name="Mihai Budiu" userId="3fe408b5c12bb05c" providerId="LiveId" clId="{1C1DB740-569B-4B2F-A841-1A1B6212E69F}" dt="2023-08-28T03:49:45.343" v="2895" actId="478"/>
          <ac:spMkLst>
            <pc:docMk/>
            <pc:sldMk cId="1003802868" sldId="230718324"/>
            <ac:spMk id="18" creationId="{968FDD45-0508-8AE8-08F5-C3F1750A2F54}"/>
          </ac:spMkLst>
        </pc:spChg>
        <pc:spChg chg="del">
          <ac:chgData name="Mihai Budiu" userId="3fe408b5c12bb05c" providerId="LiveId" clId="{1C1DB740-569B-4B2F-A841-1A1B6212E69F}" dt="2023-08-28T03:49:45.343" v="2895" actId="478"/>
          <ac:spMkLst>
            <pc:docMk/>
            <pc:sldMk cId="1003802868" sldId="230718324"/>
            <ac:spMk id="19" creationId="{91F4DE75-A054-1E8D-DB2F-A3081CDCBC94}"/>
          </ac:spMkLst>
        </pc:spChg>
        <pc:picChg chg="del">
          <ac:chgData name="Mihai Budiu" userId="3fe408b5c12bb05c" providerId="LiveId" clId="{1C1DB740-569B-4B2F-A841-1A1B6212E69F}" dt="2023-08-28T03:49:27.040" v="2894" actId="478"/>
          <ac:picMkLst>
            <pc:docMk/>
            <pc:sldMk cId="1003802868" sldId="230718324"/>
            <ac:picMk id="56" creationId="{AC4C72CC-4090-23B9-439C-8CF7E9E91455}"/>
          </ac:picMkLst>
        </pc:picChg>
        <pc:cxnChg chg="del">
          <ac:chgData name="Mihai Budiu" userId="3fe408b5c12bb05c" providerId="LiveId" clId="{1C1DB740-569B-4B2F-A841-1A1B6212E69F}" dt="2023-08-28T03:49:45.343" v="2895" actId="478"/>
          <ac:cxnSpMkLst>
            <pc:docMk/>
            <pc:sldMk cId="1003802868" sldId="230718324"/>
            <ac:cxnSpMk id="13" creationId="{79DA6435-9BEF-8176-7037-5263B6465252}"/>
          </ac:cxnSpMkLst>
        </pc:cxnChg>
        <pc:cxnChg chg="del">
          <ac:chgData name="Mihai Budiu" userId="3fe408b5c12bb05c" providerId="LiveId" clId="{1C1DB740-569B-4B2F-A841-1A1B6212E69F}" dt="2023-08-28T03:49:45.343" v="2895" actId="478"/>
          <ac:cxnSpMkLst>
            <pc:docMk/>
            <pc:sldMk cId="1003802868" sldId="230718324"/>
            <ac:cxnSpMk id="14" creationId="{271DAAD1-3675-8B05-5015-11712271E7AB}"/>
          </ac:cxnSpMkLst>
        </pc:cxnChg>
        <pc:cxnChg chg="del">
          <ac:chgData name="Mihai Budiu" userId="3fe408b5c12bb05c" providerId="LiveId" clId="{1C1DB740-569B-4B2F-A841-1A1B6212E69F}" dt="2023-08-28T03:49:45.343" v="2895" actId="478"/>
          <ac:cxnSpMkLst>
            <pc:docMk/>
            <pc:sldMk cId="1003802868" sldId="230718324"/>
            <ac:cxnSpMk id="15" creationId="{DC312A83-5170-7CB4-2A44-8BB498546AF5}"/>
          </ac:cxnSpMkLst>
        </pc:cxnChg>
      </pc:sldChg>
      <pc:sldChg chg="addSp delSp modSp new mod delAnim modAnim">
        <pc:chgData name="Mihai Budiu" userId="3fe408b5c12bb05c" providerId="LiveId" clId="{1C1DB740-569B-4B2F-A841-1A1B6212E69F}" dt="2023-08-28T04:52:48.837" v="5370"/>
        <pc:sldMkLst>
          <pc:docMk/>
          <pc:sldMk cId="748859490" sldId="230718325"/>
        </pc:sldMkLst>
        <pc:spChg chg="mod">
          <ac:chgData name="Mihai Budiu" userId="3fe408b5c12bb05c" providerId="LiveId" clId="{1C1DB740-569B-4B2F-A841-1A1B6212E69F}" dt="2023-08-28T04:43:36.852" v="5321" actId="1076"/>
          <ac:spMkLst>
            <pc:docMk/>
            <pc:sldMk cId="748859490" sldId="230718325"/>
            <ac:spMk id="2" creationId="{CAE07189-DC60-FBF2-D54D-40CD0DC816CE}"/>
          </ac:spMkLst>
        </pc:spChg>
        <pc:spChg chg="del">
          <ac:chgData name="Mihai Budiu" userId="3fe408b5c12bb05c" providerId="LiveId" clId="{1C1DB740-569B-4B2F-A841-1A1B6212E69F}" dt="2023-08-27T19:10:25.483" v="553" actId="478"/>
          <ac:spMkLst>
            <pc:docMk/>
            <pc:sldMk cId="748859490" sldId="230718325"/>
            <ac:spMk id="3" creationId="{D9576C02-62CA-CF0B-2A39-54DE2FE4FF8D}"/>
          </ac:spMkLst>
        </pc:spChg>
        <pc:spChg chg="mod">
          <ac:chgData name="Mihai Budiu" userId="3fe408b5c12bb05c" providerId="LiveId" clId="{1C1DB740-569B-4B2F-A841-1A1B6212E69F}" dt="2023-08-27T20:10:25.445" v="954" actId="2711"/>
          <ac:spMkLst>
            <pc:docMk/>
            <pc:sldMk cId="748859490" sldId="230718325"/>
            <ac:spMk id="4" creationId="{EC5EED97-168A-4E0E-419B-454DBB6E816E}"/>
          </ac:spMkLst>
        </pc:spChg>
        <pc:spChg chg="add del mod">
          <ac:chgData name="Mihai Budiu" userId="3fe408b5c12bb05c" providerId="LiveId" clId="{1C1DB740-569B-4B2F-A841-1A1B6212E69F}" dt="2023-08-27T20:10:25.445" v="954" actId="2711"/>
          <ac:spMkLst>
            <pc:docMk/>
            <pc:sldMk cId="748859490" sldId="230718325"/>
            <ac:spMk id="6" creationId="{BB8264DD-24DC-09AE-C804-8DF0497F3ECB}"/>
          </ac:spMkLst>
        </pc:spChg>
        <pc:spChg chg="add mod">
          <ac:chgData name="Mihai Budiu" userId="3fe408b5c12bb05c" providerId="LiveId" clId="{1C1DB740-569B-4B2F-A841-1A1B6212E69F}" dt="2023-08-27T21:59:24.839" v="1305" actId="3064"/>
          <ac:spMkLst>
            <pc:docMk/>
            <pc:sldMk cId="748859490" sldId="230718325"/>
            <ac:spMk id="7" creationId="{72AB0DCC-9378-907C-58C0-FE39A5A898D1}"/>
          </ac:spMkLst>
        </pc:spChg>
        <pc:spChg chg="add mod">
          <ac:chgData name="Mihai Budiu" userId="3fe408b5c12bb05c" providerId="LiveId" clId="{1C1DB740-569B-4B2F-A841-1A1B6212E69F}" dt="2023-08-28T04:52:14.409" v="5364" actId="1076"/>
          <ac:spMkLst>
            <pc:docMk/>
            <pc:sldMk cId="748859490" sldId="230718325"/>
            <ac:spMk id="8" creationId="{094BA2C2-47FF-2638-8423-BE008649DF6B}"/>
          </ac:spMkLst>
        </pc:spChg>
        <pc:spChg chg="add mod">
          <ac:chgData name="Mihai Budiu" userId="3fe408b5c12bb05c" providerId="LiveId" clId="{1C1DB740-569B-4B2F-A841-1A1B6212E69F}" dt="2023-08-27T20:10:25.445" v="954" actId="2711"/>
          <ac:spMkLst>
            <pc:docMk/>
            <pc:sldMk cId="748859490" sldId="230718325"/>
            <ac:spMk id="9" creationId="{821B47A5-091E-4554-213A-079B4EDF1ECB}"/>
          </ac:spMkLst>
        </pc:spChg>
        <pc:spChg chg="add mod">
          <ac:chgData name="Mihai Budiu" userId="3fe408b5c12bb05c" providerId="LiveId" clId="{1C1DB740-569B-4B2F-A841-1A1B6212E69F}" dt="2023-08-27T20:10:25.445" v="954" actId="2711"/>
          <ac:spMkLst>
            <pc:docMk/>
            <pc:sldMk cId="748859490" sldId="230718325"/>
            <ac:spMk id="10" creationId="{D1F70DD6-C4FC-15A9-36DE-B41E2C63D017}"/>
          </ac:spMkLst>
        </pc:spChg>
        <pc:spChg chg="add mod">
          <ac:chgData name="Mihai Budiu" userId="3fe408b5c12bb05c" providerId="LiveId" clId="{1C1DB740-569B-4B2F-A841-1A1B6212E69F}" dt="2023-08-27T20:10:25.445" v="954" actId="2711"/>
          <ac:spMkLst>
            <pc:docMk/>
            <pc:sldMk cId="748859490" sldId="230718325"/>
            <ac:spMk id="11" creationId="{94B53DB0-326D-04A5-652B-85E8F547887B}"/>
          </ac:spMkLst>
        </pc:spChg>
        <pc:spChg chg="add mod">
          <ac:chgData name="Mihai Budiu" userId="3fe408b5c12bb05c" providerId="LiveId" clId="{1C1DB740-569B-4B2F-A841-1A1B6212E69F}" dt="2023-08-27T20:10:25.445" v="954" actId="2711"/>
          <ac:spMkLst>
            <pc:docMk/>
            <pc:sldMk cId="748859490" sldId="230718325"/>
            <ac:spMk id="12" creationId="{799E9E65-48C5-B32D-CF00-C95D6B3EE424}"/>
          </ac:spMkLst>
        </pc:spChg>
        <pc:spChg chg="add mod">
          <ac:chgData name="Mihai Budiu" userId="3fe408b5c12bb05c" providerId="LiveId" clId="{1C1DB740-569B-4B2F-A841-1A1B6212E69F}" dt="2023-08-27T20:10:25.445" v="954" actId="2711"/>
          <ac:spMkLst>
            <pc:docMk/>
            <pc:sldMk cId="748859490" sldId="230718325"/>
            <ac:spMk id="13" creationId="{1B3D125A-087D-8F94-C5BA-8CBD9DBDA003}"/>
          </ac:spMkLst>
        </pc:spChg>
        <pc:spChg chg="add del mod">
          <ac:chgData name="Mihai Budiu" userId="3fe408b5c12bb05c" providerId="LiveId" clId="{1C1DB740-569B-4B2F-A841-1A1B6212E69F}" dt="2023-08-27T19:12:48.522" v="668" actId="478"/>
          <ac:spMkLst>
            <pc:docMk/>
            <pc:sldMk cId="748859490" sldId="230718325"/>
            <ac:spMk id="14" creationId="{3AB26637-5AF0-C23C-052A-E675BF2ABC43}"/>
          </ac:spMkLst>
        </pc:spChg>
        <pc:spChg chg="add mod">
          <ac:chgData name="Mihai Budiu" userId="3fe408b5c12bb05c" providerId="LiveId" clId="{1C1DB740-569B-4B2F-A841-1A1B6212E69F}" dt="2023-08-27T20:10:25.445" v="954" actId="2711"/>
          <ac:spMkLst>
            <pc:docMk/>
            <pc:sldMk cId="748859490" sldId="230718325"/>
            <ac:spMk id="15" creationId="{0D31E120-EA70-05A8-56DB-65A6FEEE75B0}"/>
          </ac:spMkLst>
        </pc:spChg>
        <pc:spChg chg="add mod">
          <ac:chgData name="Mihai Budiu" userId="3fe408b5c12bb05c" providerId="LiveId" clId="{1C1DB740-569B-4B2F-A841-1A1B6212E69F}" dt="2023-08-27T20:10:25.445" v="954" actId="2711"/>
          <ac:spMkLst>
            <pc:docMk/>
            <pc:sldMk cId="748859490" sldId="230718325"/>
            <ac:spMk id="16" creationId="{514ED106-FA3E-A28A-4ADD-1DE11C74DDE4}"/>
          </ac:spMkLst>
        </pc:spChg>
        <pc:spChg chg="add mod">
          <ac:chgData name="Mihai Budiu" userId="3fe408b5c12bb05c" providerId="LiveId" clId="{1C1DB740-569B-4B2F-A841-1A1B6212E69F}" dt="2023-08-27T20:10:25.445" v="954" actId="2711"/>
          <ac:spMkLst>
            <pc:docMk/>
            <pc:sldMk cId="748859490" sldId="230718325"/>
            <ac:spMk id="19" creationId="{EB879483-1F1C-EF0E-60F6-735285B2C00E}"/>
          </ac:spMkLst>
        </pc:spChg>
        <pc:spChg chg="add mod">
          <ac:chgData name="Mihai Budiu" userId="3fe408b5c12bb05c" providerId="LiveId" clId="{1C1DB740-569B-4B2F-A841-1A1B6212E69F}" dt="2023-08-27T20:10:25.445" v="954" actId="2711"/>
          <ac:spMkLst>
            <pc:docMk/>
            <pc:sldMk cId="748859490" sldId="230718325"/>
            <ac:spMk id="20" creationId="{FBEC8D63-0DBB-4C0C-23B6-B310EC703071}"/>
          </ac:spMkLst>
        </pc:spChg>
        <pc:spChg chg="add mod">
          <ac:chgData name="Mihai Budiu" userId="3fe408b5c12bb05c" providerId="LiveId" clId="{1C1DB740-569B-4B2F-A841-1A1B6212E69F}" dt="2023-08-27T19:15:19.889" v="742" actId="571"/>
          <ac:spMkLst>
            <pc:docMk/>
            <pc:sldMk cId="748859490" sldId="230718325"/>
            <ac:spMk id="21" creationId="{404DE7DB-6CF8-D47D-E12D-B8ADD367E7CB}"/>
          </ac:spMkLst>
        </pc:spChg>
        <pc:spChg chg="add mod">
          <ac:chgData name="Mihai Budiu" userId="3fe408b5c12bb05c" providerId="LiveId" clId="{1C1DB740-569B-4B2F-A841-1A1B6212E69F}" dt="2023-08-27T20:10:25.445" v="954" actId="2711"/>
          <ac:spMkLst>
            <pc:docMk/>
            <pc:sldMk cId="748859490" sldId="230718325"/>
            <ac:spMk id="22" creationId="{81C5DC06-4634-F0BF-2A2E-AAB535DC26B5}"/>
          </ac:spMkLst>
        </pc:spChg>
        <pc:spChg chg="add mod">
          <ac:chgData name="Mihai Budiu" userId="3fe408b5c12bb05c" providerId="LiveId" clId="{1C1DB740-569B-4B2F-A841-1A1B6212E69F}" dt="2023-08-27T20:10:25.445" v="954" actId="2711"/>
          <ac:spMkLst>
            <pc:docMk/>
            <pc:sldMk cId="748859490" sldId="230718325"/>
            <ac:spMk id="23" creationId="{BD2B2C32-C883-8249-D7DC-8E1FE568CD5F}"/>
          </ac:spMkLst>
        </pc:spChg>
        <pc:spChg chg="add mod">
          <ac:chgData name="Mihai Budiu" userId="3fe408b5c12bb05c" providerId="LiveId" clId="{1C1DB740-569B-4B2F-A841-1A1B6212E69F}" dt="2023-08-27T20:10:25.445" v="954" actId="2711"/>
          <ac:spMkLst>
            <pc:docMk/>
            <pc:sldMk cId="748859490" sldId="230718325"/>
            <ac:spMk id="24" creationId="{863FCE74-A061-8244-1932-ADA836932C21}"/>
          </ac:spMkLst>
        </pc:spChg>
        <pc:spChg chg="add del mod">
          <ac:chgData name="Mihai Budiu" userId="3fe408b5c12bb05c" providerId="LiveId" clId="{1C1DB740-569B-4B2F-A841-1A1B6212E69F}" dt="2023-08-27T19:15:51.128" v="747" actId="478"/>
          <ac:spMkLst>
            <pc:docMk/>
            <pc:sldMk cId="748859490" sldId="230718325"/>
            <ac:spMk id="25" creationId="{807552EC-134E-8BC1-6FFB-2334F07BA820}"/>
          </ac:spMkLst>
        </pc:spChg>
        <pc:spChg chg="add mod">
          <ac:chgData name="Mihai Budiu" userId="3fe408b5c12bb05c" providerId="LiveId" clId="{1C1DB740-569B-4B2F-A841-1A1B6212E69F}" dt="2023-08-27T20:10:25.445" v="954" actId="2711"/>
          <ac:spMkLst>
            <pc:docMk/>
            <pc:sldMk cId="748859490" sldId="230718325"/>
            <ac:spMk id="26" creationId="{9F974AB0-D20E-8550-2AF6-83E0D9220985}"/>
          </ac:spMkLst>
        </pc:spChg>
        <pc:spChg chg="add mod">
          <ac:chgData name="Mihai Budiu" userId="3fe408b5c12bb05c" providerId="LiveId" clId="{1C1DB740-569B-4B2F-A841-1A1B6212E69F}" dt="2023-08-27T20:10:25.445" v="954" actId="2711"/>
          <ac:spMkLst>
            <pc:docMk/>
            <pc:sldMk cId="748859490" sldId="230718325"/>
            <ac:spMk id="29" creationId="{945BA372-83D7-F5C3-9113-3BD595C034DA}"/>
          </ac:spMkLst>
        </pc:spChg>
        <pc:spChg chg="add del mod">
          <ac:chgData name="Mihai Budiu" userId="3fe408b5c12bb05c" providerId="LiveId" clId="{1C1DB740-569B-4B2F-A841-1A1B6212E69F}" dt="2023-08-27T20:08:36.572" v="927" actId="478"/>
          <ac:spMkLst>
            <pc:docMk/>
            <pc:sldMk cId="748859490" sldId="230718325"/>
            <ac:spMk id="30" creationId="{730C5191-7F80-28B2-9D52-9371E063AA72}"/>
          </ac:spMkLst>
        </pc:spChg>
        <pc:spChg chg="del mod topLvl">
          <ac:chgData name="Mihai Budiu" userId="3fe408b5c12bb05c" providerId="LiveId" clId="{1C1DB740-569B-4B2F-A841-1A1B6212E69F}" dt="2023-08-28T04:45:27.217" v="5329" actId="478"/>
          <ac:spMkLst>
            <pc:docMk/>
            <pc:sldMk cId="748859490" sldId="230718325"/>
            <ac:spMk id="32" creationId="{AA13019C-C211-142B-C9D3-1983D175122D}"/>
          </ac:spMkLst>
        </pc:spChg>
        <pc:spChg chg="del mod topLvl">
          <ac:chgData name="Mihai Budiu" userId="3fe408b5c12bb05c" providerId="LiveId" clId="{1C1DB740-569B-4B2F-A841-1A1B6212E69F}" dt="2023-08-28T04:45:27.217" v="5329" actId="478"/>
          <ac:spMkLst>
            <pc:docMk/>
            <pc:sldMk cId="748859490" sldId="230718325"/>
            <ac:spMk id="34" creationId="{E9D5156B-60D6-3E93-C0A1-1B307CE93B19}"/>
          </ac:spMkLst>
        </pc:spChg>
        <pc:spChg chg="del mod">
          <ac:chgData name="Mihai Budiu" userId="3fe408b5c12bb05c" providerId="LiveId" clId="{1C1DB740-569B-4B2F-A841-1A1B6212E69F}" dt="2023-08-28T04:45:19.736" v="5326" actId="21"/>
          <ac:spMkLst>
            <pc:docMk/>
            <pc:sldMk cId="748859490" sldId="230718325"/>
            <ac:spMk id="35" creationId="{75B11FA5-6A1B-57B7-1CCA-C297EE09733B}"/>
          </ac:spMkLst>
        </pc:spChg>
        <pc:spChg chg="add del mod">
          <ac:chgData name="Mihai Budiu" userId="3fe408b5c12bb05c" providerId="LiveId" clId="{1C1DB740-569B-4B2F-A841-1A1B6212E69F}" dt="2023-08-28T04:45:19.736" v="5326" actId="21"/>
          <ac:spMkLst>
            <pc:docMk/>
            <pc:sldMk cId="748859490" sldId="230718325"/>
            <ac:spMk id="36" creationId="{F1829AEE-5D93-3F92-390C-4910E3A22962}"/>
          </ac:spMkLst>
        </pc:spChg>
        <pc:spChg chg="add del mod">
          <ac:chgData name="Mihai Budiu" userId="3fe408b5c12bb05c" providerId="LiveId" clId="{1C1DB740-569B-4B2F-A841-1A1B6212E69F}" dt="2023-08-28T04:45:36.532" v="5330" actId="478"/>
          <ac:spMkLst>
            <pc:docMk/>
            <pc:sldMk cId="748859490" sldId="230718325"/>
            <ac:spMk id="37" creationId="{6CE12EF5-03DE-7621-7C77-9384CD85A5F5}"/>
          </ac:spMkLst>
        </pc:spChg>
        <pc:spChg chg="add del mod">
          <ac:chgData name="Mihai Budiu" userId="3fe408b5c12bb05c" providerId="LiveId" clId="{1C1DB740-569B-4B2F-A841-1A1B6212E69F}" dt="2023-08-28T04:45:36.532" v="5330" actId="478"/>
          <ac:spMkLst>
            <pc:docMk/>
            <pc:sldMk cId="748859490" sldId="230718325"/>
            <ac:spMk id="38" creationId="{DFC1A689-77BF-C608-966A-D942D2C80BA6}"/>
          </ac:spMkLst>
        </pc:spChg>
        <pc:spChg chg="add mod">
          <ac:chgData name="Mihai Budiu" userId="3fe408b5c12bb05c" providerId="LiveId" clId="{1C1DB740-569B-4B2F-A841-1A1B6212E69F}" dt="2023-08-28T04:45:52.796" v="5342" actId="114"/>
          <ac:spMkLst>
            <pc:docMk/>
            <pc:sldMk cId="748859490" sldId="230718325"/>
            <ac:spMk id="39" creationId="{EB690184-0928-36A2-4274-C4B9876F5B44}"/>
          </ac:spMkLst>
        </pc:spChg>
        <pc:grpChg chg="add del mod">
          <ac:chgData name="Mihai Budiu" userId="3fe408b5c12bb05c" providerId="LiveId" clId="{1C1DB740-569B-4B2F-A841-1A1B6212E69F}" dt="2023-08-28T04:45:27.217" v="5329" actId="478"/>
          <ac:grpSpMkLst>
            <pc:docMk/>
            <pc:sldMk cId="748859490" sldId="230718325"/>
            <ac:grpSpMk id="31" creationId="{D093DF58-2B5A-54E9-0DBF-5D71C800C156}"/>
          </ac:grpSpMkLst>
        </pc:grpChg>
        <pc:grpChg chg="del mod">
          <ac:chgData name="Mihai Budiu" userId="3fe408b5c12bb05c" providerId="LiveId" clId="{1C1DB740-569B-4B2F-A841-1A1B6212E69F}" dt="2023-08-28T04:45:19.736" v="5326" actId="21"/>
          <ac:grpSpMkLst>
            <pc:docMk/>
            <pc:sldMk cId="748859490" sldId="230718325"/>
            <ac:grpSpMk id="33" creationId="{9AA2A3AB-F8AD-552E-4D1A-CE00BDE63BAE}"/>
          </ac:grpSpMkLst>
        </pc:grpChg>
        <pc:picChg chg="add mod">
          <ac:chgData name="Mihai Budiu" userId="3fe408b5c12bb05c" providerId="LiveId" clId="{1C1DB740-569B-4B2F-A841-1A1B6212E69F}" dt="2023-08-27T19:12:23.537" v="652" actId="1035"/>
          <ac:picMkLst>
            <pc:docMk/>
            <pc:sldMk cId="748859490" sldId="230718325"/>
            <ac:picMk id="5" creationId="{3C2A2849-57B7-720C-A4F4-D33D484678DC}"/>
          </ac:picMkLst>
        </pc:picChg>
        <pc:picChg chg="add del mod">
          <ac:chgData name="Mihai Budiu" userId="3fe408b5c12bb05c" providerId="LiveId" clId="{1C1DB740-569B-4B2F-A841-1A1B6212E69F}" dt="2023-08-28T04:44:07.954" v="5323" actId="478"/>
          <ac:picMkLst>
            <pc:docMk/>
            <pc:sldMk cId="748859490" sldId="230718325"/>
            <ac:picMk id="18" creationId="{2A90663B-1BFE-D024-55CA-E4C46EEB3251}"/>
          </ac:picMkLst>
        </pc:picChg>
        <pc:cxnChg chg="add mod">
          <ac:chgData name="Mihai Budiu" userId="3fe408b5c12bb05c" providerId="LiveId" clId="{1C1DB740-569B-4B2F-A841-1A1B6212E69F}" dt="2023-08-27T20:01:24.887" v="809" actId="693"/>
          <ac:cxnSpMkLst>
            <pc:docMk/>
            <pc:sldMk cId="748859490" sldId="230718325"/>
            <ac:cxnSpMk id="28" creationId="{02ED7592-9A26-0118-E94D-1D0263F33EB4}"/>
          </ac:cxnSpMkLst>
        </pc:cxnChg>
      </pc:sldChg>
      <pc:sldChg chg="modSp new del mod">
        <pc:chgData name="Mihai Budiu" userId="3fe408b5c12bb05c" providerId="LiveId" clId="{1C1DB740-569B-4B2F-A841-1A1B6212E69F}" dt="2023-08-25T23:35:38.950" v="105" actId="47"/>
        <pc:sldMkLst>
          <pc:docMk/>
          <pc:sldMk cId="3158791074" sldId="230718325"/>
        </pc:sldMkLst>
        <pc:spChg chg="mod">
          <ac:chgData name="Mihai Budiu" userId="3fe408b5c12bb05c" providerId="LiveId" clId="{1C1DB740-569B-4B2F-A841-1A1B6212E69F}" dt="2023-08-25T23:34:04.975" v="16" actId="20577"/>
          <ac:spMkLst>
            <pc:docMk/>
            <pc:sldMk cId="3158791074" sldId="230718325"/>
            <ac:spMk id="2" creationId="{0F364DAA-D937-EB19-A72E-03270E1049AF}"/>
          </ac:spMkLst>
        </pc:spChg>
        <pc:spChg chg="mod">
          <ac:chgData name="Mihai Budiu" userId="3fe408b5c12bb05c" providerId="LiveId" clId="{1C1DB740-569B-4B2F-A841-1A1B6212E69F}" dt="2023-08-25T23:34:26.124" v="92" actId="14100"/>
          <ac:spMkLst>
            <pc:docMk/>
            <pc:sldMk cId="3158791074" sldId="230718325"/>
            <ac:spMk id="3" creationId="{F97DA435-09C6-A982-6AF5-7CDD82DAC7A4}"/>
          </ac:spMkLst>
        </pc:spChg>
      </pc:sldChg>
      <pc:sldChg chg="addSp delSp modSp add mod delAnim modAnim">
        <pc:chgData name="Mihai Budiu" userId="3fe408b5c12bb05c" providerId="LiveId" clId="{1C1DB740-569B-4B2F-A841-1A1B6212E69F}" dt="2023-08-28T04:55:16.188" v="5382"/>
        <pc:sldMkLst>
          <pc:docMk/>
          <pc:sldMk cId="2274811134" sldId="230718326"/>
        </pc:sldMkLst>
        <pc:spChg chg="mod">
          <ac:chgData name="Mihai Budiu" userId="3fe408b5c12bb05c" providerId="LiveId" clId="{1C1DB740-569B-4B2F-A841-1A1B6212E69F}" dt="2023-08-27T20:15:25.591" v="1094" actId="20577"/>
          <ac:spMkLst>
            <pc:docMk/>
            <pc:sldMk cId="2274811134" sldId="230718326"/>
            <ac:spMk id="2" creationId="{CAE07189-DC60-FBF2-D54D-40CD0DC816CE}"/>
          </ac:spMkLst>
        </pc:spChg>
        <pc:spChg chg="mod">
          <ac:chgData name="Mihai Budiu" userId="3fe408b5c12bb05c" providerId="LiveId" clId="{1C1DB740-569B-4B2F-A841-1A1B6212E69F}" dt="2023-08-27T20:15:35.937" v="1096" actId="1076"/>
          <ac:spMkLst>
            <pc:docMk/>
            <pc:sldMk cId="2274811134" sldId="230718326"/>
            <ac:spMk id="4" creationId="{EC5EED97-168A-4E0E-419B-454DBB6E816E}"/>
          </ac:spMkLst>
        </pc:spChg>
        <pc:spChg chg="del">
          <ac:chgData name="Mihai Budiu" userId="3fe408b5c12bb05c" providerId="LiveId" clId="{1C1DB740-569B-4B2F-A841-1A1B6212E69F}" dt="2023-08-27T20:08:48.144" v="930" actId="478"/>
          <ac:spMkLst>
            <pc:docMk/>
            <pc:sldMk cId="2274811134" sldId="230718326"/>
            <ac:spMk id="6" creationId="{BB8264DD-24DC-09AE-C804-8DF0497F3ECB}"/>
          </ac:spMkLst>
        </pc:spChg>
        <pc:spChg chg="del">
          <ac:chgData name="Mihai Budiu" userId="3fe408b5c12bb05c" providerId="LiveId" clId="{1C1DB740-569B-4B2F-A841-1A1B6212E69F}" dt="2023-08-27T20:08:48.144" v="930" actId="478"/>
          <ac:spMkLst>
            <pc:docMk/>
            <pc:sldMk cId="2274811134" sldId="230718326"/>
            <ac:spMk id="7" creationId="{72AB0DCC-9378-907C-58C0-FE39A5A898D1}"/>
          </ac:spMkLst>
        </pc:spChg>
        <pc:spChg chg="del">
          <ac:chgData name="Mihai Budiu" userId="3fe408b5c12bb05c" providerId="LiveId" clId="{1C1DB740-569B-4B2F-A841-1A1B6212E69F}" dt="2023-08-27T20:08:48.144" v="930" actId="478"/>
          <ac:spMkLst>
            <pc:docMk/>
            <pc:sldMk cId="2274811134" sldId="230718326"/>
            <ac:spMk id="8" creationId="{094BA2C2-47FF-2638-8423-BE008649DF6B}"/>
          </ac:spMkLst>
        </pc:spChg>
        <pc:spChg chg="del">
          <ac:chgData name="Mihai Budiu" userId="3fe408b5c12bb05c" providerId="LiveId" clId="{1C1DB740-569B-4B2F-A841-1A1B6212E69F}" dt="2023-08-27T20:08:48.144" v="930" actId="478"/>
          <ac:spMkLst>
            <pc:docMk/>
            <pc:sldMk cId="2274811134" sldId="230718326"/>
            <ac:spMk id="9" creationId="{821B47A5-091E-4554-213A-079B4EDF1ECB}"/>
          </ac:spMkLst>
        </pc:spChg>
        <pc:spChg chg="mod">
          <ac:chgData name="Mihai Budiu" userId="3fe408b5c12bb05c" providerId="LiveId" clId="{1C1DB740-569B-4B2F-A841-1A1B6212E69F}" dt="2023-08-27T20:15:44.639" v="1147" actId="1037"/>
          <ac:spMkLst>
            <pc:docMk/>
            <pc:sldMk cId="2274811134" sldId="230718326"/>
            <ac:spMk id="10" creationId="{D1F70DD6-C4FC-15A9-36DE-B41E2C63D017}"/>
          </ac:spMkLst>
        </pc:spChg>
        <pc:spChg chg="mod">
          <ac:chgData name="Mihai Budiu" userId="3fe408b5c12bb05c" providerId="LiveId" clId="{1C1DB740-569B-4B2F-A841-1A1B6212E69F}" dt="2023-08-27T20:26:54.232" v="1304" actId="20577"/>
          <ac:spMkLst>
            <pc:docMk/>
            <pc:sldMk cId="2274811134" sldId="230718326"/>
            <ac:spMk id="11" creationId="{94B53DB0-326D-04A5-652B-85E8F547887B}"/>
          </ac:spMkLst>
        </pc:spChg>
        <pc:spChg chg="del">
          <ac:chgData name="Mihai Budiu" userId="3fe408b5c12bb05c" providerId="LiveId" clId="{1C1DB740-569B-4B2F-A841-1A1B6212E69F}" dt="2023-08-27T20:08:49.123" v="931" actId="478"/>
          <ac:spMkLst>
            <pc:docMk/>
            <pc:sldMk cId="2274811134" sldId="230718326"/>
            <ac:spMk id="12" creationId="{799E9E65-48C5-B32D-CF00-C95D6B3EE424}"/>
          </ac:spMkLst>
        </pc:spChg>
        <pc:spChg chg="del">
          <ac:chgData name="Mihai Budiu" userId="3fe408b5c12bb05c" providerId="LiveId" clId="{1C1DB740-569B-4B2F-A841-1A1B6212E69F}" dt="2023-08-27T20:08:48.144" v="930" actId="478"/>
          <ac:spMkLst>
            <pc:docMk/>
            <pc:sldMk cId="2274811134" sldId="230718326"/>
            <ac:spMk id="13" creationId="{1B3D125A-087D-8F94-C5BA-8CBD9DBDA003}"/>
          </ac:spMkLst>
        </pc:spChg>
        <pc:spChg chg="mod topLvl">
          <ac:chgData name="Mihai Budiu" userId="3fe408b5c12bb05c" providerId="LiveId" clId="{1C1DB740-569B-4B2F-A841-1A1B6212E69F}" dt="2023-08-27T20:15:44.639" v="1147" actId="1037"/>
          <ac:spMkLst>
            <pc:docMk/>
            <pc:sldMk cId="2274811134" sldId="230718326"/>
            <ac:spMk id="14" creationId="{E215A118-CC48-8636-8850-3341F3041F11}"/>
          </ac:spMkLst>
        </pc:spChg>
        <pc:spChg chg="mod">
          <ac:chgData name="Mihai Budiu" userId="3fe408b5c12bb05c" providerId="LiveId" clId="{1C1DB740-569B-4B2F-A841-1A1B6212E69F}" dt="2023-08-27T20:15:44.639" v="1147" actId="1037"/>
          <ac:spMkLst>
            <pc:docMk/>
            <pc:sldMk cId="2274811134" sldId="230718326"/>
            <ac:spMk id="15" creationId="{0D31E120-EA70-05A8-56DB-65A6FEEE75B0}"/>
          </ac:spMkLst>
        </pc:spChg>
        <pc:spChg chg="mod">
          <ac:chgData name="Mihai Budiu" userId="3fe408b5c12bb05c" providerId="LiveId" clId="{1C1DB740-569B-4B2F-A841-1A1B6212E69F}" dt="2023-08-27T20:15:44.639" v="1147" actId="1037"/>
          <ac:spMkLst>
            <pc:docMk/>
            <pc:sldMk cId="2274811134" sldId="230718326"/>
            <ac:spMk id="16" creationId="{514ED106-FA3E-A28A-4ADD-1DE11C74DDE4}"/>
          </ac:spMkLst>
        </pc:spChg>
        <pc:spChg chg="del">
          <ac:chgData name="Mihai Budiu" userId="3fe408b5c12bb05c" providerId="LiveId" clId="{1C1DB740-569B-4B2F-A841-1A1B6212E69F}" dt="2023-08-27T20:08:44.099" v="929" actId="478"/>
          <ac:spMkLst>
            <pc:docMk/>
            <pc:sldMk cId="2274811134" sldId="230718326"/>
            <ac:spMk id="19" creationId="{EB879483-1F1C-EF0E-60F6-735285B2C00E}"/>
          </ac:spMkLst>
        </pc:spChg>
        <pc:spChg chg="mod">
          <ac:chgData name="Mihai Budiu" userId="3fe408b5c12bb05c" providerId="LiveId" clId="{1C1DB740-569B-4B2F-A841-1A1B6212E69F}" dt="2023-08-27T20:15:44.639" v="1147" actId="1037"/>
          <ac:spMkLst>
            <pc:docMk/>
            <pc:sldMk cId="2274811134" sldId="230718326"/>
            <ac:spMk id="20" creationId="{FBEC8D63-0DBB-4C0C-23B6-B310EC703071}"/>
          </ac:spMkLst>
        </pc:spChg>
        <pc:spChg chg="mod">
          <ac:chgData name="Mihai Budiu" userId="3fe408b5c12bb05c" providerId="LiveId" clId="{1C1DB740-569B-4B2F-A841-1A1B6212E69F}" dt="2023-08-27T20:10:34.693" v="955" actId="2711"/>
          <ac:spMkLst>
            <pc:docMk/>
            <pc:sldMk cId="2274811134" sldId="230718326"/>
            <ac:spMk id="21" creationId="{EEC8D342-C192-FD16-F239-482F696AC68E}"/>
          </ac:spMkLst>
        </pc:spChg>
        <pc:spChg chg="mod">
          <ac:chgData name="Mihai Budiu" userId="3fe408b5c12bb05c" providerId="LiveId" clId="{1C1DB740-569B-4B2F-A841-1A1B6212E69F}" dt="2023-08-27T20:15:44.639" v="1147" actId="1037"/>
          <ac:spMkLst>
            <pc:docMk/>
            <pc:sldMk cId="2274811134" sldId="230718326"/>
            <ac:spMk id="22" creationId="{81C5DC06-4634-F0BF-2A2E-AAB535DC26B5}"/>
          </ac:spMkLst>
        </pc:spChg>
        <pc:spChg chg="mod">
          <ac:chgData name="Mihai Budiu" userId="3fe408b5c12bb05c" providerId="LiveId" clId="{1C1DB740-569B-4B2F-A841-1A1B6212E69F}" dt="2023-08-27T20:15:44.639" v="1147" actId="1037"/>
          <ac:spMkLst>
            <pc:docMk/>
            <pc:sldMk cId="2274811134" sldId="230718326"/>
            <ac:spMk id="23" creationId="{BD2B2C32-C883-8249-D7DC-8E1FE568CD5F}"/>
          </ac:spMkLst>
        </pc:spChg>
        <pc:spChg chg="mod">
          <ac:chgData name="Mihai Budiu" userId="3fe408b5c12bb05c" providerId="LiveId" clId="{1C1DB740-569B-4B2F-A841-1A1B6212E69F}" dt="2023-08-27T20:15:44.639" v="1147" actId="1037"/>
          <ac:spMkLst>
            <pc:docMk/>
            <pc:sldMk cId="2274811134" sldId="230718326"/>
            <ac:spMk id="24" creationId="{863FCE74-A061-8244-1932-ADA836932C21}"/>
          </ac:spMkLst>
        </pc:spChg>
        <pc:spChg chg="del">
          <ac:chgData name="Mihai Budiu" userId="3fe408b5c12bb05c" providerId="LiveId" clId="{1C1DB740-569B-4B2F-A841-1A1B6212E69F}" dt="2023-08-27T20:08:58.447" v="933" actId="478"/>
          <ac:spMkLst>
            <pc:docMk/>
            <pc:sldMk cId="2274811134" sldId="230718326"/>
            <ac:spMk id="26" creationId="{9F974AB0-D20E-8550-2AF6-83E0D9220985}"/>
          </ac:spMkLst>
        </pc:spChg>
        <pc:spChg chg="del">
          <ac:chgData name="Mihai Budiu" userId="3fe408b5c12bb05c" providerId="LiveId" clId="{1C1DB740-569B-4B2F-A841-1A1B6212E69F}" dt="2023-08-27T20:09:00.243" v="934" actId="478"/>
          <ac:spMkLst>
            <pc:docMk/>
            <pc:sldMk cId="2274811134" sldId="230718326"/>
            <ac:spMk id="29" creationId="{945BA372-83D7-F5C3-9113-3BD595C034DA}"/>
          </ac:spMkLst>
        </pc:spChg>
        <pc:spChg chg="del">
          <ac:chgData name="Mihai Budiu" userId="3fe408b5c12bb05c" providerId="LiveId" clId="{1C1DB740-569B-4B2F-A841-1A1B6212E69F}" dt="2023-08-27T20:08:52.078" v="932" actId="478"/>
          <ac:spMkLst>
            <pc:docMk/>
            <pc:sldMk cId="2274811134" sldId="230718326"/>
            <ac:spMk id="30" creationId="{730C5191-7F80-28B2-9D52-9371E063AA72}"/>
          </ac:spMkLst>
        </pc:spChg>
        <pc:spChg chg="del mod topLvl">
          <ac:chgData name="Mihai Budiu" userId="3fe408b5c12bb05c" providerId="LiveId" clId="{1C1DB740-569B-4B2F-A841-1A1B6212E69F}" dt="2023-08-27T20:11:06.893" v="962" actId="478"/>
          <ac:spMkLst>
            <pc:docMk/>
            <pc:sldMk cId="2274811134" sldId="230718326"/>
            <ac:spMk id="36" creationId="{894D6F9A-188C-3412-FEE9-2AC5CB383C86}"/>
          </ac:spMkLst>
        </pc:spChg>
        <pc:spChg chg="mod topLvl">
          <ac:chgData name="Mihai Budiu" userId="3fe408b5c12bb05c" providerId="LiveId" clId="{1C1DB740-569B-4B2F-A841-1A1B6212E69F}" dt="2023-08-28T04:49:00.012" v="5358" actId="20577"/>
          <ac:spMkLst>
            <pc:docMk/>
            <pc:sldMk cId="2274811134" sldId="230718326"/>
            <ac:spMk id="37" creationId="{FD79A8A0-5FAF-29F7-FB0B-93A942B577AF}"/>
          </ac:spMkLst>
        </pc:spChg>
        <pc:spChg chg="mod topLvl">
          <ac:chgData name="Mihai Budiu" userId="3fe408b5c12bb05c" providerId="LiveId" clId="{1C1DB740-569B-4B2F-A841-1A1B6212E69F}" dt="2023-08-27T20:15:44.639" v="1147" actId="1037"/>
          <ac:spMkLst>
            <pc:docMk/>
            <pc:sldMk cId="2274811134" sldId="230718326"/>
            <ac:spMk id="40" creationId="{3272B42D-6C2C-AB04-B8BB-460B20E16737}"/>
          </ac:spMkLst>
        </pc:spChg>
        <pc:spChg chg="add mod">
          <ac:chgData name="Mihai Budiu" userId="3fe408b5c12bb05c" providerId="LiveId" clId="{1C1DB740-569B-4B2F-A841-1A1B6212E69F}" dt="2023-08-28T04:22:48.399" v="4928" actId="207"/>
          <ac:spMkLst>
            <pc:docMk/>
            <pc:sldMk cId="2274811134" sldId="230718326"/>
            <ac:spMk id="42" creationId="{D59B308D-FB13-3EC2-7279-38133D687EC3}"/>
          </ac:spMkLst>
        </pc:spChg>
        <pc:spChg chg="add mod">
          <ac:chgData name="Mihai Budiu" userId="3fe408b5c12bb05c" providerId="LiveId" clId="{1C1DB740-569B-4B2F-A841-1A1B6212E69F}" dt="2023-08-28T04:22:48.399" v="4928" actId="207"/>
          <ac:spMkLst>
            <pc:docMk/>
            <pc:sldMk cId="2274811134" sldId="230718326"/>
            <ac:spMk id="43" creationId="{A4E689AD-4B9E-B520-E4A9-7086B6AB10A3}"/>
          </ac:spMkLst>
        </pc:spChg>
        <pc:spChg chg="add mod">
          <ac:chgData name="Mihai Budiu" userId="3fe408b5c12bb05c" providerId="LiveId" clId="{1C1DB740-569B-4B2F-A841-1A1B6212E69F}" dt="2023-08-27T20:16:01.732" v="1152" actId="164"/>
          <ac:spMkLst>
            <pc:docMk/>
            <pc:sldMk cId="2274811134" sldId="230718326"/>
            <ac:spMk id="44" creationId="{6EE5110C-1111-36F5-6A3C-5CA42A2982CC}"/>
          </ac:spMkLst>
        </pc:spChg>
        <pc:spChg chg="add mod">
          <ac:chgData name="Mihai Budiu" userId="3fe408b5c12bb05c" providerId="LiveId" clId="{1C1DB740-569B-4B2F-A841-1A1B6212E69F}" dt="2023-08-27T20:15:44.639" v="1147" actId="1037"/>
          <ac:spMkLst>
            <pc:docMk/>
            <pc:sldMk cId="2274811134" sldId="230718326"/>
            <ac:spMk id="45" creationId="{1CFED939-3B30-3696-5110-F48E098DBD00}"/>
          </ac:spMkLst>
        </pc:spChg>
        <pc:spChg chg="add mod">
          <ac:chgData name="Mihai Budiu" userId="3fe408b5c12bb05c" providerId="LiveId" clId="{1C1DB740-569B-4B2F-A841-1A1B6212E69F}" dt="2023-08-27T20:16:01.732" v="1152" actId="164"/>
          <ac:spMkLst>
            <pc:docMk/>
            <pc:sldMk cId="2274811134" sldId="230718326"/>
            <ac:spMk id="46" creationId="{86833BEB-721E-8740-5787-5C7E326E53B5}"/>
          </ac:spMkLst>
        </pc:spChg>
        <pc:spChg chg="add mod">
          <ac:chgData name="Mihai Budiu" userId="3fe408b5c12bb05c" providerId="LiveId" clId="{1C1DB740-569B-4B2F-A841-1A1B6212E69F}" dt="2023-08-27T20:17:24.656" v="1172" actId="1076"/>
          <ac:spMkLst>
            <pc:docMk/>
            <pc:sldMk cId="2274811134" sldId="230718326"/>
            <ac:spMk id="47" creationId="{30194515-46B4-A091-553E-F45160E064F3}"/>
          </ac:spMkLst>
        </pc:spChg>
        <pc:spChg chg="add mod">
          <ac:chgData name="Mihai Budiu" userId="3fe408b5c12bb05c" providerId="LiveId" clId="{1C1DB740-569B-4B2F-A841-1A1B6212E69F}" dt="2023-08-27T20:15:49.280" v="1148" actId="1076"/>
          <ac:spMkLst>
            <pc:docMk/>
            <pc:sldMk cId="2274811134" sldId="230718326"/>
            <ac:spMk id="48" creationId="{DD86A545-AE4F-9915-9B4D-2112CCC43C83}"/>
          </ac:spMkLst>
        </pc:spChg>
        <pc:spChg chg="add mod">
          <ac:chgData name="Mihai Budiu" userId="3fe408b5c12bb05c" providerId="LiveId" clId="{1C1DB740-569B-4B2F-A841-1A1B6212E69F}" dt="2023-08-27T20:15:53.192" v="1149" actId="571"/>
          <ac:spMkLst>
            <pc:docMk/>
            <pc:sldMk cId="2274811134" sldId="230718326"/>
            <ac:spMk id="49" creationId="{9BB560C5-A83D-32BE-1DB5-B9CABF4E0CB2}"/>
          </ac:spMkLst>
        </pc:spChg>
        <pc:spChg chg="add del mod">
          <ac:chgData name="Mihai Budiu" userId="3fe408b5c12bb05c" providerId="LiveId" clId="{1C1DB740-569B-4B2F-A841-1A1B6212E69F}" dt="2023-08-27T20:16:09.226" v="1155" actId="478"/>
          <ac:spMkLst>
            <pc:docMk/>
            <pc:sldMk cId="2274811134" sldId="230718326"/>
            <ac:spMk id="51" creationId="{3D8B4DDE-860B-368E-2353-3BEB2CCB67B3}"/>
          </ac:spMkLst>
        </pc:spChg>
        <pc:spChg chg="add mod">
          <ac:chgData name="Mihai Budiu" userId="3fe408b5c12bb05c" providerId="LiveId" clId="{1C1DB740-569B-4B2F-A841-1A1B6212E69F}" dt="2023-08-27T20:16:12.263" v="1156" actId="571"/>
          <ac:spMkLst>
            <pc:docMk/>
            <pc:sldMk cId="2274811134" sldId="230718326"/>
            <ac:spMk id="52" creationId="{14505746-1DAE-3D96-77F4-570BFFC3AAD9}"/>
          </ac:spMkLst>
        </pc:spChg>
        <pc:spChg chg="add mod">
          <ac:chgData name="Mihai Budiu" userId="3fe408b5c12bb05c" providerId="LiveId" clId="{1C1DB740-569B-4B2F-A841-1A1B6212E69F}" dt="2023-08-27T20:16:16.126" v="1157" actId="571"/>
          <ac:spMkLst>
            <pc:docMk/>
            <pc:sldMk cId="2274811134" sldId="230718326"/>
            <ac:spMk id="53" creationId="{BE561D9C-DC0A-2A06-CD8E-24CB156F6481}"/>
          </ac:spMkLst>
        </pc:spChg>
        <pc:spChg chg="add mod">
          <ac:chgData name="Mihai Budiu" userId="3fe408b5c12bb05c" providerId="LiveId" clId="{1C1DB740-569B-4B2F-A841-1A1B6212E69F}" dt="2023-08-27T20:16:21.808" v="1166" actId="20577"/>
          <ac:spMkLst>
            <pc:docMk/>
            <pc:sldMk cId="2274811134" sldId="230718326"/>
            <ac:spMk id="54" creationId="{4957020C-C2D5-DC46-0EC2-79A662D37EF1}"/>
          </ac:spMkLst>
        </pc:spChg>
        <pc:spChg chg="add mod">
          <ac:chgData name="Mihai Budiu" userId="3fe408b5c12bb05c" providerId="LiveId" clId="{1C1DB740-569B-4B2F-A841-1A1B6212E69F}" dt="2023-08-27T20:17:24.656" v="1172" actId="1076"/>
          <ac:spMkLst>
            <pc:docMk/>
            <pc:sldMk cId="2274811134" sldId="230718326"/>
            <ac:spMk id="56" creationId="{8D560283-49DF-2D0B-25EB-2EFB3E578E27}"/>
          </ac:spMkLst>
        </pc:spChg>
        <pc:spChg chg="add mod">
          <ac:chgData name="Mihai Budiu" userId="3fe408b5c12bb05c" providerId="LiveId" clId="{1C1DB740-569B-4B2F-A841-1A1B6212E69F}" dt="2023-08-27T20:17:33.329" v="1176" actId="14100"/>
          <ac:spMkLst>
            <pc:docMk/>
            <pc:sldMk cId="2274811134" sldId="230718326"/>
            <ac:spMk id="57" creationId="{2D2418DA-BB26-DD62-29BD-248386D2B07D}"/>
          </ac:spMkLst>
        </pc:spChg>
        <pc:spChg chg="add del">
          <ac:chgData name="Mihai Budiu" userId="3fe408b5c12bb05c" providerId="LiveId" clId="{1C1DB740-569B-4B2F-A841-1A1B6212E69F}" dt="2023-08-27T20:19:44.053" v="1181" actId="478"/>
          <ac:spMkLst>
            <pc:docMk/>
            <pc:sldMk cId="2274811134" sldId="230718326"/>
            <ac:spMk id="60" creationId="{A0860E40-21DF-2B21-06D7-E1749F079A69}"/>
          </ac:spMkLst>
        </pc:spChg>
        <pc:spChg chg="add mod">
          <ac:chgData name="Mihai Budiu" userId="3fe408b5c12bb05c" providerId="LiveId" clId="{1C1DB740-569B-4B2F-A841-1A1B6212E69F}" dt="2023-08-27T20:20:18.113" v="1208" actId="1076"/>
          <ac:spMkLst>
            <pc:docMk/>
            <pc:sldMk cId="2274811134" sldId="230718326"/>
            <ac:spMk id="61" creationId="{2EFE9543-BDD4-68E2-9D97-3DF36F332553}"/>
          </ac:spMkLst>
        </pc:spChg>
        <pc:spChg chg="add mod ord">
          <ac:chgData name="Mihai Budiu" userId="3fe408b5c12bb05c" providerId="LiveId" clId="{1C1DB740-569B-4B2F-A841-1A1B6212E69F}" dt="2023-08-28T04:48:26.688" v="5354" actId="167"/>
          <ac:spMkLst>
            <pc:docMk/>
            <pc:sldMk cId="2274811134" sldId="230718326"/>
            <ac:spMk id="62" creationId="{7DA4CCAA-9EDB-0859-9A37-9990443035E7}"/>
          </ac:spMkLst>
        </pc:spChg>
        <pc:spChg chg="add mod">
          <ac:chgData name="Mihai Budiu" userId="3fe408b5c12bb05c" providerId="LiveId" clId="{1C1DB740-569B-4B2F-A841-1A1B6212E69F}" dt="2023-08-28T04:51:32.813" v="5362" actId="1076"/>
          <ac:spMkLst>
            <pc:docMk/>
            <pc:sldMk cId="2274811134" sldId="230718326"/>
            <ac:spMk id="64" creationId="{4A0B46E1-D5F5-5389-0C25-1393000A9A0A}"/>
          </ac:spMkLst>
        </pc:spChg>
        <pc:grpChg chg="add del mod">
          <ac:chgData name="Mihai Budiu" userId="3fe408b5c12bb05c" providerId="LiveId" clId="{1C1DB740-569B-4B2F-A841-1A1B6212E69F}" dt="2023-08-27T20:09:52.586" v="951" actId="165"/>
          <ac:grpSpMkLst>
            <pc:docMk/>
            <pc:sldMk cId="2274811134" sldId="230718326"/>
            <ac:grpSpMk id="3" creationId="{D2011CAD-F40E-936B-C01A-A0E1DCFC3A40}"/>
          </ac:grpSpMkLst>
        </pc:grpChg>
        <pc:grpChg chg="mod topLvl">
          <ac:chgData name="Mihai Budiu" userId="3fe408b5c12bb05c" providerId="LiveId" clId="{1C1DB740-569B-4B2F-A841-1A1B6212E69F}" dt="2023-08-27T20:15:44.639" v="1147" actId="1037"/>
          <ac:grpSpMkLst>
            <pc:docMk/>
            <pc:sldMk cId="2274811134" sldId="230718326"/>
            <ac:grpSpMk id="17" creationId="{C36E7D4B-A305-0A28-B0E3-6D565EA82DD6}"/>
          </ac:grpSpMkLst>
        </pc:grpChg>
        <pc:grpChg chg="add del mod">
          <ac:chgData name="Mihai Budiu" userId="3fe408b5c12bb05c" providerId="LiveId" clId="{1C1DB740-569B-4B2F-A841-1A1B6212E69F}" dt="2023-08-27T20:11:06.893" v="962" actId="478"/>
          <ac:grpSpMkLst>
            <pc:docMk/>
            <pc:sldMk cId="2274811134" sldId="230718326"/>
            <ac:grpSpMk id="34" creationId="{956AEBEF-F623-7F17-C0E7-C39987B3B867}"/>
          </ac:grpSpMkLst>
        </pc:grpChg>
        <pc:grpChg chg="del mod">
          <ac:chgData name="Mihai Budiu" userId="3fe408b5c12bb05c" providerId="LiveId" clId="{1C1DB740-569B-4B2F-A841-1A1B6212E69F}" dt="2023-08-27T20:11:01.533" v="961" actId="478"/>
          <ac:grpSpMkLst>
            <pc:docMk/>
            <pc:sldMk cId="2274811134" sldId="230718326"/>
            <ac:grpSpMk id="35" creationId="{277947CE-6B5E-D2B6-3072-EC209726239C}"/>
          </ac:grpSpMkLst>
        </pc:grpChg>
        <pc:grpChg chg="add del mod">
          <ac:chgData name="Mihai Budiu" userId="3fe408b5c12bb05c" providerId="LiveId" clId="{1C1DB740-569B-4B2F-A841-1A1B6212E69F}" dt="2023-08-27T20:11:20.037" v="965" actId="478"/>
          <ac:grpSpMkLst>
            <pc:docMk/>
            <pc:sldMk cId="2274811134" sldId="230718326"/>
            <ac:grpSpMk id="39" creationId="{17159775-47C4-78E8-0BC2-B6C3CABEFBC4}"/>
          </ac:grpSpMkLst>
        </pc:grpChg>
        <pc:grpChg chg="add mod">
          <ac:chgData name="Mihai Budiu" userId="3fe408b5c12bb05c" providerId="LiveId" clId="{1C1DB740-569B-4B2F-A841-1A1B6212E69F}" dt="2023-08-27T20:16:04.290" v="1153" actId="1076"/>
          <ac:grpSpMkLst>
            <pc:docMk/>
            <pc:sldMk cId="2274811134" sldId="230718326"/>
            <ac:grpSpMk id="50" creationId="{66863F6C-ACDC-A2DD-97BB-3C48523BB27E}"/>
          </ac:grpSpMkLst>
        </pc:grpChg>
        <pc:picChg chg="del">
          <ac:chgData name="Mihai Budiu" userId="3fe408b5c12bb05c" providerId="LiveId" clId="{1C1DB740-569B-4B2F-A841-1A1B6212E69F}" dt="2023-08-27T20:08:48.144" v="930" actId="478"/>
          <ac:picMkLst>
            <pc:docMk/>
            <pc:sldMk cId="2274811134" sldId="230718326"/>
            <ac:picMk id="5" creationId="{3C2A2849-57B7-720C-A4F4-D33D484678DC}"/>
          </ac:picMkLst>
        </pc:picChg>
        <pc:picChg chg="del">
          <ac:chgData name="Mihai Budiu" userId="3fe408b5c12bb05c" providerId="LiveId" clId="{1C1DB740-569B-4B2F-A841-1A1B6212E69F}" dt="2023-08-27T20:08:43.634" v="928" actId="478"/>
          <ac:picMkLst>
            <pc:docMk/>
            <pc:sldMk cId="2274811134" sldId="230718326"/>
            <ac:picMk id="18" creationId="{2A90663B-1BFE-D024-55CA-E4C46EEB3251}"/>
          </ac:picMkLst>
        </pc:picChg>
        <pc:picChg chg="del mod topLvl">
          <ac:chgData name="Mihai Budiu" userId="3fe408b5c12bb05c" providerId="LiveId" clId="{1C1DB740-569B-4B2F-A841-1A1B6212E69F}" dt="2023-08-27T20:11:20.037" v="965" actId="478"/>
          <ac:picMkLst>
            <pc:docMk/>
            <pc:sldMk cId="2274811134" sldId="230718326"/>
            <ac:picMk id="41" creationId="{674B9420-3AE8-25D5-E9C8-096D57A22094}"/>
          </ac:picMkLst>
        </pc:picChg>
        <pc:picChg chg="add mod">
          <ac:chgData name="Mihai Budiu" userId="3fe408b5c12bb05c" providerId="LiveId" clId="{1C1DB740-569B-4B2F-A841-1A1B6212E69F}" dt="2023-08-27T20:19:33.169" v="1179" actId="1076"/>
          <ac:picMkLst>
            <pc:docMk/>
            <pc:sldMk cId="2274811134" sldId="230718326"/>
            <ac:picMk id="58" creationId="{762CD945-EDA6-6586-4B9D-D8148980CD20}"/>
          </ac:picMkLst>
        </pc:picChg>
        <pc:picChg chg="add mod">
          <ac:chgData name="Mihai Budiu" userId="3fe408b5c12bb05c" providerId="LiveId" clId="{1C1DB740-569B-4B2F-A841-1A1B6212E69F}" dt="2023-08-27T20:19:25.291" v="1178" actId="1076"/>
          <ac:picMkLst>
            <pc:docMk/>
            <pc:sldMk cId="2274811134" sldId="230718326"/>
            <ac:picMk id="59" creationId="{4DEECD36-E17A-CCB9-C7ED-F3EDF0491C97}"/>
          </ac:picMkLst>
        </pc:picChg>
        <pc:cxnChg chg="mod">
          <ac:chgData name="Mihai Budiu" userId="3fe408b5c12bb05c" providerId="LiveId" clId="{1C1DB740-569B-4B2F-A841-1A1B6212E69F}" dt="2023-08-27T20:09:52.586" v="951" actId="165"/>
          <ac:cxnSpMkLst>
            <pc:docMk/>
            <pc:sldMk cId="2274811134" sldId="230718326"/>
            <ac:cxnSpMk id="25" creationId="{F134A522-7BEB-F1C0-FE8B-1D484F6352AA}"/>
          </ac:cxnSpMkLst>
        </pc:cxnChg>
        <pc:cxnChg chg="mod">
          <ac:chgData name="Mihai Budiu" userId="3fe408b5c12bb05c" providerId="LiveId" clId="{1C1DB740-569B-4B2F-A841-1A1B6212E69F}" dt="2023-08-27T20:09:52.586" v="951" actId="165"/>
          <ac:cxnSpMkLst>
            <pc:docMk/>
            <pc:sldMk cId="2274811134" sldId="230718326"/>
            <ac:cxnSpMk id="27" creationId="{689201F2-1482-0D7C-72D1-7D4092D9D86C}"/>
          </ac:cxnSpMkLst>
        </pc:cxnChg>
        <pc:cxnChg chg="del">
          <ac:chgData name="Mihai Budiu" userId="3fe408b5c12bb05c" providerId="LiveId" clId="{1C1DB740-569B-4B2F-A841-1A1B6212E69F}" dt="2023-08-27T20:09:03.811" v="935" actId="478"/>
          <ac:cxnSpMkLst>
            <pc:docMk/>
            <pc:sldMk cId="2274811134" sldId="230718326"/>
            <ac:cxnSpMk id="28" creationId="{02ED7592-9A26-0118-E94D-1D0263F33EB4}"/>
          </ac:cxnSpMkLst>
        </pc:cxnChg>
        <pc:cxnChg chg="mod">
          <ac:chgData name="Mihai Budiu" userId="3fe408b5c12bb05c" providerId="LiveId" clId="{1C1DB740-569B-4B2F-A841-1A1B6212E69F}" dt="2023-08-27T20:09:52.586" v="951" actId="165"/>
          <ac:cxnSpMkLst>
            <pc:docMk/>
            <pc:sldMk cId="2274811134" sldId="230718326"/>
            <ac:cxnSpMk id="31" creationId="{683F40F7-B3A6-AC67-3F3F-7AE3068C5A8C}"/>
          </ac:cxnSpMkLst>
        </pc:cxnChg>
        <pc:cxnChg chg="mod">
          <ac:chgData name="Mihai Budiu" userId="3fe408b5c12bb05c" providerId="LiveId" clId="{1C1DB740-569B-4B2F-A841-1A1B6212E69F}" dt="2023-08-27T20:09:52.586" v="951" actId="165"/>
          <ac:cxnSpMkLst>
            <pc:docMk/>
            <pc:sldMk cId="2274811134" sldId="230718326"/>
            <ac:cxnSpMk id="32" creationId="{FE8FC750-620A-0577-79D3-6D6E2D031CEA}"/>
          </ac:cxnSpMkLst>
        </pc:cxnChg>
        <pc:cxnChg chg="mod">
          <ac:chgData name="Mihai Budiu" userId="3fe408b5c12bb05c" providerId="LiveId" clId="{1C1DB740-569B-4B2F-A841-1A1B6212E69F}" dt="2023-08-27T20:09:52.586" v="951" actId="165"/>
          <ac:cxnSpMkLst>
            <pc:docMk/>
            <pc:sldMk cId="2274811134" sldId="230718326"/>
            <ac:cxnSpMk id="33" creationId="{C7222E01-6E89-C7E8-2A6F-002784B5A4CC}"/>
          </ac:cxnSpMkLst>
        </pc:cxnChg>
        <pc:cxnChg chg="del mod">
          <ac:chgData name="Mihai Budiu" userId="3fe408b5c12bb05c" providerId="LiveId" clId="{1C1DB740-569B-4B2F-A841-1A1B6212E69F}" dt="2023-08-27T20:11:01.533" v="961" actId="478"/>
          <ac:cxnSpMkLst>
            <pc:docMk/>
            <pc:sldMk cId="2274811134" sldId="230718326"/>
            <ac:cxnSpMk id="38" creationId="{730D35E0-3596-9E71-6AD9-06192DDA63E2}"/>
          </ac:cxnSpMkLst>
        </pc:cxnChg>
        <pc:cxnChg chg="add mod">
          <ac:chgData name="Mihai Budiu" userId="3fe408b5c12bb05c" providerId="LiveId" clId="{1C1DB740-569B-4B2F-A841-1A1B6212E69F}" dt="2023-08-27T20:17:14.522" v="1168" actId="1076"/>
          <ac:cxnSpMkLst>
            <pc:docMk/>
            <pc:sldMk cId="2274811134" sldId="230718326"/>
            <ac:cxnSpMk id="55" creationId="{5C3480EE-746E-D0A7-E767-E804F7A487E3}"/>
          </ac:cxnSpMkLst>
        </pc:cxnChg>
      </pc:sldChg>
      <pc:sldChg chg="addSp delSp modSp add mod ord modAnim">
        <pc:chgData name="Mihai Budiu" userId="3fe408b5c12bb05c" providerId="LiveId" clId="{1C1DB740-569B-4B2F-A841-1A1B6212E69F}" dt="2023-08-28T04:55:45.652" v="5385" actId="1076"/>
        <pc:sldMkLst>
          <pc:docMk/>
          <pc:sldMk cId="3614094170" sldId="230718327"/>
        </pc:sldMkLst>
        <pc:spChg chg="mod">
          <ac:chgData name="Mihai Budiu" userId="3fe408b5c12bb05c" providerId="LiveId" clId="{1C1DB740-569B-4B2F-A841-1A1B6212E69F}" dt="2023-08-27T20:21:31.132" v="1220" actId="20577"/>
          <ac:spMkLst>
            <pc:docMk/>
            <pc:sldMk cId="3614094170" sldId="230718327"/>
            <ac:spMk id="2" creationId="{CAE07189-DC60-FBF2-D54D-40CD0DC816CE}"/>
          </ac:spMkLst>
        </pc:spChg>
        <pc:spChg chg="add mod">
          <ac:chgData name="Mihai Budiu" userId="3fe408b5c12bb05c" providerId="LiveId" clId="{1C1DB740-569B-4B2F-A841-1A1B6212E69F}" dt="2023-08-27T20:22:07.778" v="1260" actId="1076"/>
          <ac:spMkLst>
            <pc:docMk/>
            <pc:sldMk cId="3614094170" sldId="230718327"/>
            <ac:spMk id="6" creationId="{741F0A9B-99D3-51C7-4EEE-EFA2D0F2212B}"/>
          </ac:spMkLst>
        </pc:spChg>
        <pc:spChg chg="add mod">
          <ac:chgData name="Mihai Budiu" userId="3fe408b5c12bb05c" providerId="LiveId" clId="{1C1DB740-569B-4B2F-A841-1A1B6212E69F}" dt="2023-08-28T04:55:45.652" v="5385" actId="1076"/>
          <ac:spMkLst>
            <pc:docMk/>
            <pc:sldMk cId="3614094170" sldId="230718327"/>
            <ac:spMk id="7" creationId="{BDDA82BC-2F74-EC57-26AF-91B45D71E7B8}"/>
          </ac:spMkLst>
        </pc:spChg>
        <pc:spChg chg="add mod ord">
          <ac:chgData name="Mihai Budiu" userId="3fe408b5c12bb05c" providerId="LiveId" clId="{1C1DB740-569B-4B2F-A841-1A1B6212E69F}" dt="2023-08-28T04:55:41.190" v="5384" actId="167"/>
          <ac:spMkLst>
            <pc:docMk/>
            <pc:sldMk cId="3614094170" sldId="230718327"/>
            <ac:spMk id="8" creationId="{F0D071E1-3EB8-3240-4C56-9E214266BA08}"/>
          </ac:spMkLst>
        </pc:spChg>
        <pc:spChg chg="mod">
          <ac:chgData name="Mihai Budiu" userId="3fe408b5c12bb05c" providerId="LiveId" clId="{1C1DB740-569B-4B2F-A841-1A1B6212E69F}" dt="2023-08-27T20:26:47.168" v="1303" actId="20577"/>
          <ac:spMkLst>
            <pc:docMk/>
            <pc:sldMk cId="3614094170" sldId="230718327"/>
            <ac:spMk id="11" creationId="{94B53DB0-326D-04A5-652B-85E8F547887B}"/>
          </ac:spMkLst>
        </pc:spChg>
        <pc:spChg chg="mod">
          <ac:chgData name="Mihai Budiu" userId="3fe408b5c12bb05c" providerId="LiveId" clId="{1C1DB740-569B-4B2F-A841-1A1B6212E69F}" dt="2023-08-27T22:00:15.804" v="1306" actId="20577"/>
          <ac:spMkLst>
            <pc:docMk/>
            <pc:sldMk cId="3614094170" sldId="230718327"/>
            <ac:spMk id="37" creationId="{FD79A8A0-5FAF-29F7-FB0B-93A942B577AF}"/>
          </ac:spMkLst>
        </pc:spChg>
        <pc:spChg chg="mod">
          <ac:chgData name="Mihai Budiu" userId="3fe408b5c12bb05c" providerId="LiveId" clId="{1C1DB740-569B-4B2F-A841-1A1B6212E69F}" dt="2023-08-28T04:22:54.236" v="4929" actId="207"/>
          <ac:spMkLst>
            <pc:docMk/>
            <pc:sldMk cId="3614094170" sldId="230718327"/>
            <ac:spMk id="42" creationId="{D59B308D-FB13-3EC2-7279-38133D687EC3}"/>
          </ac:spMkLst>
        </pc:spChg>
        <pc:spChg chg="mod">
          <ac:chgData name="Mihai Budiu" userId="3fe408b5c12bb05c" providerId="LiveId" clId="{1C1DB740-569B-4B2F-A841-1A1B6212E69F}" dt="2023-08-28T04:22:54.236" v="4929" actId="207"/>
          <ac:spMkLst>
            <pc:docMk/>
            <pc:sldMk cId="3614094170" sldId="230718327"/>
            <ac:spMk id="43" creationId="{A4E689AD-4B9E-B520-E4A9-7086B6AB10A3}"/>
          </ac:spMkLst>
        </pc:spChg>
        <pc:spChg chg="del">
          <ac:chgData name="Mihai Budiu" userId="3fe408b5c12bb05c" providerId="LiveId" clId="{1C1DB740-569B-4B2F-A841-1A1B6212E69F}" dt="2023-08-27T20:26:45.091" v="1302" actId="478"/>
          <ac:spMkLst>
            <pc:docMk/>
            <pc:sldMk cId="3614094170" sldId="230718327"/>
            <ac:spMk id="61" creationId="{2EFE9543-BDD4-68E2-9D97-3DF36F332553}"/>
          </ac:spMkLst>
        </pc:spChg>
        <pc:picChg chg="del">
          <ac:chgData name="Mihai Budiu" userId="3fe408b5c12bb05c" providerId="LiveId" clId="{1C1DB740-569B-4B2F-A841-1A1B6212E69F}" dt="2023-08-27T20:26:42.746" v="1301" actId="478"/>
          <ac:picMkLst>
            <pc:docMk/>
            <pc:sldMk cId="3614094170" sldId="230718327"/>
            <ac:picMk id="58" creationId="{762CD945-EDA6-6586-4B9D-D8148980CD20}"/>
          </ac:picMkLst>
        </pc:picChg>
        <pc:picChg chg="del">
          <ac:chgData name="Mihai Budiu" userId="3fe408b5c12bb05c" providerId="LiveId" clId="{1C1DB740-569B-4B2F-A841-1A1B6212E69F}" dt="2023-08-27T20:26:42.746" v="1301" actId="478"/>
          <ac:picMkLst>
            <pc:docMk/>
            <pc:sldMk cId="3614094170" sldId="230718327"/>
            <ac:picMk id="59" creationId="{4DEECD36-E17A-CCB9-C7ED-F3EDF0491C97}"/>
          </ac:picMkLst>
        </pc:picChg>
        <pc:cxnChg chg="add del">
          <ac:chgData name="Mihai Budiu" userId="3fe408b5c12bb05c" providerId="LiveId" clId="{1C1DB740-569B-4B2F-A841-1A1B6212E69F}" dt="2023-08-27T20:21:38.948" v="1222" actId="478"/>
          <ac:cxnSpMkLst>
            <pc:docMk/>
            <pc:sldMk cId="3614094170" sldId="230718327"/>
            <ac:cxnSpMk id="5" creationId="{C3369A1A-F3C6-FD59-413B-05DE1C3085CE}"/>
          </ac:cxnSpMkLst>
        </pc:cxnChg>
      </pc:sldChg>
      <pc:sldChg chg="addSp delSp modSp new mod modAnim">
        <pc:chgData name="Mihai Budiu" userId="3fe408b5c12bb05c" providerId="LiveId" clId="{1C1DB740-569B-4B2F-A841-1A1B6212E69F}" dt="2023-08-28T05:00:12.394" v="5434"/>
        <pc:sldMkLst>
          <pc:docMk/>
          <pc:sldMk cId="404035338" sldId="230718328"/>
        </pc:sldMkLst>
        <pc:spChg chg="mod">
          <ac:chgData name="Mihai Budiu" userId="3fe408b5c12bb05c" providerId="LiveId" clId="{1C1DB740-569B-4B2F-A841-1A1B6212E69F}" dt="2023-08-28T03:45:34.595" v="2708" actId="1076"/>
          <ac:spMkLst>
            <pc:docMk/>
            <pc:sldMk cId="404035338" sldId="230718328"/>
            <ac:spMk id="2" creationId="{AED01103-6C34-A564-908B-8A51821F482C}"/>
          </ac:spMkLst>
        </pc:spChg>
        <pc:spChg chg="mod">
          <ac:chgData name="Mihai Budiu" userId="3fe408b5c12bb05c" providerId="LiveId" clId="{1C1DB740-569B-4B2F-A841-1A1B6212E69F}" dt="2023-08-28T03:46:47.960" v="2841" actId="20577"/>
          <ac:spMkLst>
            <pc:docMk/>
            <pc:sldMk cId="404035338" sldId="230718328"/>
            <ac:spMk id="3" creationId="{FC4AF8DB-4F76-FA23-CAB7-392C611FB326}"/>
          </ac:spMkLst>
        </pc:spChg>
        <pc:spChg chg="mod">
          <ac:chgData name="Mihai Budiu" userId="3fe408b5c12bb05c" providerId="LiveId" clId="{1C1DB740-569B-4B2F-A841-1A1B6212E69F}" dt="2023-08-27T23:25:55.334" v="2516" actId="1037"/>
          <ac:spMkLst>
            <pc:docMk/>
            <pc:sldMk cId="404035338" sldId="230718328"/>
            <ac:spMk id="4" creationId="{83F2D1C7-7A6A-4D04-B7EC-98BDB0B477CA}"/>
          </ac:spMkLst>
        </pc:spChg>
        <pc:spChg chg="add del">
          <ac:chgData name="Mihai Budiu" userId="3fe408b5c12bb05c" providerId="LiveId" clId="{1C1DB740-569B-4B2F-A841-1A1B6212E69F}" dt="2023-08-27T22:59:54.931" v="2079"/>
          <ac:spMkLst>
            <pc:docMk/>
            <pc:sldMk cId="404035338" sldId="230718328"/>
            <ac:spMk id="5" creationId="{92E4CF13-FABD-33E7-0E6B-78CE9FDF31F8}"/>
          </ac:spMkLst>
        </pc:spChg>
        <pc:spChg chg="add del mod">
          <ac:chgData name="Mihai Budiu" userId="3fe408b5c12bb05c" providerId="LiveId" clId="{1C1DB740-569B-4B2F-A841-1A1B6212E69F}" dt="2023-08-27T23:00:04.342" v="2084"/>
          <ac:spMkLst>
            <pc:docMk/>
            <pc:sldMk cId="404035338" sldId="230718328"/>
            <ac:spMk id="6" creationId="{FD045943-BC10-6E70-9599-73A526E833AA}"/>
          </ac:spMkLst>
        </pc:spChg>
        <pc:spChg chg="add mod">
          <ac:chgData name="Mihai Budiu" userId="3fe408b5c12bb05c" providerId="LiveId" clId="{1C1DB740-569B-4B2F-A841-1A1B6212E69F}" dt="2023-08-28T04:58:21.645" v="5422" actId="1038"/>
          <ac:spMkLst>
            <pc:docMk/>
            <pc:sldMk cId="404035338" sldId="230718328"/>
            <ac:spMk id="9" creationId="{88B99707-53CA-22D1-78FE-6344E15CF3E4}"/>
          </ac:spMkLst>
        </pc:spChg>
        <pc:spChg chg="add mod">
          <ac:chgData name="Mihai Budiu" userId="3fe408b5c12bb05c" providerId="LiveId" clId="{1C1DB740-569B-4B2F-A841-1A1B6212E69F}" dt="2023-08-28T04:58:21.645" v="5422" actId="1038"/>
          <ac:spMkLst>
            <pc:docMk/>
            <pc:sldMk cId="404035338" sldId="230718328"/>
            <ac:spMk id="11" creationId="{BA2995F9-D1A5-363F-30C9-DAF0AC047754}"/>
          </ac:spMkLst>
        </pc:spChg>
        <pc:spChg chg="add mod">
          <ac:chgData name="Mihai Budiu" userId="3fe408b5c12bb05c" providerId="LiveId" clId="{1C1DB740-569B-4B2F-A841-1A1B6212E69F}" dt="2023-08-28T04:58:21.645" v="5422" actId="1038"/>
          <ac:spMkLst>
            <pc:docMk/>
            <pc:sldMk cId="404035338" sldId="230718328"/>
            <ac:spMk id="12" creationId="{D844D406-2040-25CC-A416-270537F0255C}"/>
          </ac:spMkLst>
        </pc:spChg>
        <pc:spChg chg="add mod">
          <ac:chgData name="Mihai Budiu" userId="3fe408b5c12bb05c" providerId="LiveId" clId="{1C1DB740-569B-4B2F-A841-1A1B6212E69F}" dt="2023-08-28T04:58:21.645" v="5422" actId="1038"/>
          <ac:spMkLst>
            <pc:docMk/>
            <pc:sldMk cId="404035338" sldId="230718328"/>
            <ac:spMk id="13" creationId="{3703D124-D0D5-A8D8-533F-F64DC9C16019}"/>
          </ac:spMkLst>
        </pc:spChg>
        <pc:spChg chg="add mod">
          <ac:chgData name="Mihai Budiu" userId="3fe408b5c12bb05c" providerId="LiveId" clId="{1C1DB740-569B-4B2F-A841-1A1B6212E69F}" dt="2023-08-28T04:58:21.645" v="5422" actId="1038"/>
          <ac:spMkLst>
            <pc:docMk/>
            <pc:sldMk cId="404035338" sldId="230718328"/>
            <ac:spMk id="14" creationId="{9661147E-1B58-CC90-545A-5144DEE505DB}"/>
          </ac:spMkLst>
        </pc:spChg>
        <pc:spChg chg="add mod">
          <ac:chgData name="Mihai Budiu" userId="3fe408b5c12bb05c" providerId="LiveId" clId="{1C1DB740-569B-4B2F-A841-1A1B6212E69F}" dt="2023-08-28T04:58:21.645" v="5422" actId="1038"/>
          <ac:spMkLst>
            <pc:docMk/>
            <pc:sldMk cId="404035338" sldId="230718328"/>
            <ac:spMk id="15" creationId="{F463687D-10F5-A9DF-CA28-68DFA32F938B}"/>
          </ac:spMkLst>
        </pc:spChg>
        <pc:spChg chg="add mod">
          <ac:chgData name="Mihai Budiu" userId="3fe408b5c12bb05c" providerId="LiveId" clId="{1C1DB740-569B-4B2F-A841-1A1B6212E69F}" dt="2023-08-27T23:17:13.808" v="2266" actId="14100"/>
          <ac:spMkLst>
            <pc:docMk/>
            <pc:sldMk cId="404035338" sldId="230718328"/>
            <ac:spMk id="16" creationId="{DA145BA9-E613-BDA2-FA1F-74F50C1CB15E}"/>
          </ac:spMkLst>
        </pc:spChg>
        <pc:spChg chg="add mod">
          <ac:chgData name="Mihai Budiu" userId="3fe408b5c12bb05c" providerId="LiveId" clId="{1C1DB740-569B-4B2F-A841-1A1B6212E69F}" dt="2023-08-27T23:22:32.942" v="2390" actId="20577"/>
          <ac:spMkLst>
            <pc:docMk/>
            <pc:sldMk cId="404035338" sldId="230718328"/>
            <ac:spMk id="18" creationId="{709C449B-EA59-F6C6-F98D-34762E362F53}"/>
          </ac:spMkLst>
        </pc:spChg>
        <pc:spChg chg="mod">
          <ac:chgData name="Mihai Budiu" userId="3fe408b5c12bb05c" providerId="LiveId" clId="{1C1DB740-569B-4B2F-A841-1A1B6212E69F}" dt="2023-08-27T23:14:48.350" v="2148"/>
          <ac:spMkLst>
            <pc:docMk/>
            <pc:sldMk cId="404035338" sldId="230718328"/>
            <ac:spMk id="20" creationId="{1522FE2F-CB42-6F21-FA4D-C8A303D2CA85}"/>
          </ac:spMkLst>
        </pc:spChg>
        <pc:spChg chg="mod">
          <ac:chgData name="Mihai Budiu" userId="3fe408b5c12bb05c" providerId="LiveId" clId="{1C1DB740-569B-4B2F-A841-1A1B6212E69F}" dt="2023-08-27T23:14:48.350" v="2148"/>
          <ac:spMkLst>
            <pc:docMk/>
            <pc:sldMk cId="404035338" sldId="230718328"/>
            <ac:spMk id="22" creationId="{7B5024B7-6CCB-DFCF-975F-5CD4F3099394}"/>
          </ac:spMkLst>
        </pc:spChg>
        <pc:spChg chg="mod">
          <ac:chgData name="Mihai Budiu" userId="3fe408b5c12bb05c" providerId="LiveId" clId="{1C1DB740-569B-4B2F-A841-1A1B6212E69F}" dt="2023-08-27T23:14:48.350" v="2148"/>
          <ac:spMkLst>
            <pc:docMk/>
            <pc:sldMk cId="404035338" sldId="230718328"/>
            <ac:spMk id="24" creationId="{AF9DCC29-E842-6C4C-766C-26F8B186B343}"/>
          </ac:spMkLst>
        </pc:spChg>
        <pc:spChg chg="add mod">
          <ac:chgData name="Mihai Budiu" userId="3fe408b5c12bb05c" providerId="LiveId" clId="{1C1DB740-569B-4B2F-A841-1A1B6212E69F}" dt="2023-08-27T23:14:48.350" v="2148"/>
          <ac:spMkLst>
            <pc:docMk/>
            <pc:sldMk cId="404035338" sldId="230718328"/>
            <ac:spMk id="26" creationId="{6E4F1526-F67A-EF6A-BC57-32CDC2A4FD85}"/>
          </ac:spMkLst>
        </pc:spChg>
        <pc:spChg chg="add mod">
          <ac:chgData name="Mihai Budiu" userId="3fe408b5c12bb05c" providerId="LiveId" clId="{1C1DB740-569B-4B2F-A841-1A1B6212E69F}" dt="2023-08-28T03:45:59.066" v="2794" actId="27636"/>
          <ac:spMkLst>
            <pc:docMk/>
            <pc:sldMk cId="404035338" sldId="230718328"/>
            <ac:spMk id="27" creationId="{45555247-E072-4953-B974-E57D8922D39B}"/>
          </ac:spMkLst>
        </pc:spChg>
        <pc:spChg chg="add mod">
          <ac:chgData name="Mihai Budiu" userId="3fe408b5c12bb05c" providerId="LiveId" clId="{1C1DB740-569B-4B2F-A841-1A1B6212E69F}" dt="2023-08-28T04:58:21.645" v="5422" actId="1038"/>
          <ac:spMkLst>
            <pc:docMk/>
            <pc:sldMk cId="404035338" sldId="230718328"/>
            <ac:spMk id="28" creationId="{5AE9F171-5B67-7E7E-8813-48CA5B0D5B88}"/>
          </ac:spMkLst>
        </pc:spChg>
        <pc:spChg chg="add mod">
          <ac:chgData name="Mihai Budiu" userId="3fe408b5c12bb05c" providerId="LiveId" clId="{1C1DB740-569B-4B2F-A841-1A1B6212E69F}" dt="2023-08-28T04:58:21.645" v="5422" actId="1038"/>
          <ac:spMkLst>
            <pc:docMk/>
            <pc:sldMk cId="404035338" sldId="230718328"/>
            <ac:spMk id="29" creationId="{9488A4EA-3B05-738E-F822-C939CB021CD2}"/>
          </ac:spMkLst>
        </pc:spChg>
        <pc:spChg chg="add mod">
          <ac:chgData name="Mihai Budiu" userId="3fe408b5c12bb05c" providerId="LiveId" clId="{1C1DB740-569B-4B2F-A841-1A1B6212E69F}" dt="2023-08-28T04:58:21.645" v="5422" actId="1038"/>
          <ac:spMkLst>
            <pc:docMk/>
            <pc:sldMk cId="404035338" sldId="230718328"/>
            <ac:spMk id="30" creationId="{2F69C76B-491B-CDA5-FDB3-E8A121147E35}"/>
          </ac:spMkLst>
        </pc:spChg>
        <pc:spChg chg="add mod">
          <ac:chgData name="Mihai Budiu" userId="3fe408b5c12bb05c" providerId="LiveId" clId="{1C1DB740-569B-4B2F-A841-1A1B6212E69F}" dt="2023-08-27T23:15:00.984" v="2151"/>
          <ac:spMkLst>
            <pc:docMk/>
            <pc:sldMk cId="404035338" sldId="230718328"/>
            <ac:spMk id="31" creationId="{1A102167-F425-BED7-CB03-386C8B4A4DA5}"/>
          </ac:spMkLst>
        </pc:spChg>
        <pc:spChg chg="add mod">
          <ac:chgData name="Mihai Budiu" userId="3fe408b5c12bb05c" providerId="LiveId" clId="{1C1DB740-569B-4B2F-A841-1A1B6212E69F}" dt="2023-08-27T23:23:09.625" v="2402" actId="1076"/>
          <ac:spMkLst>
            <pc:docMk/>
            <pc:sldMk cId="404035338" sldId="230718328"/>
            <ac:spMk id="32" creationId="{1FCB3345-27B5-0FB2-0116-8E4AFC370445}"/>
          </ac:spMkLst>
        </pc:spChg>
        <pc:spChg chg="add mod">
          <ac:chgData name="Mihai Budiu" userId="3fe408b5c12bb05c" providerId="LiveId" clId="{1C1DB740-569B-4B2F-A841-1A1B6212E69F}" dt="2023-08-28T04:58:27.908" v="5423" actId="1076"/>
          <ac:spMkLst>
            <pc:docMk/>
            <pc:sldMk cId="404035338" sldId="230718328"/>
            <ac:spMk id="35" creationId="{3D8AE8B2-52A1-0FBA-7D4F-A423184FD598}"/>
          </ac:spMkLst>
        </pc:spChg>
        <pc:spChg chg="add mod">
          <ac:chgData name="Mihai Budiu" userId="3fe408b5c12bb05c" providerId="LiveId" clId="{1C1DB740-569B-4B2F-A841-1A1B6212E69F}" dt="2023-08-27T23:26:24.740" v="2551" actId="14100"/>
          <ac:spMkLst>
            <pc:docMk/>
            <pc:sldMk cId="404035338" sldId="230718328"/>
            <ac:spMk id="38" creationId="{6D99DB52-5462-B9E2-0C09-AD3E226FE516}"/>
          </ac:spMkLst>
        </pc:spChg>
        <pc:spChg chg="add mod">
          <ac:chgData name="Mihai Budiu" userId="3fe408b5c12bb05c" providerId="LiveId" clId="{1C1DB740-569B-4B2F-A841-1A1B6212E69F}" dt="2023-08-27T23:25:55.334" v="2516" actId="1037"/>
          <ac:spMkLst>
            <pc:docMk/>
            <pc:sldMk cId="404035338" sldId="230718328"/>
            <ac:spMk id="41" creationId="{E5FC7030-1547-919F-0596-D16099800D83}"/>
          </ac:spMkLst>
        </pc:spChg>
        <pc:spChg chg="mod">
          <ac:chgData name="Mihai Budiu" userId="3fe408b5c12bb05c" providerId="LiveId" clId="{1C1DB740-569B-4B2F-A841-1A1B6212E69F}" dt="2023-08-27T23:19:57.937" v="2287"/>
          <ac:spMkLst>
            <pc:docMk/>
            <pc:sldMk cId="404035338" sldId="230718328"/>
            <ac:spMk id="43" creationId="{5FC6D5FF-DFF8-5D4E-33D3-2AB8501E50C3}"/>
          </ac:spMkLst>
        </pc:spChg>
        <pc:spChg chg="mod">
          <ac:chgData name="Mihai Budiu" userId="3fe408b5c12bb05c" providerId="LiveId" clId="{1C1DB740-569B-4B2F-A841-1A1B6212E69F}" dt="2023-08-27T23:19:57.937" v="2287"/>
          <ac:spMkLst>
            <pc:docMk/>
            <pc:sldMk cId="404035338" sldId="230718328"/>
            <ac:spMk id="45" creationId="{9CED4E4A-F0CD-A533-CC4D-574ADB5C6470}"/>
          </ac:spMkLst>
        </pc:spChg>
        <pc:spChg chg="mod">
          <ac:chgData name="Mihai Budiu" userId="3fe408b5c12bb05c" providerId="LiveId" clId="{1C1DB740-569B-4B2F-A841-1A1B6212E69F}" dt="2023-08-27T23:19:57.937" v="2287"/>
          <ac:spMkLst>
            <pc:docMk/>
            <pc:sldMk cId="404035338" sldId="230718328"/>
            <ac:spMk id="47" creationId="{A7CE2D92-A97F-F0C7-20F6-8C28349981F1}"/>
          </ac:spMkLst>
        </pc:spChg>
        <pc:spChg chg="add mod">
          <ac:chgData name="Mihai Budiu" userId="3fe408b5c12bb05c" providerId="LiveId" clId="{1C1DB740-569B-4B2F-A841-1A1B6212E69F}" dt="2023-08-27T23:25:55.334" v="2516" actId="1037"/>
          <ac:spMkLst>
            <pc:docMk/>
            <pc:sldMk cId="404035338" sldId="230718328"/>
            <ac:spMk id="49" creationId="{2C558DB4-7300-829C-6806-6D10A883BB36}"/>
          </ac:spMkLst>
        </pc:spChg>
        <pc:spChg chg="add mod">
          <ac:chgData name="Mihai Budiu" userId="3fe408b5c12bb05c" providerId="LiveId" clId="{1C1DB740-569B-4B2F-A841-1A1B6212E69F}" dt="2023-08-28T03:47:07.683" v="2859" actId="1076"/>
          <ac:spMkLst>
            <pc:docMk/>
            <pc:sldMk cId="404035338" sldId="230718328"/>
            <ac:spMk id="50" creationId="{9A6C25F6-14EA-35CF-1E97-9F20810A8E48}"/>
          </ac:spMkLst>
        </pc:spChg>
        <pc:spChg chg="add mod">
          <ac:chgData name="Mihai Budiu" userId="3fe408b5c12bb05c" providerId="LiveId" clId="{1C1DB740-569B-4B2F-A841-1A1B6212E69F}" dt="2023-08-27T23:25:55.334" v="2516" actId="1037"/>
          <ac:spMkLst>
            <pc:docMk/>
            <pc:sldMk cId="404035338" sldId="230718328"/>
            <ac:spMk id="51" creationId="{A1103ED6-D9B9-29B0-8521-342CF43D2209}"/>
          </ac:spMkLst>
        </pc:spChg>
        <pc:spChg chg="add mod">
          <ac:chgData name="Mihai Budiu" userId="3fe408b5c12bb05c" providerId="LiveId" clId="{1C1DB740-569B-4B2F-A841-1A1B6212E69F}" dt="2023-08-27T23:25:55.334" v="2516" actId="1037"/>
          <ac:spMkLst>
            <pc:docMk/>
            <pc:sldMk cId="404035338" sldId="230718328"/>
            <ac:spMk id="52" creationId="{B44FBDB0-C122-BFE2-685B-C2EC92789D32}"/>
          </ac:spMkLst>
        </pc:spChg>
        <pc:spChg chg="add mod">
          <ac:chgData name="Mihai Budiu" userId="3fe408b5c12bb05c" providerId="LiveId" clId="{1C1DB740-569B-4B2F-A841-1A1B6212E69F}" dt="2023-08-28T04:59:45.005" v="5431" actId="14100"/>
          <ac:spMkLst>
            <pc:docMk/>
            <pc:sldMk cId="404035338" sldId="230718328"/>
            <ac:spMk id="53" creationId="{3653F5FB-799D-A6A8-B01E-095B7099AE1E}"/>
          </ac:spMkLst>
        </pc:spChg>
        <pc:spChg chg="add mod">
          <ac:chgData name="Mihai Budiu" userId="3fe408b5c12bb05c" providerId="LiveId" clId="{1C1DB740-569B-4B2F-A841-1A1B6212E69F}" dt="2023-08-27T23:26:19.730" v="2550" actId="1038"/>
          <ac:spMkLst>
            <pc:docMk/>
            <pc:sldMk cId="404035338" sldId="230718328"/>
            <ac:spMk id="54" creationId="{026B3976-15AC-B4F2-E80B-35877F759FF8}"/>
          </ac:spMkLst>
        </pc:spChg>
        <pc:spChg chg="add mod">
          <ac:chgData name="Mihai Budiu" userId="3fe408b5c12bb05c" providerId="LiveId" clId="{1C1DB740-569B-4B2F-A841-1A1B6212E69F}" dt="2023-08-27T23:26:19.730" v="2550" actId="1038"/>
          <ac:spMkLst>
            <pc:docMk/>
            <pc:sldMk cId="404035338" sldId="230718328"/>
            <ac:spMk id="55" creationId="{14356E17-CD22-C5A2-DF3B-A14C227F9E78}"/>
          </ac:spMkLst>
        </pc:spChg>
        <pc:spChg chg="add del mod">
          <ac:chgData name="Mihai Budiu" userId="3fe408b5c12bb05c" providerId="LiveId" clId="{1C1DB740-569B-4B2F-A841-1A1B6212E69F}" dt="2023-08-27T23:20:06.403" v="2289" actId="478"/>
          <ac:spMkLst>
            <pc:docMk/>
            <pc:sldMk cId="404035338" sldId="230718328"/>
            <ac:spMk id="56" creationId="{EF2690B1-7770-E206-94A5-40F565923419}"/>
          </ac:spMkLst>
        </pc:spChg>
        <pc:spChg chg="add mod">
          <ac:chgData name="Mihai Budiu" userId="3fe408b5c12bb05c" providerId="LiveId" clId="{1C1DB740-569B-4B2F-A841-1A1B6212E69F}" dt="2023-08-28T04:58:21.645" v="5422" actId="1038"/>
          <ac:spMkLst>
            <pc:docMk/>
            <pc:sldMk cId="404035338" sldId="230718328"/>
            <ac:spMk id="57" creationId="{10942514-3513-6504-342D-8AF584E25FB4}"/>
          </ac:spMkLst>
        </pc:spChg>
        <pc:spChg chg="add mod">
          <ac:chgData name="Mihai Budiu" userId="3fe408b5c12bb05c" providerId="LiveId" clId="{1C1DB740-569B-4B2F-A841-1A1B6212E69F}" dt="2023-08-28T04:58:21.645" v="5422" actId="1038"/>
          <ac:spMkLst>
            <pc:docMk/>
            <pc:sldMk cId="404035338" sldId="230718328"/>
            <ac:spMk id="58" creationId="{F7D26929-3836-51A6-5DE1-CEB96124AEBD}"/>
          </ac:spMkLst>
        </pc:spChg>
        <pc:spChg chg="add mod">
          <ac:chgData name="Mihai Budiu" userId="3fe408b5c12bb05c" providerId="LiveId" clId="{1C1DB740-569B-4B2F-A841-1A1B6212E69F}" dt="2023-08-28T04:58:21.645" v="5422" actId="1038"/>
          <ac:spMkLst>
            <pc:docMk/>
            <pc:sldMk cId="404035338" sldId="230718328"/>
            <ac:spMk id="59" creationId="{3293314E-F539-5EE5-D243-DA5F5B0C4B2B}"/>
          </ac:spMkLst>
        </pc:spChg>
        <pc:spChg chg="add mod">
          <ac:chgData name="Mihai Budiu" userId="3fe408b5c12bb05c" providerId="LiveId" clId="{1C1DB740-569B-4B2F-A841-1A1B6212E69F}" dt="2023-08-27T23:23:34.867" v="2406" actId="553"/>
          <ac:spMkLst>
            <pc:docMk/>
            <pc:sldMk cId="404035338" sldId="230718328"/>
            <ac:spMk id="61" creationId="{C644C1B1-E088-45A7-EEED-F45202A6AD25}"/>
          </ac:spMkLst>
        </pc:spChg>
        <pc:spChg chg="add mod">
          <ac:chgData name="Mihai Budiu" userId="3fe408b5c12bb05c" providerId="LiveId" clId="{1C1DB740-569B-4B2F-A841-1A1B6212E69F}" dt="2023-08-27T23:23:34.867" v="2406" actId="553"/>
          <ac:spMkLst>
            <pc:docMk/>
            <pc:sldMk cId="404035338" sldId="230718328"/>
            <ac:spMk id="62" creationId="{96AF7E8A-28DD-0EE1-4961-319C8032647E}"/>
          </ac:spMkLst>
        </pc:spChg>
        <pc:spChg chg="add mod">
          <ac:chgData name="Mihai Budiu" userId="3fe408b5c12bb05c" providerId="LiveId" clId="{1C1DB740-569B-4B2F-A841-1A1B6212E69F}" dt="2023-08-27T23:23:41.799" v="2407" actId="20577"/>
          <ac:spMkLst>
            <pc:docMk/>
            <pc:sldMk cId="404035338" sldId="230718328"/>
            <ac:spMk id="63" creationId="{3ED52394-180D-BDD5-E607-8896DCD9D89A}"/>
          </ac:spMkLst>
        </pc:spChg>
        <pc:spChg chg="add mod">
          <ac:chgData name="Mihai Budiu" userId="3fe408b5c12bb05c" providerId="LiveId" clId="{1C1DB740-569B-4B2F-A841-1A1B6212E69F}" dt="2023-08-27T23:25:55.334" v="2516" actId="1037"/>
          <ac:spMkLst>
            <pc:docMk/>
            <pc:sldMk cId="404035338" sldId="230718328"/>
            <ac:spMk id="64" creationId="{DD22BC4E-FC96-9B46-10E5-9CEC923FE4A8}"/>
          </ac:spMkLst>
        </pc:spChg>
        <pc:spChg chg="add mod">
          <ac:chgData name="Mihai Budiu" userId="3fe408b5c12bb05c" providerId="LiveId" clId="{1C1DB740-569B-4B2F-A841-1A1B6212E69F}" dt="2023-08-28T03:47:16.345" v="2860" actId="113"/>
          <ac:spMkLst>
            <pc:docMk/>
            <pc:sldMk cId="404035338" sldId="230718328"/>
            <ac:spMk id="69" creationId="{931F7B63-64D7-83BF-2DD3-50477ED0F2D2}"/>
          </ac:spMkLst>
        </pc:spChg>
        <pc:grpChg chg="add mod">
          <ac:chgData name="Mihai Budiu" userId="3fe408b5c12bb05c" providerId="LiveId" clId="{1C1DB740-569B-4B2F-A841-1A1B6212E69F}" dt="2023-08-27T23:14:48.350" v="2148"/>
          <ac:grpSpMkLst>
            <pc:docMk/>
            <pc:sldMk cId="404035338" sldId="230718328"/>
            <ac:grpSpMk id="19" creationId="{1875199E-45BB-3511-F0D4-09CDC8AC63FE}"/>
          </ac:grpSpMkLst>
        </pc:grpChg>
        <pc:grpChg chg="add mod">
          <ac:chgData name="Mihai Budiu" userId="3fe408b5c12bb05c" providerId="LiveId" clId="{1C1DB740-569B-4B2F-A841-1A1B6212E69F}" dt="2023-08-27T23:25:55.334" v="2516" actId="1037"/>
          <ac:grpSpMkLst>
            <pc:docMk/>
            <pc:sldMk cId="404035338" sldId="230718328"/>
            <ac:grpSpMk id="42" creationId="{21B556BF-E705-DE77-077F-D891E9070FF7}"/>
          </ac:grpSpMkLst>
        </pc:grpChg>
        <pc:picChg chg="mod">
          <ac:chgData name="Mihai Budiu" userId="3fe408b5c12bb05c" providerId="LiveId" clId="{1C1DB740-569B-4B2F-A841-1A1B6212E69F}" dt="2023-08-27T23:14:48.350" v="2148"/>
          <ac:picMkLst>
            <pc:docMk/>
            <pc:sldMk cId="404035338" sldId="230718328"/>
            <ac:picMk id="21" creationId="{E1AA2B43-B728-9711-AD2A-D3D1DB70C19D}"/>
          </ac:picMkLst>
        </pc:picChg>
        <pc:picChg chg="mod">
          <ac:chgData name="Mihai Budiu" userId="3fe408b5c12bb05c" providerId="LiveId" clId="{1C1DB740-569B-4B2F-A841-1A1B6212E69F}" dt="2023-08-27T23:14:48.350" v="2148"/>
          <ac:picMkLst>
            <pc:docMk/>
            <pc:sldMk cId="404035338" sldId="230718328"/>
            <ac:picMk id="23" creationId="{44FFE1DB-6BD2-5F6C-CA62-069398D00A6D}"/>
          </ac:picMkLst>
        </pc:picChg>
        <pc:picChg chg="mod">
          <ac:chgData name="Mihai Budiu" userId="3fe408b5c12bb05c" providerId="LiveId" clId="{1C1DB740-569B-4B2F-A841-1A1B6212E69F}" dt="2023-08-27T23:14:48.350" v="2148"/>
          <ac:picMkLst>
            <pc:docMk/>
            <pc:sldMk cId="404035338" sldId="230718328"/>
            <ac:picMk id="25" creationId="{D2917FDF-BCD4-08B9-17E8-DBCCD745D9E3}"/>
          </ac:picMkLst>
        </pc:picChg>
        <pc:picChg chg="mod">
          <ac:chgData name="Mihai Budiu" userId="3fe408b5c12bb05c" providerId="LiveId" clId="{1C1DB740-569B-4B2F-A841-1A1B6212E69F}" dt="2023-08-27T23:19:57.937" v="2287"/>
          <ac:picMkLst>
            <pc:docMk/>
            <pc:sldMk cId="404035338" sldId="230718328"/>
            <ac:picMk id="44" creationId="{C67334D1-3FFE-84BA-8DF1-CF76ECEE01A4}"/>
          </ac:picMkLst>
        </pc:picChg>
        <pc:picChg chg="mod">
          <ac:chgData name="Mihai Budiu" userId="3fe408b5c12bb05c" providerId="LiveId" clId="{1C1DB740-569B-4B2F-A841-1A1B6212E69F}" dt="2023-08-27T23:19:57.937" v="2287"/>
          <ac:picMkLst>
            <pc:docMk/>
            <pc:sldMk cId="404035338" sldId="230718328"/>
            <ac:picMk id="46" creationId="{37992CDF-DCE7-646F-D345-0AA3B519ED5C}"/>
          </ac:picMkLst>
        </pc:picChg>
        <pc:picChg chg="mod">
          <ac:chgData name="Mihai Budiu" userId="3fe408b5c12bb05c" providerId="LiveId" clId="{1C1DB740-569B-4B2F-A841-1A1B6212E69F}" dt="2023-08-27T23:19:57.937" v="2287"/>
          <ac:picMkLst>
            <pc:docMk/>
            <pc:sldMk cId="404035338" sldId="230718328"/>
            <ac:picMk id="48" creationId="{BB0ECDDE-4023-8057-223D-4891625C6C69}"/>
          </ac:picMkLst>
        </pc:picChg>
        <pc:picChg chg="add mod">
          <ac:chgData name="Mihai Budiu" userId="3fe408b5c12bb05c" providerId="LiveId" clId="{1C1DB740-569B-4B2F-A841-1A1B6212E69F}" dt="2023-08-27T23:25:55.334" v="2516" actId="1037"/>
          <ac:picMkLst>
            <pc:docMk/>
            <pc:sldMk cId="404035338" sldId="230718328"/>
            <ac:picMk id="65" creationId="{BB13304C-8C44-B949-EA26-F60A66692F9D}"/>
          </ac:picMkLst>
        </pc:picChg>
        <pc:cxnChg chg="add mod">
          <ac:chgData name="Mihai Budiu" userId="3fe408b5c12bb05c" providerId="LiveId" clId="{1C1DB740-569B-4B2F-A841-1A1B6212E69F}" dt="2023-08-27T23:17:16.674" v="2267" actId="14100"/>
          <ac:cxnSpMkLst>
            <pc:docMk/>
            <pc:sldMk cId="404035338" sldId="230718328"/>
            <ac:cxnSpMk id="7" creationId="{99A3ECDE-8313-157E-3049-2EBD609D0DFA}"/>
          </ac:cxnSpMkLst>
        </pc:cxnChg>
        <pc:cxnChg chg="add mod">
          <ac:chgData name="Mihai Budiu" userId="3fe408b5c12bb05c" providerId="LiveId" clId="{1C1DB740-569B-4B2F-A841-1A1B6212E69F}" dt="2023-08-28T04:58:21.645" v="5422" actId="1038"/>
          <ac:cxnSpMkLst>
            <pc:docMk/>
            <pc:sldMk cId="404035338" sldId="230718328"/>
            <ac:cxnSpMk id="8" creationId="{7D25C4CD-FD19-B209-DF93-AED4B817A233}"/>
          </ac:cxnSpMkLst>
        </pc:cxnChg>
        <pc:cxnChg chg="add mod">
          <ac:chgData name="Mihai Budiu" userId="3fe408b5c12bb05c" providerId="LiveId" clId="{1C1DB740-569B-4B2F-A841-1A1B6212E69F}" dt="2023-08-28T04:58:21.645" v="5422" actId="1038"/>
          <ac:cxnSpMkLst>
            <pc:docMk/>
            <pc:sldMk cId="404035338" sldId="230718328"/>
            <ac:cxnSpMk id="10" creationId="{68FA8445-0738-6E21-0ABD-7A51868C82E8}"/>
          </ac:cxnSpMkLst>
        </pc:cxnChg>
        <pc:cxnChg chg="add mod">
          <ac:chgData name="Mihai Budiu" userId="3fe408b5c12bb05c" providerId="LiveId" clId="{1C1DB740-569B-4B2F-A841-1A1B6212E69F}" dt="2023-08-27T23:23:25.848" v="2405" actId="1076"/>
          <ac:cxnSpMkLst>
            <pc:docMk/>
            <pc:sldMk cId="404035338" sldId="230718328"/>
            <ac:cxnSpMk id="17" creationId="{AC0C7BED-D8A6-E926-C2D9-ED2D9DF87ADF}"/>
          </ac:cxnSpMkLst>
        </pc:cxnChg>
        <pc:cxnChg chg="add mod">
          <ac:chgData name="Mihai Budiu" userId="3fe408b5c12bb05c" providerId="LiveId" clId="{1C1DB740-569B-4B2F-A841-1A1B6212E69F}" dt="2023-08-28T04:58:21.645" v="5422" actId="1038"/>
          <ac:cxnSpMkLst>
            <pc:docMk/>
            <pc:sldMk cId="404035338" sldId="230718328"/>
            <ac:cxnSpMk id="34" creationId="{C5D2A055-D398-693D-A86B-6B4ED3E03306}"/>
          </ac:cxnSpMkLst>
        </pc:cxnChg>
        <pc:cxnChg chg="add del mod">
          <ac:chgData name="Mihai Budiu" userId="3fe408b5c12bb05c" providerId="LiveId" clId="{1C1DB740-569B-4B2F-A841-1A1B6212E69F}" dt="2023-08-27T23:16:27.395" v="2233" actId="478"/>
          <ac:cxnSpMkLst>
            <pc:docMk/>
            <pc:sldMk cId="404035338" sldId="230718328"/>
            <ac:cxnSpMk id="36" creationId="{6159FA2C-B56C-2CA7-40F4-15D077357577}"/>
          </ac:cxnSpMkLst>
        </pc:cxnChg>
        <pc:cxnChg chg="add mod">
          <ac:chgData name="Mihai Budiu" userId="3fe408b5c12bb05c" providerId="LiveId" clId="{1C1DB740-569B-4B2F-A841-1A1B6212E69F}" dt="2023-08-27T23:25:55.334" v="2516" actId="1037"/>
          <ac:cxnSpMkLst>
            <pc:docMk/>
            <pc:sldMk cId="404035338" sldId="230718328"/>
            <ac:cxnSpMk id="39" creationId="{CD48201A-08B8-4B0B-2C9D-30FB15E040F6}"/>
          </ac:cxnSpMkLst>
        </pc:cxnChg>
        <pc:cxnChg chg="add mod">
          <ac:chgData name="Mihai Budiu" userId="3fe408b5c12bb05c" providerId="LiveId" clId="{1C1DB740-569B-4B2F-A841-1A1B6212E69F}" dt="2023-08-27T23:26:28.478" v="2552" actId="14100"/>
          <ac:cxnSpMkLst>
            <pc:docMk/>
            <pc:sldMk cId="404035338" sldId="230718328"/>
            <ac:cxnSpMk id="40" creationId="{2D562E10-8E33-0538-8A20-F28E4D5AF981}"/>
          </ac:cxnSpMkLst>
        </pc:cxnChg>
        <pc:cxnChg chg="add mod">
          <ac:chgData name="Mihai Budiu" userId="3fe408b5c12bb05c" providerId="LiveId" clId="{1C1DB740-569B-4B2F-A841-1A1B6212E69F}" dt="2023-08-27T23:27:58.932" v="2618" actId="14100"/>
          <ac:cxnSpMkLst>
            <pc:docMk/>
            <pc:sldMk cId="404035338" sldId="230718328"/>
            <ac:cxnSpMk id="70" creationId="{B33192F0-AC74-F2C5-4E75-C3E9E8DEBB29}"/>
          </ac:cxnSpMkLst>
        </pc:cxnChg>
      </pc:sldChg>
      <pc:sldChg chg="modSp new mod modAnim">
        <pc:chgData name="Mihai Budiu" userId="3fe408b5c12bb05c" providerId="LiveId" clId="{1C1DB740-569B-4B2F-A841-1A1B6212E69F}" dt="2023-08-28T05:08:42.121" v="5570"/>
        <pc:sldMkLst>
          <pc:docMk/>
          <pc:sldMk cId="771251909" sldId="230718329"/>
        </pc:sldMkLst>
        <pc:spChg chg="mod">
          <ac:chgData name="Mihai Budiu" userId="3fe408b5c12bb05c" providerId="LiveId" clId="{1C1DB740-569B-4B2F-A841-1A1B6212E69F}" dt="2023-08-28T04:06:34.024" v="4382" actId="14100"/>
          <ac:spMkLst>
            <pc:docMk/>
            <pc:sldMk cId="771251909" sldId="230718329"/>
            <ac:spMk id="2" creationId="{F4878562-C754-4B3F-F4BF-3EE02C8ABF5C}"/>
          </ac:spMkLst>
        </pc:spChg>
        <pc:spChg chg="mod">
          <ac:chgData name="Mihai Budiu" userId="3fe408b5c12bb05c" providerId="LiveId" clId="{1C1DB740-569B-4B2F-A841-1A1B6212E69F}" dt="2023-08-28T04:10:26.837" v="4694" actId="20577"/>
          <ac:spMkLst>
            <pc:docMk/>
            <pc:sldMk cId="771251909" sldId="230718329"/>
            <ac:spMk id="3" creationId="{8ECECC86-9B14-3063-F935-291B171DA70B}"/>
          </ac:spMkLst>
        </pc:spChg>
      </pc:sldChg>
      <pc:sldChg chg="delSp modSp new del mod">
        <pc:chgData name="Mihai Budiu" userId="3fe408b5c12bb05c" providerId="LiveId" clId="{1C1DB740-569B-4B2F-A841-1A1B6212E69F}" dt="2023-08-28T03:53:27.455" v="3445" actId="47"/>
        <pc:sldMkLst>
          <pc:docMk/>
          <pc:sldMk cId="2327849338" sldId="230718330"/>
        </pc:sldMkLst>
        <pc:spChg chg="mod">
          <ac:chgData name="Mihai Budiu" userId="3fe408b5c12bb05c" providerId="LiveId" clId="{1C1DB740-569B-4B2F-A841-1A1B6212E69F}" dt="2023-08-28T03:53:10.812" v="3418" actId="20577"/>
          <ac:spMkLst>
            <pc:docMk/>
            <pc:sldMk cId="2327849338" sldId="230718330"/>
            <ac:spMk id="2" creationId="{03D23A43-E3C2-988A-2540-30EBA45881CB}"/>
          </ac:spMkLst>
        </pc:spChg>
        <pc:spChg chg="del">
          <ac:chgData name="Mihai Budiu" userId="3fe408b5c12bb05c" providerId="LiveId" clId="{1C1DB740-569B-4B2F-A841-1A1B6212E69F}" dt="2023-08-28T03:53:13.443" v="3419" actId="478"/>
          <ac:spMkLst>
            <pc:docMk/>
            <pc:sldMk cId="2327849338" sldId="230718330"/>
            <ac:spMk id="3" creationId="{B62F88CC-7C56-5C0E-3BE5-700C1B856579}"/>
          </ac:spMkLst>
        </pc:spChg>
      </pc:sldChg>
      <pc:sldChg chg="addSp delSp modSp add mod modAnim">
        <pc:chgData name="Mihai Budiu" userId="3fe408b5c12bb05c" providerId="LiveId" clId="{1C1DB740-569B-4B2F-A841-1A1B6212E69F}" dt="2023-08-28T04:47:02.054" v="5348"/>
        <pc:sldMkLst>
          <pc:docMk/>
          <pc:sldMk cId="1745544885" sldId="230718331"/>
        </pc:sldMkLst>
        <pc:spChg chg="mod">
          <ac:chgData name="Mihai Budiu" userId="3fe408b5c12bb05c" providerId="LiveId" clId="{1C1DB740-569B-4B2F-A841-1A1B6212E69F}" dt="2023-08-28T03:54:40.818" v="3528" actId="20577"/>
          <ac:spMkLst>
            <pc:docMk/>
            <pc:sldMk cId="1745544885" sldId="230718331"/>
            <ac:spMk id="2" creationId="{CAE07189-DC60-FBF2-D54D-40CD0DC816CE}"/>
          </ac:spMkLst>
        </pc:spChg>
        <pc:spChg chg="add mod">
          <ac:chgData name="Mihai Budiu" userId="3fe408b5c12bb05c" providerId="LiveId" clId="{1C1DB740-569B-4B2F-A841-1A1B6212E69F}" dt="2023-08-28T03:53:57.762" v="3452" actId="1076"/>
          <ac:spMkLst>
            <pc:docMk/>
            <pc:sldMk cId="1745544885" sldId="230718331"/>
            <ac:spMk id="3" creationId="{A45B6C4C-C5E0-E495-5B27-DC79BEF35F74}"/>
          </ac:spMkLst>
        </pc:spChg>
        <pc:spChg chg="add mod">
          <ac:chgData name="Mihai Budiu" userId="3fe408b5c12bb05c" providerId="LiveId" clId="{1C1DB740-569B-4B2F-A841-1A1B6212E69F}" dt="2023-08-28T03:53:57.762" v="3452" actId="1076"/>
          <ac:spMkLst>
            <pc:docMk/>
            <pc:sldMk cId="1745544885" sldId="230718331"/>
            <ac:spMk id="14" creationId="{E7B8F010-A002-C4A4-3B3D-835FCC49A7CE}"/>
          </ac:spMkLst>
        </pc:spChg>
        <pc:spChg chg="mod">
          <ac:chgData name="Mihai Budiu" userId="3fe408b5c12bb05c" providerId="LiveId" clId="{1C1DB740-569B-4B2F-A841-1A1B6212E69F}" dt="2023-08-28T03:53:52.679" v="3451"/>
          <ac:spMkLst>
            <pc:docMk/>
            <pc:sldMk cId="1745544885" sldId="230718331"/>
            <ac:spMk id="21" creationId="{D2958099-75E3-B812-21EC-90F7500A1B4B}"/>
          </ac:spMkLst>
        </pc:spChg>
        <pc:spChg chg="mod">
          <ac:chgData name="Mihai Budiu" userId="3fe408b5c12bb05c" providerId="LiveId" clId="{1C1DB740-569B-4B2F-A841-1A1B6212E69F}" dt="2023-08-28T03:53:52.679" v="3451"/>
          <ac:spMkLst>
            <pc:docMk/>
            <pc:sldMk cId="1745544885" sldId="230718331"/>
            <ac:spMk id="25" creationId="{DF8B0CE1-B47B-B348-579E-74CB03198AC2}"/>
          </ac:spMkLst>
        </pc:spChg>
        <pc:spChg chg="del">
          <ac:chgData name="Mihai Budiu" userId="3fe408b5c12bb05c" providerId="LiveId" clId="{1C1DB740-569B-4B2F-A841-1A1B6212E69F}" dt="2023-08-28T03:53:52.395" v="3450" actId="478"/>
          <ac:spMkLst>
            <pc:docMk/>
            <pc:sldMk cId="1745544885" sldId="230718331"/>
            <ac:spMk id="26" creationId="{9F974AB0-D20E-8550-2AF6-83E0D9220985}"/>
          </ac:spMkLst>
        </pc:spChg>
        <pc:spChg chg="add mod">
          <ac:chgData name="Mihai Budiu" userId="3fe408b5c12bb05c" providerId="LiveId" clId="{1C1DB740-569B-4B2F-A841-1A1B6212E69F}" dt="2023-08-28T03:53:57.762" v="3452" actId="1076"/>
          <ac:spMkLst>
            <pc:docMk/>
            <pc:sldMk cId="1745544885" sldId="230718331"/>
            <ac:spMk id="27" creationId="{3ED80348-EF06-55CE-7600-0B45109A116D}"/>
          </ac:spMkLst>
        </pc:spChg>
        <pc:spChg chg="add mod">
          <ac:chgData name="Mihai Budiu" userId="3fe408b5c12bb05c" providerId="LiveId" clId="{1C1DB740-569B-4B2F-A841-1A1B6212E69F}" dt="2023-08-28T03:54:14.903" v="3457" actId="688"/>
          <ac:spMkLst>
            <pc:docMk/>
            <pc:sldMk cId="1745544885" sldId="230718331"/>
            <ac:spMk id="30" creationId="{50A0996D-1EFC-B4F2-416B-BB61C7F57935}"/>
          </ac:spMkLst>
        </pc:spChg>
        <pc:spChg chg="add mod">
          <ac:chgData name="Mihai Budiu" userId="3fe408b5c12bb05c" providerId="LiveId" clId="{1C1DB740-569B-4B2F-A841-1A1B6212E69F}" dt="2023-08-28T03:54:23.516" v="3503" actId="1038"/>
          <ac:spMkLst>
            <pc:docMk/>
            <pc:sldMk cId="1745544885" sldId="230718331"/>
            <ac:spMk id="31" creationId="{D4EA9F8D-1772-EC3B-5101-D3D3BABB31F1}"/>
          </ac:spMkLst>
        </pc:spChg>
        <pc:spChg chg="add mod">
          <ac:chgData name="Mihai Budiu" userId="3fe408b5c12bb05c" providerId="LiveId" clId="{1C1DB740-569B-4B2F-A841-1A1B6212E69F}" dt="2023-08-28T03:53:57.762" v="3452" actId="1076"/>
          <ac:spMkLst>
            <pc:docMk/>
            <pc:sldMk cId="1745544885" sldId="230718331"/>
            <ac:spMk id="32" creationId="{AD713016-275A-E738-C480-D7887471C86C}"/>
          </ac:spMkLst>
        </pc:spChg>
        <pc:spChg chg="add mod">
          <ac:chgData name="Mihai Budiu" userId="3fe408b5c12bb05c" providerId="LiveId" clId="{1C1DB740-569B-4B2F-A841-1A1B6212E69F}" dt="2023-08-28T03:54:23.516" v="3503" actId="1038"/>
          <ac:spMkLst>
            <pc:docMk/>
            <pc:sldMk cId="1745544885" sldId="230718331"/>
            <ac:spMk id="33" creationId="{A4E99A0A-4DA7-8A71-0B86-D8B5DC625E8A}"/>
          </ac:spMkLst>
        </pc:spChg>
        <pc:spChg chg="add mod">
          <ac:chgData name="Mihai Budiu" userId="3fe408b5c12bb05c" providerId="LiveId" clId="{1C1DB740-569B-4B2F-A841-1A1B6212E69F}" dt="2023-08-28T03:54:11.435" v="3456" actId="1076"/>
          <ac:spMkLst>
            <pc:docMk/>
            <pc:sldMk cId="1745544885" sldId="230718331"/>
            <ac:spMk id="34" creationId="{3130638A-536D-6CE6-E261-DBB5F55B0ADA}"/>
          </ac:spMkLst>
        </pc:spChg>
        <pc:spChg chg="add mod">
          <ac:chgData name="Mihai Budiu" userId="3fe408b5c12bb05c" providerId="LiveId" clId="{1C1DB740-569B-4B2F-A841-1A1B6212E69F}" dt="2023-08-28T03:56:22.205" v="3598" actId="1076"/>
          <ac:spMkLst>
            <pc:docMk/>
            <pc:sldMk cId="1745544885" sldId="230718331"/>
            <ac:spMk id="41" creationId="{54DC21C0-4BCE-4AF1-29BE-3E102908DD07}"/>
          </ac:spMkLst>
        </pc:spChg>
        <pc:spChg chg="add mod">
          <ac:chgData name="Mihai Budiu" userId="3fe408b5c12bb05c" providerId="LiveId" clId="{1C1DB740-569B-4B2F-A841-1A1B6212E69F}" dt="2023-08-28T04:46:08.749" v="5345" actId="1076"/>
          <ac:spMkLst>
            <pc:docMk/>
            <pc:sldMk cId="1745544885" sldId="230718331"/>
            <ac:spMk id="42" creationId="{1FF94C7D-663E-4843-2FEE-5E9DFE77AED3}"/>
          </ac:spMkLst>
        </pc:spChg>
        <pc:spChg chg="add mod">
          <ac:chgData name="Mihai Budiu" userId="3fe408b5c12bb05c" providerId="LiveId" clId="{1C1DB740-569B-4B2F-A841-1A1B6212E69F}" dt="2023-08-28T04:46:04.073" v="5344"/>
          <ac:spMkLst>
            <pc:docMk/>
            <pc:sldMk cId="1745544885" sldId="230718331"/>
            <ac:spMk id="43" creationId="{3E7E249B-4FDD-1EB1-5DFE-AB671E9D4536}"/>
          </ac:spMkLst>
        </pc:spChg>
        <pc:grpChg chg="add mod">
          <ac:chgData name="Mihai Budiu" userId="3fe408b5c12bb05c" providerId="LiveId" clId="{1C1DB740-569B-4B2F-A841-1A1B6212E69F}" dt="2023-08-28T03:54:23.516" v="3503" actId="1038"/>
          <ac:grpSpMkLst>
            <pc:docMk/>
            <pc:sldMk cId="1745544885" sldId="230718331"/>
            <ac:grpSpMk id="17" creationId="{921BC8EE-3E00-327A-18F4-EE7A20C5697D}"/>
          </ac:grpSpMkLst>
        </pc:grpChg>
        <pc:picChg chg="del mod">
          <ac:chgData name="Mihai Budiu" userId="3fe408b5c12bb05c" providerId="LiveId" clId="{1C1DB740-569B-4B2F-A841-1A1B6212E69F}" dt="2023-08-28T04:46:03.745" v="5343" actId="478"/>
          <ac:picMkLst>
            <pc:docMk/>
            <pc:sldMk cId="1745544885" sldId="230718331"/>
            <ac:picMk id="18" creationId="{2A90663B-1BFE-D024-55CA-E4C46EEB3251}"/>
          </ac:picMkLst>
        </pc:picChg>
        <pc:cxnChg chg="add mod">
          <ac:chgData name="Mihai Budiu" userId="3fe408b5c12bb05c" providerId="LiveId" clId="{1C1DB740-569B-4B2F-A841-1A1B6212E69F}" dt="2023-08-28T03:54:58.201" v="3531" actId="1582"/>
          <ac:cxnSpMkLst>
            <pc:docMk/>
            <pc:sldMk cId="1745544885" sldId="230718331"/>
            <ac:cxnSpMk id="36" creationId="{6A842171-9859-8F67-7A7C-F3D119DD48DE}"/>
          </ac:cxnSpMkLst>
        </pc:cxnChg>
        <pc:cxnChg chg="add mod">
          <ac:chgData name="Mihai Budiu" userId="3fe408b5c12bb05c" providerId="LiveId" clId="{1C1DB740-569B-4B2F-A841-1A1B6212E69F}" dt="2023-08-28T03:55:08.795" v="3535" actId="14100"/>
          <ac:cxnSpMkLst>
            <pc:docMk/>
            <pc:sldMk cId="1745544885" sldId="230718331"/>
            <ac:cxnSpMk id="37" creationId="{E9DD3019-BA28-1F08-14B0-B112AA7ADC2C}"/>
          </ac:cxnSpMkLst>
        </pc:cxnChg>
      </pc:sldChg>
      <pc:sldChg chg="addSp delSp modSp new mod modAnim">
        <pc:chgData name="Mihai Budiu" userId="3fe408b5c12bb05c" providerId="LiveId" clId="{1C1DB740-569B-4B2F-A841-1A1B6212E69F}" dt="2023-08-28T05:02:42.025" v="5487"/>
        <pc:sldMkLst>
          <pc:docMk/>
          <pc:sldMk cId="1861711358" sldId="230718332"/>
        </pc:sldMkLst>
        <pc:spChg chg="del">
          <ac:chgData name="Mihai Budiu" userId="3fe408b5c12bb05c" providerId="LiveId" clId="{1C1DB740-569B-4B2F-A841-1A1B6212E69F}" dt="2023-08-28T04:14:18.259" v="4735"/>
          <ac:spMkLst>
            <pc:docMk/>
            <pc:sldMk cId="1861711358" sldId="230718332"/>
            <ac:spMk id="2" creationId="{0DAFDB73-B5D5-6BFD-B37C-42B63E18C367}"/>
          </ac:spMkLst>
        </pc:spChg>
        <pc:spChg chg="del">
          <ac:chgData name="Mihai Budiu" userId="3fe408b5c12bb05c" providerId="LiveId" clId="{1C1DB740-569B-4B2F-A841-1A1B6212E69F}" dt="2023-08-28T04:14:46.651" v="4742" actId="478"/>
          <ac:spMkLst>
            <pc:docMk/>
            <pc:sldMk cId="1861711358" sldId="230718332"/>
            <ac:spMk id="3" creationId="{AE713E24-488B-D434-A29B-96AC138EC259}"/>
          </ac:spMkLst>
        </pc:spChg>
        <pc:spChg chg="add mod">
          <ac:chgData name="Mihai Budiu" userId="3fe408b5c12bb05c" providerId="LiveId" clId="{1C1DB740-569B-4B2F-A841-1A1B6212E69F}" dt="2023-08-28T04:21:02.584" v="4883" actId="1076"/>
          <ac:spMkLst>
            <pc:docMk/>
            <pc:sldMk cId="1861711358" sldId="230718332"/>
            <ac:spMk id="5" creationId="{ECE9A690-F232-CA6F-724E-DD3FD1DC6143}"/>
          </ac:spMkLst>
        </pc:spChg>
        <pc:spChg chg="add mod">
          <ac:chgData name="Mihai Budiu" userId="3fe408b5c12bb05c" providerId="LiveId" clId="{1C1DB740-569B-4B2F-A841-1A1B6212E69F}" dt="2023-08-28T04:21:07.710" v="4909" actId="1036"/>
          <ac:spMkLst>
            <pc:docMk/>
            <pc:sldMk cId="1861711358" sldId="230718332"/>
            <ac:spMk id="6" creationId="{C092DE15-509D-69C0-3AA5-29480708EACD}"/>
          </ac:spMkLst>
        </pc:spChg>
        <pc:spChg chg="add mod">
          <ac:chgData name="Mihai Budiu" userId="3fe408b5c12bb05c" providerId="LiveId" clId="{1C1DB740-569B-4B2F-A841-1A1B6212E69F}" dt="2023-08-28T04:21:07.710" v="4909" actId="1036"/>
          <ac:spMkLst>
            <pc:docMk/>
            <pc:sldMk cId="1861711358" sldId="230718332"/>
            <ac:spMk id="7" creationId="{9A63FA68-0430-AA8B-4600-CEB036343F44}"/>
          </ac:spMkLst>
        </pc:spChg>
        <pc:spChg chg="add mod">
          <ac:chgData name="Mihai Budiu" userId="3fe408b5c12bb05c" providerId="LiveId" clId="{1C1DB740-569B-4B2F-A841-1A1B6212E69F}" dt="2023-08-28T04:21:07.710" v="4909" actId="1036"/>
          <ac:spMkLst>
            <pc:docMk/>
            <pc:sldMk cId="1861711358" sldId="230718332"/>
            <ac:spMk id="8" creationId="{557D0A30-313C-EB9A-EDDC-C47931201CC5}"/>
          </ac:spMkLst>
        </pc:spChg>
        <pc:spChg chg="add mod">
          <ac:chgData name="Mihai Budiu" userId="3fe408b5c12bb05c" providerId="LiveId" clId="{1C1DB740-569B-4B2F-A841-1A1B6212E69F}" dt="2023-08-28T04:21:07.710" v="4909" actId="1036"/>
          <ac:spMkLst>
            <pc:docMk/>
            <pc:sldMk cId="1861711358" sldId="230718332"/>
            <ac:spMk id="9" creationId="{580FA361-5C49-D2CB-2F67-711C3E206D66}"/>
          </ac:spMkLst>
        </pc:spChg>
        <pc:spChg chg="add mod">
          <ac:chgData name="Mihai Budiu" userId="3fe408b5c12bb05c" providerId="LiveId" clId="{1C1DB740-569B-4B2F-A841-1A1B6212E69F}" dt="2023-08-28T04:21:07.710" v="4909" actId="1036"/>
          <ac:spMkLst>
            <pc:docMk/>
            <pc:sldMk cId="1861711358" sldId="230718332"/>
            <ac:spMk id="10" creationId="{826A5619-A171-8FE4-1AEE-652B2583590A}"/>
          </ac:spMkLst>
        </pc:spChg>
        <pc:spChg chg="add mod">
          <ac:chgData name="Mihai Budiu" userId="3fe408b5c12bb05c" providerId="LiveId" clId="{1C1DB740-569B-4B2F-A841-1A1B6212E69F}" dt="2023-08-28T04:21:07.710" v="4909" actId="1036"/>
          <ac:spMkLst>
            <pc:docMk/>
            <pc:sldMk cId="1861711358" sldId="230718332"/>
            <ac:spMk id="11" creationId="{B9B63166-6D59-B4CA-1F11-513A1B7B4127}"/>
          </ac:spMkLst>
        </pc:spChg>
        <pc:spChg chg="add mod">
          <ac:chgData name="Mihai Budiu" userId="3fe408b5c12bb05c" providerId="LiveId" clId="{1C1DB740-569B-4B2F-A841-1A1B6212E69F}" dt="2023-08-28T04:21:07.710" v="4909" actId="1036"/>
          <ac:spMkLst>
            <pc:docMk/>
            <pc:sldMk cId="1861711358" sldId="230718332"/>
            <ac:spMk id="12" creationId="{1E03515B-007E-A8F8-8E06-2FF036C7594C}"/>
          </ac:spMkLst>
        </pc:spChg>
        <pc:spChg chg="add mod">
          <ac:chgData name="Mihai Budiu" userId="3fe408b5c12bb05c" providerId="LiveId" clId="{1C1DB740-569B-4B2F-A841-1A1B6212E69F}" dt="2023-08-28T04:21:07.710" v="4909" actId="1036"/>
          <ac:spMkLst>
            <pc:docMk/>
            <pc:sldMk cId="1861711358" sldId="230718332"/>
            <ac:spMk id="13" creationId="{FC3E87D0-892F-25CD-BFA3-E9A5DA62909E}"/>
          </ac:spMkLst>
        </pc:spChg>
        <pc:spChg chg="add mod">
          <ac:chgData name="Mihai Budiu" userId="3fe408b5c12bb05c" providerId="LiveId" clId="{1C1DB740-569B-4B2F-A841-1A1B6212E69F}" dt="2023-08-28T04:16:44.276" v="4817" actId="571"/>
          <ac:spMkLst>
            <pc:docMk/>
            <pc:sldMk cId="1861711358" sldId="230718332"/>
            <ac:spMk id="14" creationId="{0D04DD89-51D4-9DEE-B537-BAA8064F49E0}"/>
          </ac:spMkLst>
        </pc:spChg>
        <pc:spChg chg="add mod">
          <ac:chgData name="Mihai Budiu" userId="3fe408b5c12bb05c" providerId="LiveId" clId="{1C1DB740-569B-4B2F-A841-1A1B6212E69F}" dt="2023-08-28T04:16:44.276" v="4817" actId="571"/>
          <ac:spMkLst>
            <pc:docMk/>
            <pc:sldMk cId="1861711358" sldId="230718332"/>
            <ac:spMk id="15" creationId="{32CD0B8D-8464-A103-EBC9-1AD096F5BE46}"/>
          </ac:spMkLst>
        </pc:spChg>
        <pc:spChg chg="add mod">
          <ac:chgData name="Mihai Budiu" userId="3fe408b5c12bb05c" providerId="LiveId" clId="{1C1DB740-569B-4B2F-A841-1A1B6212E69F}" dt="2023-08-28T04:21:07.710" v="4909" actId="1036"/>
          <ac:spMkLst>
            <pc:docMk/>
            <pc:sldMk cId="1861711358" sldId="230718332"/>
            <ac:spMk id="16" creationId="{FBCE6F0A-DFD8-F759-A2AC-9C83BFD1DBFF}"/>
          </ac:spMkLst>
        </pc:spChg>
        <pc:spChg chg="add mod">
          <ac:chgData name="Mihai Budiu" userId="3fe408b5c12bb05c" providerId="LiveId" clId="{1C1DB740-569B-4B2F-A841-1A1B6212E69F}" dt="2023-08-28T04:21:07.710" v="4909" actId="1036"/>
          <ac:spMkLst>
            <pc:docMk/>
            <pc:sldMk cId="1861711358" sldId="230718332"/>
            <ac:spMk id="17" creationId="{D27DAB34-6FF7-E1B7-D4B4-1B951AF05DAC}"/>
          </ac:spMkLst>
        </pc:spChg>
        <pc:spChg chg="add mod">
          <ac:chgData name="Mihai Budiu" userId="3fe408b5c12bb05c" providerId="LiveId" clId="{1C1DB740-569B-4B2F-A841-1A1B6212E69F}" dt="2023-08-28T04:21:07.710" v="4909" actId="1036"/>
          <ac:spMkLst>
            <pc:docMk/>
            <pc:sldMk cId="1861711358" sldId="230718332"/>
            <ac:spMk id="18" creationId="{0453D9D1-4A95-3E66-562C-8EC82A65C80A}"/>
          </ac:spMkLst>
        </pc:spChg>
        <pc:spChg chg="add mod">
          <ac:chgData name="Mihai Budiu" userId="3fe408b5c12bb05c" providerId="LiveId" clId="{1C1DB740-569B-4B2F-A841-1A1B6212E69F}" dt="2023-08-28T04:21:07.710" v="4909" actId="1036"/>
          <ac:spMkLst>
            <pc:docMk/>
            <pc:sldMk cId="1861711358" sldId="230718332"/>
            <ac:spMk id="19" creationId="{29B3548F-D5DB-8E9E-FD25-69202130F02B}"/>
          </ac:spMkLst>
        </pc:spChg>
        <pc:spChg chg="add mod">
          <ac:chgData name="Mihai Budiu" userId="3fe408b5c12bb05c" providerId="LiveId" clId="{1C1DB740-569B-4B2F-A841-1A1B6212E69F}" dt="2023-08-28T04:21:07.710" v="4909" actId="1036"/>
          <ac:spMkLst>
            <pc:docMk/>
            <pc:sldMk cId="1861711358" sldId="230718332"/>
            <ac:spMk id="20" creationId="{C47EE82F-CA7A-FEAF-9E10-F7516A12E807}"/>
          </ac:spMkLst>
        </pc:spChg>
        <pc:spChg chg="add mod">
          <ac:chgData name="Mihai Budiu" userId="3fe408b5c12bb05c" providerId="LiveId" clId="{1C1DB740-569B-4B2F-A841-1A1B6212E69F}" dt="2023-08-28T04:21:07.710" v="4909" actId="1036"/>
          <ac:spMkLst>
            <pc:docMk/>
            <pc:sldMk cId="1861711358" sldId="230718332"/>
            <ac:spMk id="21" creationId="{06184257-3F7B-5E63-7949-30F405EA114E}"/>
          </ac:spMkLst>
        </pc:spChg>
        <pc:spChg chg="add mod">
          <ac:chgData name="Mihai Budiu" userId="3fe408b5c12bb05c" providerId="LiveId" clId="{1C1DB740-569B-4B2F-A841-1A1B6212E69F}" dt="2023-08-28T04:21:07.710" v="4909" actId="1036"/>
          <ac:spMkLst>
            <pc:docMk/>
            <pc:sldMk cId="1861711358" sldId="230718332"/>
            <ac:spMk id="22" creationId="{28CDB952-584C-D02B-8AFA-98F394BFD0A9}"/>
          </ac:spMkLst>
        </pc:spChg>
        <pc:spChg chg="add mod">
          <ac:chgData name="Mihai Budiu" userId="3fe408b5c12bb05c" providerId="LiveId" clId="{1C1DB740-569B-4B2F-A841-1A1B6212E69F}" dt="2023-08-28T04:23:53.615" v="4935" actId="207"/>
          <ac:spMkLst>
            <pc:docMk/>
            <pc:sldMk cId="1861711358" sldId="230718332"/>
            <ac:spMk id="23" creationId="{E2BB49C7-C440-9F66-3291-D962C3A2ECBB}"/>
          </ac:spMkLst>
        </pc:spChg>
        <pc:spChg chg="mod">
          <ac:chgData name="Mihai Budiu" userId="3fe408b5c12bb05c" providerId="LiveId" clId="{1C1DB740-569B-4B2F-A841-1A1B6212E69F}" dt="2023-08-28T04:20:41.039" v="4876"/>
          <ac:spMkLst>
            <pc:docMk/>
            <pc:sldMk cId="1861711358" sldId="230718332"/>
            <ac:spMk id="25" creationId="{6F0F0CB9-2B18-9EDF-1478-AAD5E9224814}"/>
          </ac:spMkLst>
        </pc:spChg>
        <pc:spChg chg="add mod">
          <ac:chgData name="Mihai Budiu" userId="3fe408b5c12bb05c" providerId="LiveId" clId="{1C1DB740-569B-4B2F-A841-1A1B6212E69F}" dt="2023-08-28T04:21:40.821" v="4917" actId="1076"/>
          <ac:spMkLst>
            <pc:docMk/>
            <pc:sldMk cId="1861711358" sldId="230718332"/>
            <ac:spMk id="31" creationId="{194A00A8-9591-7CEF-468B-9631041786C5}"/>
          </ac:spMkLst>
        </pc:spChg>
        <pc:spChg chg="add mod">
          <ac:chgData name="Mihai Budiu" userId="3fe408b5c12bb05c" providerId="LiveId" clId="{1C1DB740-569B-4B2F-A841-1A1B6212E69F}" dt="2023-08-28T04:23:05.323" v="4930" actId="207"/>
          <ac:spMkLst>
            <pc:docMk/>
            <pc:sldMk cId="1861711358" sldId="230718332"/>
            <ac:spMk id="32" creationId="{4FABE90A-7679-F4C2-7BCA-543EF8AF5A5A}"/>
          </ac:spMkLst>
        </pc:spChg>
        <pc:spChg chg="add mod">
          <ac:chgData name="Mihai Budiu" userId="3fe408b5c12bb05c" providerId="LiveId" clId="{1C1DB740-569B-4B2F-A841-1A1B6212E69F}" dt="2023-08-28T04:23:05.323" v="4930" actId="207"/>
          <ac:spMkLst>
            <pc:docMk/>
            <pc:sldMk cId="1861711358" sldId="230718332"/>
            <ac:spMk id="33" creationId="{4283BB03-1543-105C-0CD1-EB161EAE0F6D}"/>
          </ac:spMkLst>
        </pc:spChg>
        <pc:spChg chg="add mod">
          <ac:chgData name="Mihai Budiu" userId="3fe408b5c12bb05c" providerId="LiveId" clId="{1C1DB740-569B-4B2F-A841-1A1B6212E69F}" dt="2023-08-28T04:21:32.780" v="4913" actId="1076"/>
          <ac:spMkLst>
            <pc:docMk/>
            <pc:sldMk cId="1861711358" sldId="230718332"/>
            <ac:spMk id="34" creationId="{01E7401F-195B-D06C-BB13-5A729B768000}"/>
          </ac:spMkLst>
        </pc:spChg>
        <pc:spChg chg="add mod">
          <ac:chgData name="Mihai Budiu" userId="3fe408b5c12bb05c" providerId="LiveId" clId="{1C1DB740-569B-4B2F-A841-1A1B6212E69F}" dt="2023-08-28T04:23:05.323" v="4930" actId="207"/>
          <ac:spMkLst>
            <pc:docMk/>
            <pc:sldMk cId="1861711358" sldId="230718332"/>
            <ac:spMk id="35" creationId="{E610408F-4F23-D51A-4C71-4BACB371BD96}"/>
          </ac:spMkLst>
        </pc:spChg>
        <pc:grpChg chg="add mod">
          <ac:chgData name="Mihai Budiu" userId="3fe408b5c12bb05c" providerId="LiveId" clId="{1C1DB740-569B-4B2F-A841-1A1B6212E69F}" dt="2023-08-28T04:21:17.624" v="4911" actId="1076"/>
          <ac:grpSpMkLst>
            <pc:docMk/>
            <pc:sldMk cId="1861711358" sldId="230718332"/>
            <ac:grpSpMk id="24" creationId="{6F4A3A37-ACCD-913F-AF7A-9B1946D5A860}"/>
          </ac:grpSpMkLst>
        </pc:grpChg>
        <pc:cxnChg chg="mod">
          <ac:chgData name="Mihai Budiu" userId="3fe408b5c12bb05c" providerId="LiveId" clId="{1C1DB740-569B-4B2F-A841-1A1B6212E69F}" dt="2023-08-28T04:20:41.039" v="4876"/>
          <ac:cxnSpMkLst>
            <pc:docMk/>
            <pc:sldMk cId="1861711358" sldId="230718332"/>
            <ac:cxnSpMk id="26" creationId="{FAA86AA8-E52B-B915-3FBC-71966DD7BD74}"/>
          </ac:cxnSpMkLst>
        </pc:cxnChg>
        <pc:cxnChg chg="mod">
          <ac:chgData name="Mihai Budiu" userId="3fe408b5c12bb05c" providerId="LiveId" clId="{1C1DB740-569B-4B2F-A841-1A1B6212E69F}" dt="2023-08-28T04:20:41.039" v="4876"/>
          <ac:cxnSpMkLst>
            <pc:docMk/>
            <pc:sldMk cId="1861711358" sldId="230718332"/>
            <ac:cxnSpMk id="27" creationId="{4C807AA3-8F20-3DF4-AB7B-C6984D819EC8}"/>
          </ac:cxnSpMkLst>
        </pc:cxnChg>
        <pc:cxnChg chg="mod">
          <ac:chgData name="Mihai Budiu" userId="3fe408b5c12bb05c" providerId="LiveId" clId="{1C1DB740-569B-4B2F-A841-1A1B6212E69F}" dt="2023-08-28T04:20:41.039" v="4876"/>
          <ac:cxnSpMkLst>
            <pc:docMk/>
            <pc:sldMk cId="1861711358" sldId="230718332"/>
            <ac:cxnSpMk id="28" creationId="{EC8A792A-1F72-E9BD-4D75-E4812F5EEFF9}"/>
          </ac:cxnSpMkLst>
        </pc:cxnChg>
        <pc:cxnChg chg="mod">
          <ac:chgData name="Mihai Budiu" userId="3fe408b5c12bb05c" providerId="LiveId" clId="{1C1DB740-569B-4B2F-A841-1A1B6212E69F}" dt="2023-08-28T04:20:41.039" v="4876"/>
          <ac:cxnSpMkLst>
            <pc:docMk/>
            <pc:sldMk cId="1861711358" sldId="230718332"/>
            <ac:cxnSpMk id="29" creationId="{E8E94A31-E515-B268-6FB1-4FFAAF2E2EB8}"/>
          </ac:cxnSpMkLst>
        </pc:cxnChg>
        <pc:cxnChg chg="mod">
          <ac:chgData name="Mihai Budiu" userId="3fe408b5c12bb05c" providerId="LiveId" clId="{1C1DB740-569B-4B2F-A841-1A1B6212E69F}" dt="2023-08-28T04:20:41.039" v="4876"/>
          <ac:cxnSpMkLst>
            <pc:docMk/>
            <pc:sldMk cId="1861711358" sldId="230718332"/>
            <ac:cxnSpMk id="30" creationId="{B60AAE7D-6DF4-C4A0-A90A-FB44E9833CEA}"/>
          </ac:cxnSpMkLst>
        </pc:cxnChg>
      </pc:sldChg>
      <pc:sldChg chg="add del">
        <pc:chgData name="Mihai Budiu" userId="3fe408b5c12bb05c" providerId="LiveId" clId="{1C1DB740-569B-4B2F-A841-1A1B6212E69F}" dt="2023-08-28T04:04:21.601" v="4209"/>
        <pc:sldMkLst>
          <pc:docMk/>
          <pc:sldMk cId="2743430741" sldId="230718332"/>
        </pc:sldMkLst>
      </pc:sldChg>
    </pc:docChg>
  </pc:docChgLst>
  <pc:docChgLst>
    <pc:chgData name="Mihai Budiu" userId="3fe408b5c12bb05c" providerId="LiveId" clId="{3BA1ED6A-2AAD-44CB-8987-76CDB254D36E}"/>
    <pc:docChg chg="custSel modSld">
      <pc:chgData name="Mihai Budiu" userId="3fe408b5c12bb05c" providerId="LiveId" clId="{3BA1ED6A-2AAD-44CB-8987-76CDB254D36E}" dt="2023-08-29T04:09:49.516" v="26" actId="478"/>
      <pc:docMkLst>
        <pc:docMk/>
      </pc:docMkLst>
      <pc:sldChg chg="delSp modSp mod">
        <pc:chgData name="Mihai Budiu" userId="3fe408b5c12bb05c" providerId="LiveId" clId="{3BA1ED6A-2AAD-44CB-8987-76CDB254D36E}" dt="2023-08-29T04:09:49.516" v="26" actId="478"/>
        <pc:sldMkLst>
          <pc:docMk/>
          <pc:sldMk cId="3485007512" sldId="230718268"/>
        </pc:sldMkLst>
        <pc:spChg chg="mod">
          <ac:chgData name="Mihai Budiu" userId="3fe408b5c12bb05c" providerId="LiveId" clId="{3BA1ED6A-2AAD-44CB-8987-76CDB254D36E}" dt="2023-08-29T04:09:43.797" v="25" actId="20577"/>
          <ac:spMkLst>
            <pc:docMk/>
            <pc:sldMk cId="3485007512" sldId="230718268"/>
            <ac:spMk id="3" creationId="{8DB2A472-7FB4-374E-E876-29249690D5C6}"/>
          </ac:spMkLst>
        </pc:spChg>
        <pc:spChg chg="del">
          <ac:chgData name="Mihai Budiu" userId="3fe408b5c12bb05c" providerId="LiveId" clId="{3BA1ED6A-2AAD-44CB-8987-76CDB254D36E}" dt="2023-08-29T04:09:49.516" v="26" actId="478"/>
          <ac:spMkLst>
            <pc:docMk/>
            <pc:sldMk cId="3485007512" sldId="230718268"/>
            <ac:spMk id="8" creationId="{B5D9877E-1C6B-9B52-A9C0-6E1D69CC7D1B}"/>
          </ac:spMkLst>
        </pc:spChg>
      </pc:sldChg>
      <pc:sldChg chg="modSp mod">
        <pc:chgData name="Mihai Budiu" userId="3fe408b5c12bb05c" providerId="LiveId" clId="{3BA1ED6A-2AAD-44CB-8987-76CDB254D36E}" dt="2023-08-29T03:52:22.876" v="1" actId="20577"/>
        <pc:sldMkLst>
          <pc:docMk/>
          <pc:sldMk cId="1040196069" sldId="230718286"/>
        </pc:sldMkLst>
        <pc:spChg chg="mod">
          <ac:chgData name="Mihai Budiu" userId="3fe408b5c12bb05c" providerId="LiveId" clId="{3BA1ED6A-2AAD-44CB-8987-76CDB254D36E}" dt="2023-08-29T03:52:21.555" v="0" actId="20577"/>
          <ac:spMkLst>
            <pc:docMk/>
            <pc:sldMk cId="1040196069" sldId="230718286"/>
            <ac:spMk id="2" creationId="{1CFF31F1-1345-FA2A-F5AB-DF2E618ADD40}"/>
          </ac:spMkLst>
        </pc:spChg>
        <pc:spChg chg="mod">
          <ac:chgData name="Mihai Budiu" userId="3fe408b5c12bb05c" providerId="LiveId" clId="{3BA1ED6A-2AAD-44CB-8987-76CDB254D36E}" dt="2023-08-29T03:52:22.876" v="1" actId="20577"/>
          <ac:spMkLst>
            <pc:docMk/>
            <pc:sldMk cId="1040196069" sldId="230718286"/>
            <ac:spMk id="7" creationId="{2D36FC37-1A02-2289-4F59-16AFB7692909}"/>
          </ac:spMkLst>
        </pc:spChg>
      </pc:sldChg>
      <pc:sldChg chg="modSp mod">
        <pc:chgData name="Mihai Budiu" userId="3fe408b5c12bb05c" providerId="LiveId" clId="{3BA1ED6A-2AAD-44CB-8987-76CDB254D36E}" dt="2023-08-29T04:05:09.353" v="21" actId="1038"/>
        <pc:sldMkLst>
          <pc:docMk/>
          <pc:sldMk cId="404035338" sldId="230718328"/>
        </pc:sldMkLst>
        <pc:spChg chg="mod">
          <ac:chgData name="Mihai Budiu" userId="3fe408b5c12bb05c" providerId="LiveId" clId="{3BA1ED6A-2AAD-44CB-8987-76CDB254D36E}" dt="2023-08-29T04:05:09.353" v="21" actId="1038"/>
          <ac:spMkLst>
            <pc:docMk/>
            <pc:sldMk cId="404035338" sldId="230718328"/>
            <ac:spMk id="64" creationId="{DD22BC4E-FC96-9B46-10E5-9CEC923FE4A8}"/>
          </ac:spMkLst>
        </pc:spChg>
        <pc:picChg chg="mod">
          <ac:chgData name="Mihai Budiu" userId="3fe408b5c12bb05c" providerId="LiveId" clId="{3BA1ED6A-2AAD-44CB-8987-76CDB254D36E}" dt="2023-08-29T04:05:09.353" v="21" actId="1038"/>
          <ac:picMkLst>
            <pc:docMk/>
            <pc:sldMk cId="404035338" sldId="230718328"/>
            <ac:picMk id="65" creationId="{BB13304C-8C44-B949-EA26-F60A66692F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1C67B-35CC-464F-A3EE-CF2F7376BDD2}"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DFCAA-4583-6549-A929-2966E4A7BE56}" type="slidenum">
              <a:rPr lang="en-US" smtClean="0"/>
              <a:t>‹#›</a:t>
            </a:fld>
            <a:endParaRPr lang="en-US"/>
          </a:p>
        </p:txBody>
      </p:sp>
    </p:spTree>
    <p:extLst>
      <p:ext uri="{BB962C8B-B14F-4D97-AF65-F5344CB8AC3E}">
        <p14:creationId xmlns:p14="http://schemas.microsoft.com/office/powerpoint/2010/main" val="186808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1</a:t>
            </a:fld>
            <a:endParaRPr lang="en-US"/>
          </a:p>
        </p:txBody>
      </p:sp>
    </p:spTree>
    <p:extLst>
      <p:ext uri="{BB962C8B-B14F-4D97-AF65-F5344CB8AC3E}">
        <p14:creationId xmlns:p14="http://schemas.microsoft.com/office/powerpoint/2010/main" val="427162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summary of C-SQL’s core syntax, it’s a variant of SQL for specifying constraint optimization problem. </a:t>
            </a:r>
          </a:p>
          <a:p>
            <a:r>
              <a:rPr lang="en-US" dirty="0">
                <a:effectLst/>
                <a:latin typeface="Helvetica" pitchFamily="2" charset="0"/>
              </a:rPr>
              <a:t>Finally, a &lt;problem&gt; is a sequence of CREATE CONSTRAINT statements. It combines all Boolean constraints using conjunction, and combines all</a:t>
            </a:r>
          </a:p>
          <a:p>
            <a:r>
              <a:rPr lang="en-US" dirty="0">
                <a:effectLst/>
                <a:latin typeface="Helvetica" pitchFamily="2" charset="0"/>
              </a:rPr>
              <a:t>optimization functions using addition.</a:t>
            </a:r>
          </a:p>
          <a:p>
            <a:endParaRPr lang="en-US" dirty="0"/>
          </a:p>
          <a:p>
            <a:r>
              <a:rPr lang="en-US" dirty="0"/>
              <a:t>From the definition, we can see that </a:t>
            </a:r>
            <a:r>
              <a:rPr lang="en-US" dirty="0">
                <a:effectLst/>
                <a:latin typeface="Helvetica" pitchFamily="2" charset="0"/>
              </a:rPr>
              <a:t>C-SQL programs are evaluated in two phases, relation evaluation on the database side and constraint evaluation on the constraint solver side. In fact, when we think about scalability, constraint and relation evaluations are the two main bottlenecks. </a:t>
            </a:r>
          </a:p>
        </p:txBody>
      </p:sp>
      <p:sp>
        <p:nvSpPr>
          <p:cNvPr id="4" name="Slide Number Placeholder 3"/>
          <p:cNvSpPr>
            <a:spLocks noGrp="1"/>
          </p:cNvSpPr>
          <p:nvPr>
            <p:ph type="sldNum" sz="quarter" idx="5"/>
          </p:nvPr>
        </p:nvSpPr>
        <p:spPr/>
        <p:txBody>
          <a:bodyPr/>
          <a:lstStyle/>
          <a:p>
            <a:fld id="{AB3DFCAA-4583-6549-A929-2966E4A7BE56}" type="slidenum">
              <a:rPr lang="en-US" smtClean="0"/>
              <a:t>12</a:t>
            </a:fld>
            <a:endParaRPr lang="en-US"/>
          </a:p>
        </p:txBody>
      </p:sp>
    </p:spTree>
    <p:extLst>
      <p:ext uri="{BB962C8B-B14F-4D97-AF65-F5344CB8AC3E}">
        <p14:creationId xmlns:p14="http://schemas.microsoft.com/office/powerpoint/2010/main" val="256010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rPr>
              <a:t>This cluster state database bottleneck is apparent in </a:t>
            </a:r>
            <a:r>
              <a:rPr lang="en-US" dirty="0">
                <a:solidFill>
                  <a:srgbClr val="800000"/>
                </a:solidFill>
                <a:effectLst/>
              </a:rPr>
              <a:t>\</a:t>
            </a:r>
            <a:r>
              <a:rPr lang="en-US" dirty="0" err="1">
                <a:solidFill>
                  <a:srgbClr val="800000"/>
                </a:solidFill>
                <a:effectLst/>
              </a:rPr>
              <a:t>autoref</a:t>
            </a:r>
            <a:r>
              <a:rPr lang="en-US" dirty="0">
                <a:solidFill>
                  <a:srgbClr val="000000"/>
                </a:solidFill>
                <a:effectLst/>
              </a:rPr>
              <a:t>{</a:t>
            </a:r>
            <a:r>
              <a:rPr lang="en-US" dirty="0" err="1">
                <a:solidFill>
                  <a:srgbClr val="000000"/>
                </a:solidFill>
                <a:effectLst/>
              </a:rPr>
              <a:t>fig:</a:t>
            </a:r>
            <a:r>
              <a:rPr lang="en-US" u="sng" dirty="0" err="1">
                <a:solidFill>
                  <a:srgbClr val="000000"/>
                </a:solidFill>
                <a:effectLst/>
              </a:rPr>
              <a:t>ivmdb</a:t>
            </a:r>
            <a:r>
              <a:rPr lang="en-US" dirty="0">
                <a:solidFill>
                  <a:srgbClr val="000000"/>
                </a:solidFill>
                <a:effectLst/>
              </a:rPr>
              <a:t>}, which reports the empirical cumulative distribution function (</a:t>
            </a:r>
            <a:r>
              <a:rPr lang="en-US" u="sng" dirty="0">
                <a:solidFill>
                  <a:srgbClr val="000000"/>
                </a:solidFill>
                <a:effectLst/>
              </a:rPr>
              <a:t>ECDF</a:t>
            </a:r>
            <a:r>
              <a:rPr lang="en-US" dirty="0">
                <a:solidFill>
                  <a:srgbClr val="000000"/>
                </a:solidFill>
                <a:effectLst/>
              </a:rPr>
              <a:t>) of database latency, which includes the total time to fetch and update records from the database. Concretely, the 95th percentile (</a:t>
            </a:r>
            <a:r>
              <a:rPr lang="en-US" u="sng" dirty="0">
                <a:solidFill>
                  <a:srgbClr val="000000"/>
                </a:solidFill>
                <a:effectLst/>
              </a:rPr>
              <a:t>p95</a:t>
            </a:r>
            <a:r>
              <a:rPr lang="en-US" dirty="0">
                <a:solidFill>
                  <a:srgbClr val="000000"/>
                </a:solidFill>
                <a:effectLst/>
              </a:rPr>
              <a:t>) database latency at </a:t>
            </a:r>
            <a:r>
              <a:rPr lang="en-US" dirty="0">
                <a:solidFill>
                  <a:srgbClr val="008000"/>
                </a:solidFill>
                <a:effectLst/>
              </a:rPr>
              <a:t>$10\times$</a:t>
            </a:r>
            <a:r>
              <a:rPr lang="en-US" dirty="0">
                <a:solidFill>
                  <a:srgbClr val="000000"/>
                </a:solidFill>
                <a:effectLst/>
              </a:rPr>
              <a:t> trace speed up decreases from over 5 seconds without </a:t>
            </a:r>
            <a:r>
              <a:rPr lang="en-US" u="sng" dirty="0">
                <a:solidFill>
                  <a:srgbClr val="000000"/>
                </a:solidFill>
                <a:effectLst/>
              </a:rPr>
              <a:t>IVM</a:t>
            </a:r>
            <a:r>
              <a:rPr lang="en-US" dirty="0">
                <a:solidFill>
                  <a:srgbClr val="000000"/>
                </a:solidFill>
                <a:effectLst/>
              </a:rPr>
              <a:t> to 1.</a:t>
            </a:r>
            <a:r>
              <a:rPr lang="en-US" u="sng" dirty="0">
                <a:solidFill>
                  <a:srgbClr val="000000"/>
                </a:solidFill>
                <a:effectLst/>
              </a:rPr>
              <a:t>7ms</a:t>
            </a:r>
            <a:r>
              <a:rPr lang="en-US" dirty="0">
                <a:solidFill>
                  <a:srgbClr val="000000"/>
                </a:solidFill>
                <a:effectLst/>
              </a:rPr>
              <a:t> with </a:t>
            </a:r>
            <a:r>
              <a:rPr lang="en-US" u="sng" dirty="0">
                <a:solidFill>
                  <a:srgbClr val="000000"/>
                </a:solidFill>
                <a:effectLst/>
              </a:rPr>
              <a:t>IVM</a:t>
            </a:r>
            <a:r>
              <a:rPr lang="en-US" dirty="0">
                <a:solidFill>
                  <a:srgbClr val="000000"/>
                </a:solidFill>
                <a:effectLst/>
              </a:rPr>
              <a:t> (read from intersections between latency curves and a horizontal line at </a:t>
            </a:r>
            <a:r>
              <a:rPr lang="en-US" dirty="0">
                <a:solidFill>
                  <a:srgbClr val="008000"/>
                </a:solidFill>
                <a:effectLst/>
              </a:rPr>
              <a:t>$y=0.95$</a:t>
            </a:r>
            <a:r>
              <a:rPr lang="en-US" dirty="0">
                <a:solidFill>
                  <a:srgbClr val="000000"/>
                </a:solidFill>
                <a:effectLst/>
              </a:rPr>
              <a:t>), which is a near </a:t>
            </a:r>
            <a:r>
              <a:rPr lang="en-US" dirty="0">
                <a:solidFill>
                  <a:srgbClr val="008000"/>
                </a:solidFill>
                <a:effectLst/>
              </a:rPr>
              <a:t>$3000\times$</a:t>
            </a:r>
            <a:r>
              <a:rPr lang="en-US" dirty="0">
                <a:solidFill>
                  <a:srgbClr val="000000"/>
                </a:solidFill>
                <a:effectLst/>
              </a:rPr>
              <a:t> speed up.</a:t>
            </a:r>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15</a:t>
            </a:fld>
            <a:endParaRPr lang="en-US"/>
          </a:p>
        </p:txBody>
      </p:sp>
    </p:spTree>
    <p:extLst>
      <p:ext uri="{BB962C8B-B14F-4D97-AF65-F5344CB8AC3E}">
        <p14:creationId xmlns:p14="http://schemas.microsoft.com/office/powerpoint/2010/main" val="8107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 relation evaluation is fast, the bottleneck moves to constraint solvers, which are known to struggle at large optimization problems.</a:t>
            </a:r>
          </a:p>
          <a:p>
            <a:r>
              <a:rPr lang="en-US" sz="1200" dirty="0"/>
              <a:t>Inspired by the predicate pushdown technique, </a:t>
            </a:r>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16</a:t>
            </a:fld>
            <a:endParaRPr lang="en-US"/>
          </a:p>
        </p:txBody>
      </p:sp>
    </p:spTree>
    <p:extLst>
      <p:ext uri="{BB962C8B-B14F-4D97-AF65-F5344CB8AC3E}">
        <p14:creationId xmlns:p14="http://schemas.microsoft.com/office/powerpoint/2010/main" val="238140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17</a:t>
            </a:fld>
            <a:endParaRPr lang="en-US"/>
          </a:p>
        </p:txBody>
      </p:sp>
    </p:spTree>
    <p:extLst>
      <p:ext uri="{BB962C8B-B14F-4D97-AF65-F5344CB8AC3E}">
        <p14:creationId xmlns:p14="http://schemas.microsoft.com/office/powerpoint/2010/main" val="246149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Cluster managers play a crucial role in data centers by distributing workloads among infrastructure resources. </a:t>
            </a:r>
            <a:r>
              <a:rPr lang="en-US" b="0" i="0" dirty="0">
                <a:solidFill>
                  <a:srgbClr val="565656"/>
                </a:solidFill>
                <a:effectLst/>
                <a:latin typeface="Clarity City"/>
              </a:rPr>
              <a:t>You can containerize your compute job or application, hand it off to a cluster manager, who does the hard job of assigning taking these workloads to physical or virtual resources, and making sure that the underlying infrastructure is configured according to various user specified policies. </a:t>
            </a:r>
            <a:endParaRPr lang="en-US" dirty="0"/>
          </a:p>
          <a:p>
            <a:r>
              <a:rPr lang="en-US" dirty="0"/>
              <a:t>This is obviously very difficult if we want to orchestrate highly heterogenous applications. </a:t>
            </a:r>
          </a:p>
        </p:txBody>
      </p:sp>
      <p:sp>
        <p:nvSpPr>
          <p:cNvPr id="4" name="Slide Number Placeholder 3"/>
          <p:cNvSpPr>
            <a:spLocks noGrp="1"/>
          </p:cNvSpPr>
          <p:nvPr>
            <p:ph type="sldNum" sz="quarter" idx="5"/>
          </p:nvPr>
        </p:nvSpPr>
        <p:spPr/>
        <p:txBody>
          <a:bodyPr/>
          <a:lstStyle/>
          <a:p>
            <a:fld id="{AB3DFCAA-4583-6549-A929-2966E4A7BE56}" type="slidenum">
              <a:rPr lang="en-US" smtClean="0"/>
              <a:t>2</a:t>
            </a:fld>
            <a:endParaRPr lang="en-US"/>
          </a:p>
        </p:txBody>
      </p:sp>
    </p:spTree>
    <p:extLst>
      <p:ext uri="{BB962C8B-B14F-4D97-AF65-F5344CB8AC3E}">
        <p14:creationId xmlns:p14="http://schemas.microsoft.com/office/powerpoint/2010/main" val="1780818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Pods comes with various requirements: </a:t>
            </a:r>
            <a:r>
              <a:rPr lang="en-US" dirty="0" err="1"/>
              <a:t>cpu</a:t>
            </a:r>
            <a:r>
              <a:rPr lang="en-US" dirty="0"/>
              <a:t> and memory requirements, affinity, anti-affinity, soft requirements such as load balancing</a:t>
            </a:r>
          </a:p>
          <a:p>
            <a:r>
              <a:rPr lang="en-US" dirty="0"/>
              <a:t>In total, the scheduler supports around 30 different hard and soft constraints that you can configure.</a:t>
            </a:r>
          </a:p>
          <a:p>
            <a:r>
              <a:rPr lang="en-US" dirty="0"/>
              <a:t>The scheduler ingest all these information about the cluster, and find high quality assignments from pods to nodes such that these constraints are satisfied. What the scheduler is dealing with is an example of an multi-dimensional bin-packing problem with </a:t>
            </a:r>
            <a:r>
              <a:rPr lang="en-US" dirty="0" err="1"/>
              <a:t>constriants</a:t>
            </a:r>
            <a:r>
              <a:rPr lang="en-US" dirty="0"/>
              <a:t>, which is known to be an NP-hard problem. </a:t>
            </a:r>
          </a:p>
        </p:txBody>
      </p:sp>
      <p:sp>
        <p:nvSpPr>
          <p:cNvPr id="4" name="Slide Number Placeholder 3"/>
          <p:cNvSpPr>
            <a:spLocks noGrp="1"/>
          </p:cNvSpPr>
          <p:nvPr>
            <p:ph type="sldNum" sz="quarter" idx="5"/>
          </p:nvPr>
        </p:nvSpPr>
        <p:spPr/>
        <p:txBody>
          <a:bodyPr/>
          <a:lstStyle/>
          <a:p>
            <a:fld id="{AB3DFCAA-4583-6549-A929-2966E4A7BE56}" type="slidenum">
              <a:rPr lang="en-US" smtClean="0"/>
              <a:t>3</a:t>
            </a:fld>
            <a:endParaRPr lang="en-US"/>
          </a:p>
        </p:txBody>
      </p:sp>
    </p:spTree>
    <p:extLst>
      <p:ext uri="{BB962C8B-B14F-4D97-AF65-F5344CB8AC3E}">
        <p14:creationId xmlns:p14="http://schemas.microsoft.com/office/powerpoint/2010/main" val="144902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are systems like the k8s scheduler implemented?</a:t>
            </a:r>
          </a:p>
          <a:p>
            <a:r>
              <a:rPr lang="en-US" dirty="0"/>
              <a:t>Today, k8s scheduler solves the problem with a collection of purposely build best-effort heuristics. </a:t>
            </a:r>
          </a:p>
          <a:p>
            <a:r>
              <a:rPr lang="en-US" dirty="0"/>
              <a:t>This is problematic on multiple aspect.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4</a:t>
            </a:fld>
            <a:endParaRPr lang="en-US"/>
          </a:p>
        </p:txBody>
      </p:sp>
    </p:spTree>
    <p:extLst>
      <p:ext uri="{BB962C8B-B14F-4D97-AF65-F5344CB8AC3E}">
        <p14:creationId xmlns:p14="http://schemas.microsoft.com/office/powerpoint/2010/main" val="410581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6</a:t>
            </a:fld>
            <a:endParaRPr lang="en-US"/>
          </a:p>
        </p:txBody>
      </p:sp>
    </p:spTree>
    <p:extLst>
      <p:ext uri="{BB962C8B-B14F-4D97-AF65-F5344CB8AC3E}">
        <p14:creationId xmlns:p14="http://schemas.microsoft.com/office/powerpoint/2010/main" val="379955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DFCAA-4583-6549-A929-2966E4A7BE56}" type="slidenum">
              <a:rPr lang="en-US" smtClean="0"/>
              <a:t>7</a:t>
            </a:fld>
            <a:endParaRPr lang="en-US"/>
          </a:p>
        </p:txBody>
      </p:sp>
    </p:spTree>
    <p:extLst>
      <p:ext uri="{BB962C8B-B14F-4D97-AF65-F5344CB8AC3E}">
        <p14:creationId xmlns:p14="http://schemas.microsoft.com/office/powerpoint/2010/main" val="182155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explain C-SQL through some examples.</a:t>
            </a:r>
          </a:p>
          <a:p>
            <a:r>
              <a:rPr lang="en-US" dirty="0"/>
              <a:t>The first step is to represent the cluster state in a database. In our k8s example, you have a table for pods and a table for nodes. Pods have to be assigned to node, so you have a node column in the pods table that has a foreign key relationship with the other table. </a:t>
            </a:r>
          </a:p>
          <a:p>
            <a:r>
              <a:rPr lang="en-US" dirty="0"/>
              <a:t>So far, this is standard SQL. Because we want DCM to figure out which node that each pod gets assigned to, we can tag the node column as a variable column. This is essentially a new data type that we introduce in the language – each row in the variable column corresponds to a variable in a constraint solver. Because of the foreign key relationship, DCM knows that these columns can only take one of these three values. </a:t>
            </a:r>
          </a:p>
        </p:txBody>
      </p:sp>
      <p:sp>
        <p:nvSpPr>
          <p:cNvPr id="4" name="Slide Number Placeholder 3"/>
          <p:cNvSpPr>
            <a:spLocks noGrp="1"/>
          </p:cNvSpPr>
          <p:nvPr>
            <p:ph type="sldNum" sz="quarter" idx="5"/>
          </p:nvPr>
        </p:nvSpPr>
        <p:spPr/>
        <p:txBody>
          <a:bodyPr/>
          <a:lstStyle/>
          <a:p>
            <a:fld id="{AB3DFCAA-4583-6549-A929-2966E4A7BE56}" type="slidenum">
              <a:rPr lang="en-US" smtClean="0"/>
              <a:t>8</a:t>
            </a:fld>
            <a:endParaRPr lang="en-US"/>
          </a:p>
        </p:txBody>
      </p:sp>
    </p:spTree>
    <p:extLst>
      <p:ext uri="{BB962C8B-B14F-4D97-AF65-F5344CB8AC3E}">
        <p14:creationId xmlns:p14="http://schemas.microsoft.com/office/powerpoint/2010/main" val="269913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states represented in relational tables, we can go on to specifying constraints to restrict the assignments via C-SQL.</a:t>
            </a:r>
          </a:p>
          <a:p>
            <a:r>
              <a:rPr lang="en-US" dirty="0"/>
              <a:t>For example, to avoid assigning pods to nodes with a memory overload, we can write a hard constraint that looks like the following. </a:t>
            </a:r>
          </a:p>
          <a:p>
            <a:r>
              <a:rPr lang="en-US" dirty="0"/>
              <a:t>There are two parts to this constraint queries. Let’s first look at the FROM part. This is standard SQL. The goal here is to select some rows. This is a simple example with just a table, but you can predicates and joins</a:t>
            </a:r>
            <a:r>
              <a:rPr lang="en-US"/>
              <a:t>. Now </a:t>
            </a:r>
            <a:r>
              <a:rPr lang="en-US" dirty="0"/>
              <a:t>let’s move to the constraint part, which is the CHECK clause. The constraint part specifies some conditions that should hold true for every row in the relation. </a:t>
            </a:r>
          </a:p>
        </p:txBody>
      </p:sp>
      <p:sp>
        <p:nvSpPr>
          <p:cNvPr id="4" name="Slide Number Placeholder 3"/>
          <p:cNvSpPr>
            <a:spLocks noGrp="1"/>
          </p:cNvSpPr>
          <p:nvPr>
            <p:ph type="sldNum" sz="quarter" idx="5"/>
          </p:nvPr>
        </p:nvSpPr>
        <p:spPr/>
        <p:txBody>
          <a:bodyPr/>
          <a:lstStyle/>
          <a:p>
            <a:fld id="{AB3DFCAA-4583-6549-A929-2966E4A7BE56}" type="slidenum">
              <a:rPr lang="en-US" smtClean="0"/>
              <a:t>9</a:t>
            </a:fld>
            <a:endParaRPr lang="en-US"/>
          </a:p>
        </p:txBody>
      </p:sp>
    </p:spTree>
    <p:extLst>
      <p:ext uri="{BB962C8B-B14F-4D97-AF65-F5344CB8AC3E}">
        <p14:creationId xmlns:p14="http://schemas.microsoft.com/office/powerpoint/2010/main" val="205115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can also write soft constraints which maximizes numeric expressions. Here is an example of a load balance constraint, we want to maximize the minimum spare capacity. this column is also a variable </a:t>
            </a:r>
          </a:p>
        </p:txBody>
      </p:sp>
      <p:sp>
        <p:nvSpPr>
          <p:cNvPr id="4" name="Slide Number Placeholder 3"/>
          <p:cNvSpPr>
            <a:spLocks noGrp="1"/>
          </p:cNvSpPr>
          <p:nvPr>
            <p:ph type="sldNum" sz="quarter" idx="5"/>
          </p:nvPr>
        </p:nvSpPr>
        <p:spPr/>
        <p:txBody>
          <a:bodyPr/>
          <a:lstStyle/>
          <a:p>
            <a:fld id="{AB3DFCAA-4583-6549-A929-2966E4A7BE56}" type="slidenum">
              <a:rPr lang="en-US" smtClean="0"/>
              <a:t>11</a:t>
            </a:fld>
            <a:endParaRPr lang="en-US"/>
          </a:p>
        </p:txBody>
      </p:sp>
    </p:spTree>
    <p:extLst>
      <p:ext uri="{BB962C8B-B14F-4D97-AF65-F5344CB8AC3E}">
        <p14:creationId xmlns:p14="http://schemas.microsoft.com/office/powerpoint/2010/main" val="39109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2943-B645-6B4D-84F1-F6DAE891A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9D3DE5-E941-D546-93A3-EF15ABA3A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D0CC4-8C26-5A4A-859E-BD986211FFF4}"/>
              </a:ext>
            </a:extLst>
          </p:cNvPr>
          <p:cNvSpPr>
            <a:spLocks noGrp="1"/>
          </p:cNvSpPr>
          <p:nvPr>
            <p:ph type="dt" sz="half" idx="10"/>
          </p:nvPr>
        </p:nvSpPr>
        <p:spPr/>
        <p:txBody>
          <a:bodyPr/>
          <a:lstStyle/>
          <a:p>
            <a:fld id="{A7AAA8A9-DA51-4952-B45B-02ED4D932079}" type="datetime1">
              <a:rPr lang="en-US" smtClean="0"/>
              <a:t>8/28/2023</a:t>
            </a:fld>
            <a:endParaRPr lang="en-US"/>
          </a:p>
        </p:txBody>
      </p:sp>
      <p:sp>
        <p:nvSpPr>
          <p:cNvPr id="5" name="Footer Placeholder 4">
            <a:extLst>
              <a:ext uri="{FF2B5EF4-FFF2-40B4-BE49-F238E27FC236}">
                <a16:creationId xmlns:a16="http://schemas.microsoft.com/office/drawing/2014/main" id="{C1933D53-F820-B244-8B08-856CFC4CC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FF5C4-A139-D648-B525-B517705AB842}"/>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192152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CEE6-06AE-E444-BE97-1A192F0B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F7D90C-3E30-C64A-A2D6-9629E9EFD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85FC-30E9-C44D-89A9-330C414B63F5}"/>
              </a:ext>
            </a:extLst>
          </p:cNvPr>
          <p:cNvSpPr>
            <a:spLocks noGrp="1"/>
          </p:cNvSpPr>
          <p:nvPr>
            <p:ph type="dt" sz="half" idx="10"/>
          </p:nvPr>
        </p:nvSpPr>
        <p:spPr/>
        <p:txBody>
          <a:bodyPr/>
          <a:lstStyle/>
          <a:p>
            <a:fld id="{FEDF8FE9-4C1B-434D-B293-2E9D47172521}" type="datetime1">
              <a:rPr lang="en-US" smtClean="0"/>
              <a:t>8/28/2023</a:t>
            </a:fld>
            <a:endParaRPr lang="en-US"/>
          </a:p>
        </p:txBody>
      </p:sp>
      <p:sp>
        <p:nvSpPr>
          <p:cNvPr id="5" name="Footer Placeholder 4">
            <a:extLst>
              <a:ext uri="{FF2B5EF4-FFF2-40B4-BE49-F238E27FC236}">
                <a16:creationId xmlns:a16="http://schemas.microsoft.com/office/drawing/2014/main" id="{409F4FCB-0BCF-FB44-BE0E-42219945E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4F959-6704-B74A-9714-A21AC157BDB5}"/>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415420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349A5-0B55-ED40-92CD-51AA0B9E2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65F9C-2B48-5B46-803D-64D233EDB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EC303-67A7-9F4C-B4DB-507B0F9310AA}"/>
              </a:ext>
            </a:extLst>
          </p:cNvPr>
          <p:cNvSpPr>
            <a:spLocks noGrp="1"/>
          </p:cNvSpPr>
          <p:nvPr>
            <p:ph type="dt" sz="half" idx="10"/>
          </p:nvPr>
        </p:nvSpPr>
        <p:spPr/>
        <p:txBody>
          <a:bodyPr/>
          <a:lstStyle/>
          <a:p>
            <a:fld id="{FF683D28-DD3E-4D25-BBBF-D9602F1EEE8B}" type="datetime1">
              <a:rPr lang="en-US" smtClean="0"/>
              <a:t>8/28/2023</a:t>
            </a:fld>
            <a:endParaRPr lang="en-US"/>
          </a:p>
        </p:txBody>
      </p:sp>
      <p:sp>
        <p:nvSpPr>
          <p:cNvPr id="5" name="Footer Placeholder 4">
            <a:extLst>
              <a:ext uri="{FF2B5EF4-FFF2-40B4-BE49-F238E27FC236}">
                <a16:creationId xmlns:a16="http://schemas.microsoft.com/office/drawing/2014/main" id="{FBF8E4CA-396C-CE42-A96E-AD3FD24DA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C410D-ED2F-EE43-BF57-BA66188F4FC1}"/>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55143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A775-B030-E948-9044-A38BD844DC9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CC5CD2A-5136-0147-BEA8-1BCE07556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23D31-05D3-EC43-BF23-15F7D85C5120}"/>
              </a:ext>
            </a:extLst>
          </p:cNvPr>
          <p:cNvSpPr>
            <a:spLocks noGrp="1"/>
          </p:cNvSpPr>
          <p:nvPr>
            <p:ph type="dt" sz="half" idx="10"/>
          </p:nvPr>
        </p:nvSpPr>
        <p:spPr/>
        <p:txBody>
          <a:bodyPr/>
          <a:lstStyle/>
          <a:p>
            <a:fld id="{3BFB5680-897C-4CB7-980A-E6DA4E60EB49}" type="datetime1">
              <a:rPr lang="en-US" smtClean="0"/>
              <a:t>8/28/2023</a:t>
            </a:fld>
            <a:endParaRPr lang="en-US"/>
          </a:p>
        </p:txBody>
      </p:sp>
      <p:sp>
        <p:nvSpPr>
          <p:cNvPr id="5" name="Footer Placeholder 4">
            <a:extLst>
              <a:ext uri="{FF2B5EF4-FFF2-40B4-BE49-F238E27FC236}">
                <a16:creationId xmlns:a16="http://schemas.microsoft.com/office/drawing/2014/main" id="{F821D270-34B3-ED4C-8DC6-CD0F344E8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9239E-3B4E-2A46-994A-5E6959293B80}"/>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137150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E4F6-DCA2-F648-BC5A-091F07BEC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948B2-D715-3A41-9668-47529A461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1D9F3-7C0C-7646-B4D8-5EF5EAAD9CB1}"/>
              </a:ext>
            </a:extLst>
          </p:cNvPr>
          <p:cNvSpPr>
            <a:spLocks noGrp="1"/>
          </p:cNvSpPr>
          <p:nvPr>
            <p:ph type="dt" sz="half" idx="10"/>
          </p:nvPr>
        </p:nvSpPr>
        <p:spPr/>
        <p:txBody>
          <a:bodyPr/>
          <a:lstStyle/>
          <a:p>
            <a:fld id="{982F1F19-C9A0-4534-BBCC-F579ADE89845}" type="datetime1">
              <a:rPr lang="en-US" smtClean="0"/>
              <a:t>8/28/2023</a:t>
            </a:fld>
            <a:endParaRPr lang="en-US"/>
          </a:p>
        </p:txBody>
      </p:sp>
      <p:sp>
        <p:nvSpPr>
          <p:cNvPr id="5" name="Footer Placeholder 4">
            <a:extLst>
              <a:ext uri="{FF2B5EF4-FFF2-40B4-BE49-F238E27FC236}">
                <a16:creationId xmlns:a16="http://schemas.microsoft.com/office/drawing/2014/main" id="{D9D99929-65C8-174B-894E-C42D73549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C715F-49AD-C040-B33D-690856E9376B}"/>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114626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40F8-DF4E-584D-A42E-9C020AFDE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457F5-4255-8140-8A8E-35FB69E06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9DE4DB-2E05-E444-8415-50CFEAECDD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442613-4674-A846-9E9A-115C9B30A9D4}"/>
              </a:ext>
            </a:extLst>
          </p:cNvPr>
          <p:cNvSpPr>
            <a:spLocks noGrp="1"/>
          </p:cNvSpPr>
          <p:nvPr>
            <p:ph type="dt" sz="half" idx="10"/>
          </p:nvPr>
        </p:nvSpPr>
        <p:spPr/>
        <p:txBody>
          <a:bodyPr/>
          <a:lstStyle/>
          <a:p>
            <a:fld id="{A03C46CC-647E-41BB-9A2B-417E36DCD7C1}" type="datetime1">
              <a:rPr lang="en-US" smtClean="0"/>
              <a:t>8/28/2023</a:t>
            </a:fld>
            <a:endParaRPr lang="en-US"/>
          </a:p>
        </p:txBody>
      </p:sp>
      <p:sp>
        <p:nvSpPr>
          <p:cNvPr id="6" name="Footer Placeholder 5">
            <a:extLst>
              <a:ext uri="{FF2B5EF4-FFF2-40B4-BE49-F238E27FC236}">
                <a16:creationId xmlns:a16="http://schemas.microsoft.com/office/drawing/2014/main" id="{B78B619A-C144-084B-AC3D-DDB47F24B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4DCB7-E01C-104D-84F7-7E9D79B32F32}"/>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395861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F19D-A59B-A643-8793-CFA3CEBDC6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93142-537D-E640-A270-7682B86BA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BD6E3-7E20-8243-B08D-71B4889637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C2793-CEC9-3B40-972A-A193EB96B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7E865-61D4-2746-9F0E-1F0A333F67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651D6B-3B34-5245-9743-059ECC606A9D}"/>
              </a:ext>
            </a:extLst>
          </p:cNvPr>
          <p:cNvSpPr>
            <a:spLocks noGrp="1"/>
          </p:cNvSpPr>
          <p:nvPr>
            <p:ph type="dt" sz="half" idx="10"/>
          </p:nvPr>
        </p:nvSpPr>
        <p:spPr/>
        <p:txBody>
          <a:bodyPr/>
          <a:lstStyle/>
          <a:p>
            <a:fld id="{B6A81F5F-A978-4A8F-AE38-9B90968E6ED9}" type="datetime1">
              <a:rPr lang="en-US" smtClean="0"/>
              <a:t>8/28/2023</a:t>
            </a:fld>
            <a:endParaRPr lang="en-US"/>
          </a:p>
        </p:txBody>
      </p:sp>
      <p:sp>
        <p:nvSpPr>
          <p:cNvPr id="8" name="Footer Placeholder 7">
            <a:extLst>
              <a:ext uri="{FF2B5EF4-FFF2-40B4-BE49-F238E27FC236}">
                <a16:creationId xmlns:a16="http://schemas.microsoft.com/office/drawing/2014/main" id="{9988C16B-34FE-AF4C-815F-B0D2070679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43613-7CCE-4948-9540-69047CD236FB}"/>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399140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85E4-B28F-BF4E-8CA9-884B09B000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81F92-00C9-A744-A020-21420CFC3604}"/>
              </a:ext>
            </a:extLst>
          </p:cNvPr>
          <p:cNvSpPr>
            <a:spLocks noGrp="1"/>
          </p:cNvSpPr>
          <p:nvPr>
            <p:ph type="dt" sz="half" idx="10"/>
          </p:nvPr>
        </p:nvSpPr>
        <p:spPr/>
        <p:txBody>
          <a:bodyPr/>
          <a:lstStyle/>
          <a:p>
            <a:fld id="{497176BC-0795-4E00-8863-79FB9C7EF8A9}" type="datetime1">
              <a:rPr lang="en-US" smtClean="0"/>
              <a:t>8/28/2023</a:t>
            </a:fld>
            <a:endParaRPr lang="en-US"/>
          </a:p>
        </p:txBody>
      </p:sp>
      <p:sp>
        <p:nvSpPr>
          <p:cNvPr id="4" name="Footer Placeholder 3">
            <a:extLst>
              <a:ext uri="{FF2B5EF4-FFF2-40B4-BE49-F238E27FC236}">
                <a16:creationId xmlns:a16="http://schemas.microsoft.com/office/drawing/2014/main" id="{BE721E4F-6982-254D-B419-E8DF9B326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9F7F5-1DEF-2E4D-8598-9A3FCA8412D1}"/>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276680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A437E-C1B0-664E-8F8F-754B9E92CACE}"/>
              </a:ext>
            </a:extLst>
          </p:cNvPr>
          <p:cNvSpPr>
            <a:spLocks noGrp="1"/>
          </p:cNvSpPr>
          <p:nvPr>
            <p:ph type="dt" sz="half" idx="10"/>
          </p:nvPr>
        </p:nvSpPr>
        <p:spPr/>
        <p:txBody>
          <a:bodyPr/>
          <a:lstStyle/>
          <a:p>
            <a:fld id="{DA318457-06CC-45C8-89FF-EB52B0A75485}" type="datetime1">
              <a:rPr lang="en-US" smtClean="0"/>
              <a:t>8/28/2023</a:t>
            </a:fld>
            <a:endParaRPr lang="en-US"/>
          </a:p>
        </p:txBody>
      </p:sp>
      <p:sp>
        <p:nvSpPr>
          <p:cNvPr id="3" name="Footer Placeholder 2">
            <a:extLst>
              <a:ext uri="{FF2B5EF4-FFF2-40B4-BE49-F238E27FC236}">
                <a16:creationId xmlns:a16="http://schemas.microsoft.com/office/drawing/2014/main" id="{FD62CC31-005D-4C46-ABBA-02E81620B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D33206-6828-C742-B0E6-56D042AB2B58}"/>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359755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98BF-55BB-2B43-8107-44BE87190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54EC0-BF17-6641-9FBE-A0A5A23F4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BB7B2F-E769-F04E-9374-8FCBA620C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F84A4-6B41-4C44-A554-44F9CEC39DDE}"/>
              </a:ext>
            </a:extLst>
          </p:cNvPr>
          <p:cNvSpPr>
            <a:spLocks noGrp="1"/>
          </p:cNvSpPr>
          <p:nvPr>
            <p:ph type="dt" sz="half" idx="10"/>
          </p:nvPr>
        </p:nvSpPr>
        <p:spPr/>
        <p:txBody>
          <a:bodyPr/>
          <a:lstStyle/>
          <a:p>
            <a:fld id="{20DA00D6-6D4D-4642-9C76-055C7BD621B2}" type="datetime1">
              <a:rPr lang="en-US" smtClean="0"/>
              <a:t>8/28/2023</a:t>
            </a:fld>
            <a:endParaRPr lang="en-US"/>
          </a:p>
        </p:txBody>
      </p:sp>
      <p:sp>
        <p:nvSpPr>
          <p:cNvPr id="6" name="Footer Placeholder 5">
            <a:extLst>
              <a:ext uri="{FF2B5EF4-FFF2-40B4-BE49-F238E27FC236}">
                <a16:creationId xmlns:a16="http://schemas.microsoft.com/office/drawing/2014/main" id="{B77E14F4-95BD-EC4E-9A7E-C2F497D47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C6B02-2A93-4943-BF98-903102B9C587}"/>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235179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5509-7328-0648-9BA8-C5E03F07D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60849-21A3-344D-A23B-F95F8A59E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4FB06E-D98A-3C48-AADF-13D8D5CA2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397F1-E26F-A040-916C-1B783A619DFC}"/>
              </a:ext>
            </a:extLst>
          </p:cNvPr>
          <p:cNvSpPr>
            <a:spLocks noGrp="1"/>
          </p:cNvSpPr>
          <p:nvPr>
            <p:ph type="dt" sz="half" idx="10"/>
          </p:nvPr>
        </p:nvSpPr>
        <p:spPr/>
        <p:txBody>
          <a:bodyPr/>
          <a:lstStyle/>
          <a:p>
            <a:fld id="{D9F6D67D-6A60-4199-BDD9-749EA875F0D9}" type="datetime1">
              <a:rPr lang="en-US" smtClean="0"/>
              <a:t>8/28/2023</a:t>
            </a:fld>
            <a:endParaRPr lang="en-US"/>
          </a:p>
        </p:txBody>
      </p:sp>
      <p:sp>
        <p:nvSpPr>
          <p:cNvPr id="6" name="Footer Placeholder 5">
            <a:extLst>
              <a:ext uri="{FF2B5EF4-FFF2-40B4-BE49-F238E27FC236}">
                <a16:creationId xmlns:a16="http://schemas.microsoft.com/office/drawing/2014/main" id="{8B089165-627A-5941-836B-09FDBD238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74115-CC61-9847-87A6-D4D443B09956}"/>
              </a:ext>
            </a:extLst>
          </p:cNvPr>
          <p:cNvSpPr>
            <a:spLocks noGrp="1"/>
          </p:cNvSpPr>
          <p:nvPr>
            <p:ph type="sldNum" sz="quarter" idx="12"/>
          </p:nvPr>
        </p:nvSpPr>
        <p:spPr/>
        <p:txBody>
          <a:bodyPr/>
          <a:lstStyle/>
          <a:p>
            <a:fld id="{CC2D0EA6-0E1D-4743-B361-37664170867C}" type="slidenum">
              <a:rPr lang="en-US" smtClean="0"/>
              <a:t>‹#›</a:t>
            </a:fld>
            <a:endParaRPr lang="en-US"/>
          </a:p>
        </p:txBody>
      </p:sp>
    </p:spTree>
    <p:extLst>
      <p:ext uri="{BB962C8B-B14F-4D97-AF65-F5344CB8AC3E}">
        <p14:creationId xmlns:p14="http://schemas.microsoft.com/office/powerpoint/2010/main" val="275503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4E8A0-0FF0-7147-A8B4-772740A44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0666045-2600-964D-B8C8-8E6A41253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EAF70B1-970E-4745-88F2-FD93D9056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Neue Light" panose="02000403000000020004" pitchFamily="2" charset="0"/>
              </a:defRPr>
            </a:lvl1pPr>
          </a:lstStyle>
          <a:p>
            <a:fld id="{D660A19A-B2FE-4620-B95D-B52D9BAA94CB}" type="datetime1">
              <a:rPr lang="en-US" smtClean="0"/>
              <a:t>8/28/2023</a:t>
            </a:fld>
            <a:endParaRPr lang="en-US" dirty="0"/>
          </a:p>
        </p:txBody>
      </p:sp>
      <p:sp>
        <p:nvSpPr>
          <p:cNvPr id="5" name="Footer Placeholder 4">
            <a:extLst>
              <a:ext uri="{FF2B5EF4-FFF2-40B4-BE49-F238E27FC236}">
                <a16:creationId xmlns:a16="http://schemas.microsoft.com/office/drawing/2014/main" id="{0CCFB8FE-217F-C544-B08F-2FED2762B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Neue Light" panose="02000403000000020004" pitchFamily="2" charset="0"/>
              </a:defRPr>
            </a:lvl1pPr>
          </a:lstStyle>
          <a:p>
            <a:endParaRPr lang="en-US" dirty="0"/>
          </a:p>
        </p:txBody>
      </p:sp>
      <p:sp>
        <p:nvSpPr>
          <p:cNvPr id="6" name="Slide Number Placeholder 5">
            <a:extLst>
              <a:ext uri="{FF2B5EF4-FFF2-40B4-BE49-F238E27FC236}">
                <a16:creationId xmlns:a16="http://schemas.microsoft.com/office/drawing/2014/main" id="{99AE358E-744E-F04C-B0B2-7B0069C76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Neue Light" panose="02000403000000020004" pitchFamily="2" charset="0"/>
              </a:defRPr>
            </a:lvl1pPr>
          </a:lstStyle>
          <a:p>
            <a:fld id="{CC2D0EA6-0E1D-4743-B361-37664170867C}" type="slidenum">
              <a:rPr lang="en-US" smtClean="0"/>
              <a:pPr/>
              <a:t>‹#›</a:t>
            </a:fld>
            <a:endParaRPr lang="en-US" dirty="0"/>
          </a:p>
        </p:txBody>
      </p:sp>
    </p:spTree>
    <p:extLst>
      <p:ext uri="{BB962C8B-B14F-4D97-AF65-F5344CB8AC3E}">
        <p14:creationId xmlns:p14="http://schemas.microsoft.com/office/powerpoint/2010/main" val="426842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baseline="0">
          <a:solidFill>
            <a:schemeClr val="tx1"/>
          </a:solidFill>
          <a:latin typeface="Helvetica Neue Light" panose="020004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Light" panose="020004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Light" panose="020004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Light" panose="020004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for a company&#10;&#10;Description automatically generated">
            <a:extLst>
              <a:ext uri="{FF2B5EF4-FFF2-40B4-BE49-F238E27FC236}">
                <a16:creationId xmlns:a16="http://schemas.microsoft.com/office/drawing/2014/main" id="{BBBFF9EA-1709-D26D-EBFE-D90157D57615}"/>
              </a:ext>
            </a:extLst>
          </p:cNvPr>
          <p:cNvPicPr>
            <a:picLocks noChangeAspect="1"/>
          </p:cNvPicPr>
          <p:nvPr/>
        </p:nvPicPr>
        <p:blipFill rotWithShape="1">
          <a:blip r:embed="rId3"/>
          <a:srcRect t="23622" b="19946"/>
          <a:stretch/>
        </p:blipFill>
        <p:spPr>
          <a:xfrm>
            <a:off x="9036998" y="5077554"/>
            <a:ext cx="3155002" cy="1780446"/>
          </a:xfrm>
          <a:prstGeom prst="rect">
            <a:avLst/>
          </a:prstGeom>
        </p:spPr>
      </p:pic>
      <p:sp>
        <p:nvSpPr>
          <p:cNvPr id="2" name="Title 1">
            <a:extLst>
              <a:ext uri="{FF2B5EF4-FFF2-40B4-BE49-F238E27FC236}">
                <a16:creationId xmlns:a16="http://schemas.microsoft.com/office/drawing/2014/main" id="{0DF2AF9C-B085-5246-8A60-3E1AEB8E5C48}"/>
              </a:ext>
            </a:extLst>
          </p:cNvPr>
          <p:cNvSpPr>
            <a:spLocks noGrp="1"/>
          </p:cNvSpPr>
          <p:nvPr>
            <p:ph type="ctrTitle"/>
          </p:nvPr>
        </p:nvSpPr>
        <p:spPr>
          <a:xfrm>
            <a:off x="1434308" y="131849"/>
            <a:ext cx="9500795" cy="1997401"/>
          </a:xfrm>
        </p:spPr>
        <p:txBody>
          <a:bodyPr>
            <a:normAutofit fontScale="90000"/>
          </a:bodyPr>
          <a:lstStyle/>
          <a:p>
            <a:r>
              <a:rPr lang="en-US" sz="5000" dirty="0"/>
              <a:t>Scaling a Declarative Cluster Manager Architecture </a:t>
            </a:r>
            <a:br>
              <a:rPr lang="en-US" sz="5000" dirty="0"/>
            </a:br>
            <a:r>
              <a:rPr lang="en-US" sz="5000" dirty="0"/>
              <a:t>with Query Optimization Techniques</a:t>
            </a:r>
          </a:p>
        </p:txBody>
      </p:sp>
      <p:sp>
        <p:nvSpPr>
          <p:cNvPr id="3" name="Subtitle 2">
            <a:extLst>
              <a:ext uri="{FF2B5EF4-FFF2-40B4-BE49-F238E27FC236}">
                <a16:creationId xmlns:a16="http://schemas.microsoft.com/office/drawing/2014/main" id="{48B20C17-C0D5-6A4C-AF09-178A8529E325}"/>
              </a:ext>
            </a:extLst>
          </p:cNvPr>
          <p:cNvSpPr>
            <a:spLocks noGrp="1"/>
          </p:cNvSpPr>
          <p:nvPr>
            <p:ph type="subTitle" idx="1"/>
          </p:nvPr>
        </p:nvSpPr>
        <p:spPr>
          <a:xfrm>
            <a:off x="1523995" y="2490716"/>
            <a:ext cx="9144000" cy="3327280"/>
          </a:xfrm>
        </p:spPr>
        <p:txBody>
          <a:bodyPr>
            <a:normAutofit/>
          </a:bodyPr>
          <a:lstStyle/>
          <a:p>
            <a:r>
              <a:rPr lang="en-US" sz="2800" dirty="0"/>
              <a:t>Kexin Rong</a:t>
            </a:r>
            <a:r>
              <a:rPr lang="en-US" sz="2800" baseline="30000" dirty="0"/>
              <a:t> </a:t>
            </a:r>
            <a:r>
              <a:rPr lang="en-US" sz="2800" dirty="0"/>
              <a:t>– Georgia Tech*</a:t>
            </a:r>
          </a:p>
          <a:p>
            <a:r>
              <a:rPr lang="en-US" sz="2800" dirty="0"/>
              <a:t> </a:t>
            </a:r>
            <a:r>
              <a:rPr lang="en-US" sz="2800" dirty="0" err="1"/>
              <a:t>Athinagoras</a:t>
            </a:r>
            <a:r>
              <a:rPr lang="en-US" sz="2800" dirty="0"/>
              <a:t> </a:t>
            </a:r>
            <a:r>
              <a:rPr lang="en-US" sz="2800" dirty="0" err="1"/>
              <a:t>Skiadopoulos</a:t>
            </a:r>
            <a:r>
              <a:rPr lang="en-US" sz="2800" dirty="0"/>
              <a:t> – Stanford* </a:t>
            </a:r>
          </a:p>
          <a:p>
            <a:r>
              <a:rPr lang="en-US" sz="2800" dirty="0">
                <a:solidFill>
                  <a:srgbClr val="FF0000"/>
                </a:solidFill>
              </a:rPr>
              <a:t>Mihai Budiu</a:t>
            </a:r>
            <a:r>
              <a:rPr lang="en-US" sz="2800" dirty="0"/>
              <a:t>, Lalith Suresh – feldera.com*</a:t>
            </a:r>
          </a:p>
          <a:p>
            <a:r>
              <a:rPr lang="en-US" sz="2800" dirty="0"/>
              <a:t>Amy Tai – Google*</a:t>
            </a:r>
          </a:p>
          <a:p>
            <a:endParaRPr lang="en-US" sz="2800" baseline="30000" dirty="0"/>
          </a:p>
          <a:p>
            <a:r>
              <a:rPr lang="en-US" dirty="0"/>
              <a:t>*Work done while at VMware Research</a:t>
            </a:r>
          </a:p>
        </p:txBody>
      </p:sp>
    </p:spTree>
    <p:extLst>
      <p:ext uri="{BB962C8B-B14F-4D97-AF65-F5344CB8AC3E}">
        <p14:creationId xmlns:p14="http://schemas.microsoft.com/office/powerpoint/2010/main" val="243863234"/>
      </p:ext>
    </p:extLst>
  </p:cSld>
  <p:clrMapOvr>
    <a:masterClrMapping/>
  </p:clrMapOvr>
  <mc:AlternateContent xmlns:mc="http://schemas.openxmlformats.org/markup-compatibility/2006" xmlns:p14="http://schemas.microsoft.com/office/powerpoint/2010/main">
    <mc:Choice Requires="p14">
      <p:transition spd="slow" p14:dur="2000" advTm="15104"/>
    </mc:Choice>
    <mc:Fallback xmlns="">
      <p:transition spd="slow" advTm="151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1103-6C34-A564-908B-8A51821F482C}"/>
              </a:ext>
            </a:extLst>
          </p:cNvPr>
          <p:cNvSpPr>
            <a:spLocks noGrp="1"/>
          </p:cNvSpPr>
          <p:nvPr>
            <p:ph type="title"/>
          </p:nvPr>
        </p:nvSpPr>
        <p:spPr>
          <a:xfrm>
            <a:off x="838200" y="158184"/>
            <a:ext cx="10515600" cy="829076"/>
          </a:xfrm>
        </p:spPr>
        <p:txBody>
          <a:bodyPr/>
          <a:lstStyle/>
          <a:p>
            <a:r>
              <a:rPr lang="en-US" dirty="0"/>
              <a:t>Queries with symbolic variables</a:t>
            </a:r>
          </a:p>
        </p:txBody>
      </p:sp>
      <p:sp>
        <p:nvSpPr>
          <p:cNvPr id="3" name="Content Placeholder 2">
            <a:extLst>
              <a:ext uri="{FF2B5EF4-FFF2-40B4-BE49-F238E27FC236}">
                <a16:creationId xmlns:a16="http://schemas.microsoft.com/office/drawing/2014/main" id="{FC4AF8DB-4F76-FA23-CAB7-392C611FB326}"/>
              </a:ext>
            </a:extLst>
          </p:cNvPr>
          <p:cNvSpPr>
            <a:spLocks noGrp="1"/>
          </p:cNvSpPr>
          <p:nvPr>
            <p:ph idx="1"/>
          </p:nvPr>
        </p:nvSpPr>
        <p:spPr>
          <a:xfrm>
            <a:off x="81116" y="4116507"/>
            <a:ext cx="7676536" cy="2047415"/>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solidFill>
                <a:effectLst/>
                <a:latin typeface="Courier"/>
              </a:rPr>
              <a:t>CREATE VIEW </a:t>
            </a:r>
            <a:r>
              <a:rPr kumimoji="0" lang="en-US" altLang="en-US" sz="2400" b="0" i="0" u="none" strike="noStrike" cap="none" normalizeH="0" baseline="0" dirty="0" err="1">
                <a:ln>
                  <a:noFill/>
                </a:ln>
                <a:solidFill>
                  <a:srgbClr val="1D1C1D"/>
                </a:solidFill>
                <a:effectLst/>
                <a:latin typeface="Courier"/>
              </a:rPr>
              <a:t>spare_mem_capacity</a:t>
            </a:r>
            <a:r>
              <a:rPr kumimoji="0" lang="en-US" altLang="en-US" sz="2400" b="0" i="0" u="none" strike="noStrike" cap="none" normalizeH="0" baseline="0" dirty="0">
                <a:ln>
                  <a:noFill/>
                </a:ln>
                <a:solidFill>
                  <a:srgbClr val="1D1C1D"/>
                </a:solidFill>
                <a:effectLst/>
                <a:latin typeface="Courier"/>
              </a:rPr>
              <a:t> </a:t>
            </a:r>
            <a:r>
              <a:rPr kumimoji="0" lang="en-US" altLang="en-US" sz="2400" b="0" i="0" u="none" strike="noStrike" cap="none" normalizeH="0" baseline="0" dirty="0">
                <a:ln>
                  <a:noFill/>
                </a:ln>
                <a:solidFill>
                  <a:schemeClr val="accent6"/>
                </a:solidFill>
                <a:effectLst/>
                <a:latin typeface="Courier"/>
              </a:rPr>
              <a:t>AS</a:t>
            </a:r>
            <a:r>
              <a:rPr kumimoji="0" lang="en-US" altLang="en-US" sz="2400" b="0" i="0" u="none" strike="noStrike" cap="none" normalizeH="0" baseline="0" dirty="0">
                <a:ln>
                  <a:noFill/>
                </a:ln>
                <a:solidFill>
                  <a:srgbClr val="1D1C1D"/>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solidFill>
                <a:effectLst/>
                <a:latin typeface="Courier"/>
              </a:rPr>
              <a:t>SELECT</a:t>
            </a:r>
            <a:r>
              <a:rPr kumimoji="0" lang="en-US" altLang="en-US" sz="2400" b="0" i="0" u="none" strike="noStrike" cap="none" normalizeH="0" baseline="0" dirty="0">
                <a:ln>
                  <a:noFill/>
                </a:ln>
                <a:solidFill>
                  <a:srgbClr val="1D1C1D"/>
                </a:solidFill>
                <a:effectLst/>
                <a:latin typeface="Courier"/>
              </a:rPr>
              <a:t> NODES.name, </a:t>
            </a:r>
            <a:br>
              <a:rPr kumimoji="0" lang="en-US" altLang="en-US" sz="2400" b="0" i="0" u="none" strike="noStrike" cap="none" normalizeH="0" baseline="0" dirty="0">
                <a:ln>
                  <a:noFill/>
                </a:ln>
                <a:solidFill>
                  <a:srgbClr val="1D1C1D"/>
                </a:solidFill>
                <a:effectLst/>
                <a:latin typeface="Courier"/>
              </a:rPr>
            </a:br>
            <a:r>
              <a:rPr kumimoji="0" lang="en-US" altLang="en-US" sz="2400" b="0" i="0" u="none" strike="noStrike" cap="none" normalizeH="0" baseline="0" dirty="0">
                <a:ln>
                  <a:noFill/>
                </a:ln>
                <a:solidFill>
                  <a:srgbClr val="1D1C1D"/>
                </a:solidFill>
                <a:effectLst/>
                <a:latin typeface="Courier"/>
              </a:rPr>
              <a:t>       </a:t>
            </a:r>
            <a:r>
              <a:rPr kumimoji="0" lang="en-US" altLang="en-US" sz="2400" b="0" i="0" u="none" strike="noStrike" cap="none" normalizeH="0" baseline="0" dirty="0" err="1">
                <a:ln>
                  <a:noFill/>
                </a:ln>
                <a:solidFill>
                  <a:srgbClr val="1D1C1D"/>
                </a:solidFill>
                <a:effectLst/>
                <a:latin typeface="Courier"/>
              </a:rPr>
              <a:t>NODES.available_mem</a:t>
            </a:r>
            <a:r>
              <a:rPr kumimoji="0" lang="en-US" altLang="en-US" sz="2400" b="0" i="0" u="none" strike="noStrike" cap="none" normalizeH="0" baseline="0" dirty="0">
                <a:ln>
                  <a:noFill/>
                </a:ln>
                <a:solidFill>
                  <a:srgbClr val="1D1C1D"/>
                </a:solidFill>
                <a:effectLst/>
                <a:latin typeface="Courier"/>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1D1C1D"/>
                </a:solidFill>
                <a:latin typeface="Courier"/>
              </a:rPr>
              <a:t>    </a:t>
            </a:r>
            <a:r>
              <a:rPr kumimoji="0" lang="en-US" altLang="en-US" sz="2400" b="0" i="0" u="none" strike="noStrike" cap="none" normalizeH="0" baseline="0" dirty="0">
                <a:ln>
                  <a:noFill/>
                </a:ln>
                <a:solidFill>
                  <a:schemeClr val="accent6"/>
                </a:solidFill>
                <a:effectLst/>
                <a:latin typeface="Courier"/>
              </a:rPr>
              <a:t>SUM</a:t>
            </a:r>
            <a:r>
              <a:rPr kumimoji="0" lang="en-US" altLang="en-US" sz="2400" b="0" i="0" u="none" strike="noStrike" cap="none" normalizeH="0" baseline="0" dirty="0">
                <a:ln>
                  <a:noFill/>
                </a:ln>
                <a:solidFill>
                  <a:srgbClr val="1D1C1D"/>
                </a:solidFill>
                <a:effectLst/>
                <a:latin typeface="Courier"/>
              </a:rPr>
              <a:t>(</a:t>
            </a:r>
            <a:r>
              <a:rPr kumimoji="0" lang="en-US" altLang="en-US" sz="2400" b="0" i="0" u="none" strike="noStrike" cap="none" normalizeH="0" baseline="0" dirty="0" err="1">
                <a:ln>
                  <a:noFill/>
                </a:ln>
                <a:solidFill>
                  <a:srgbClr val="1D1C1D"/>
                </a:solidFill>
                <a:effectLst/>
                <a:latin typeface="Courier"/>
              </a:rPr>
              <a:t>PODS.mem</a:t>
            </a:r>
            <a:r>
              <a:rPr kumimoji="0" lang="en-US" altLang="en-US" sz="2400" b="0" i="0" u="none" strike="noStrike" cap="none" normalizeH="0" baseline="0" dirty="0">
                <a:ln>
                  <a:noFill/>
                </a:ln>
                <a:solidFill>
                  <a:srgbClr val="1D1C1D"/>
                </a:solidFill>
                <a:effectLst/>
                <a:latin typeface="Courier"/>
              </a:rPr>
              <a:t> * (</a:t>
            </a:r>
            <a:r>
              <a:rPr kumimoji="0" lang="en-US" altLang="en-US" sz="2400" b="0" i="0" u="none" strike="noStrike" cap="none" normalizeH="0" baseline="0" dirty="0" err="1">
                <a:ln>
                  <a:noFill/>
                </a:ln>
                <a:solidFill>
                  <a:srgbClr val="1D1C1D"/>
                </a:solidFill>
                <a:effectLst/>
                <a:latin typeface="Courier"/>
              </a:rPr>
              <a:t>PODS.node</a:t>
            </a:r>
            <a:r>
              <a:rPr kumimoji="0" lang="en-US" altLang="en-US" sz="2400" b="0" i="0" u="none" strike="noStrike" cap="none" normalizeH="0" baseline="0" dirty="0">
                <a:ln>
                  <a:noFill/>
                </a:ln>
                <a:solidFill>
                  <a:srgbClr val="1D1C1D"/>
                </a:solidFill>
                <a:effectLst/>
                <a:latin typeface="Courier"/>
              </a:rPr>
              <a:t> = </a:t>
            </a:r>
            <a:r>
              <a:rPr kumimoji="0" lang="en-US" altLang="en-US" sz="2400" b="0" i="0" u="none" strike="noStrike" cap="none" normalizeH="0" baseline="0" dirty="0" err="1">
                <a:ln>
                  <a:noFill/>
                </a:ln>
                <a:solidFill>
                  <a:srgbClr val="1D1C1D"/>
                </a:solidFill>
                <a:effectLst/>
                <a:latin typeface="Courier"/>
              </a:rPr>
              <a:t>NODES.node</a:t>
            </a:r>
            <a:r>
              <a:rPr kumimoji="0" lang="en-US" altLang="en-US" sz="2400" b="0" i="0" u="none" strike="noStrike" cap="none" normalizeH="0" baseline="0" dirty="0">
                <a:ln>
                  <a:noFill/>
                </a:ln>
                <a:solidFill>
                  <a:srgbClr val="1D1C1D"/>
                </a:solidFill>
                <a:effectLst/>
                <a:latin typeface="Courier"/>
              </a:rPr>
              <a:t>))</a:t>
            </a:r>
            <a:br>
              <a:rPr kumimoji="0" lang="en-US" altLang="en-US" sz="2400" b="0" i="0" u="none" strike="noStrike" cap="none" normalizeH="0" baseline="0" dirty="0">
                <a:ln>
                  <a:noFill/>
                </a:ln>
                <a:solidFill>
                  <a:srgbClr val="1D1C1D"/>
                </a:solidFill>
                <a:effectLst/>
                <a:latin typeface="Courier"/>
              </a:rPr>
            </a:br>
            <a:r>
              <a:rPr kumimoji="0" lang="en-US" altLang="en-US" sz="2400" b="0" i="0" u="none" strike="noStrike" cap="none" normalizeH="0" baseline="0" dirty="0">
                <a:ln>
                  <a:noFill/>
                </a:ln>
                <a:solidFill>
                  <a:srgbClr val="1D1C1D"/>
                </a:solidFill>
                <a:effectLst/>
                <a:latin typeface="Courier"/>
              </a:rPr>
              <a:t>    </a:t>
            </a:r>
            <a:r>
              <a:rPr kumimoji="0" lang="en-US" altLang="en-US" sz="2400" b="0" i="0" u="none" strike="noStrike" cap="none" normalizeH="0" baseline="0" dirty="0">
                <a:ln>
                  <a:noFill/>
                </a:ln>
                <a:solidFill>
                  <a:schemeClr val="accent6"/>
                </a:solidFill>
                <a:effectLst/>
                <a:latin typeface="Courier"/>
              </a:rPr>
              <a:t>AS</a:t>
            </a:r>
            <a:r>
              <a:rPr lang="en-US" altLang="en-US" sz="2400" dirty="0">
                <a:solidFill>
                  <a:srgbClr val="1D1C1D"/>
                </a:solidFill>
                <a:latin typeface="Courier"/>
              </a:rPr>
              <a:t> </a:t>
            </a:r>
            <a:r>
              <a:rPr lang="en-US" altLang="en-US" sz="2400" dirty="0" err="1">
                <a:solidFill>
                  <a:srgbClr val="1D1C1D"/>
                </a:solidFill>
                <a:latin typeface="Courier"/>
              </a:rPr>
              <a:t>mem</a:t>
            </a:r>
            <a:r>
              <a:rPr kumimoji="0" lang="en-US" altLang="en-US" sz="2400" b="0" i="0" u="none" strike="noStrike" cap="none" normalizeH="0" baseline="0" dirty="0" err="1">
                <a:ln>
                  <a:noFill/>
                </a:ln>
                <a:solidFill>
                  <a:srgbClr val="1D1C1D"/>
                </a:solidFill>
                <a:effectLst/>
                <a:latin typeface="Courier"/>
              </a:rPr>
              <a:t>_spare</a:t>
            </a:r>
            <a:r>
              <a:rPr kumimoji="0" lang="en-US" altLang="en-US" sz="2400" b="0" i="0" u="none" strike="noStrike" cap="none" normalizeH="0" baseline="0" dirty="0">
                <a:ln>
                  <a:noFill/>
                </a:ln>
                <a:solidFill>
                  <a:srgbClr val="1D1C1D"/>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solidFill>
                <a:effectLst/>
                <a:latin typeface="Courier"/>
              </a:rPr>
              <a:t>FROM</a:t>
            </a:r>
            <a:r>
              <a:rPr kumimoji="0" lang="en-US" altLang="en-US" sz="2400" b="0" i="0" u="none" strike="noStrike" cap="none" normalizeH="0" baseline="0" dirty="0">
                <a:ln>
                  <a:noFill/>
                </a:ln>
                <a:solidFill>
                  <a:srgbClr val="1D1C1D"/>
                </a:solidFill>
                <a:effectLst/>
                <a:latin typeface="Courier"/>
              </a:rPr>
              <a:t> NODES, PODS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6"/>
                </a:solidFill>
                <a:effectLst/>
                <a:latin typeface="Courier"/>
              </a:rPr>
              <a:t>GROUP BY </a:t>
            </a:r>
            <a:r>
              <a:rPr kumimoji="0" lang="en-US" altLang="en-US" sz="2400" b="0" i="0" u="none" strike="noStrike" cap="none" normalizeH="0" baseline="0" dirty="0">
                <a:ln>
                  <a:noFill/>
                </a:ln>
                <a:solidFill>
                  <a:srgbClr val="1D1C1D"/>
                </a:solidFill>
                <a:effectLst/>
                <a:latin typeface="Courier"/>
              </a:rPr>
              <a:t>NODES.name</a:t>
            </a:r>
            <a:r>
              <a:rPr kumimoji="0" lang="en-US" altLang="en-US" sz="800" b="0" i="0" u="none" strike="noStrike" cap="none" normalizeH="0" baseline="0" dirty="0">
                <a:ln>
                  <a:noFill/>
                </a:ln>
                <a:solidFill>
                  <a:schemeClr val="tx1"/>
                </a:solidFill>
                <a:effectLst/>
                <a:latin typeface="Courier"/>
              </a:rPr>
              <a:t> </a:t>
            </a:r>
            <a:endParaRPr kumimoji="0" lang="en-US" altLang="en-US" sz="5400" b="0" i="0" u="none" strike="noStrike" cap="none" normalizeH="0" baseline="0" dirty="0">
              <a:ln>
                <a:noFill/>
              </a:ln>
              <a:solidFill>
                <a:schemeClr val="tx1"/>
              </a:solidFill>
              <a:effectLst/>
              <a:latin typeface="Courier"/>
            </a:endParaRPr>
          </a:p>
        </p:txBody>
      </p:sp>
      <p:sp>
        <p:nvSpPr>
          <p:cNvPr id="4" name="Slide Number Placeholder 3">
            <a:extLst>
              <a:ext uri="{FF2B5EF4-FFF2-40B4-BE49-F238E27FC236}">
                <a16:creationId xmlns:a16="http://schemas.microsoft.com/office/drawing/2014/main" id="{83F2D1C7-7A6A-4D04-B7EC-98BDB0B477CA}"/>
              </a:ext>
            </a:extLst>
          </p:cNvPr>
          <p:cNvSpPr>
            <a:spLocks noGrp="1"/>
          </p:cNvSpPr>
          <p:nvPr>
            <p:ph type="sldNum" sz="quarter" idx="12"/>
          </p:nvPr>
        </p:nvSpPr>
        <p:spPr>
          <a:xfrm>
            <a:off x="8116531" y="6253114"/>
            <a:ext cx="2743200" cy="365125"/>
          </a:xfrm>
        </p:spPr>
        <p:txBody>
          <a:bodyPr/>
          <a:lstStyle/>
          <a:p>
            <a:fld id="{CC2D0EA6-0E1D-4743-B361-37664170867C}" type="slidenum">
              <a:rPr lang="en-US" smtClean="0"/>
              <a:t>10</a:t>
            </a:fld>
            <a:endParaRPr lang="en-US"/>
          </a:p>
        </p:txBody>
      </p:sp>
      <p:cxnSp>
        <p:nvCxnSpPr>
          <p:cNvPr id="7" name="Straight Connector 6">
            <a:extLst>
              <a:ext uri="{FF2B5EF4-FFF2-40B4-BE49-F238E27FC236}">
                <a16:creationId xmlns:a16="http://schemas.microsoft.com/office/drawing/2014/main" id="{99A3ECDE-8313-157E-3049-2EBD609D0DFA}"/>
              </a:ext>
            </a:extLst>
          </p:cNvPr>
          <p:cNvCxnSpPr>
            <a:cxnSpLocks/>
          </p:cNvCxnSpPr>
          <p:nvPr/>
        </p:nvCxnSpPr>
        <p:spPr>
          <a:xfrm>
            <a:off x="8671092" y="1647425"/>
            <a:ext cx="297261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D25C4CD-FD19-B209-DF93-AED4B817A233}"/>
              </a:ext>
            </a:extLst>
          </p:cNvPr>
          <p:cNvCxnSpPr>
            <a:cxnSpLocks/>
          </p:cNvCxnSpPr>
          <p:nvPr/>
        </p:nvCxnSpPr>
        <p:spPr>
          <a:xfrm>
            <a:off x="4424566" y="1640053"/>
            <a:ext cx="3151181" cy="737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ounded Rectangle 3">
            <a:extLst>
              <a:ext uri="{FF2B5EF4-FFF2-40B4-BE49-F238E27FC236}">
                <a16:creationId xmlns:a16="http://schemas.microsoft.com/office/drawing/2014/main" id="{88B99707-53CA-22D1-78FE-6344E15CF3E4}"/>
              </a:ext>
            </a:extLst>
          </p:cNvPr>
          <p:cNvSpPr/>
          <p:nvPr/>
        </p:nvSpPr>
        <p:spPr>
          <a:xfrm>
            <a:off x="4424564" y="1186828"/>
            <a:ext cx="3144225" cy="2187503"/>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8FA8445-0738-6E21-0ABD-7A51868C82E8}"/>
              </a:ext>
            </a:extLst>
          </p:cNvPr>
          <p:cNvCxnSpPr>
            <a:cxnSpLocks/>
          </p:cNvCxnSpPr>
          <p:nvPr/>
        </p:nvCxnSpPr>
        <p:spPr>
          <a:xfrm>
            <a:off x="5427757" y="1195790"/>
            <a:ext cx="0" cy="218750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ube 10">
            <a:extLst>
              <a:ext uri="{FF2B5EF4-FFF2-40B4-BE49-F238E27FC236}">
                <a16:creationId xmlns:a16="http://schemas.microsoft.com/office/drawing/2014/main" id="{BA2995F9-D1A5-363F-30C9-DAF0AC047754}"/>
              </a:ext>
            </a:extLst>
          </p:cNvPr>
          <p:cNvSpPr/>
          <p:nvPr/>
        </p:nvSpPr>
        <p:spPr>
          <a:xfrm>
            <a:off x="4650518" y="1814984"/>
            <a:ext cx="394238" cy="3942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D844D406-2040-25CC-A416-270537F0255C}"/>
              </a:ext>
            </a:extLst>
          </p:cNvPr>
          <p:cNvSpPr/>
          <p:nvPr/>
        </p:nvSpPr>
        <p:spPr>
          <a:xfrm>
            <a:off x="4650518" y="2307967"/>
            <a:ext cx="394238" cy="394238"/>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3703D124-D0D5-A8D8-533F-F64DC9C16019}"/>
              </a:ext>
            </a:extLst>
          </p:cNvPr>
          <p:cNvSpPr/>
          <p:nvPr/>
        </p:nvSpPr>
        <p:spPr>
          <a:xfrm>
            <a:off x="4650518" y="2762983"/>
            <a:ext cx="394238" cy="394238"/>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9661147E-1B58-CC90-545A-5144DEE505DB}"/>
              </a:ext>
            </a:extLst>
          </p:cNvPr>
          <p:cNvSpPr txBox="1">
            <a:spLocks/>
          </p:cNvSpPr>
          <p:nvPr/>
        </p:nvSpPr>
        <p:spPr>
          <a:xfrm>
            <a:off x="4424565" y="1200579"/>
            <a:ext cx="1264132"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pod</a:t>
            </a:r>
          </a:p>
        </p:txBody>
      </p:sp>
      <p:sp>
        <p:nvSpPr>
          <p:cNvPr id="15" name="Content Placeholder 2">
            <a:extLst>
              <a:ext uri="{FF2B5EF4-FFF2-40B4-BE49-F238E27FC236}">
                <a16:creationId xmlns:a16="http://schemas.microsoft.com/office/drawing/2014/main" id="{F463687D-10F5-A9DF-CA28-68DFA32F938B}"/>
              </a:ext>
            </a:extLst>
          </p:cNvPr>
          <p:cNvSpPr txBox="1">
            <a:spLocks/>
          </p:cNvSpPr>
          <p:nvPr/>
        </p:nvSpPr>
        <p:spPr>
          <a:xfrm>
            <a:off x="5470622" y="1206053"/>
            <a:ext cx="1466247"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sp>
        <p:nvSpPr>
          <p:cNvPr id="16" name="Rounded Rectangle 43">
            <a:extLst>
              <a:ext uri="{FF2B5EF4-FFF2-40B4-BE49-F238E27FC236}">
                <a16:creationId xmlns:a16="http://schemas.microsoft.com/office/drawing/2014/main" id="{DA145BA9-E613-BDA2-FA1F-74F50C1CB15E}"/>
              </a:ext>
            </a:extLst>
          </p:cNvPr>
          <p:cNvSpPr/>
          <p:nvPr/>
        </p:nvSpPr>
        <p:spPr>
          <a:xfrm>
            <a:off x="8671091" y="1194201"/>
            <a:ext cx="2972612" cy="2187504"/>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C0C7BED-D8A6-E926-C2D9-ED2D9DF87ADF}"/>
              </a:ext>
            </a:extLst>
          </p:cNvPr>
          <p:cNvCxnSpPr>
            <a:cxnSpLocks/>
          </p:cNvCxnSpPr>
          <p:nvPr/>
        </p:nvCxnSpPr>
        <p:spPr>
          <a:xfrm>
            <a:off x="9650400" y="1218696"/>
            <a:ext cx="0" cy="217854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9C449B-EA59-F6C6-F98D-34762E362F53}"/>
              </a:ext>
            </a:extLst>
          </p:cNvPr>
          <p:cNvSpPr txBox="1">
            <a:spLocks/>
          </p:cNvSpPr>
          <p:nvPr/>
        </p:nvSpPr>
        <p:spPr>
          <a:xfrm>
            <a:off x="8671091" y="120795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grpSp>
        <p:nvGrpSpPr>
          <p:cNvPr id="19" name="Group 18">
            <a:extLst>
              <a:ext uri="{FF2B5EF4-FFF2-40B4-BE49-F238E27FC236}">
                <a16:creationId xmlns:a16="http://schemas.microsoft.com/office/drawing/2014/main" id="{1875199E-45BB-3511-F0D4-09CDC8AC63FE}"/>
              </a:ext>
            </a:extLst>
          </p:cNvPr>
          <p:cNvGrpSpPr/>
          <p:nvPr/>
        </p:nvGrpSpPr>
        <p:grpSpPr>
          <a:xfrm>
            <a:off x="8954755" y="1757624"/>
            <a:ext cx="435864" cy="1520607"/>
            <a:chOff x="6840122" y="3113673"/>
            <a:chExt cx="597513" cy="2084554"/>
          </a:xfrm>
        </p:grpSpPr>
        <p:sp>
          <p:nvSpPr>
            <p:cNvPr id="20" name="Oval 19">
              <a:extLst>
                <a:ext uri="{FF2B5EF4-FFF2-40B4-BE49-F238E27FC236}">
                  <a16:creationId xmlns:a16="http://schemas.microsoft.com/office/drawing/2014/main" id="{1522FE2F-CB42-6F21-FA4D-C8A303D2CA85}"/>
                </a:ext>
              </a:extLst>
            </p:cNvPr>
            <p:cNvSpPr/>
            <p:nvPr/>
          </p:nvSpPr>
          <p:spPr>
            <a:xfrm>
              <a:off x="6840122" y="3840475"/>
              <a:ext cx="597513" cy="62128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1AA2B43-B728-9711-AD2A-D3D1DB70C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3911533"/>
              <a:ext cx="363459" cy="490333"/>
            </a:xfrm>
            <a:prstGeom prst="rect">
              <a:avLst/>
            </a:prstGeom>
          </p:spPr>
        </p:pic>
        <p:sp>
          <p:nvSpPr>
            <p:cNvPr id="22" name="Oval 21">
              <a:extLst>
                <a:ext uri="{FF2B5EF4-FFF2-40B4-BE49-F238E27FC236}">
                  <a16:creationId xmlns:a16="http://schemas.microsoft.com/office/drawing/2014/main" id="{7B5024B7-6CCB-DFCF-975F-5CD4F3099394}"/>
                </a:ext>
              </a:extLst>
            </p:cNvPr>
            <p:cNvSpPr/>
            <p:nvPr/>
          </p:nvSpPr>
          <p:spPr>
            <a:xfrm>
              <a:off x="6840122" y="3113673"/>
              <a:ext cx="597513" cy="6212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4FFE1DB-6BD2-5F6C-CA62-069398D00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3184731"/>
              <a:ext cx="363459" cy="490333"/>
            </a:xfrm>
            <a:prstGeom prst="rect">
              <a:avLst/>
            </a:prstGeom>
          </p:spPr>
        </p:pic>
        <p:sp>
          <p:nvSpPr>
            <p:cNvPr id="24" name="Oval 23">
              <a:extLst>
                <a:ext uri="{FF2B5EF4-FFF2-40B4-BE49-F238E27FC236}">
                  <a16:creationId xmlns:a16="http://schemas.microsoft.com/office/drawing/2014/main" id="{AF9DCC29-E842-6C4C-766C-26F8B186B343}"/>
                </a:ext>
              </a:extLst>
            </p:cNvPr>
            <p:cNvSpPr/>
            <p:nvPr/>
          </p:nvSpPr>
          <p:spPr>
            <a:xfrm>
              <a:off x="6840122" y="4576947"/>
              <a:ext cx="597513" cy="62128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2917FDF-BCD4-08B9-17E8-DBCCD745D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4648004"/>
              <a:ext cx="363459" cy="490333"/>
            </a:xfrm>
            <a:prstGeom prst="rect">
              <a:avLst/>
            </a:prstGeom>
          </p:spPr>
        </p:pic>
      </p:grpSp>
      <p:sp>
        <p:nvSpPr>
          <p:cNvPr id="26" name="Content Placeholder 2">
            <a:extLst>
              <a:ext uri="{FF2B5EF4-FFF2-40B4-BE49-F238E27FC236}">
                <a16:creationId xmlns:a16="http://schemas.microsoft.com/office/drawing/2014/main" id="{6E4F1526-F67A-EF6A-BC57-32CDC2A4FD85}"/>
              </a:ext>
            </a:extLst>
          </p:cNvPr>
          <p:cNvSpPr txBox="1">
            <a:spLocks/>
          </p:cNvSpPr>
          <p:nvPr/>
        </p:nvSpPr>
        <p:spPr>
          <a:xfrm>
            <a:off x="9731132" y="120795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Content Placeholder 2">
            <a:extLst>
              <a:ext uri="{FF2B5EF4-FFF2-40B4-BE49-F238E27FC236}">
                <a16:creationId xmlns:a16="http://schemas.microsoft.com/office/drawing/2014/main" id="{45555247-E072-4953-B974-E57D8922D39B}"/>
              </a:ext>
            </a:extLst>
          </p:cNvPr>
          <p:cNvSpPr txBox="1">
            <a:spLocks/>
          </p:cNvSpPr>
          <p:nvPr/>
        </p:nvSpPr>
        <p:spPr>
          <a:xfrm>
            <a:off x="9705815" y="1300916"/>
            <a:ext cx="1937888" cy="5444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available_mem</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TextBox 27">
            <a:extLst>
              <a:ext uri="{FF2B5EF4-FFF2-40B4-BE49-F238E27FC236}">
                <a16:creationId xmlns:a16="http://schemas.microsoft.com/office/drawing/2014/main" id="{5AE9F171-5B67-7E7E-8813-48CA5B0D5B88}"/>
              </a:ext>
            </a:extLst>
          </p:cNvPr>
          <p:cNvSpPr txBox="1"/>
          <p:nvPr/>
        </p:nvSpPr>
        <p:spPr>
          <a:xfrm>
            <a:off x="5413372" y="1748588"/>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?var0</a:t>
            </a:r>
          </a:p>
        </p:txBody>
      </p:sp>
      <p:sp>
        <p:nvSpPr>
          <p:cNvPr id="29" name="TextBox 28">
            <a:extLst>
              <a:ext uri="{FF2B5EF4-FFF2-40B4-BE49-F238E27FC236}">
                <a16:creationId xmlns:a16="http://schemas.microsoft.com/office/drawing/2014/main" id="{9488A4EA-3B05-738E-F822-C939CB021CD2}"/>
              </a:ext>
            </a:extLst>
          </p:cNvPr>
          <p:cNvSpPr txBox="1"/>
          <p:nvPr/>
        </p:nvSpPr>
        <p:spPr>
          <a:xfrm>
            <a:off x="5408885" y="2265887"/>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?var1</a:t>
            </a:r>
          </a:p>
        </p:txBody>
      </p:sp>
      <p:sp>
        <p:nvSpPr>
          <p:cNvPr id="30" name="TextBox 29">
            <a:extLst>
              <a:ext uri="{FF2B5EF4-FFF2-40B4-BE49-F238E27FC236}">
                <a16:creationId xmlns:a16="http://schemas.microsoft.com/office/drawing/2014/main" id="{2F69C76B-491B-CDA5-FDB3-E8A121147E35}"/>
              </a:ext>
            </a:extLst>
          </p:cNvPr>
          <p:cNvSpPr txBox="1"/>
          <p:nvPr/>
        </p:nvSpPr>
        <p:spPr>
          <a:xfrm>
            <a:off x="5403432" y="2762983"/>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?var2</a:t>
            </a:r>
          </a:p>
        </p:txBody>
      </p:sp>
      <p:sp>
        <p:nvSpPr>
          <p:cNvPr id="31" name="TextBox 30">
            <a:extLst>
              <a:ext uri="{FF2B5EF4-FFF2-40B4-BE49-F238E27FC236}">
                <a16:creationId xmlns:a16="http://schemas.microsoft.com/office/drawing/2014/main" id="{1A102167-F425-BED7-CB03-386C8B4A4DA5}"/>
              </a:ext>
            </a:extLst>
          </p:cNvPr>
          <p:cNvSpPr txBox="1"/>
          <p:nvPr/>
        </p:nvSpPr>
        <p:spPr>
          <a:xfrm>
            <a:off x="5335673" y="3442967"/>
            <a:ext cx="1734257" cy="461665"/>
          </a:xfrm>
          <a:prstGeom prst="rect">
            <a:avLst/>
          </a:prstGeom>
          <a:noFill/>
        </p:spPr>
        <p:txBody>
          <a:bodyPr wrap="none" rtlCol="0">
            <a:spAutoFit/>
          </a:bodyPr>
          <a:lstStyle/>
          <a:p>
            <a:r>
              <a:rPr lang="en-US" sz="2400" dirty="0">
                <a:latin typeface="Helvetica Neue Light" panose="02000403000000020004"/>
              </a:rPr>
              <a:t>PODS table</a:t>
            </a:r>
          </a:p>
        </p:txBody>
      </p:sp>
      <p:sp>
        <p:nvSpPr>
          <p:cNvPr id="32" name="TextBox 31">
            <a:extLst>
              <a:ext uri="{FF2B5EF4-FFF2-40B4-BE49-F238E27FC236}">
                <a16:creationId xmlns:a16="http://schemas.microsoft.com/office/drawing/2014/main" id="{1FCB3345-27B5-0FB2-0116-8E4AFC370445}"/>
              </a:ext>
            </a:extLst>
          </p:cNvPr>
          <p:cNvSpPr txBox="1"/>
          <p:nvPr/>
        </p:nvSpPr>
        <p:spPr>
          <a:xfrm>
            <a:off x="8961662" y="3427440"/>
            <a:ext cx="1943161" cy="461665"/>
          </a:xfrm>
          <a:prstGeom prst="rect">
            <a:avLst/>
          </a:prstGeom>
          <a:noFill/>
        </p:spPr>
        <p:txBody>
          <a:bodyPr wrap="none" rtlCol="0">
            <a:spAutoFit/>
          </a:bodyPr>
          <a:lstStyle/>
          <a:p>
            <a:r>
              <a:rPr lang="en-US" sz="2400" dirty="0">
                <a:latin typeface="Helvetica Neue Light" panose="02000403000000020004"/>
              </a:rPr>
              <a:t>NODES table</a:t>
            </a:r>
          </a:p>
        </p:txBody>
      </p:sp>
      <p:cxnSp>
        <p:nvCxnSpPr>
          <p:cNvPr id="34" name="Straight Connector 33">
            <a:extLst>
              <a:ext uri="{FF2B5EF4-FFF2-40B4-BE49-F238E27FC236}">
                <a16:creationId xmlns:a16="http://schemas.microsoft.com/office/drawing/2014/main" id="{C5D2A055-D398-693D-A86B-6B4ED3E03306}"/>
              </a:ext>
            </a:extLst>
          </p:cNvPr>
          <p:cNvCxnSpPr>
            <a:cxnSpLocks/>
          </p:cNvCxnSpPr>
          <p:nvPr/>
        </p:nvCxnSpPr>
        <p:spPr>
          <a:xfrm>
            <a:off x="6570253" y="1195790"/>
            <a:ext cx="0" cy="218750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D8AE8B2-52A1-0FBA-7D4F-A423184FD598}"/>
              </a:ext>
            </a:extLst>
          </p:cNvPr>
          <p:cNvSpPr txBox="1">
            <a:spLocks/>
          </p:cNvSpPr>
          <p:nvPr/>
        </p:nvSpPr>
        <p:spPr>
          <a:xfrm>
            <a:off x="6537312" y="1198967"/>
            <a:ext cx="1466247"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mem</a:t>
            </a:r>
          </a:p>
        </p:txBody>
      </p:sp>
      <p:sp>
        <p:nvSpPr>
          <p:cNvPr id="38" name="Rounded Rectangle 66">
            <a:extLst>
              <a:ext uri="{FF2B5EF4-FFF2-40B4-BE49-F238E27FC236}">
                <a16:creationId xmlns:a16="http://schemas.microsoft.com/office/drawing/2014/main" id="{6D99DB52-5462-B9E2-0C09-AD3E226FE516}"/>
              </a:ext>
            </a:extLst>
          </p:cNvPr>
          <p:cNvSpPr/>
          <p:nvPr/>
        </p:nvSpPr>
        <p:spPr>
          <a:xfrm>
            <a:off x="7565924" y="4217491"/>
            <a:ext cx="4626076" cy="2187504"/>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D48201A-08B8-4B0B-2C9D-30FB15E040F6}"/>
              </a:ext>
            </a:extLst>
          </p:cNvPr>
          <p:cNvCxnSpPr>
            <a:cxnSpLocks/>
          </p:cNvCxnSpPr>
          <p:nvPr/>
        </p:nvCxnSpPr>
        <p:spPr>
          <a:xfrm>
            <a:off x="8570107" y="4226452"/>
            <a:ext cx="0" cy="217854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562E10-8E33-0538-8A20-F28E4D5AF981}"/>
              </a:ext>
            </a:extLst>
          </p:cNvPr>
          <p:cNvCxnSpPr>
            <a:cxnSpLocks/>
          </p:cNvCxnSpPr>
          <p:nvPr/>
        </p:nvCxnSpPr>
        <p:spPr>
          <a:xfrm>
            <a:off x="7566916" y="4670715"/>
            <a:ext cx="462508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E5FC7030-1547-919F-0596-D16099800D83}"/>
              </a:ext>
            </a:extLst>
          </p:cNvPr>
          <p:cNvSpPr txBox="1">
            <a:spLocks/>
          </p:cNvSpPr>
          <p:nvPr/>
        </p:nvSpPr>
        <p:spPr>
          <a:xfrm>
            <a:off x="7566915" y="423124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grpSp>
        <p:nvGrpSpPr>
          <p:cNvPr id="42" name="Group 41">
            <a:extLst>
              <a:ext uri="{FF2B5EF4-FFF2-40B4-BE49-F238E27FC236}">
                <a16:creationId xmlns:a16="http://schemas.microsoft.com/office/drawing/2014/main" id="{21B556BF-E705-DE77-077F-D891E9070FF7}"/>
              </a:ext>
            </a:extLst>
          </p:cNvPr>
          <p:cNvGrpSpPr/>
          <p:nvPr/>
        </p:nvGrpSpPr>
        <p:grpSpPr>
          <a:xfrm>
            <a:off x="7850579" y="4780914"/>
            <a:ext cx="435864" cy="1520607"/>
            <a:chOff x="6840122" y="3113673"/>
            <a:chExt cx="597513" cy="2084554"/>
          </a:xfrm>
        </p:grpSpPr>
        <p:sp>
          <p:nvSpPr>
            <p:cNvPr id="43" name="Oval 42">
              <a:extLst>
                <a:ext uri="{FF2B5EF4-FFF2-40B4-BE49-F238E27FC236}">
                  <a16:creationId xmlns:a16="http://schemas.microsoft.com/office/drawing/2014/main" id="{5FC6D5FF-DFF8-5D4E-33D3-2AB8501E50C3}"/>
                </a:ext>
              </a:extLst>
            </p:cNvPr>
            <p:cNvSpPr/>
            <p:nvPr/>
          </p:nvSpPr>
          <p:spPr>
            <a:xfrm>
              <a:off x="6840122" y="3840475"/>
              <a:ext cx="597513" cy="62128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C67334D1-3FFE-84BA-8DF1-CF76ECEE0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3911533"/>
              <a:ext cx="363459" cy="490333"/>
            </a:xfrm>
            <a:prstGeom prst="rect">
              <a:avLst/>
            </a:prstGeom>
          </p:spPr>
        </p:pic>
        <p:sp>
          <p:nvSpPr>
            <p:cNvPr id="45" name="Oval 44">
              <a:extLst>
                <a:ext uri="{FF2B5EF4-FFF2-40B4-BE49-F238E27FC236}">
                  <a16:creationId xmlns:a16="http://schemas.microsoft.com/office/drawing/2014/main" id="{9CED4E4A-F0CD-A533-CC4D-574ADB5C6470}"/>
                </a:ext>
              </a:extLst>
            </p:cNvPr>
            <p:cNvSpPr/>
            <p:nvPr/>
          </p:nvSpPr>
          <p:spPr>
            <a:xfrm>
              <a:off x="6840122" y="3113673"/>
              <a:ext cx="597513" cy="6212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37992CDF-DCE7-646F-D345-0AA3B519E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3184731"/>
              <a:ext cx="363459" cy="490333"/>
            </a:xfrm>
            <a:prstGeom prst="rect">
              <a:avLst/>
            </a:prstGeom>
          </p:spPr>
        </p:pic>
        <p:sp>
          <p:nvSpPr>
            <p:cNvPr id="47" name="Oval 46">
              <a:extLst>
                <a:ext uri="{FF2B5EF4-FFF2-40B4-BE49-F238E27FC236}">
                  <a16:creationId xmlns:a16="http://schemas.microsoft.com/office/drawing/2014/main" id="{A7CE2D92-A97F-F0C7-20F6-8C28349981F1}"/>
                </a:ext>
              </a:extLst>
            </p:cNvPr>
            <p:cNvSpPr/>
            <p:nvPr/>
          </p:nvSpPr>
          <p:spPr>
            <a:xfrm>
              <a:off x="6840122" y="4576947"/>
              <a:ext cx="597513" cy="62128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BB0ECDDE-4023-8057-223D-4891625C6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71" y="4648004"/>
              <a:ext cx="363459" cy="490333"/>
            </a:xfrm>
            <a:prstGeom prst="rect">
              <a:avLst/>
            </a:prstGeom>
          </p:spPr>
        </p:pic>
      </p:grpSp>
      <p:sp>
        <p:nvSpPr>
          <p:cNvPr id="49" name="Content Placeholder 2">
            <a:extLst>
              <a:ext uri="{FF2B5EF4-FFF2-40B4-BE49-F238E27FC236}">
                <a16:creationId xmlns:a16="http://schemas.microsoft.com/office/drawing/2014/main" id="{2C558DB4-7300-829C-6806-6D10A883BB36}"/>
              </a:ext>
            </a:extLst>
          </p:cNvPr>
          <p:cNvSpPr txBox="1">
            <a:spLocks/>
          </p:cNvSpPr>
          <p:nvPr/>
        </p:nvSpPr>
        <p:spPr>
          <a:xfrm>
            <a:off x="8626956" y="423124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Content Placeholder 2">
            <a:extLst>
              <a:ext uri="{FF2B5EF4-FFF2-40B4-BE49-F238E27FC236}">
                <a16:creationId xmlns:a16="http://schemas.microsoft.com/office/drawing/2014/main" id="{9A6C25F6-14EA-35CF-1E97-9F20810A8E48}"/>
              </a:ext>
            </a:extLst>
          </p:cNvPr>
          <p:cNvSpPr txBox="1">
            <a:spLocks/>
          </p:cNvSpPr>
          <p:nvPr/>
        </p:nvSpPr>
        <p:spPr>
          <a:xfrm>
            <a:off x="8668850" y="4281110"/>
            <a:ext cx="3121980" cy="48573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spare_mem_capacity</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Content Placeholder 2">
            <a:extLst>
              <a:ext uri="{FF2B5EF4-FFF2-40B4-BE49-F238E27FC236}">
                <a16:creationId xmlns:a16="http://schemas.microsoft.com/office/drawing/2014/main" id="{A1103ED6-D9B9-29B0-8521-342CF43D2209}"/>
              </a:ext>
            </a:extLst>
          </p:cNvPr>
          <p:cNvSpPr txBox="1">
            <a:spLocks/>
          </p:cNvSpPr>
          <p:nvPr/>
        </p:nvSpPr>
        <p:spPr>
          <a:xfrm>
            <a:off x="8940714" y="5340185"/>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Content Placeholder 2">
            <a:extLst>
              <a:ext uri="{FF2B5EF4-FFF2-40B4-BE49-F238E27FC236}">
                <a16:creationId xmlns:a16="http://schemas.microsoft.com/office/drawing/2014/main" id="{B44FBDB0-C122-BFE2-685B-C2EC92789D32}"/>
              </a:ext>
            </a:extLst>
          </p:cNvPr>
          <p:cNvSpPr txBox="1">
            <a:spLocks/>
          </p:cNvSpPr>
          <p:nvPr/>
        </p:nvSpPr>
        <p:spPr>
          <a:xfrm>
            <a:off x="8940714" y="5884608"/>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TextBox 52">
            <a:extLst>
              <a:ext uri="{FF2B5EF4-FFF2-40B4-BE49-F238E27FC236}">
                <a16:creationId xmlns:a16="http://schemas.microsoft.com/office/drawing/2014/main" id="{3653F5FB-799D-A6A8-B01E-095B7099AE1E}"/>
              </a:ext>
            </a:extLst>
          </p:cNvPr>
          <p:cNvSpPr txBox="1"/>
          <p:nvPr/>
        </p:nvSpPr>
        <p:spPr>
          <a:xfrm>
            <a:off x="8564423" y="4733949"/>
            <a:ext cx="3627577" cy="461665"/>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6 – (2*(</a:t>
            </a:r>
            <a:r>
              <a:rPr lang="en-U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?var0 </a:t>
            </a:r>
            <a:r>
              <a:rPr lang="en-US" sz="2400" dirty="0">
                <a:latin typeface="Open Sans" panose="020B0606030504020204" pitchFamily="34" charset="0"/>
                <a:ea typeface="Open Sans" panose="020B0606030504020204" pitchFamily="34" charset="0"/>
                <a:cs typeface="Open Sans" panose="020B0606030504020204" pitchFamily="34" charset="0"/>
              </a:rPr>
              <a:t>==       ) +…)   </a:t>
            </a:r>
          </a:p>
        </p:txBody>
      </p:sp>
      <p:sp>
        <p:nvSpPr>
          <p:cNvPr id="54" name="TextBox 53">
            <a:extLst>
              <a:ext uri="{FF2B5EF4-FFF2-40B4-BE49-F238E27FC236}">
                <a16:creationId xmlns:a16="http://schemas.microsoft.com/office/drawing/2014/main" id="{026B3976-15AC-B4F2-E80B-35877F759FF8}"/>
              </a:ext>
            </a:extLst>
          </p:cNvPr>
          <p:cNvSpPr txBox="1"/>
          <p:nvPr/>
        </p:nvSpPr>
        <p:spPr>
          <a:xfrm>
            <a:off x="8530209" y="5222287"/>
            <a:ext cx="127631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10 – (…)</a:t>
            </a:r>
          </a:p>
        </p:txBody>
      </p:sp>
      <p:sp>
        <p:nvSpPr>
          <p:cNvPr id="55" name="TextBox 54">
            <a:extLst>
              <a:ext uri="{FF2B5EF4-FFF2-40B4-BE49-F238E27FC236}">
                <a16:creationId xmlns:a16="http://schemas.microsoft.com/office/drawing/2014/main" id="{14356E17-CD22-C5A2-DF3B-A14C227F9E78}"/>
              </a:ext>
            </a:extLst>
          </p:cNvPr>
          <p:cNvSpPr txBox="1"/>
          <p:nvPr/>
        </p:nvSpPr>
        <p:spPr>
          <a:xfrm>
            <a:off x="8530209" y="5781957"/>
            <a:ext cx="109998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0 – (…)</a:t>
            </a:r>
          </a:p>
        </p:txBody>
      </p:sp>
      <p:sp>
        <p:nvSpPr>
          <p:cNvPr id="57" name="TextBox 56">
            <a:extLst>
              <a:ext uri="{FF2B5EF4-FFF2-40B4-BE49-F238E27FC236}">
                <a16:creationId xmlns:a16="http://schemas.microsoft.com/office/drawing/2014/main" id="{10942514-3513-6504-342D-8AF584E25FB4}"/>
              </a:ext>
            </a:extLst>
          </p:cNvPr>
          <p:cNvSpPr txBox="1"/>
          <p:nvPr/>
        </p:nvSpPr>
        <p:spPr>
          <a:xfrm>
            <a:off x="7065568" y="1748588"/>
            <a:ext cx="389850"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8" name="TextBox 57">
            <a:extLst>
              <a:ext uri="{FF2B5EF4-FFF2-40B4-BE49-F238E27FC236}">
                <a16:creationId xmlns:a16="http://schemas.microsoft.com/office/drawing/2014/main" id="{F7D26929-3836-51A6-5DE1-CEB96124AEBD}"/>
              </a:ext>
            </a:extLst>
          </p:cNvPr>
          <p:cNvSpPr txBox="1"/>
          <p:nvPr/>
        </p:nvSpPr>
        <p:spPr>
          <a:xfrm>
            <a:off x="7061081" y="2265887"/>
            <a:ext cx="389850"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9" name="TextBox 58">
            <a:extLst>
              <a:ext uri="{FF2B5EF4-FFF2-40B4-BE49-F238E27FC236}">
                <a16:creationId xmlns:a16="http://schemas.microsoft.com/office/drawing/2014/main" id="{3293314E-F539-5EE5-D243-DA5F5B0C4B2B}"/>
              </a:ext>
            </a:extLst>
          </p:cNvPr>
          <p:cNvSpPr txBox="1"/>
          <p:nvPr/>
        </p:nvSpPr>
        <p:spPr>
          <a:xfrm>
            <a:off x="7055628" y="2762983"/>
            <a:ext cx="389850"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1</a:t>
            </a:r>
          </a:p>
        </p:txBody>
      </p:sp>
      <p:sp>
        <p:nvSpPr>
          <p:cNvPr id="61" name="TextBox 60">
            <a:extLst>
              <a:ext uri="{FF2B5EF4-FFF2-40B4-BE49-F238E27FC236}">
                <a16:creationId xmlns:a16="http://schemas.microsoft.com/office/drawing/2014/main" id="{C644C1B1-E088-45A7-EEED-F45202A6AD25}"/>
              </a:ext>
            </a:extLst>
          </p:cNvPr>
          <p:cNvSpPr txBox="1"/>
          <p:nvPr/>
        </p:nvSpPr>
        <p:spPr>
          <a:xfrm>
            <a:off x="11210534" y="1740831"/>
            <a:ext cx="389850"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6</a:t>
            </a:r>
          </a:p>
        </p:txBody>
      </p:sp>
      <p:sp>
        <p:nvSpPr>
          <p:cNvPr id="62" name="TextBox 61">
            <a:extLst>
              <a:ext uri="{FF2B5EF4-FFF2-40B4-BE49-F238E27FC236}">
                <a16:creationId xmlns:a16="http://schemas.microsoft.com/office/drawing/2014/main" id="{96AF7E8A-28DD-0EE1-4961-319C8032647E}"/>
              </a:ext>
            </a:extLst>
          </p:cNvPr>
          <p:cNvSpPr txBox="1"/>
          <p:nvPr/>
        </p:nvSpPr>
        <p:spPr>
          <a:xfrm>
            <a:off x="11005349" y="2258130"/>
            <a:ext cx="595035"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10</a:t>
            </a:r>
          </a:p>
        </p:txBody>
      </p:sp>
      <p:sp>
        <p:nvSpPr>
          <p:cNvPr id="63" name="TextBox 62">
            <a:extLst>
              <a:ext uri="{FF2B5EF4-FFF2-40B4-BE49-F238E27FC236}">
                <a16:creationId xmlns:a16="http://schemas.microsoft.com/office/drawing/2014/main" id="{3ED52394-180D-BDD5-E607-8896DCD9D89A}"/>
              </a:ext>
            </a:extLst>
          </p:cNvPr>
          <p:cNvSpPr txBox="1"/>
          <p:nvPr/>
        </p:nvSpPr>
        <p:spPr>
          <a:xfrm>
            <a:off x="11210534" y="2755226"/>
            <a:ext cx="389850" cy="523220"/>
          </a:xfrm>
          <a:prstGeom prst="rect">
            <a:avLst/>
          </a:prstGeom>
          <a:noFill/>
        </p:spPr>
        <p:txBody>
          <a:bodyPr wrap="non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0</a:t>
            </a:r>
          </a:p>
        </p:txBody>
      </p:sp>
      <p:sp>
        <p:nvSpPr>
          <p:cNvPr id="64" name="Oval 63">
            <a:extLst>
              <a:ext uri="{FF2B5EF4-FFF2-40B4-BE49-F238E27FC236}">
                <a16:creationId xmlns:a16="http://schemas.microsoft.com/office/drawing/2014/main" id="{DD22BC4E-FC96-9B46-10E5-9CEC923FE4A8}"/>
              </a:ext>
            </a:extLst>
          </p:cNvPr>
          <p:cNvSpPr/>
          <p:nvPr/>
        </p:nvSpPr>
        <p:spPr>
          <a:xfrm>
            <a:off x="10916972" y="4729080"/>
            <a:ext cx="435864" cy="4532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BB13304C-8C44-B949-EA26-F60A66692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133" y="4780914"/>
            <a:ext cx="265130" cy="357680"/>
          </a:xfrm>
          <a:prstGeom prst="rect">
            <a:avLst/>
          </a:prstGeom>
        </p:spPr>
      </p:pic>
      <p:sp>
        <p:nvSpPr>
          <p:cNvPr id="69" name="TextBox 68">
            <a:extLst>
              <a:ext uri="{FF2B5EF4-FFF2-40B4-BE49-F238E27FC236}">
                <a16:creationId xmlns:a16="http://schemas.microsoft.com/office/drawing/2014/main" id="{931F7B63-64D7-83BF-2DD3-50477ED0F2D2}"/>
              </a:ext>
            </a:extLst>
          </p:cNvPr>
          <p:cNvSpPr txBox="1"/>
          <p:nvPr/>
        </p:nvSpPr>
        <p:spPr>
          <a:xfrm>
            <a:off x="1855888" y="6176596"/>
            <a:ext cx="4744184" cy="523220"/>
          </a:xfrm>
          <a:prstGeom prst="rect">
            <a:avLst/>
          </a:prstGeom>
          <a:noFill/>
        </p:spPr>
        <p:txBody>
          <a:bodyPr wrap="none" rtlCol="0">
            <a:spAutoFit/>
          </a:bodyPr>
          <a:lstStyle/>
          <a:p>
            <a:r>
              <a:rPr lang="en-US" sz="2800" i="1" dirty="0">
                <a:latin typeface="Helvetica Neue Light" panose="02000403000000020004"/>
              </a:rPr>
              <a:t>Results are </a:t>
            </a:r>
            <a:r>
              <a:rPr lang="en-US" sz="2800" b="1" i="1" dirty="0">
                <a:latin typeface="Helvetica Neue Light" panose="02000403000000020004"/>
              </a:rPr>
              <a:t>symbolic formulas</a:t>
            </a:r>
          </a:p>
        </p:txBody>
      </p:sp>
      <p:cxnSp>
        <p:nvCxnSpPr>
          <p:cNvPr id="70" name="Straight Arrow Connector 69">
            <a:extLst>
              <a:ext uri="{FF2B5EF4-FFF2-40B4-BE49-F238E27FC236}">
                <a16:creationId xmlns:a16="http://schemas.microsoft.com/office/drawing/2014/main" id="{B33192F0-AC74-F2C5-4E75-C3E9E8DEBB29}"/>
              </a:ext>
            </a:extLst>
          </p:cNvPr>
          <p:cNvCxnSpPr>
            <a:cxnSpLocks/>
            <a:stCxn id="69" idx="3"/>
          </p:cNvCxnSpPr>
          <p:nvPr/>
        </p:nvCxnSpPr>
        <p:spPr>
          <a:xfrm flipV="1">
            <a:off x="6600072" y="5138594"/>
            <a:ext cx="3050328" cy="1299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9" grpId="0"/>
      <p:bldP spid="50" grpId="0"/>
      <p:bldP spid="51" grpId="0"/>
      <p:bldP spid="52" grpId="0"/>
      <p:bldP spid="53" grpId="0"/>
      <p:bldP spid="54" grpId="0"/>
      <p:bldP spid="55" grpId="0"/>
      <p:bldP spid="64" grpId="0" animBg="1"/>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4548C216-A40F-A742-A943-00FF72AD1836}"/>
              </a:ext>
            </a:extLst>
          </p:cNvPr>
          <p:cNvSpPr txBox="1">
            <a:spLocks/>
          </p:cNvSpPr>
          <p:nvPr/>
        </p:nvSpPr>
        <p:spPr>
          <a:xfrm>
            <a:off x="431265" y="1440288"/>
            <a:ext cx="7400140" cy="3018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CREATE CONSTRAINT </a:t>
            </a:r>
            <a:r>
              <a:rPr lang="en-US" sz="2500" dirty="0" err="1">
                <a:latin typeface="Courier" pitchFamily="2" charset="0"/>
                <a:ea typeface="Open Sans Light" panose="020B0306030504020204" pitchFamily="34" charset="0"/>
                <a:cs typeface="Open Sans Light" panose="020B0306030504020204" pitchFamily="34" charset="0"/>
              </a:rPr>
              <a:t>load_balance</a:t>
            </a:r>
            <a:r>
              <a:rPr lang="en-US" sz="2500" dirty="0">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AS</a:t>
            </a:r>
          </a:p>
          <a:p>
            <a:endParaRPr lang="en-US" sz="1200" dirty="0">
              <a:solidFill>
                <a:schemeClr val="accent6"/>
              </a:solidFill>
              <a:latin typeface="Courier" pitchFamily="2" charset="0"/>
              <a:ea typeface="Open Sans Light" panose="020B0306030504020204" pitchFamily="34" charset="0"/>
              <a:cs typeface="Open Sans Light" panose="020B0306030504020204" pitchFamily="34" charset="0"/>
            </a:endParaRPr>
          </a:p>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MAXIMIZE </a:t>
            </a:r>
            <a:r>
              <a:rPr lang="en-US" sz="2500" dirty="0">
                <a:latin typeface="Courier" pitchFamily="2" charset="0"/>
                <a:ea typeface="Open Sans Light" panose="020B0306030504020204" pitchFamily="34" charset="0"/>
                <a:cs typeface="Open Sans Light" panose="020B0306030504020204" pitchFamily="34" charset="0"/>
              </a:rPr>
              <a:t>MIN(</a:t>
            </a:r>
            <a:r>
              <a:rPr lang="en-US" sz="2500" dirty="0" err="1">
                <a:solidFill>
                  <a:srgbClr val="C00000"/>
                </a:solidFill>
                <a:latin typeface="Courier" pitchFamily="2" charset="0"/>
                <a:ea typeface="Open Sans Light" panose="020B0306030504020204" pitchFamily="34" charset="0"/>
                <a:cs typeface="Open Sans Light" panose="020B0306030504020204" pitchFamily="34" charset="0"/>
              </a:rPr>
              <a:t>mem_spare</a:t>
            </a:r>
            <a:r>
              <a:rPr lang="en-US" sz="2500" dirty="0">
                <a:latin typeface="Courier" pitchFamily="2" charset="0"/>
                <a:ea typeface="Open Sans Light" panose="020B0306030504020204" pitchFamily="34" charset="0"/>
                <a:cs typeface="Open Sans Light" panose="020B0306030504020204" pitchFamily="34" charset="0"/>
              </a:rPr>
              <a:t>)</a:t>
            </a:r>
            <a:endParaRPr lang="en-US" sz="2500" dirty="0">
              <a:solidFill>
                <a:schemeClr val="accent6"/>
              </a:solidFill>
              <a:latin typeface="Courier" pitchFamily="2" charset="0"/>
              <a:ea typeface="Open Sans Light" panose="020B0306030504020204" pitchFamily="34" charset="0"/>
              <a:cs typeface="Open Sans Light" panose="020B0306030504020204" pitchFamily="34" charset="0"/>
            </a:endParaRPr>
          </a:p>
          <a:p>
            <a:endParaRPr lang="en-US" sz="1200" dirty="0">
              <a:solidFill>
                <a:schemeClr val="accent6"/>
              </a:solidFill>
              <a:latin typeface="Courier" pitchFamily="2" charset="0"/>
              <a:ea typeface="Open Sans Light" panose="020B0306030504020204" pitchFamily="34" charset="0"/>
              <a:cs typeface="Open Sans Light" panose="020B0306030504020204" pitchFamily="34" charset="0"/>
            </a:endParaRPr>
          </a:p>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FROM</a:t>
            </a:r>
            <a:r>
              <a:rPr lang="en-US" sz="2500" dirty="0">
                <a:latin typeface="Courier" pitchFamily="2" charset="0"/>
                <a:ea typeface="Open Sans Light" panose="020B0306030504020204" pitchFamily="34" charset="0"/>
                <a:cs typeface="Open Sans Light" panose="020B0306030504020204" pitchFamily="34" charset="0"/>
              </a:rPr>
              <a:t> </a:t>
            </a:r>
            <a:r>
              <a:rPr lang="en-US" sz="2500" dirty="0" err="1">
                <a:latin typeface="Courier" pitchFamily="2" charset="0"/>
                <a:ea typeface="Open Sans Light" panose="020B0306030504020204" pitchFamily="34" charset="0"/>
                <a:cs typeface="Open Sans Light" panose="020B0306030504020204" pitchFamily="34" charset="0"/>
              </a:rPr>
              <a:t>spare_mem_capacity</a:t>
            </a:r>
            <a:br>
              <a:rPr lang="en-US" sz="2500" dirty="0">
                <a:latin typeface="Courier" pitchFamily="2" charset="0"/>
                <a:ea typeface="Open Sans Light" panose="020B0306030504020204" pitchFamily="34" charset="0"/>
                <a:cs typeface="Open Sans Light" panose="020B0306030504020204" pitchFamily="34" charset="0"/>
              </a:rPr>
            </a:br>
            <a:endParaRPr lang="en-US" sz="2500" dirty="0">
              <a:solidFill>
                <a:schemeClr val="accent6"/>
              </a:solidFill>
              <a:latin typeface="Courier" pitchFamily="2" charset="0"/>
              <a:ea typeface="Open Sans Light" panose="020B0306030504020204" pitchFamily="34" charset="0"/>
              <a:cs typeface="Open Sans Light" panose="020B0306030504020204" pitchFamily="34" charset="0"/>
            </a:endParaRPr>
          </a:p>
        </p:txBody>
      </p:sp>
      <p:sp>
        <p:nvSpPr>
          <p:cNvPr id="8" name="Slide Number Placeholder 7">
            <a:extLst>
              <a:ext uri="{FF2B5EF4-FFF2-40B4-BE49-F238E27FC236}">
                <a16:creationId xmlns:a16="http://schemas.microsoft.com/office/drawing/2014/main" id="{47572B0B-EEA8-6347-A69D-1FD54E502B59}"/>
              </a:ext>
            </a:extLst>
          </p:cNvPr>
          <p:cNvSpPr>
            <a:spLocks noGrp="1"/>
          </p:cNvSpPr>
          <p:nvPr>
            <p:ph type="sldNum" sz="quarter" idx="12"/>
          </p:nvPr>
        </p:nvSpPr>
        <p:spPr/>
        <p:txBody>
          <a:bodyPr/>
          <a:lstStyle/>
          <a:p>
            <a:fld id="{6EA6D8CF-3CDE-4807-BCD2-C9F2B831AAA5}" type="slidenum">
              <a:rPr lang="en-US" smtClean="0"/>
              <a:pPr/>
              <a:t>11</a:t>
            </a:fld>
            <a:endParaRPr lang="en-US" dirty="0"/>
          </a:p>
        </p:txBody>
      </p:sp>
      <p:sp>
        <p:nvSpPr>
          <p:cNvPr id="12" name="Title 1">
            <a:extLst>
              <a:ext uri="{FF2B5EF4-FFF2-40B4-BE49-F238E27FC236}">
                <a16:creationId xmlns:a16="http://schemas.microsoft.com/office/drawing/2014/main" id="{DD4C60C4-0CA4-461D-E588-65337ED37D77}"/>
              </a:ext>
            </a:extLst>
          </p:cNvPr>
          <p:cNvSpPr>
            <a:spLocks noGrp="1"/>
          </p:cNvSpPr>
          <p:nvPr>
            <p:ph type="title"/>
          </p:nvPr>
        </p:nvSpPr>
        <p:spPr>
          <a:xfrm>
            <a:off x="617681" y="49336"/>
            <a:ext cx="11391435" cy="1325563"/>
          </a:xfrm>
        </p:spPr>
        <p:txBody>
          <a:bodyPr>
            <a:normAutofit/>
          </a:bodyPr>
          <a:lstStyle/>
          <a:p>
            <a:r>
              <a:rPr lang="en-US" sz="4000" dirty="0"/>
              <a:t>Soft constraints in C-SQL</a:t>
            </a:r>
          </a:p>
        </p:txBody>
      </p:sp>
      <p:sp>
        <p:nvSpPr>
          <p:cNvPr id="36" name="Rounded Rectangle 66">
            <a:extLst>
              <a:ext uri="{FF2B5EF4-FFF2-40B4-BE49-F238E27FC236}">
                <a16:creationId xmlns:a16="http://schemas.microsoft.com/office/drawing/2014/main" id="{728C965F-5CF2-16E1-0100-21C7FEE5B6D9}"/>
              </a:ext>
            </a:extLst>
          </p:cNvPr>
          <p:cNvSpPr/>
          <p:nvPr/>
        </p:nvSpPr>
        <p:spPr>
          <a:xfrm>
            <a:off x="6701402" y="3767015"/>
            <a:ext cx="4626076" cy="2187504"/>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0BA7B33-93F8-0675-B236-23D03640CCB8}"/>
              </a:ext>
            </a:extLst>
          </p:cNvPr>
          <p:cNvCxnSpPr>
            <a:cxnSpLocks/>
          </p:cNvCxnSpPr>
          <p:nvPr/>
        </p:nvCxnSpPr>
        <p:spPr>
          <a:xfrm>
            <a:off x="7705585" y="3775976"/>
            <a:ext cx="0" cy="217854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77EC64-C80D-4911-2450-5794741BBBCA}"/>
              </a:ext>
            </a:extLst>
          </p:cNvPr>
          <p:cNvCxnSpPr>
            <a:cxnSpLocks/>
          </p:cNvCxnSpPr>
          <p:nvPr/>
        </p:nvCxnSpPr>
        <p:spPr>
          <a:xfrm>
            <a:off x="6702394" y="4220239"/>
            <a:ext cx="462508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BE4E4E73-A27D-5E39-ACE8-A524142303F1}"/>
              </a:ext>
            </a:extLst>
          </p:cNvPr>
          <p:cNvSpPr txBox="1">
            <a:spLocks/>
          </p:cNvSpPr>
          <p:nvPr/>
        </p:nvSpPr>
        <p:spPr>
          <a:xfrm>
            <a:off x="6702393" y="3780766"/>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grpSp>
        <p:nvGrpSpPr>
          <p:cNvPr id="41" name="Group 40">
            <a:extLst>
              <a:ext uri="{FF2B5EF4-FFF2-40B4-BE49-F238E27FC236}">
                <a16:creationId xmlns:a16="http://schemas.microsoft.com/office/drawing/2014/main" id="{DCDD3A47-C903-110F-FBF8-D28F74B013BE}"/>
              </a:ext>
            </a:extLst>
          </p:cNvPr>
          <p:cNvGrpSpPr/>
          <p:nvPr/>
        </p:nvGrpSpPr>
        <p:grpSpPr>
          <a:xfrm>
            <a:off x="6986057" y="4330438"/>
            <a:ext cx="435864" cy="1520607"/>
            <a:chOff x="6840122" y="3113673"/>
            <a:chExt cx="597513" cy="2084554"/>
          </a:xfrm>
        </p:grpSpPr>
        <p:sp>
          <p:nvSpPr>
            <p:cNvPr id="42" name="Oval 41">
              <a:extLst>
                <a:ext uri="{FF2B5EF4-FFF2-40B4-BE49-F238E27FC236}">
                  <a16:creationId xmlns:a16="http://schemas.microsoft.com/office/drawing/2014/main" id="{5E635F44-6D1E-50E7-D3D2-503A5CC41D9F}"/>
                </a:ext>
              </a:extLst>
            </p:cNvPr>
            <p:cNvSpPr/>
            <p:nvPr/>
          </p:nvSpPr>
          <p:spPr>
            <a:xfrm>
              <a:off x="6840122" y="3840475"/>
              <a:ext cx="597513" cy="62128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27AFE79-1981-AD36-12B5-11B9D7BA7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911533"/>
              <a:ext cx="363459" cy="490333"/>
            </a:xfrm>
            <a:prstGeom prst="rect">
              <a:avLst/>
            </a:prstGeom>
          </p:spPr>
        </p:pic>
        <p:sp>
          <p:nvSpPr>
            <p:cNvPr id="46" name="Oval 45">
              <a:extLst>
                <a:ext uri="{FF2B5EF4-FFF2-40B4-BE49-F238E27FC236}">
                  <a16:creationId xmlns:a16="http://schemas.microsoft.com/office/drawing/2014/main" id="{62C2F458-E3FF-6A7F-AF7C-3B736311AAED}"/>
                </a:ext>
              </a:extLst>
            </p:cNvPr>
            <p:cNvSpPr/>
            <p:nvPr/>
          </p:nvSpPr>
          <p:spPr>
            <a:xfrm>
              <a:off x="6840122" y="3113673"/>
              <a:ext cx="597513" cy="6212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6B47B72-EE49-C71B-8D1F-1A0199685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184731"/>
              <a:ext cx="363459" cy="490333"/>
            </a:xfrm>
            <a:prstGeom prst="rect">
              <a:avLst/>
            </a:prstGeom>
          </p:spPr>
        </p:pic>
        <p:sp>
          <p:nvSpPr>
            <p:cNvPr id="48" name="Oval 47">
              <a:extLst>
                <a:ext uri="{FF2B5EF4-FFF2-40B4-BE49-F238E27FC236}">
                  <a16:creationId xmlns:a16="http://schemas.microsoft.com/office/drawing/2014/main" id="{A4D8DC73-F8B1-1A3C-6A6D-CABCD4CE1EE2}"/>
                </a:ext>
              </a:extLst>
            </p:cNvPr>
            <p:cNvSpPr/>
            <p:nvPr/>
          </p:nvSpPr>
          <p:spPr>
            <a:xfrm>
              <a:off x="6840122" y="4576947"/>
              <a:ext cx="597513" cy="62128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74617CB1-9C32-2EC2-518F-7E2181AB9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4648004"/>
              <a:ext cx="363459" cy="490333"/>
            </a:xfrm>
            <a:prstGeom prst="rect">
              <a:avLst/>
            </a:prstGeom>
          </p:spPr>
        </p:pic>
      </p:grpSp>
      <p:sp>
        <p:nvSpPr>
          <p:cNvPr id="52" name="Content Placeholder 2">
            <a:extLst>
              <a:ext uri="{FF2B5EF4-FFF2-40B4-BE49-F238E27FC236}">
                <a16:creationId xmlns:a16="http://schemas.microsoft.com/office/drawing/2014/main" id="{0B57B859-3EEA-6D4D-E006-A0BC14A6B5B5}"/>
              </a:ext>
            </a:extLst>
          </p:cNvPr>
          <p:cNvSpPr txBox="1">
            <a:spLocks/>
          </p:cNvSpPr>
          <p:nvPr/>
        </p:nvSpPr>
        <p:spPr>
          <a:xfrm>
            <a:off x="7762434" y="3780766"/>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Content Placeholder 2">
            <a:extLst>
              <a:ext uri="{FF2B5EF4-FFF2-40B4-BE49-F238E27FC236}">
                <a16:creationId xmlns:a16="http://schemas.microsoft.com/office/drawing/2014/main" id="{AC91D04C-7905-D867-B484-965763E66A71}"/>
              </a:ext>
            </a:extLst>
          </p:cNvPr>
          <p:cNvSpPr txBox="1">
            <a:spLocks/>
          </p:cNvSpPr>
          <p:nvPr/>
        </p:nvSpPr>
        <p:spPr>
          <a:xfrm>
            <a:off x="7804328" y="3830634"/>
            <a:ext cx="3121980" cy="48573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spare_mem_capacity</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Content Placeholder 2">
            <a:extLst>
              <a:ext uri="{FF2B5EF4-FFF2-40B4-BE49-F238E27FC236}">
                <a16:creationId xmlns:a16="http://schemas.microsoft.com/office/drawing/2014/main" id="{06CC12C9-9AEB-2BE8-56D7-BFCFC3B10B27}"/>
              </a:ext>
            </a:extLst>
          </p:cNvPr>
          <p:cNvSpPr txBox="1">
            <a:spLocks/>
          </p:cNvSpPr>
          <p:nvPr/>
        </p:nvSpPr>
        <p:spPr>
          <a:xfrm>
            <a:off x="8076192" y="4889709"/>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6" name="Content Placeholder 2">
            <a:extLst>
              <a:ext uri="{FF2B5EF4-FFF2-40B4-BE49-F238E27FC236}">
                <a16:creationId xmlns:a16="http://schemas.microsoft.com/office/drawing/2014/main" id="{A1D7C179-9911-1D4B-A758-965F22142A9B}"/>
              </a:ext>
            </a:extLst>
          </p:cNvPr>
          <p:cNvSpPr txBox="1">
            <a:spLocks/>
          </p:cNvSpPr>
          <p:nvPr/>
        </p:nvSpPr>
        <p:spPr>
          <a:xfrm>
            <a:off x="8076192" y="5434132"/>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7" name="TextBox 56">
            <a:extLst>
              <a:ext uri="{FF2B5EF4-FFF2-40B4-BE49-F238E27FC236}">
                <a16:creationId xmlns:a16="http://schemas.microsoft.com/office/drawing/2014/main" id="{9BBA123C-EE22-F53A-9BB6-FD4F7A73933E}"/>
              </a:ext>
            </a:extLst>
          </p:cNvPr>
          <p:cNvSpPr txBox="1"/>
          <p:nvPr/>
        </p:nvSpPr>
        <p:spPr>
          <a:xfrm>
            <a:off x="7645310" y="4283473"/>
            <a:ext cx="4038285" cy="461665"/>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6 – (2 * (</a:t>
            </a:r>
            <a:r>
              <a:rPr lang="en-US" sz="2400" dirty="0">
                <a:solidFill>
                  <a:srgbClr val="C00000"/>
                </a:solidFill>
                <a:latin typeface="Open Sans" panose="020B0606030504020204" pitchFamily="34" charset="0"/>
                <a:ea typeface="Open Sans" panose="020B0606030504020204" pitchFamily="34" charset="0"/>
                <a:cs typeface="Open Sans" panose="020B0606030504020204" pitchFamily="34" charset="0"/>
              </a:rPr>
              <a:t>?var0 </a:t>
            </a:r>
            <a:r>
              <a:rPr lang="en-US" sz="2400" dirty="0">
                <a:latin typeface="Open Sans" panose="020B0606030504020204" pitchFamily="34" charset="0"/>
                <a:ea typeface="Open Sans" panose="020B0606030504020204" pitchFamily="34" charset="0"/>
                <a:cs typeface="Open Sans" panose="020B0606030504020204" pitchFamily="34" charset="0"/>
              </a:rPr>
              <a:t>==       ) +…)   </a:t>
            </a:r>
          </a:p>
        </p:txBody>
      </p:sp>
      <p:sp>
        <p:nvSpPr>
          <p:cNvPr id="59" name="TextBox 58">
            <a:extLst>
              <a:ext uri="{FF2B5EF4-FFF2-40B4-BE49-F238E27FC236}">
                <a16:creationId xmlns:a16="http://schemas.microsoft.com/office/drawing/2014/main" id="{CD7BF26B-5E40-93C6-1F08-90C679C2DDD0}"/>
              </a:ext>
            </a:extLst>
          </p:cNvPr>
          <p:cNvSpPr txBox="1"/>
          <p:nvPr/>
        </p:nvSpPr>
        <p:spPr>
          <a:xfrm>
            <a:off x="7665687" y="4771811"/>
            <a:ext cx="127631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10 – (…)</a:t>
            </a:r>
          </a:p>
        </p:txBody>
      </p:sp>
      <p:sp>
        <p:nvSpPr>
          <p:cNvPr id="65" name="TextBox 64">
            <a:extLst>
              <a:ext uri="{FF2B5EF4-FFF2-40B4-BE49-F238E27FC236}">
                <a16:creationId xmlns:a16="http://schemas.microsoft.com/office/drawing/2014/main" id="{8825A010-C946-8461-0DFB-4B519D835E84}"/>
              </a:ext>
            </a:extLst>
          </p:cNvPr>
          <p:cNvSpPr txBox="1"/>
          <p:nvPr/>
        </p:nvSpPr>
        <p:spPr>
          <a:xfrm>
            <a:off x="7665687" y="5331481"/>
            <a:ext cx="1099981"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0 – (…)</a:t>
            </a:r>
          </a:p>
        </p:txBody>
      </p:sp>
      <p:sp>
        <p:nvSpPr>
          <p:cNvPr id="71" name="Oval 70">
            <a:extLst>
              <a:ext uri="{FF2B5EF4-FFF2-40B4-BE49-F238E27FC236}">
                <a16:creationId xmlns:a16="http://schemas.microsoft.com/office/drawing/2014/main" id="{EAA267DC-4E3B-8228-6244-42D2563B142E}"/>
              </a:ext>
            </a:extLst>
          </p:cNvPr>
          <p:cNvSpPr/>
          <p:nvPr/>
        </p:nvSpPr>
        <p:spPr>
          <a:xfrm>
            <a:off x="10188635" y="4278604"/>
            <a:ext cx="435864" cy="4532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E1ECEF36-3729-FE1A-B13A-9F18319A6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6796" y="4330438"/>
            <a:ext cx="265130" cy="357680"/>
          </a:xfrm>
          <a:prstGeom prst="rect">
            <a:avLst/>
          </a:prstGeom>
        </p:spPr>
      </p:pic>
    </p:spTree>
    <p:custDataLst>
      <p:tags r:id="rId1"/>
    </p:custDataLst>
    <p:extLst>
      <p:ext uri="{BB962C8B-B14F-4D97-AF65-F5344CB8AC3E}">
        <p14:creationId xmlns:p14="http://schemas.microsoft.com/office/powerpoint/2010/main" val="2073899299"/>
      </p:ext>
    </p:extLst>
  </p:cSld>
  <p:clrMapOvr>
    <a:masterClrMapping/>
  </p:clrMapOvr>
  <mc:AlternateContent xmlns:mc="http://schemas.openxmlformats.org/markup-compatibility/2006" xmlns:p14="http://schemas.microsoft.com/office/powerpoint/2010/main">
    <mc:Choice Requires="p14">
      <p:transition spd="slow" p14:dur="2000" advTm="23382"/>
    </mc:Choice>
    <mc:Fallback xmlns="">
      <p:transition spd="slow" advTm="233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03C5-1E21-0F98-6BFA-FD3355CBCE2E}"/>
              </a:ext>
            </a:extLst>
          </p:cNvPr>
          <p:cNvSpPr>
            <a:spLocks noGrp="1"/>
          </p:cNvSpPr>
          <p:nvPr>
            <p:ph type="title"/>
          </p:nvPr>
        </p:nvSpPr>
        <p:spPr>
          <a:xfrm>
            <a:off x="838200" y="166490"/>
            <a:ext cx="10515600" cy="1325563"/>
          </a:xfrm>
        </p:spPr>
        <p:txBody>
          <a:bodyPr>
            <a:normAutofit/>
          </a:bodyPr>
          <a:lstStyle/>
          <a:p>
            <a:r>
              <a:rPr lang="en-US" sz="4000" dirty="0"/>
              <a:t>C-SQL: SQL specifying constraints</a:t>
            </a:r>
          </a:p>
        </p:txBody>
      </p:sp>
      <p:sp>
        <p:nvSpPr>
          <p:cNvPr id="21" name="Slide Number Placeholder 20">
            <a:extLst>
              <a:ext uri="{FF2B5EF4-FFF2-40B4-BE49-F238E27FC236}">
                <a16:creationId xmlns:a16="http://schemas.microsoft.com/office/drawing/2014/main" id="{7E1C40FA-3A0B-3191-59C6-3F6B2AB12868}"/>
              </a:ext>
            </a:extLst>
          </p:cNvPr>
          <p:cNvSpPr>
            <a:spLocks noGrp="1"/>
          </p:cNvSpPr>
          <p:nvPr>
            <p:ph type="sldNum" sz="quarter" idx="12"/>
          </p:nvPr>
        </p:nvSpPr>
        <p:spPr/>
        <p:txBody>
          <a:bodyPr/>
          <a:lstStyle/>
          <a:p>
            <a:fld id="{CC2D0EA6-0E1D-4743-B361-37664170867C}" type="slidenum">
              <a:rPr lang="en-US" smtClean="0"/>
              <a:t>12</a:t>
            </a:fld>
            <a:endParaRPr lang="en-US"/>
          </a:p>
        </p:txBody>
      </p:sp>
      <p:sp>
        <p:nvSpPr>
          <p:cNvPr id="6" name="Content Placeholder 5">
            <a:extLst>
              <a:ext uri="{FF2B5EF4-FFF2-40B4-BE49-F238E27FC236}">
                <a16:creationId xmlns:a16="http://schemas.microsoft.com/office/drawing/2014/main" id="{0A45281B-26FE-3E9D-7106-FD5DE932E368}"/>
              </a:ext>
            </a:extLst>
          </p:cNvPr>
          <p:cNvSpPr>
            <a:spLocks noGrp="1"/>
          </p:cNvSpPr>
          <p:nvPr>
            <p:ph idx="1"/>
          </p:nvPr>
        </p:nvSpPr>
        <p:spPr/>
        <p:txBody>
          <a:bodyPr/>
          <a:lstStyle/>
          <a:p>
            <a:r>
              <a:rPr lang="en-US" dirty="0"/>
              <a:t>C-SQL program</a:t>
            </a:r>
          </a:p>
          <a:p>
            <a:pPr lvl="1"/>
            <a:r>
              <a:rPr lang="en-US" dirty="0"/>
              <a:t>Standard SQL statements +</a:t>
            </a:r>
          </a:p>
          <a:p>
            <a:pPr lvl="1"/>
            <a:r>
              <a:rPr lang="en-US" dirty="0">
                <a:solidFill>
                  <a:schemeClr val="accent6"/>
                </a:solidFill>
              </a:rPr>
              <a:t>CHECK Boolean constraint </a:t>
            </a:r>
            <a:r>
              <a:rPr lang="en-US" dirty="0"/>
              <a:t>statements +</a:t>
            </a:r>
          </a:p>
          <a:p>
            <a:pPr lvl="1"/>
            <a:r>
              <a:rPr lang="en-US" dirty="0">
                <a:solidFill>
                  <a:schemeClr val="accent6"/>
                </a:solidFill>
              </a:rPr>
              <a:t>MAXIMIZE numeric constraint </a:t>
            </a:r>
            <a:r>
              <a:rPr lang="en-US" dirty="0"/>
              <a:t>statements</a:t>
            </a:r>
          </a:p>
          <a:p>
            <a:r>
              <a:rPr lang="en-US" dirty="0"/>
              <a:t>A constraint is a formula involving symbolic variables</a:t>
            </a:r>
          </a:p>
          <a:p>
            <a:r>
              <a:rPr lang="en-US" dirty="0"/>
              <a:t>Result of a C-SQL program when applied to a database:</a:t>
            </a:r>
          </a:p>
          <a:p>
            <a:pPr lvl="1"/>
            <a:r>
              <a:rPr lang="en-US" dirty="0"/>
              <a:t>One hard constraint for each CHECK</a:t>
            </a:r>
          </a:p>
          <a:p>
            <a:pPr lvl="1"/>
            <a:r>
              <a:rPr lang="en-US" dirty="0"/>
              <a:t>One function to maximize = sum of all MAXIMIZE constraints</a:t>
            </a:r>
          </a:p>
        </p:txBody>
      </p:sp>
    </p:spTree>
    <p:custDataLst>
      <p:tags r:id="rId1"/>
    </p:custDataLst>
    <p:extLst>
      <p:ext uri="{BB962C8B-B14F-4D97-AF65-F5344CB8AC3E}">
        <p14:creationId xmlns:p14="http://schemas.microsoft.com/office/powerpoint/2010/main" val="1003802868"/>
      </p:ext>
    </p:extLst>
  </p:cSld>
  <p:clrMapOvr>
    <a:masterClrMapping/>
  </p:clrMapOvr>
  <mc:AlternateContent xmlns:mc="http://schemas.openxmlformats.org/markup-compatibility/2006" xmlns:p14="http://schemas.microsoft.com/office/powerpoint/2010/main">
    <mc:Choice Requires="p14">
      <p:transition spd="slow" p14:dur="2000" advTm="76587"/>
    </mc:Choice>
    <mc:Fallback xmlns="">
      <p:transition spd="slow" advTm="765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7189-DC60-FBF2-D54D-40CD0DC816CE}"/>
              </a:ext>
            </a:extLst>
          </p:cNvPr>
          <p:cNvSpPr>
            <a:spLocks noGrp="1"/>
          </p:cNvSpPr>
          <p:nvPr>
            <p:ph type="title"/>
          </p:nvPr>
        </p:nvSpPr>
        <p:spPr>
          <a:xfrm>
            <a:off x="838200" y="365125"/>
            <a:ext cx="10515600" cy="976337"/>
          </a:xfrm>
        </p:spPr>
        <p:txBody>
          <a:bodyPr/>
          <a:lstStyle/>
          <a:p>
            <a:r>
              <a:rPr lang="en-US" dirty="0">
                <a:latin typeface="Helvetica Neue Light" panose="02000403000000020004"/>
              </a:rPr>
              <a:t>Where is most time spent?</a:t>
            </a:r>
          </a:p>
        </p:txBody>
      </p:sp>
      <p:sp>
        <p:nvSpPr>
          <p:cNvPr id="4" name="Slide Number Placeholder 3">
            <a:extLst>
              <a:ext uri="{FF2B5EF4-FFF2-40B4-BE49-F238E27FC236}">
                <a16:creationId xmlns:a16="http://schemas.microsoft.com/office/drawing/2014/main" id="{EC5EED97-168A-4E0E-419B-454DBB6E816E}"/>
              </a:ext>
            </a:extLst>
          </p:cNvPr>
          <p:cNvSpPr>
            <a:spLocks noGrp="1"/>
          </p:cNvSpPr>
          <p:nvPr>
            <p:ph type="sldNum" sz="quarter" idx="12"/>
          </p:nvPr>
        </p:nvSpPr>
        <p:spPr/>
        <p:txBody>
          <a:bodyPr/>
          <a:lstStyle/>
          <a:p>
            <a:fld id="{CC2D0EA6-0E1D-4743-B361-37664170867C}" type="slidenum">
              <a:rPr lang="en-US" smtClean="0">
                <a:latin typeface="Helvetica Neue Light" panose="02000403000000020004"/>
              </a:rPr>
              <a:t>13</a:t>
            </a:fld>
            <a:endParaRPr lang="en-US">
              <a:latin typeface="Helvetica Neue Light" panose="02000403000000020004"/>
            </a:endParaRPr>
          </a:p>
        </p:txBody>
      </p:sp>
      <p:pic>
        <p:nvPicPr>
          <p:cNvPr id="5" name="Picture 4">
            <a:extLst>
              <a:ext uri="{FF2B5EF4-FFF2-40B4-BE49-F238E27FC236}">
                <a16:creationId xmlns:a16="http://schemas.microsoft.com/office/drawing/2014/main" id="{3C2A2849-57B7-720C-A4F4-D33D4846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18" y="3932032"/>
            <a:ext cx="1435721" cy="1377927"/>
          </a:xfrm>
          <a:prstGeom prst="rect">
            <a:avLst/>
          </a:prstGeom>
        </p:spPr>
      </p:pic>
      <p:sp>
        <p:nvSpPr>
          <p:cNvPr id="6" name="Rectangle 5">
            <a:extLst>
              <a:ext uri="{FF2B5EF4-FFF2-40B4-BE49-F238E27FC236}">
                <a16:creationId xmlns:a16="http://schemas.microsoft.com/office/drawing/2014/main" id="{BB8264DD-24DC-09AE-C804-8DF0497F3ECB}"/>
              </a:ext>
            </a:extLst>
          </p:cNvPr>
          <p:cNvSpPr/>
          <p:nvPr/>
        </p:nvSpPr>
        <p:spPr>
          <a:xfrm>
            <a:off x="2944247" y="3529833"/>
            <a:ext cx="1072529" cy="804397"/>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sensing</a:t>
            </a:r>
          </a:p>
        </p:txBody>
      </p:sp>
      <p:sp>
        <p:nvSpPr>
          <p:cNvPr id="7" name="Rectangle 6">
            <a:extLst>
              <a:ext uri="{FF2B5EF4-FFF2-40B4-BE49-F238E27FC236}">
                <a16:creationId xmlns:a16="http://schemas.microsoft.com/office/drawing/2014/main" id="{72AB0DCC-9378-907C-58C0-FE39A5A898D1}"/>
              </a:ext>
            </a:extLst>
          </p:cNvPr>
          <p:cNvSpPr/>
          <p:nvPr/>
        </p:nvSpPr>
        <p:spPr>
          <a:xfrm>
            <a:off x="2944246" y="4812633"/>
            <a:ext cx="1072529" cy="804397"/>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Helvetica Neue Light" panose="02000403000000020004"/>
              </a:rPr>
              <a:t>actuation</a:t>
            </a:r>
          </a:p>
        </p:txBody>
      </p:sp>
      <p:sp>
        <p:nvSpPr>
          <p:cNvPr id="8" name="Arrow: Right 7">
            <a:extLst>
              <a:ext uri="{FF2B5EF4-FFF2-40B4-BE49-F238E27FC236}">
                <a16:creationId xmlns:a16="http://schemas.microsoft.com/office/drawing/2014/main" id="{094BA2C2-47FF-2638-8423-BE008649DF6B}"/>
              </a:ext>
            </a:extLst>
          </p:cNvPr>
          <p:cNvSpPr/>
          <p:nvPr/>
        </p:nvSpPr>
        <p:spPr>
          <a:xfrm>
            <a:off x="2236935"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9" name="Arrow: Left 8">
            <a:extLst>
              <a:ext uri="{FF2B5EF4-FFF2-40B4-BE49-F238E27FC236}">
                <a16:creationId xmlns:a16="http://schemas.microsoft.com/office/drawing/2014/main" id="{821B47A5-091E-4554-213A-079B4EDF1ECB}"/>
              </a:ext>
            </a:extLst>
          </p:cNvPr>
          <p:cNvSpPr/>
          <p:nvPr/>
        </p:nvSpPr>
        <p:spPr>
          <a:xfrm>
            <a:off x="2186310" y="4936387"/>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0" name="Can 1">
            <a:extLst>
              <a:ext uri="{FF2B5EF4-FFF2-40B4-BE49-F238E27FC236}">
                <a16:creationId xmlns:a16="http://schemas.microsoft.com/office/drawing/2014/main" id="{D1F70DD6-C4FC-15A9-36DE-B41E2C63D017}"/>
              </a:ext>
            </a:extLst>
          </p:cNvPr>
          <p:cNvSpPr/>
          <p:nvPr/>
        </p:nvSpPr>
        <p:spPr>
          <a:xfrm>
            <a:off x="4830999" y="2261937"/>
            <a:ext cx="1528549" cy="3863858"/>
          </a:xfrm>
          <a:prstGeom prst="can">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11" name="TextBox 10">
            <a:extLst>
              <a:ext uri="{FF2B5EF4-FFF2-40B4-BE49-F238E27FC236}">
                <a16:creationId xmlns:a16="http://schemas.microsoft.com/office/drawing/2014/main" id="{94B53DB0-326D-04A5-652B-85E8F547887B}"/>
              </a:ext>
            </a:extLst>
          </p:cNvPr>
          <p:cNvSpPr txBox="1"/>
          <p:nvPr/>
        </p:nvSpPr>
        <p:spPr>
          <a:xfrm>
            <a:off x="5005251" y="6139172"/>
            <a:ext cx="1216680" cy="646331"/>
          </a:xfrm>
          <a:prstGeom prst="rect">
            <a:avLst/>
          </a:prstGeom>
          <a:noFill/>
        </p:spPr>
        <p:txBody>
          <a:bodyPr wrap="none" rtlCol="0">
            <a:spAutoFit/>
          </a:bodyPr>
          <a:lstStyle/>
          <a:p>
            <a:pPr algn="ctr"/>
            <a:r>
              <a:rPr lang="en-US" dirty="0">
                <a:latin typeface="Helvetica Neue Light" panose="02000403000000020004"/>
              </a:rPr>
              <a:t>State DB</a:t>
            </a:r>
          </a:p>
          <a:p>
            <a:pPr algn="ctr"/>
            <a:r>
              <a:rPr lang="en-US" dirty="0">
                <a:latin typeface="Helvetica Neue Light" panose="02000403000000020004"/>
              </a:rPr>
              <a:t>(relational)</a:t>
            </a:r>
          </a:p>
        </p:txBody>
      </p:sp>
      <p:sp>
        <p:nvSpPr>
          <p:cNvPr id="12" name="Arrow: Right 11">
            <a:extLst>
              <a:ext uri="{FF2B5EF4-FFF2-40B4-BE49-F238E27FC236}">
                <a16:creationId xmlns:a16="http://schemas.microsoft.com/office/drawing/2014/main" id="{799E9E65-48C5-B32D-CF00-C95D6B3EE424}"/>
              </a:ext>
            </a:extLst>
          </p:cNvPr>
          <p:cNvSpPr/>
          <p:nvPr/>
        </p:nvSpPr>
        <p:spPr>
          <a:xfrm>
            <a:off x="4174073"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3" name="Arrow: Left 12">
            <a:extLst>
              <a:ext uri="{FF2B5EF4-FFF2-40B4-BE49-F238E27FC236}">
                <a16:creationId xmlns:a16="http://schemas.microsoft.com/office/drawing/2014/main" id="{1B3D125A-087D-8F94-C5BA-8CBD9DBDA003}"/>
              </a:ext>
            </a:extLst>
          </p:cNvPr>
          <p:cNvSpPr/>
          <p:nvPr/>
        </p:nvSpPr>
        <p:spPr>
          <a:xfrm>
            <a:off x="4097612"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5" name="Rectangle 14">
            <a:extLst>
              <a:ext uri="{FF2B5EF4-FFF2-40B4-BE49-F238E27FC236}">
                <a16:creationId xmlns:a16="http://schemas.microsoft.com/office/drawing/2014/main" id="{0D31E120-EA70-05A8-56DB-65A6FEEE75B0}"/>
              </a:ext>
            </a:extLst>
          </p:cNvPr>
          <p:cNvSpPr/>
          <p:nvPr/>
        </p:nvSpPr>
        <p:spPr>
          <a:xfrm>
            <a:off x="5059008" y="3529833"/>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current</a:t>
            </a:r>
          </a:p>
          <a:p>
            <a:pPr algn="ctr"/>
            <a:r>
              <a:rPr lang="en-US" dirty="0">
                <a:solidFill>
                  <a:schemeClr val="tx1"/>
                </a:solidFill>
                <a:latin typeface="Helvetica Neue Light" panose="02000403000000020004"/>
              </a:rPr>
              <a:t>state</a:t>
            </a:r>
          </a:p>
        </p:txBody>
      </p:sp>
      <p:sp>
        <p:nvSpPr>
          <p:cNvPr id="16" name="Rectangle 15">
            <a:extLst>
              <a:ext uri="{FF2B5EF4-FFF2-40B4-BE49-F238E27FC236}">
                <a16:creationId xmlns:a16="http://schemas.microsoft.com/office/drawing/2014/main" id="{514ED106-FA3E-A28A-4ADD-1DE11C74DDE4}"/>
              </a:ext>
            </a:extLst>
          </p:cNvPr>
          <p:cNvSpPr/>
          <p:nvPr/>
        </p:nvSpPr>
        <p:spPr>
          <a:xfrm>
            <a:off x="5059008" y="4807466"/>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next</a:t>
            </a:r>
          </a:p>
          <a:p>
            <a:pPr algn="ctr"/>
            <a:r>
              <a:rPr lang="en-US" dirty="0">
                <a:solidFill>
                  <a:schemeClr val="tx1"/>
                </a:solidFill>
                <a:latin typeface="Helvetica Neue Light" panose="02000403000000020004"/>
              </a:rPr>
              <a:t>state</a:t>
            </a:r>
          </a:p>
        </p:txBody>
      </p:sp>
      <p:sp>
        <p:nvSpPr>
          <p:cNvPr id="19" name="Arrow: Down 18">
            <a:extLst>
              <a:ext uri="{FF2B5EF4-FFF2-40B4-BE49-F238E27FC236}">
                <a16:creationId xmlns:a16="http://schemas.microsoft.com/office/drawing/2014/main" id="{EB879483-1F1C-EF0E-60F6-735285B2C00E}"/>
              </a:ext>
            </a:extLst>
          </p:cNvPr>
          <p:cNvSpPr/>
          <p:nvPr/>
        </p:nvSpPr>
        <p:spPr>
          <a:xfrm>
            <a:off x="5342021" y="1890067"/>
            <a:ext cx="543140" cy="5368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0" name="Rectangle 19">
            <a:extLst>
              <a:ext uri="{FF2B5EF4-FFF2-40B4-BE49-F238E27FC236}">
                <a16:creationId xmlns:a16="http://schemas.microsoft.com/office/drawing/2014/main" id="{FBEC8D63-0DBB-4C0C-23B6-B310EC703071}"/>
              </a:ext>
            </a:extLst>
          </p:cNvPr>
          <p:cNvSpPr/>
          <p:nvPr/>
        </p:nvSpPr>
        <p:spPr>
          <a:xfrm>
            <a:off x="5059008" y="2708823"/>
            <a:ext cx="1072529" cy="619344"/>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desired</a:t>
            </a:r>
          </a:p>
          <a:p>
            <a:pPr algn="ctr"/>
            <a:r>
              <a:rPr lang="en-US" dirty="0">
                <a:solidFill>
                  <a:schemeClr val="tx1"/>
                </a:solidFill>
                <a:latin typeface="Helvetica Neue Light" panose="02000403000000020004"/>
              </a:rPr>
              <a:t>state</a:t>
            </a:r>
          </a:p>
        </p:txBody>
      </p:sp>
      <p:sp>
        <p:nvSpPr>
          <p:cNvPr id="22" name="Arrow: Right 21">
            <a:extLst>
              <a:ext uri="{FF2B5EF4-FFF2-40B4-BE49-F238E27FC236}">
                <a16:creationId xmlns:a16="http://schemas.microsoft.com/office/drawing/2014/main" id="{81C5DC06-4634-F0BF-2A2E-AAB535DC26B5}"/>
              </a:ext>
            </a:extLst>
          </p:cNvPr>
          <p:cNvSpPr/>
          <p:nvPr/>
        </p:nvSpPr>
        <p:spPr>
          <a:xfrm>
            <a:off x="6626065"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3" name="Arrow: Left 22">
            <a:extLst>
              <a:ext uri="{FF2B5EF4-FFF2-40B4-BE49-F238E27FC236}">
                <a16:creationId xmlns:a16="http://schemas.microsoft.com/office/drawing/2014/main" id="{BD2B2C32-C883-8249-D7DC-8E1FE568CD5F}"/>
              </a:ext>
            </a:extLst>
          </p:cNvPr>
          <p:cNvSpPr/>
          <p:nvPr/>
        </p:nvSpPr>
        <p:spPr>
          <a:xfrm>
            <a:off x="6549604"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4" name="Arrow: Right 23">
            <a:extLst>
              <a:ext uri="{FF2B5EF4-FFF2-40B4-BE49-F238E27FC236}">
                <a16:creationId xmlns:a16="http://schemas.microsoft.com/office/drawing/2014/main" id="{863FCE74-A061-8244-1932-ADA836932C21}"/>
              </a:ext>
            </a:extLst>
          </p:cNvPr>
          <p:cNvSpPr/>
          <p:nvPr/>
        </p:nvSpPr>
        <p:spPr>
          <a:xfrm>
            <a:off x="6626065"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cxnSp>
        <p:nvCxnSpPr>
          <p:cNvPr id="28" name="Straight Connector 27">
            <a:extLst>
              <a:ext uri="{FF2B5EF4-FFF2-40B4-BE49-F238E27FC236}">
                <a16:creationId xmlns:a16="http://schemas.microsoft.com/office/drawing/2014/main" id="{02ED7592-9A26-0118-E94D-1D0263F33EB4}"/>
              </a:ext>
            </a:extLst>
          </p:cNvPr>
          <p:cNvCxnSpPr/>
          <p:nvPr/>
        </p:nvCxnSpPr>
        <p:spPr>
          <a:xfrm>
            <a:off x="6858510" y="2220686"/>
            <a:ext cx="0" cy="31900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5BA372-83D7-F5C3-9113-3BD595C034DA}"/>
              </a:ext>
            </a:extLst>
          </p:cNvPr>
          <p:cNvSpPr txBox="1"/>
          <p:nvPr/>
        </p:nvSpPr>
        <p:spPr>
          <a:xfrm>
            <a:off x="6719322" y="1855394"/>
            <a:ext cx="1550104" cy="369332"/>
          </a:xfrm>
          <a:prstGeom prst="rect">
            <a:avLst/>
          </a:prstGeom>
          <a:noFill/>
        </p:spPr>
        <p:txBody>
          <a:bodyPr wrap="none" rtlCol="0">
            <a:spAutoFit/>
          </a:bodyPr>
          <a:lstStyle/>
          <a:p>
            <a:r>
              <a:rPr lang="en-US" i="1" dirty="0">
                <a:latin typeface="Helvetica Neue Light" panose="02000403000000020004"/>
              </a:rPr>
              <a:t>Fixed schema</a:t>
            </a:r>
          </a:p>
        </p:txBody>
      </p:sp>
      <p:sp>
        <p:nvSpPr>
          <p:cNvPr id="3" name="Rounded Rectangle 65">
            <a:extLst>
              <a:ext uri="{FF2B5EF4-FFF2-40B4-BE49-F238E27FC236}">
                <a16:creationId xmlns:a16="http://schemas.microsoft.com/office/drawing/2014/main" id="{A45B6C4C-C5E0-E495-5B27-DC79BEF35F74}"/>
              </a:ext>
            </a:extLst>
          </p:cNvPr>
          <p:cNvSpPr/>
          <p:nvPr/>
        </p:nvSpPr>
        <p:spPr>
          <a:xfrm>
            <a:off x="7322026"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a:extLst>
              <a:ext uri="{FF2B5EF4-FFF2-40B4-BE49-F238E27FC236}">
                <a16:creationId xmlns:a16="http://schemas.microsoft.com/office/drawing/2014/main" id="{E7B8F010-A002-C4A4-3B3D-835FCC49A7CE}"/>
              </a:ext>
            </a:extLst>
          </p:cNvPr>
          <p:cNvSpPr txBox="1"/>
          <p:nvPr/>
        </p:nvSpPr>
        <p:spPr>
          <a:xfrm rot="18219371">
            <a:off x="7230791" y="3829050"/>
            <a:ext cx="1471044" cy="523220"/>
          </a:xfrm>
          <a:prstGeom prst="rect">
            <a:avLst/>
          </a:prstGeom>
          <a:noFill/>
        </p:spPr>
        <p:txBody>
          <a:bodyPr wrap="none" rtlCol="0">
            <a:spAutoFit/>
          </a:bodyPr>
          <a:lstStyle/>
          <a:p>
            <a:r>
              <a:rPr lang="en-US" sz="2800" dirty="0">
                <a:latin typeface="Helvetica Neue Light" panose="02000403000000020004"/>
              </a:rPr>
              <a:t>encoder</a:t>
            </a:r>
          </a:p>
        </p:txBody>
      </p:sp>
      <p:grpSp>
        <p:nvGrpSpPr>
          <p:cNvPr id="17" name="Group 16">
            <a:extLst>
              <a:ext uri="{FF2B5EF4-FFF2-40B4-BE49-F238E27FC236}">
                <a16:creationId xmlns:a16="http://schemas.microsoft.com/office/drawing/2014/main" id="{921BC8EE-3E00-327A-18F4-EE7A20C5697D}"/>
              </a:ext>
            </a:extLst>
          </p:cNvPr>
          <p:cNvGrpSpPr/>
          <p:nvPr/>
        </p:nvGrpSpPr>
        <p:grpSpPr>
          <a:xfrm>
            <a:off x="10653978" y="2495540"/>
            <a:ext cx="1288574" cy="3190239"/>
            <a:chOff x="10376860" y="2495540"/>
            <a:chExt cx="1288574" cy="3190239"/>
          </a:xfrm>
        </p:grpSpPr>
        <p:sp>
          <p:nvSpPr>
            <p:cNvPr id="21" name="Rounded Rectangle 65">
              <a:extLst>
                <a:ext uri="{FF2B5EF4-FFF2-40B4-BE49-F238E27FC236}">
                  <a16:creationId xmlns:a16="http://schemas.microsoft.com/office/drawing/2014/main" id="{D2958099-75E3-B812-21EC-90F7500A1B4B}"/>
                </a:ext>
              </a:extLst>
            </p:cNvPr>
            <p:cNvSpPr/>
            <p:nvPr/>
          </p:nvSpPr>
          <p:spPr>
            <a:xfrm>
              <a:off x="10376860"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TextBox 24">
              <a:extLst>
                <a:ext uri="{FF2B5EF4-FFF2-40B4-BE49-F238E27FC236}">
                  <a16:creationId xmlns:a16="http://schemas.microsoft.com/office/drawing/2014/main" id="{DF8B0CE1-B47B-B348-579E-74CB03198AC2}"/>
                </a:ext>
              </a:extLst>
            </p:cNvPr>
            <p:cNvSpPr txBox="1"/>
            <p:nvPr/>
          </p:nvSpPr>
          <p:spPr>
            <a:xfrm rot="18219371">
              <a:off x="10186288" y="3613607"/>
              <a:ext cx="1707519" cy="954107"/>
            </a:xfrm>
            <a:prstGeom prst="rect">
              <a:avLst/>
            </a:prstGeom>
            <a:noFill/>
          </p:spPr>
          <p:txBody>
            <a:bodyPr wrap="none" rtlCol="0">
              <a:spAutoFit/>
            </a:bodyPr>
            <a:lstStyle/>
            <a:p>
              <a:r>
                <a:rPr lang="en-US" sz="2800" dirty="0">
                  <a:latin typeface="Helvetica Neue Light" panose="02000403000000020004"/>
                </a:rPr>
                <a:t>constraint</a:t>
              </a:r>
            </a:p>
            <a:p>
              <a:r>
                <a:rPr lang="en-US" sz="2800" dirty="0">
                  <a:latin typeface="Helvetica Neue Light" panose="02000403000000020004"/>
                </a:rPr>
                <a:t>solver</a:t>
              </a:r>
            </a:p>
          </p:txBody>
        </p:sp>
      </p:grpSp>
      <p:sp>
        <p:nvSpPr>
          <p:cNvPr id="27" name="Arrow: Right 26">
            <a:extLst>
              <a:ext uri="{FF2B5EF4-FFF2-40B4-BE49-F238E27FC236}">
                <a16:creationId xmlns:a16="http://schemas.microsoft.com/office/drawing/2014/main" id="{3ED80348-EF06-55CE-7600-0B45109A116D}"/>
              </a:ext>
            </a:extLst>
          </p:cNvPr>
          <p:cNvSpPr/>
          <p:nvPr/>
        </p:nvSpPr>
        <p:spPr>
          <a:xfrm>
            <a:off x="8737321"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30" name="TextBox 29">
            <a:extLst>
              <a:ext uri="{FF2B5EF4-FFF2-40B4-BE49-F238E27FC236}">
                <a16:creationId xmlns:a16="http://schemas.microsoft.com/office/drawing/2014/main" id="{50A0996D-1EFC-B4F2-416B-BB61C7F57935}"/>
              </a:ext>
            </a:extLst>
          </p:cNvPr>
          <p:cNvSpPr txBox="1"/>
          <p:nvPr/>
        </p:nvSpPr>
        <p:spPr>
          <a:xfrm rot="17425073">
            <a:off x="8823477" y="2734263"/>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constraints</a:t>
            </a:r>
          </a:p>
        </p:txBody>
      </p:sp>
      <p:sp>
        <p:nvSpPr>
          <p:cNvPr id="31" name="Arrow: Right 30">
            <a:extLst>
              <a:ext uri="{FF2B5EF4-FFF2-40B4-BE49-F238E27FC236}">
                <a16:creationId xmlns:a16="http://schemas.microsoft.com/office/drawing/2014/main" id="{D4EA9F8D-1772-EC3B-5101-D3D3BABB31F1}"/>
              </a:ext>
            </a:extLst>
          </p:cNvPr>
          <p:cNvSpPr/>
          <p:nvPr/>
        </p:nvSpPr>
        <p:spPr>
          <a:xfrm>
            <a:off x="9975249"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32" name="Arrow: Left 31">
            <a:extLst>
              <a:ext uri="{FF2B5EF4-FFF2-40B4-BE49-F238E27FC236}">
                <a16:creationId xmlns:a16="http://schemas.microsoft.com/office/drawing/2014/main" id="{AD713016-275A-E738-C480-D7887471C86C}"/>
              </a:ext>
            </a:extLst>
          </p:cNvPr>
          <p:cNvSpPr/>
          <p:nvPr/>
        </p:nvSpPr>
        <p:spPr>
          <a:xfrm>
            <a:off x="8712617"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33" name="Arrow: Left 32">
            <a:extLst>
              <a:ext uri="{FF2B5EF4-FFF2-40B4-BE49-F238E27FC236}">
                <a16:creationId xmlns:a16="http://schemas.microsoft.com/office/drawing/2014/main" id="{A4E99A0A-4DA7-8A71-0B86-D8B5DC625E8A}"/>
              </a:ext>
            </a:extLst>
          </p:cNvPr>
          <p:cNvSpPr/>
          <p:nvPr/>
        </p:nvSpPr>
        <p:spPr>
          <a:xfrm>
            <a:off x="9975249"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34" name="TextBox 33">
            <a:extLst>
              <a:ext uri="{FF2B5EF4-FFF2-40B4-BE49-F238E27FC236}">
                <a16:creationId xmlns:a16="http://schemas.microsoft.com/office/drawing/2014/main" id="{3130638A-536D-6CE6-E261-DBB5F55B0ADA}"/>
              </a:ext>
            </a:extLst>
          </p:cNvPr>
          <p:cNvSpPr txBox="1"/>
          <p:nvPr/>
        </p:nvSpPr>
        <p:spPr>
          <a:xfrm rot="17400664">
            <a:off x="8771906" y="4942747"/>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solution</a:t>
            </a:r>
          </a:p>
        </p:txBody>
      </p:sp>
      <p:cxnSp>
        <p:nvCxnSpPr>
          <p:cNvPr id="36" name="Straight Arrow Connector 35">
            <a:extLst>
              <a:ext uri="{FF2B5EF4-FFF2-40B4-BE49-F238E27FC236}">
                <a16:creationId xmlns:a16="http://schemas.microsoft.com/office/drawing/2014/main" id="{6A842171-9859-8F67-7A7C-F3D119DD48DE}"/>
              </a:ext>
            </a:extLst>
          </p:cNvPr>
          <p:cNvCxnSpPr/>
          <p:nvPr/>
        </p:nvCxnSpPr>
        <p:spPr>
          <a:xfrm>
            <a:off x="7436224" y="900953"/>
            <a:ext cx="3328147" cy="15945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DD3019-BA28-1F08-14B0-B112AA7ADC2C}"/>
              </a:ext>
            </a:extLst>
          </p:cNvPr>
          <p:cNvCxnSpPr>
            <a:cxnSpLocks/>
          </p:cNvCxnSpPr>
          <p:nvPr/>
        </p:nvCxnSpPr>
        <p:spPr>
          <a:xfrm flipH="1">
            <a:off x="6719322" y="890331"/>
            <a:ext cx="723275" cy="30343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4DC21C0-4BCE-4AF1-29BE-3E102908DD07}"/>
              </a:ext>
            </a:extLst>
          </p:cNvPr>
          <p:cNvSpPr txBox="1"/>
          <p:nvPr/>
        </p:nvSpPr>
        <p:spPr>
          <a:xfrm rot="1542635">
            <a:off x="8255866" y="1124378"/>
            <a:ext cx="2284664" cy="646331"/>
          </a:xfrm>
          <a:prstGeom prst="rect">
            <a:avLst/>
          </a:prstGeom>
          <a:noFill/>
        </p:spPr>
        <p:txBody>
          <a:bodyPr wrap="none" rtlCol="0">
            <a:spAutoFit/>
          </a:bodyPr>
          <a:lstStyle/>
          <a:p>
            <a:r>
              <a:rPr lang="en-US" dirty="0" err="1">
                <a:solidFill>
                  <a:srgbClr val="FF0000"/>
                </a:solidFill>
                <a:latin typeface="Helvetica Neue Light" panose="02000403000000020004"/>
              </a:rPr>
              <a:t>Feasibilty</a:t>
            </a:r>
            <a:r>
              <a:rPr lang="en-US" dirty="0">
                <a:solidFill>
                  <a:srgbClr val="FF0000"/>
                </a:solidFill>
                <a:latin typeface="Helvetica Neue Light" panose="02000403000000020004"/>
              </a:rPr>
              <a:t>-preserving </a:t>
            </a:r>
          </a:p>
          <a:p>
            <a:r>
              <a:rPr lang="en-US" dirty="0">
                <a:solidFill>
                  <a:srgbClr val="FF0000"/>
                </a:solidFill>
                <a:latin typeface="Helvetica Neue Light" panose="02000403000000020004"/>
              </a:rPr>
              <a:t>pushdown</a:t>
            </a:r>
          </a:p>
        </p:txBody>
      </p:sp>
      <p:sp>
        <p:nvSpPr>
          <p:cNvPr id="42" name="TextBox 41">
            <a:extLst>
              <a:ext uri="{FF2B5EF4-FFF2-40B4-BE49-F238E27FC236}">
                <a16:creationId xmlns:a16="http://schemas.microsoft.com/office/drawing/2014/main" id="{1FF94C7D-663E-4843-2FEE-5E9DFE77AED3}"/>
              </a:ext>
            </a:extLst>
          </p:cNvPr>
          <p:cNvSpPr txBox="1"/>
          <p:nvPr/>
        </p:nvSpPr>
        <p:spPr>
          <a:xfrm>
            <a:off x="6346218" y="1214400"/>
            <a:ext cx="1868845" cy="646331"/>
          </a:xfrm>
          <a:prstGeom prst="rect">
            <a:avLst/>
          </a:prstGeom>
          <a:noFill/>
        </p:spPr>
        <p:txBody>
          <a:bodyPr wrap="none" rtlCol="0">
            <a:spAutoFit/>
          </a:bodyPr>
          <a:lstStyle/>
          <a:p>
            <a:r>
              <a:rPr lang="en-US" dirty="0">
                <a:solidFill>
                  <a:srgbClr val="FF0000"/>
                </a:solidFill>
                <a:latin typeface="Helvetica Neue Light" panose="02000403000000020004"/>
              </a:rPr>
              <a:t>Incremental View</a:t>
            </a:r>
            <a:br>
              <a:rPr lang="en-US" dirty="0">
                <a:solidFill>
                  <a:srgbClr val="FF0000"/>
                </a:solidFill>
                <a:latin typeface="Helvetica Neue Light" panose="02000403000000020004"/>
              </a:rPr>
            </a:br>
            <a:r>
              <a:rPr lang="en-US" dirty="0">
                <a:solidFill>
                  <a:srgbClr val="FF0000"/>
                </a:solidFill>
                <a:latin typeface="Helvetica Neue Light" panose="02000403000000020004"/>
              </a:rPr>
              <a:t>Maintenance</a:t>
            </a:r>
          </a:p>
        </p:txBody>
      </p:sp>
      <p:sp>
        <p:nvSpPr>
          <p:cNvPr id="43" name="TextBox 42">
            <a:extLst>
              <a:ext uri="{FF2B5EF4-FFF2-40B4-BE49-F238E27FC236}">
                <a16:creationId xmlns:a16="http://schemas.microsoft.com/office/drawing/2014/main" id="{3E7E249B-4FDD-1EB1-5DFE-AB671E9D4536}"/>
              </a:ext>
            </a:extLst>
          </p:cNvPr>
          <p:cNvSpPr txBox="1"/>
          <p:nvPr/>
        </p:nvSpPr>
        <p:spPr>
          <a:xfrm>
            <a:off x="5038224" y="1419902"/>
            <a:ext cx="1093313" cy="369332"/>
          </a:xfrm>
          <a:prstGeom prst="rect">
            <a:avLst/>
          </a:prstGeom>
          <a:noFill/>
        </p:spPr>
        <p:txBody>
          <a:bodyPr wrap="none" rtlCol="0">
            <a:spAutoFit/>
          </a:bodyPr>
          <a:lstStyle/>
          <a:p>
            <a:r>
              <a:rPr lang="en-US" dirty="0">
                <a:latin typeface="Helvetica Neue Light" panose="02000403000000020004"/>
              </a:rPr>
              <a:t>New jobs</a:t>
            </a:r>
          </a:p>
        </p:txBody>
      </p:sp>
    </p:spTree>
    <p:extLst>
      <p:ext uri="{BB962C8B-B14F-4D97-AF65-F5344CB8AC3E}">
        <p14:creationId xmlns:p14="http://schemas.microsoft.com/office/powerpoint/2010/main" val="174554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9F961D-7179-D776-000F-2F21625D81B5}"/>
              </a:ext>
            </a:extLst>
          </p:cNvPr>
          <p:cNvSpPr>
            <a:spLocks noGrp="1"/>
          </p:cNvSpPr>
          <p:nvPr>
            <p:ph type="sldNum" sz="quarter" idx="12"/>
          </p:nvPr>
        </p:nvSpPr>
        <p:spPr/>
        <p:txBody>
          <a:bodyPr/>
          <a:lstStyle/>
          <a:p>
            <a:fld id="{CC2D0EA6-0E1D-4743-B361-37664170867C}" type="slidenum">
              <a:rPr lang="en-US" smtClean="0"/>
              <a:t>14</a:t>
            </a:fld>
            <a:endParaRPr lang="en-US"/>
          </a:p>
        </p:txBody>
      </p:sp>
      <p:sp>
        <p:nvSpPr>
          <p:cNvPr id="5" name="Title 1">
            <a:extLst>
              <a:ext uri="{FF2B5EF4-FFF2-40B4-BE49-F238E27FC236}">
                <a16:creationId xmlns:a16="http://schemas.microsoft.com/office/drawing/2014/main" id="{ECE9A690-F232-CA6F-724E-DD3FD1DC6143}"/>
              </a:ext>
            </a:extLst>
          </p:cNvPr>
          <p:cNvSpPr>
            <a:spLocks noGrp="1"/>
          </p:cNvSpPr>
          <p:nvPr>
            <p:ph type="title"/>
          </p:nvPr>
        </p:nvSpPr>
        <p:spPr>
          <a:xfrm>
            <a:off x="838200" y="216193"/>
            <a:ext cx="10515600" cy="1077715"/>
          </a:xfrm>
        </p:spPr>
        <p:txBody>
          <a:bodyPr>
            <a:normAutofit/>
          </a:bodyPr>
          <a:lstStyle/>
          <a:p>
            <a:r>
              <a:rPr lang="en-US" sz="4000" dirty="0"/>
              <a:t>Using incremental view maintenance</a:t>
            </a:r>
          </a:p>
        </p:txBody>
      </p:sp>
      <p:sp>
        <p:nvSpPr>
          <p:cNvPr id="6" name="Rectangle 5">
            <a:extLst>
              <a:ext uri="{FF2B5EF4-FFF2-40B4-BE49-F238E27FC236}">
                <a16:creationId xmlns:a16="http://schemas.microsoft.com/office/drawing/2014/main" id="{C092DE15-509D-69C0-3AA5-29480708EACD}"/>
              </a:ext>
            </a:extLst>
          </p:cNvPr>
          <p:cNvSpPr/>
          <p:nvPr/>
        </p:nvSpPr>
        <p:spPr>
          <a:xfrm>
            <a:off x="2049677" y="4219046"/>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current</a:t>
            </a:r>
          </a:p>
          <a:p>
            <a:pPr algn="ctr"/>
            <a:r>
              <a:rPr lang="en-US" dirty="0">
                <a:solidFill>
                  <a:schemeClr val="tx1"/>
                </a:solidFill>
                <a:latin typeface="Helvetica Neue Light" panose="02000403000000020004"/>
              </a:rPr>
              <a:t>state</a:t>
            </a:r>
          </a:p>
        </p:txBody>
      </p:sp>
      <p:sp>
        <p:nvSpPr>
          <p:cNvPr id="7" name="Arrow: Right 6">
            <a:extLst>
              <a:ext uri="{FF2B5EF4-FFF2-40B4-BE49-F238E27FC236}">
                <a16:creationId xmlns:a16="http://schemas.microsoft.com/office/drawing/2014/main" id="{9A63FA68-0430-AA8B-4600-CEB036343F44}"/>
              </a:ext>
            </a:extLst>
          </p:cNvPr>
          <p:cNvSpPr/>
          <p:nvPr/>
        </p:nvSpPr>
        <p:spPr>
          <a:xfrm>
            <a:off x="3153805" y="4501506"/>
            <a:ext cx="1360153" cy="381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8" name="Rounded Rectangle 65">
            <a:extLst>
              <a:ext uri="{FF2B5EF4-FFF2-40B4-BE49-F238E27FC236}">
                <a16:creationId xmlns:a16="http://schemas.microsoft.com/office/drawing/2014/main" id="{557D0A30-313C-EB9A-EDDC-C47931201CC5}"/>
              </a:ext>
            </a:extLst>
          </p:cNvPr>
          <p:cNvSpPr/>
          <p:nvPr/>
        </p:nvSpPr>
        <p:spPr>
          <a:xfrm>
            <a:off x="4251277" y="4073475"/>
            <a:ext cx="4017933" cy="2417523"/>
          </a:xfrm>
          <a:prstGeom prst="round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8">
            <a:extLst>
              <a:ext uri="{FF2B5EF4-FFF2-40B4-BE49-F238E27FC236}">
                <a16:creationId xmlns:a16="http://schemas.microsoft.com/office/drawing/2014/main" id="{580FA361-5C49-D2CB-2F67-711C3E206D66}"/>
              </a:ext>
            </a:extLst>
          </p:cNvPr>
          <p:cNvSpPr txBox="1"/>
          <p:nvPr/>
        </p:nvSpPr>
        <p:spPr>
          <a:xfrm>
            <a:off x="6657584" y="5825279"/>
            <a:ext cx="1471044" cy="523220"/>
          </a:xfrm>
          <a:prstGeom prst="rect">
            <a:avLst/>
          </a:prstGeom>
          <a:noFill/>
        </p:spPr>
        <p:txBody>
          <a:bodyPr wrap="none" rtlCol="0">
            <a:spAutoFit/>
          </a:bodyPr>
          <a:lstStyle/>
          <a:p>
            <a:r>
              <a:rPr lang="en-US" sz="2800" dirty="0">
                <a:latin typeface="Helvetica Neue Light" panose="02000403000000020004"/>
              </a:rPr>
              <a:t>encoder</a:t>
            </a:r>
          </a:p>
        </p:txBody>
      </p:sp>
      <p:sp>
        <p:nvSpPr>
          <p:cNvPr id="10" name="Can 1">
            <a:extLst>
              <a:ext uri="{FF2B5EF4-FFF2-40B4-BE49-F238E27FC236}">
                <a16:creationId xmlns:a16="http://schemas.microsoft.com/office/drawing/2014/main" id="{826A5619-A171-8FE4-1AEE-652B2583590A}"/>
              </a:ext>
            </a:extLst>
          </p:cNvPr>
          <p:cNvSpPr/>
          <p:nvPr/>
        </p:nvSpPr>
        <p:spPr>
          <a:xfrm>
            <a:off x="1821668" y="2951150"/>
            <a:ext cx="1528549" cy="3863858"/>
          </a:xfrm>
          <a:prstGeom prst="can">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11" name="TextBox 10">
            <a:extLst>
              <a:ext uri="{FF2B5EF4-FFF2-40B4-BE49-F238E27FC236}">
                <a16:creationId xmlns:a16="http://schemas.microsoft.com/office/drawing/2014/main" id="{B9B63166-6D59-B4CA-1F11-513A1B7B4127}"/>
              </a:ext>
            </a:extLst>
          </p:cNvPr>
          <p:cNvSpPr txBox="1"/>
          <p:nvPr/>
        </p:nvSpPr>
        <p:spPr>
          <a:xfrm>
            <a:off x="4513959" y="4263285"/>
            <a:ext cx="1558120"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Standard</a:t>
            </a:r>
          </a:p>
          <a:p>
            <a:pPr algn="ctr"/>
            <a:r>
              <a:rPr lang="en-US" dirty="0">
                <a:latin typeface="Helvetica Neue Light" panose="02000403000000020004"/>
              </a:rPr>
              <a:t>Views</a:t>
            </a:r>
          </a:p>
          <a:p>
            <a:pPr algn="ctr"/>
            <a:r>
              <a:rPr lang="en-US" dirty="0">
                <a:latin typeface="Helvetica Neue Light" panose="02000403000000020004"/>
              </a:rPr>
              <a:t>(no variables)</a:t>
            </a:r>
          </a:p>
        </p:txBody>
      </p:sp>
      <p:sp>
        <p:nvSpPr>
          <p:cNvPr id="12" name="TextBox 11">
            <a:extLst>
              <a:ext uri="{FF2B5EF4-FFF2-40B4-BE49-F238E27FC236}">
                <a16:creationId xmlns:a16="http://schemas.microsoft.com/office/drawing/2014/main" id="{1E03515B-007E-A8F8-8E06-2FF036C7594C}"/>
              </a:ext>
            </a:extLst>
          </p:cNvPr>
          <p:cNvSpPr txBox="1"/>
          <p:nvPr/>
        </p:nvSpPr>
        <p:spPr>
          <a:xfrm>
            <a:off x="6462538" y="4263285"/>
            <a:ext cx="1405719"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Symbolic</a:t>
            </a:r>
          </a:p>
          <a:p>
            <a:pPr algn="ctr"/>
            <a:r>
              <a:rPr lang="en-US" dirty="0">
                <a:latin typeface="Helvetica Neue Light" panose="02000403000000020004"/>
              </a:rPr>
              <a:t>Views</a:t>
            </a:r>
          </a:p>
          <a:p>
            <a:pPr algn="ctr"/>
            <a:r>
              <a:rPr lang="en-US" dirty="0">
                <a:latin typeface="Helvetica Neue Light" panose="02000403000000020004"/>
              </a:rPr>
              <a:t>(formulas)</a:t>
            </a:r>
          </a:p>
        </p:txBody>
      </p:sp>
      <p:sp>
        <p:nvSpPr>
          <p:cNvPr id="13" name="Arrow: Right 12">
            <a:extLst>
              <a:ext uri="{FF2B5EF4-FFF2-40B4-BE49-F238E27FC236}">
                <a16:creationId xmlns:a16="http://schemas.microsoft.com/office/drawing/2014/main" id="{FC3E87D0-892F-25CD-BFA3-E9A5DA62909E}"/>
              </a:ext>
            </a:extLst>
          </p:cNvPr>
          <p:cNvSpPr/>
          <p:nvPr/>
        </p:nvSpPr>
        <p:spPr>
          <a:xfrm>
            <a:off x="6096000" y="4501506"/>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6" name="Arrow: Right 15">
            <a:extLst>
              <a:ext uri="{FF2B5EF4-FFF2-40B4-BE49-F238E27FC236}">
                <a16:creationId xmlns:a16="http://schemas.microsoft.com/office/drawing/2014/main" id="{FBCE6F0A-DFD8-F759-A2AC-9C83BFD1DBFF}"/>
              </a:ext>
            </a:extLst>
          </p:cNvPr>
          <p:cNvSpPr/>
          <p:nvPr/>
        </p:nvSpPr>
        <p:spPr>
          <a:xfrm>
            <a:off x="7868257" y="4501506"/>
            <a:ext cx="901060"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7" name="Rectangle 16">
            <a:extLst>
              <a:ext uri="{FF2B5EF4-FFF2-40B4-BE49-F238E27FC236}">
                <a16:creationId xmlns:a16="http://schemas.microsoft.com/office/drawing/2014/main" id="{D27DAB34-6FF7-E1B7-D4B4-1B951AF05DAC}"/>
              </a:ext>
            </a:extLst>
          </p:cNvPr>
          <p:cNvSpPr/>
          <p:nvPr/>
        </p:nvSpPr>
        <p:spPr>
          <a:xfrm>
            <a:off x="2038542" y="3454131"/>
            <a:ext cx="1072529" cy="619344"/>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desired</a:t>
            </a:r>
          </a:p>
          <a:p>
            <a:pPr algn="ctr"/>
            <a:r>
              <a:rPr lang="en-US" dirty="0">
                <a:solidFill>
                  <a:schemeClr val="tx1"/>
                </a:solidFill>
                <a:latin typeface="Helvetica Neue Light" panose="02000403000000020004"/>
              </a:rPr>
              <a:t>state</a:t>
            </a:r>
          </a:p>
        </p:txBody>
      </p:sp>
      <p:sp>
        <p:nvSpPr>
          <p:cNvPr id="18" name="Arrow: Bent-Up 17">
            <a:extLst>
              <a:ext uri="{FF2B5EF4-FFF2-40B4-BE49-F238E27FC236}">
                <a16:creationId xmlns:a16="http://schemas.microsoft.com/office/drawing/2014/main" id="{0453D9D1-4A95-3E66-562C-8EC82A65C80A}"/>
              </a:ext>
            </a:extLst>
          </p:cNvPr>
          <p:cNvSpPr/>
          <p:nvPr/>
        </p:nvSpPr>
        <p:spPr>
          <a:xfrm flipV="1">
            <a:off x="3122206" y="3643941"/>
            <a:ext cx="4074475" cy="61934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B3548F-D5DB-8E9E-FD25-69202130F02B}"/>
              </a:ext>
            </a:extLst>
          </p:cNvPr>
          <p:cNvSpPr txBox="1"/>
          <p:nvPr/>
        </p:nvSpPr>
        <p:spPr>
          <a:xfrm>
            <a:off x="8769317" y="4461234"/>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constraints</a:t>
            </a:r>
          </a:p>
        </p:txBody>
      </p:sp>
      <p:sp>
        <p:nvSpPr>
          <p:cNvPr id="20" name="Right Brace 19">
            <a:extLst>
              <a:ext uri="{FF2B5EF4-FFF2-40B4-BE49-F238E27FC236}">
                <a16:creationId xmlns:a16="http://schemas.microsoft.com/office/drawing/2014/main" id="{C47EE82F-CA7A-FEAF-9E10-F7516A12E807}"/>
              </a:ext>
            </a:extLst>
          </p:cNvPr>
          <p:cNvSpPr/>
          <p:nvPr/>
        </p:nvSpPr>
        <p:spPr>
          <a:xfrm rot="5400000">
            <a:off x="3948363" y="3332654"/>
            <a:ext cx="257626" cy="4011908"/>
          </a:xfrm>
          <a:prstGeom prst="rightBrace">
            <a:avLst>
              <a:gd name="adj1" fmla="val 2952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06184257-3F7B-5E63-7949-30F405EA114E}"/>
              </a:ext>
            </a:extLst>
          </p:cNvPr>
          <p:cNvSpPr/>
          <p:nvPr/>
        </p:nvSpPr>
        <p:spPr>
          <a:xfrm>
            <a:off x="249032" y="4174257"/>
            <a:ext cx="1072529" cy="804397"/>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sensing</a:t>
            </a:r>
          </a:p>
        </p:txBody>
      </p:sp>
      <p:sp>
        <p:nvSpPr>
          <p:cNvPr id="22" name="Arrow: Right 21">
            <a:extLst>
              <a:ext uri="{FF2B5EF4-FFF2-40B4-BE49-F238E27FC236}">
                <a16:creationId xmlns:a16="http://schemas.microsoft.com/office/drawing/2014/main" id="{28CDB952-584C-D02B-8AFA-98F394BFD0A9}"/>
              </a:ext>
            </a:extLst>
          </p:cNvPr>
          <p:cNvSpPr/>
          <p:nvPr/>
        </p:nvSpPr>
        <p:spPr>
          <a:xfrm>
            <a:off x="1478858" y="4456717"/>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3" name="TextBox 22">
            <a:extLst>
              <a:ext uri="{FF2B5EF4-FFF2-40B4-BE49-F238E27FC236}">
                <a16:creationId xmlns:a16="http://schemas.microsoft.com/office/drawing/2014/main" id="{E2BB49C7-C440-9F66-3291-D962C3A2ECBB}"/>
              </a:ext>
            </a:extLst>
          </p:cNvPr>
          <p:cNvSpPr txBox="1"/>
          <p:nvPr/>
        </p:nvSpPr>
        <p:spPr>
          <a:xfrm>
            <a:off x="3122206" y="5485269"/>
            <a:ext cx="1915140" cy="523220"/>
          </a:xfrm>
          <a:prstGeom prst="rect">
            <a:avLst/>
          </a:prstGeom>
          <a:solidFill>
            <a:srgbClr val="FFFFFF">
              <a:alpha val="60000"/>
            </a:srgbClr>
          </a:solidFill>
        </p:spPr>
        <p:txBody>
          <a:bodyPr wrap="none" rtlCol="0">
            <a:spAutoFit/>
          </a:bodyPr>
          <a:lstStyle/>
          <a:p>
            <a:r>
              <a:rPr lang="en-US" sz="2800" dirty="0">
                <a:latin typeface="Helvetica Neue Light" panose="02000403000000020004"/>
              </a:rPr>
              <a:t>IVM engine</a:t>
            </a:r>
          </a:p>
        </p:txBody>
      </p:sp>
      <p:grpSp>
        <p:nvGrpSpPr>
          <p:cNvPr id="24" name="Group 23">
            <a:extLst>
              <a:ext uri="{FF2B5EF4-FFF2-40B4-BE49-F238E27FC236}">
                <a16:creationId xmlns:a16="http://schemas.microsoft.com/office/drawing/2014/main" id="{6F4A3A37-ACCD-913F-AF7A-9B1946D5A860}"/>
              </a:ext>
            </a:extLst>
          </p:cNvPr>
          <p:cNvGrpSpPr/>
          <p:nvPr/>
        </p:nvGrpSpPr>
        <p:grpSpPr>
          <a:xfrm>
            <a:off x="6083130" y="1204459"/>
            <a:ext cx="540835" cy="842977"/>
            <a:chOff x="1759352" y="4236334"/>
            <a:chExt cx="540835" cy="842977"/>
          </a:xfrm>
        </p:grpSpPr>
        <p:sp>
          <p:nvSpPr>
            <p:cNvPr id="25" name="Snip Single Corner Rectangle 3">
              <a:extLst>
                <a:ext uri="{FF2B5EF4-FFF2-40B4-BE49-F238E27FC236}">
                  <a16:creationId xmlns:a16="http://schemas.microsoft.com/office/drawing/2014/main" id="{6F0F0CB9-2B18-9EDF-1478-AAD5E9224814}"/>
                </a:ext>
              </a:extLst>
            </p:cNvPr>
            <p:cNvSpPr/>
            <p:nvPr/>
          </p:nvSpPr>
          <p:spPr>
            <a:xfrm>
              <a:off x="1759352" y="4236334"/>
              <a:ext cx="540835" cy="842977"/>
            </a:xfrm>
            <a:prstGeom prst="snip1Rect">
              <a:avLst/>
            </a:prstGeom>
            <a:ln w="5715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Helvetica Neue Light" panose="02000403000000020004"/>
              </a:endParaRPr>
            </a:p>
          </p:txBody>
        </p:sp>
        <p:cxnSp>
          <p:nvCxnSpPr>
            <p:cNvPr id="26" name="Straight Connector 25">
              <a:extLst>
                <a:ext uri="{FF2B5EF4-FFF2-40B4-BE49-F238E27FC236}">
                  <a16:creationId xmlns:a16="http://schemas.microsoft.com/office/drawing/2014/main" id="{FAA86AA8-E52B-B915-3FBC-71966DD7BD74}"/>
                </a:ext>
              </a:extLst>
            </p:cNvPr>
            <p:cNvCxnSpPr/>
            <p:nvPr/>
          </p:nvCxnSpPr>
          <p:spPr>
            <a:xfrm>
              <a:off x="1863524" y="43868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C807AA3-8F20-3DF4-AB7B-C6984D819EC8}"/>
                </a:ext>
              </a:extLst>
            </p:cNvPr>
            <p:cNvCxnSpPr/>
            <p:nvPr/>
          </p:nvCxnSpPr>
          <p:spPr>
            <a:xfrm>
              <a:off x="1865452" y="45392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8A792A-1F72-E9BD-4D75-E4812F5EEFF9}"/>
                </a:ext>
              </a:extLst>
            </p:cNvPr>
            <p:cNvCxnSpPr/>
            <p:nvPr/>
          </p:nvCxnSpPr>
          <p:spPr>
            <a:xfrm>
              <a:off x="1861596" y="46679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E94A31-E515-B268-6FB1-4FFAAF2E2EB8}"/>
                </a:ext>
              </a:extLst>
            </p:cNvPr>
            <p:cNvCxnSpPr/>
            <p:nvPr/>
          </p:nvCxnSpPr>
          <p:spPr>
            <a:xfrm>
              <a:off x="1863524" y="48203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60AAE7D-6DF4-C4A0-A90A-FB44E9833CEA}"/>
                </a:ext>
              </a:extLst>
            </p:cNvPr>
            <p:cNvCxnSpPr/>
            <p:nvPr/>
          </p:nvCxnSpPr>
          <p:spPr>
            <a:xfrm>
              <a:off x="1852388" y="496495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Rounded Rectangle 35">
            <a:extLst>
              <a:ext uri="{FF2B5EF4-FFF2-40B4-BE49-F238E27FC236}">
                <a16:creationId xmlns:a16="http://schemas.microsoft.com/office/drawing/2014/main" id="{194A00A8-9591-7CEF-468B-9631041786C5}"/>
              </a:ext>
            </a:extLst>
          </p:cNvPr>
          <p:cNvSpPr/>
          <p:nvPr/>
        </p:nvSpPr>
        <p:spPr>
          <a:xfrm>
            <a:off x="5490487" y="2331736"/>
            <a:ext cx="1706194" cy="828478"/>
          </a:xfrm>
          <a:prstGeom prst="round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b="1" dirty="0">
                <a:ln>
                  <a:solidFill>
                    <a:schemeClr val="bg1"/>
                  </a:solidFill>
                </a:ln>
                <a:solidFill>
                  <a:schemeClr val="tx1"/>
                </a:solidFill>
                <a:latin typeface="Helvetica Neue Light" panose="02000403000000020004"/>
                <a:ea typeface="Open Sans Light" panose="020B0306030504020204" pitchFamily="34" charset="0"/>
                <a:cs typeface="Open Sans Light" panose="020B0306030504020204" pitchFamily="34" charset="0"/>
              </a:rPr>
              <a:t>compiler</a:t>
            </a:r>
          </a:p>
        </p:txBody>
      </p:sp>
      <p:sp>
        <p:nvSpPr>
          <p:cNvPr id="32" name="Arrow: Down 31">
            <a:extLst>
              <a:ext uri="{FF2B5EF4-FFF2-40B4-BE49-F238E27FC236}">
                <a16:creationId xmlns:a16="http://schemas.microsoft.com/office/drawing/2014/main" id="{4FABE90A-7679-F4C2-7BCA-543EF8AF5A5A}"/>
              </a:ext>
            </a:extLst>
          </p:cNvPr>
          <p:cNvSpPr/>
          <p:nvPr/>
        </p:nvSpPr>
        <p:spPr>
          <a:xfrm>
            <a:off x="6166203" y="2085935"/>
            <a:ext cx="367826" cy="255006"/>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4283BB03-1543-105C-0CD1-EB161EAE0F6D}"/>
              </a:ext>
            </a:extLst>
          </p:cNvPr>
          <p:cNvSpPr/>
          <p:nvPr/>
        </p:nvSpPr>
        <p:spPr>
          <a:xfrm rot="1484544">
            <a:off x="5371693" y="3114332"/>
            <a:ext cx="367826" cy="1175831"/>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1E7401F-195B-D06C-BB13-5A729B768000}"/>
              </a:ext>
            </a:extLst>
          </p:cNvPr>
          <p:cNvSpPr txBox="1"/>
          <p:nvPr/>
        </p:nvSpPr>
        <p:spPr>
          <a:xfrm>
            <a:off x="6433933" y="1113878"/>
            <a:ext cx="1694695" cy="830997"/>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C-SQL</a:t>
            </a:r>
            <a:b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b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program</a:t>
            </a:r>
          </a:p>
        </p:txBody>
      </p:sp>
      <p:sp>
        <p:nvSpPr>
          <p:cNvPr id="35" name="Arrow: Down 34">
            <a:extLst>
              <a:ext uri="{FF2B5EF4-FFF2-40B4-BE49-F238E27FC236}">
                <a16:creationId xmlns:a16="http://schemas.microsoft.com/office/drawing/2014/main" id="{E610408F-4F23-D51A-4C71-4BACB371BD96}"/>
              </a:ext>
            </a:extLst>
          </p:cNvPr>
          <p:cNvSpPr/>
          <p:nvPr/>
        </p:nvSpPr>
        <p:spPr>
          <a:xfrm rot="19943726">
            <a:off x="7174949" y="3097419"/>
            <a:ext cx="367826" cy="1237734"/>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7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CEBCF46-C9B6-EE78-F1A8-B211B8C3D828}"/>
              </a:ext>
            </a:extLst>
          </p:cNvPr>
          <p:cNvPicPr>
            <a:picLocks noChangeAspect="1"/>
          </p:cNvPicPr>
          <p:nvPr/>
        </p:nvPicPr>
        <p:blipFill>
          <a:blip r:embed="rId3"/>
          <a:stretch>
            <a:fillRect/>
          </a:stretch>
        </p:blipFill>
        <p:spPr>
          <a:xfrm>
            <a:off x="838200" y="3081459"/>
            <a:ext cx="8797480" cy="3365074"/>
          </a:xfrm>
          <a:prstGeom prst="rect">
            <a:avLst/>
          </a:prstGeom>
        </p:spPr>
      </p:pic>
      <p:sp>
        <p:nvSpPr>
          <p:cNvPr id="2" name="Title 1">
            <a:extLst>
              <a:ext uri="{FF2B5EF4-FFF2-40B4-BE49-F238E27FC236}">
                <a16:creationId xmlns:a16="http://schemas.microsoft.com/office/drawing/2014/main" id="{0C282E9C-0EBE-D5EC-838F-D23D9DC3DFB8}"/>
              </a:ext>
            </a:extLst>
          </p:cNvPr>
          <p:cNvSpPr>
            <a:spLocks noGrp="1"/>
          </p:cNvSpPr>
          <p:nvPr>
            <p:ph type="title"/>
          </p:nvPr>
        </p:nvSpPr>
        <p:spPr>
          <a:xfrm>
            <a:off x="838200" y="107426"/>
            <a:ext cx="10515600" cy="1325563"/>
          </a:xfrm>
        </p:spPr>
        <p:txBody>
          <a:bodyPr/>
          <a:lstStyle/>
          <a:p>
            <a:r>
              <a:rPr lang="en-US" dirty="0"/>
              <a:t>IVM Performance </a:t>
            </a:r>
          </a:p>
        </p:txBody>
      </p:sp>
      <p:sp>
        <p:nvSpPr>
          <p:cNvPr id="3" name="Content Placeholder 2">
            <a:extLst>
              <a:ext uri="{FF2B5EF4-FFF2-40B4-BE49-F238E27FC236}">
                <a16:creationId xmlns:a16="http://schemas.microsoft.com/office/drawing/2014/main" id="{8DB2A472-7FB4-374E-E876-29249690D5C6}"/>
              </a:ext>
            </a:extLst>
          </p:cNvPr>
          <p:cNvSpPr>
            <a:spLocks noGrp="1"/>
          </p:cNvSpPr>
          <p:nvPr>
            <p:ph idx="1"/>
          </p:nvPr>
        </p:nvSpPr>
        <p:spPr>
          <a:xfrm>
            <a:off x="838200" y="1555083"/>
            <a:ext cx="10838688" cy="4351338"/>
          </a:xfrm>
        </p:spPr>
        <p:txBody>
          <a:bodyPr>
            <a:normAutofit/>
          </a:bodyPr>
          <a:lstStyle/>
          <a:p>
            <a:pPr marL="0" indent="0">
              <a:buNone/>
            </a:pPr>
            <a:r>
              <a:rPr lang="en-US" sz="2400" b="1" dirty="0"/>
              <a:t>Less data read from DB on each request</a:t>
            </a:r>
          </a:p>
          <a:p>
            <a:pPr marL="0" indent="0">
              <a:buNone/>
            </a:pPr>
            <a:r>
              <a:rPr lang="en-US" sz="2400" b="1" dirty="0"/>
              <a:t>Workload: </a:t>
            </a:r>
            <a:r>
              <a:rPr lang="en-US" sz="2400" dirty="0"/>
              <a:t>2019 Azure public trace</a:t>
            </a:r>
          </a:p>
          <a:p>
            <a:pPr marL="0" indent="0">
              <a:buNone/>
            </a:pPr>
            <a:r>
              <a:rPr lang="en-US" sz="2400" b="1" dirty="0"/>
              <a:t>Result: </a:t>
            </a:r>
            <a:r>
              <a:rPr lang="en-US" sz="2400" dirty="0"/>
              <a:t>p95 latency reduces from &gt;5 seconds to 1.7ms</a:t>
            </a:r>
            <a:endParaRPr lang="en-US" sz="2400" dirty="0">
              <a:solidFill>
                <a:schemeClr val="accent1"/>
              </a:solidFill>
            </a:endParaRPr>
          </a:p>
        </p:txBody>
      </p:sp>
      <p:cxnSp>
        <p:nvCxnSpPr>
          <p:cNvPr id="6" name="Straight Connector 5">
            <a:extLst>
              <a:ext uri="{FF2B5EF4-FFF2-40B4-BE49-F238E27FC236}">
                <a16:creationId xmlns:a16="http://schemas.microsoft.com/office/drawing/2014/main" id="{0621379D-26B6-3164-5689-9B821D7F976B}"/>
              </a:ext>
            </a:extLst>
          </p:cNvPr>
          <p:cNvCxnSpPr/>
          <p:nvPr/>
        </p:nvCxnSpPr>
        <p:spPr>
          <a:xfrm>
            <a:off x="1728788" y="3428999"/>
            <a:ext cx="76581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F087B9-C07C-8F67-B39E-773DB03AD5FA}"/>
              </a:ext>
            </a:extLst>
          </p:cNvPr>
          <p:cNvSpPr txBox="1"/>
          <p:nvPr/>
        </p:nvSpPr>
        <p:spPr>
          <a:xfrm>
            <a:off x="9511062" y="3198166"/>
            <a:ext cx="1726755" cy="461665"/>
          </a:xfrm>
          <a:prstGeom prst="rect">
            <a:avLst/>
          </a:prstGeom>
          <a:noFill/>
        </p:spPr>
        <p:txBody>
          <a:bodyPr wrap="none" rtlCol="0">
            <a:spAutoFit/>
          </a:bodyPr>
          <a:lstStyle/>
          <a:p>
            <a:r>
              <a:rPr lang="en-US" sz="2400" dirty="0">
                <a:latin typeface="Helvetica Neue Light" panose="02000403000000020004" pitchFamily="2" charset="0"/>
                <a:ea typeface="Helvetica Neue Light" panose="02000403000000020004" pitchFamily="2" charset="0"/>
              </a:rPr>
              <a:t>p95 latency</a:t>
            </a:r>
          </a:p>
        </p:txBody>
      </p:sp>
      <p:sp>
        <p:nvSpPr>
          <p:cNvPr id="4" name="Slide Number Placeholder 3">
            <a:extLst>
              <a:ext uri="{FF2B5EF4-FFF2-40B4-BE49-F238E27FC236}">
                <a16:creationId xmlns:a16="http://schemas.microsoft.com/office/drawing/2014/main" id="{601DBCC4-17B6-FB7E-FCCE-856ADFDDD12B}"/>
              </a:ext>
            </a:extLst>
          </p:cNvPr>
          <p:cNvSpPr>
            <a:spLocks noGrp="1"/>
          </p:cNvSpPr>
          <p:nvPr>
            <p:ph type="sldNum" sz="quarter" idx="12"/>
          </p:nvPr>
        </p:nvSpPr>
        <p:spPr/>
        <p:txBody>
          <a:bodyPr/>
          <a:lstStyle/>
          <a:p>
            <a:fld id="{CC2D0EA6-0E1D-4743-B361-37664170867C}" type="slidenum">
              <a:rPr lang="en-US" smtClean="0"/>
              <a:t>15</a:t>
            </a:fld>
            <a:endParaRPr lang="en-US"/>
          </a:p>
        </p:txBody>
      </p:sp>
    </p:spTree>
    <p:extLst>
      <p:ext uri="{BB962C8B-B14F-4D97-AF65-F5344CB8AC3E}">
        <p14:creationId xmlns:p14="http://schemas.microsoft.com/office/powerpoint/2010/main" val="348500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3488F97-F822-BB6D-A512-620029C26B1C}"/>
              </a:ext>
            </a:extLst>
          </p:cNvPr>
          <p:cNvSpPr/>
          <p:nvPr/>
        </p:nvSpPr>
        <p:spPr>
          <a:xfrm>
            <a:off x="7391653" y="4905380"/>
            <a:ext cx="4217158" cy="36475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C26A5F4-A082-1952-0A6C-07BA95ACBD68}"/>
              </a:ext>
            </a:extLst>
          </p:cNvPr>
          <p:cNvSpPr/>
          <p:nvPr/>
        </p:nvSpPr>
        <p:spPr>
          <a:xfrm>
            <a:off x="1092694" y="3530019"/>
            <a:ext cx="4217158" cy="36475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EF199-0016-63B3-486A-1477208CCBE1}"/>
              </a:ext>
            </a:extLst>
          </p:cNvPr>
          <p:cNvSpPr>
            <a:spLocks noGrp="1"/>
          </p:cNvSpPr>
          <p:nvPr>
            <p:ph type="title"/>
          </p:nvPr>
        </p:nvSpPr>
        <p:spPr>
          <a:xfrm>
            <a:off x="472440" y="-102705"/>
            <a:ext cx="11570208" cy="1325563"/>
          </a:xfrm>
        </p:spPr>
        <p:txBody>
          <a:bodyPr>
            <a:normAutofit/>
          </a:bodyPr>
          <a:lstStyle/>
          <a:p>
            <a:r>
              <a:rPr lang="en-US" sz="3800" dirty="0"/>
              <a:t>Feasibility-preserving pushdowns </a:t>
            </a:r>
          </a:p>
        </p:txBody>
      </p:sp>
      <p:sp>
        <p:nvSpPr>
          <p:cNvPr id="7" name="Content Placeholder 2">
            <a:extLst>
              <a:ext uri="{FF2B5EF4-FFF2-40B4-BE49-F238E27FC236}">
                <a16:creationId xmlns:a16="http://schemas.microsoft.com/office/drawing/2014/main" id="{08B5F361-EF1C-0A91-9734-86091A1B5008}"/>
              </a:ext>
            </a:extLst>
          </p:cNvPr>
          <p:cNvSpPr txBox="1">
            <a:spLocks/>
          </p:cNvSpPr>
          <p:nvPr/>
        </p:nvSpPr>
        <p:spPr>
          <a:xfrm>
            <a:off x="2187534" y="5974258"/>
            <a:ext cx="8140020" cy="913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Light" panose="020004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Light" panose="020004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Light" panose="020004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Light" panose="020004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Net effect: </a:t>
            </a:r>
            <a:r>
              <a:rPr lang="en-US" dirty="0"/>
              <a:t>Reduces the optimization problem size</a:t>
            </a:r>
          </a:p>
          <a:p>
            <a:pPr marL="0" indent="0">
              <a:buFont typeface="Arial" panose="020B0604020202020204" pitchFamily="34" charset="0"/>
              <a:buNone/>
            </a:pPr>
            <a:endParaRPr lang="en-US" dirty="0"/>
          </a:p>
        </p:txBody>
      </p:sp>
      <p:sp>
        <p:nvSpPr>
          <p:cNvPr id="8" name="Title 1">
            <a:extLst>
              <a:ext uri="{FF2B5EF4-FFF2-40B4-BE49-F238E27FC236}">
                <a16:creationId xmlns:a16="http://schemas.microsoft.com/office/drawing/2014/main" id="{80416FC6-9EFF-F354-144B-3931E9179A75}"/>
              </a:ext>
            </a:extLst>
          </p:cNvPr>
          <p:cNvSpPr txBox="1">
            <a:spLocks/>
          </p:cNvSpPr>
          <p:nvPr/>
        </p:nvSpPr>
        <p:spPr>
          <a:xfrm>
            <a:off x="593" y="3080435"/>
            <a:ext cx="7400140" cy="1873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CREATE CONSTRAINT </a:t>
            </a:r>
            <a:r>
              <a:rPr lang="en-US" sz="2200" dirty="0" err="1">
                <a:latin typeface="Courier" pitchFamily="2" charset="0"/>
                <a:ea typeface="Open Sans Light" panose="020B0306030504020204" pitchFamily="34" charset="0"/>
                <a:cs typeface="Open Sans Light" panose="020B0306030504020204" pitchFamily="34" charset="0"/>
              </a:rPr>
              <a:t>pod_affinity</a:t>
            </a:r>
            <a:r>
              <a:rPr lang="en-US" sz="2200" dirty="0">
                <a:latin typeface="Courier" pitchFamily="2" charset="0"/>
                <a:ea typeface="Open Sans Light" panose="020B0306030504020204" pitchFamily="34" charset="0"/>
                <a:cs typeface="Open Sans Light" panose="020B0306030504020204" pitchFamily="34" charset="0"/>
              </a:rPr>
              <a:t> </a:t>
            </a:r>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AS</a:t>
            </a:r>
          </a:p>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CHECK</a:t>
            </a:r>
            <a:r>
              <a:rPr lang="en-US" sz="2200" dirty="0">
                <a:latin typeface="Courier" pitchFamily="2" charset="0"/>
                <a:ea typeface="Open Sans Light" panose="020B0306030504020204" pitchFamily="34" charset="0"/>
                <a:cs typeface="Open Sans Light" panose="020B0306030504020204" pitchFamily="34" charset="0"/>
              </a:rPr>
              <a:t>(NOT </a:t>
            </a:r>
            <a:r>
              <a:rPr lang="en-US" sz="2200" dirty="0" err="1">
                <a:latin typeface="Courier" pitchFamily="2" charset="0"/>
                <a:ea typeface="Open Sans Light" panose="020B0306030504020204" pitchFamily="34" charset="0"/>
                <a:cs typeface="Open Sans Light" panose="020B0306030504020204" pitchFamily="34" charset="0"/>
              </a:rPr>
              <a:t>pods.has_pod_affinity</a:t>
            </a:r>
            <a:r>
              <a:rPr lang="en-US" sz="2200" dirty="0">
                <a:latin typeface="Courier" pitchFamily="2" charset="0"/>
                <a:ea typeface="Open Sans Light" panose="020B0306030504020204" pitchFamily="34" charset="0"/>
                <a:cs typeface="Open Sans Light" panose="020B0306030504020204" pitchFamily="34" charset="0"/>
              </a:rPr>
              <a:t>) </a:t>
            </a:r>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OR</a:t>
            </a:r>
            <a:r>
              <a:rPr lang="en-US" sz="2200" dirty="0">
                <a:latin typeface="Courier" pitchFamily="2" charset="0"/>
                <a:ea typeface="Open Sans Light" panose="020B0306030504020204" pitchFamily="34" charset="0"/>
                <a:cs typeface="Open Sans Light" panose="020B0306030504020204" pitchFamily="34" charset="0"/>
              </a:rPr>
              <a:t> </a:t>
            </a:r>
          </a:p>
          <a:p>
            <a:r>
              <a:rPr lang="en-US" sz="2200" dirty="0">
                <a:latin typeface="Courier" pitchFamily="2" charset="0"/>
                <a:ea typeface="Open Sans Light" panose="020B0306030504020204" pitchFamily="34" charset="0"/>
                <a:cs typeface="Open Sans Light" panose="020B0306030504020204" pitchFamily="34" charset="0"/>
              </a:rPr>
              <a:t>     (</a:t>
            </a:r>
            <a:r>
              <a:rPr lang="en-US" sz="2200" dirty="0" err="1">
                <a:solidFill>
                  <a:srgbClr val="C00000"/>
                </a:solidFill>
                <a:latin typeface="Courier" pitchFamily="2" charset="0"/>
                <a:ea typeface="Open Sans Light" panose="020B0306030504020204" pitchFamily="34" charset="0"/>
                <a:cs typeface="Open Sans Light" panose="020B0306030504020204" pitchFamily="34" charset="0"/>
              </a:rPr>
              <a:t>pods.node</a:t>
            </a:r>
            <a:r>
              <a:rPr lang="en-US" sz="2200" dirty="0">
                <a:latin typeface="Courier" pitchFamily="2" charset="0"/>
                <a:ea typeface="Open Sans Light" panose="020B0306030504020204" pitchFamily="34" charset="0"/>
                <a:cs typeface="Open Sans Light" panose="020B0306030504020204" pitchFamily="34" charset="0"/>
              </a:rPr>
              <a:t> </a:t>
            </a:r>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NOT IN</a:t>
            </a:r>
            <a:r>
              <a:rPr lang="en-US" sz="2200" dirty="0">
                <a:latin typeface="Courier" pitchFamily="2" charset="0"/>
                <a:ea typeface="Open Sans Light" panose="020B0306030504020204" pitchFamily="34" charset="0"/>
                <a:cs typeface="Open Sans Light" panose="020B0306030504020204" pitchFamily="34" charset="0"/>
              </a:rPr>
              <a:t> (…))</a:t>
            </a:r>
            <a:endParaRPr lang="en-US" sz="2200" dirty="0">
              <a:solidFill>
                <a:schemeClr val="accent6"/>
              </a:solidFill>
              <a:latin typeface="Courier" pitchFamily="2" charset="0"/>
              <a:ea typeface="Open Sans Light" panose="020B0306030504020204" pitchFamily="34" charset="0"/>
              <a:cs typeface="Open Sans Light" panose="020B0306030504020204" pitchFamily="34" charset="0"/>
            </a:endParaRPr>
          </a:p>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FROM</a:t>
            </a:r>
            <a:r>
              <a:rPr lang="en-US" sz="2200" dirty="0">
                <a:latin typeface="Courier" pitchFamily="2" charset="0"/>
                <a:ea typeface="Open Sans Light" panose="020B0306030504020204" pitchFamily="34" charset="0"/>
                <a:cs typeface="Open Sans Light" panose="020B0306030504020204" pitchFamily="34" charset="0"/>
              </a:rPr>
              <a:t> pods</a:t>
            </a:r>
            <a:br>
              <a:rPr lang="en-US" sz="2200" dirty="0">
                <a:latin typeface="Courier" pitchFamily="2" charset="0"/>
                <a:ea typeface="Open Sans Light" panose="020B0306030504020204" pitchFamily="34" charset="0"/>
                <a:cs typeface="Open Sans Light" panose="020B0306030504020204" pitchFamily="34" charset="0"/>
              </a:rPr>
            </a:br>
            <a:endParaRPr lang="en-US" sz="2200" dirty="0">
              <a:solidFill>
                <a:schemeClr val="accent6"/>
              </a:solidFill>
              <a:latin typeface="Courier" pitchFamily="2" charset="0"/>
              <a:ea typeface="Open Sans Light" panose="020B0306030504020204" pitchFamily="34" charset="0"/>
              <a:cs typeface="Open Sans Light" panose="020B0306030504020204" pitchFamily="34" charset="0"/>
            </a:endParaRPr>
          </a:p>
        </p:txBody>
      </p:sp>
      <p:sp>
        <p:nvSpPr>
          <p:cNvPr id="10" name="Title 1">
            <a:extLst>
              <a:ext uri="{FF2B5EF4-FFF2-40B4-BE49-F238E27FC236}">
                <a16:creationId xmlns:a16="http://schemas.microsoft.com/office/drawing/2014/main" id="{817A00A3-D3AE-4F19-7689-BDC881A4EDEE}"/>
              </a:ext>
            </a:extLst>
          </p:cNvPr>
          <p:cNvSpPr txBox="1">
            <a:spLocks/>
          </p:cNvSpPr>
          <p:nvPr/>
        </p:nvSpPr>
        <p:spPr>
          <a:xfrm>
            <a:off x="6433971" y="3850640"/>
            <a:ext cx="5977199" cy="1873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CREATE CONSTRAINT </a:t>
            </a:r>
            <a:r>
              <a:rPr lang="en-US" sz="2200" dirty="0" err="1">
                <a:latin typeface="Courier" pitchFamily="2" charset="0"/>
                <a:ea typeface="Open Sans Light" panose="020B0306030504020204" pitchFamily="34" charset="0"/>
                <a:cs typeface="Open Sans Light" panose="020B0306030504020204" pitchFamily="34" charset="0"/>
              </a:rPr>
              <a:t>pod_affinity</a:t>
            </a:r>
            <a:r>
              <a:rPr lang="en-US" sz="2200" dirty="0">
                <a:latin typeface="Courier" pitchFamily="2" charset="0"/>
                <a:ea typeface="Open Sans Light" panose="020B0306030504020204" pitchFamily="34" charset="0"/>
                <a:cs typeface="Open Sans Light" panose="020B0306030504020204" pitchFamily="34" charset="0"/>
              </a:rPr>
              <a:t> </a:t>
            </a:r>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AS</a:t>
            </a:r>
          </a:p>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CHECK </a:t>
            </a:r>
            <a:r>
              <a:rPr lang="en-US" sz="2200" dirty="0">
                <a:latin typeface="Courier" pitchFamily="2" charset="0"/>
                <a:ea typeface="Open Sans Light" panose="020B0306030504020204" pitchFamily="34" charset="0"/>
                <a:cs typeface="Open Sans Light" panose="020B0306030504020204" pitchFamily="34" charset="0"/>
              </a:rPr>
              <a:t>(</a:t>
            </a:r>
            <a:r>
              <a:rPr lang="en-US" sz="2200" dirty="0" err="1">
                <a:solidFill>
                  <a:srgbClr val="C00000"/>
                </a:solidFill>
                <a:latin typeface="Courier" pitchFamily="2" charset="0"/>
                <a:ea typeface="Open Sans Light" panose="020B0306030504020204" pitchFamily="34" charset="0"/>
                <a:cs typeface="Open Sans Light" panose="020B0306030504020204" pitchFamily="34" charset="0"/>
              </a:rPr>
              <a:t>pods.node</a:t>
            </a:r>
            <a:r>
              <a:rPr lang="en-US" sz="2200" dirty="0">
                <a:solidFill>
                  <a:srgbClr val="C00000"/>
                </a:solidFill>
                <a:latin typeface="Courier" pitchFamily="2" charset="0"/>
                <a:ea typeface="Open Sans Light" panose="020B0306030504020204" pitchFamily="34" charset="0"/>
                <a:cs typeface="Open Sans Light" panose="020B0306030504020204" pitchFamily="34" charset="0"/>
              </a:rPr>
              <a:t> </a:t>
            </a:r>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NOT IN</a:t>
            </a:r>
            <a:r>
              <a:rPr lang="en-US" sz="2200" dirty="0">
                <a:latin typeface="Courier" pitchFamily="2" charset="0"/>
                <a:ea typeface="Open Sans Light" panose="020B0306030504020204" pitchFamily="34" charset="0"/>
                <a:cs typeface="Open Sans Light" panose="020B0306030504020204" pitchFamily="34" charset="0"/>
              </a:rPr>
              <a:t> (…))</a:t>
            </a:r>
            <a:endParaRPr lang="en-US" sz="2200" dirty="0">
              <a:solidFill>
                <a:schemeClr val="accent6"/>
              </a:solidFill>
              <a:latin typeface="Courier" pitchFamily="2" charset="0"/>
              <a:ea typeface="Open Sans Light" panose="020B0306030504020204" pitchFamily="34" charset="0"/>
              <a:cs typeface="Open Sans Light" panose="020B0306030504020204" pitchFamily="34" charset="0"/>
            </a:endParaRPr>
          </a:p>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FROM</a:t>
            </a:r>
            <a:r>
              <a:rPr lang="en-US" sz="2200" dirty="0">
                <a:latin typeface="Courier" pitchFamily="2" charset="0"/>
                <a:ea typeface="Open Sans Light" panose="020B0306030504020204" pitchFamily="34" charset="0"/>
                <a:cs typeface="Open Sans Light" panose="020B0306030504020204" pitchFamily="34" charset="0"/>
              </a:rPr>
              <a:t> pods</a:t>
            </a:r>
          </a:p>
          <a:p>
            <a:r>
              <a:rPr lang="en-US" sz="2200" dirty="0">
                <a:solidFill>
                  <a:schemeClr val="accent6"/>
                </a:solidFill>
                <a:latin typeface="Courier" pitchFamily="2" charset="0"/>
                <a:ea typeface="Open Sans Light" panose="020B0306030504020204" pitchFamily="34" charset="0"/>
                <a:cs typeface="Open Sans Light" panose="020B0306030504020204" pitchFamily="34" charset="0"/>
              </a:rPr>
              <a:t>WHERE</a:t>
            </a:r>
            <a:r>
              <a:rPr lang="en-US" sz="2200" dirty="0">
                <a:latin typeface="Courier" pitchFamily="2" charset="0"/>
                <a:ea typeface="Open Sans Light" panose="020B0306030504020204" pitchFamily="34" charset="0"/>
                <a:cs typeface="Open Sans Light" panose="020B0306030504020204" pitchFamily="34" charset="0"/>
              </a:rPr>
              <a:t> </a:t>
            </a:r>
            <a:r>
              <a:rPr lang="en-US" sz="2200" dirty="0" err="1">
                <a:latin typeface="Courier" pitchFamily="2" charset="0"/>
                <a:ea typeface="Open Sans Light" panose="020B0306030504020204" pitchFamily="34" charset="0"/>
                <a:cs typeface="Open Sans Light" panose="020B0306030504020204" pitchFamily="34" charset="0"/>
              </a:rPr>
              <a:t>pods.has_pod_affinity</a:t>
            </a:r>
            <a:br>
              <a:rPr lang="en-US" sz="2200" dirty="0">
                <a:latin typeface="Courier" pitchFamily="2" charset="0"/>
                <a:ea typeface="Open Sans Light" panose="020B0306030504020204" pitchFamily="34" charset="0"/>
                <a:cs typeface="Open Sans Light" panose="020B0306030504020204" pitchFamily="34" charset="0"/>
              </a:rPr>
            </a:br>
            <a:endParaRPr lang="en-US" sz="2200" dirty="0">
              <a:solidFill>
                <a:schemeClr val="accent6"/>
              </a:solidFill>
              <a:latin typeface="Courier" pitchFamily="2" charset="0"/>
              <a:ea typeface="Open Sans Light" panose="020B0306030504020204" pitchFamily="34" charset="0"/>
              <a:cs typeface="Open Sans Light" panose="020B0306030504020204" pitchFamily="34" charset="0"/>
            </a:endParaRPr>
          </a:p>
        </p:txBody>
      </p:sp>
      <p:sp>
        <p:nvSpPr>
          <p:cNvPr id="22" name="Slide Number Placeholder 21">
            <a:extLst>
              <a:ext uri="{FF2B5EF4-FFF2-40B4-BE49-F238E27FC236}">
                <a16:creationId xmlns:a16="http://schemas.microsoft.com/office/drawing/2014/main" id="{E71001A6-80BC-8F2A-2B72-66A0705E4C81}"/>
              </a:ext>
            </a:extLst>
          </p:cNvPr>
          <p:cNvSpPr>
            <a:spLocks noGrp="1"/>
          </p:cNvSpPr>
          <p:nvPr>
            <p:ph type="sldNum" sz="quarter" idx="12"/>
          </p:nvPr>
        </p:nvSpPr>
        <p:spPr/>
        <p:txBody>
          <a:bodyPr/>
          <a:lstStyle/>
          <a:p>
            <a:fld id="{CC2D0EA6-0E1D-4743-B361-37664170867C}" type="slidenum">
              <a:rPr lang="en-US" smtClean="0"/>
              <a:t>16</a:t>
            </a:fld>
            <a:endParaRPr lang="en-US" dirty="0"/>
          </a:p>
        </p:txBody>
      </p:sp>
      <p:sp>
        <p:nvSpPr>
          <p:cNvPr id="15" name="TextBox 14">
            <a:extLst>
              <a:ext uri="{FF2B5EF4-FFF2-40B4-BE49-F238E27FC236}">
                <a16:creationId xmlns:a16="http://schemas.microsoft.com/office/drawing/2014/main" id="{DDC96B62-9CE6-ED9F-F65C-B5E9811E5B66}"/>
              </a:ext>
            </a:extLst>
          </p:cNvPr>
          <p:cNvSpPr txBox="1"/>
          <p:nvPr/>
        </p:nvSpPr>
        <p:spPr>
          <a:xfrm>
            <a:off x="1138640" y="1349448"/>
            <a:ext cx="1558120"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Standard</a:t>
            </a:r>
          </a:p>
          <a:p>
            <a:pPr algn="ctr"/>
            <a:r>
              <a:rPr lang="en-US" dirty="0">
                <a:latin typeface="Helvetica Neue Light" panose="02000403000000020004"/>
              </a:rPr>
              <a:t>Views</a:t>
            </a:r>
          </a:p>
          <a:p>
            <a:pPr algn="ctr"/>
            <a:r>
              <a:rPr lang="en-US" dirty="0">
                <a:latin typeface="Helvetica Neue Light" panose="02000403000000020004"/>
              </a:rPr>
              <a:t>(no variables)</a:t>
            </a:r>
          </a:p>
        </p:txBody>
      </p:sp>
      <p:sp>
        <p:nvSpPr>
          <p:cNvPr id="16" name="TextBox 15">
            <a:extLst>
              <a:ext uri="{FF2B5EF4-FFF2-40B4-BE49-F238E27FC236}">
                <a16:creationId xmlns:a16="http://schemas.microsoft.com/office/drawing/2014/main" id="{FFB1201C-47DC-3B6F-246D-18E6E9B8E180}"/>
              </a:ext>
            </a:extLst>
          </p:cNvPr>
          <p:cNvSpPr txBox="1"/>
          <p:nvPr/>
        </p:nvSpPr>
        <p:spPr>
          <a:xfrm>
            <a:off x="3537595" y="1377006"/>
            <a:ext cx="1405719"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Symbolic</a:t>
            </a:r>
          </a:p>
          <a:p>
            <a:pPr algn="ctr"/>
            <a:r>
              <a:rPr lang="en-US" dirty="0">
                <a:latin typeface="Helvetica Neue Light" panose="02000403000000020004"/>
              </a:rPr>
              <a:t>Views</a:t>
            </a:r>
          </a:p>
          <a:p>
            <a:pPr algn="ctr"/>
            <a:r>
              <a:rPr lang="en-US" dirty="0">
                <a:latin typeface="Helvetica Neue Light" panose="02000403000000020004"/>
              </a:rPr>
              <a:t>(formulas)</a:t>
            </a:r>
          </a:p>
        </p:txBody>
      </p:sp>
      <p:sp>
        <p:nvSpPr>
          <p:cNvPr id="17" name="Arrow: Right 16">
            <a:extLst>
              <a:ext uri="{FF2B5EF4-FFF2-40B4-BE49-F238E27FC236}">
                <a16:creationId xmlns:a16="http://schemas.microsoft.com/office/drawing/2014/main" id="{01277ACE-0246-4019-E783-DFB0971E52C3}"/>
              </a:ext>
            </a:extLst>
          </p:cNvPr>
          <p:cNvSpPr/>
          <p:nvPr/>
        </p:nvSpPr>
        <p:spPr>
          <a:xfrm>
            <a:off x="2700784"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35" name="TextBox 34">
            <a:extLst>
              <a:ext uri="{FF2B5EF4-FFF2-40B4-BE49-F238E27FC236}">
                <a16:creationId xmlns:a16="http://schemas.microsoft.com/office/drawing/2014/main" id="{11DFFF63-0B53-BE19-AF20-B5E0E59E6F93}"/>
              </a:ext>
            </a:extLst>
          </p:cNvPr>
          <p:cNvSpPr txBox="1"/>
          <p:nvPr/>
        </p:nvSpPr>
        <p:spPr>
          <a:xfrm>
            <a:off x="3067322" y="1377006"/>
            <a:ext cx="474297" cy="923330"/>
          </a:xfrm>
          <a:prstGeom prst="rect">
            <a:avLst/>
          </a:prstGeom>
          <a:solidFill>
            <a:schemeClr val="accent2">
              <a:lumMod val="60000"/>
              <a:lumOff val="40000"/>
            </a:schemeClr>
          </a:solidFill>
        </p:spPr>
        <p:txBody>
          <a:bodyPr wrap="square" rtlCol="0">
            <a:spAutoFit/>
          </a:bodyPr>
          <a:lstStyle/>
          <a:p>
            <a:pPr algn="ctr"/>
            <a:endParaRPr lang="en-US" dirty="0">
              <a:latin typeface="Helvetica Neue Light" panose="02000403000000020004"/>
            </a:endParaRPr>
          </a:p>
          <a:p>
            <a:pPr algn="ctr"/>
            <a:endParaRPr lang="en-US" dirty="0">
              <a:latin typeface="Helvetica Neue Light" panose="02000403000000020004"/>
            </a:endParaRPr>
          </a:p>
          <a:p>
            <a:pPr algn="ctr"/>
            <a:endParaRPr lang="en-US" dirty="0">
              <a:latin typeface="Helvetica Neue Light" panose="02000403000000020004"/>
            </a:endParaRPr>
          </a:p>
        </p:txBody>
      </p:sp>
      <p:sp>
        <p:nvSpPr>
          <p:cNvPr id="36" name="Arrow: Right 35">
            <a:extLst>
              <a:ext uri="{FF2B5EF4-FFF2-40B4-BE49-F238E27FC236}">
                <a16:creationId xmlns:a16="http://schemas.microsoft.com/office/drawing/2014/main" id="{46A4C028-D8E5-B253-B630-F35C69976564}"/>
              </a:ext>
            </a:extLst>
          </p:cNvPr>
          <p:cNvSpPr/>
          <p:nvPr/>
        </p:nvSpPr>
        <p:spPr>
          <a:xfrm>
            <a:off x="4943314"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37" name="TextBox 36">
            <a:extLst>
              <a:ext uri="{FF2B5EF4-FFF2-40B4-BE49-F238E27FC236}">
                <a16:creationId xmlns:a16="http://schemas.microsoft.com/office/drawing/2014/main" id="{D7A0C033-9633-2B3E-85A9-B89BC01E92EC}"/>
              </a:ext>
            </a:extLst>
          </p:cNvPr>
          <p:cNvSpPr txBox="1"/>
          <p:nvPr/>
        </p:nvSpPr>
        <p:spPr>
          <a:xfrm>
            <a:off x="6815331" y="1349448"/>
            <a:ext cx="1558120"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Standard</a:t>
            </a:r>
          </a:p>
          <a:p>
            <a:pPr algn="ctr"/>
            <a:r>
              <a:rPr lang="en-US" dirty="0">
                <a:latin typeface="Helvetica Neue Light" panose="02000403000000020004"/>
              </a:rPr>
              <a:t>Views</a:t>
            </a:r>
          </a:p>
          <a:p>
            <a:pPr algn="ctr"/>
            <a:r>
              <a:rPr lang="en-US" dirty="0">
                <a:latin typeface="Helvetica Neue Light" panose="02000403000000020004"/>
              </a:rPr>
              <a:t>(no variables)</a:t>
            </a:r>
          </a:p>
        </p:txBody>
      </p:sp>
      <p:sp>
        <p:nvSpPr>
          <p:cNvPr id="38" name="TextBox 37">
            <a:extLst>
              <a:ext uri="{FF2B5EF4-FFF2-40B4-BE49-F238E27FC236}">
                <a16:creationId xmlns:a16="http://schemas.microsoft.com/office/drawing/2014/main" id="{B5D9A399-CA29-1659-19EE-4EA86F96BD4D}"/>
              </a:ext>
            </a:extLst>
          </p:cNvPr>
          <p:cNvSpPr txBox="1"/>
          <p:nvPr/>
        </p:nvSpPr>
        <p:spPr>
          <a:xfrm>
            <a:off x="9214286" y="1377006"/>
            <a:ext cx="1405719" cy="923330"/>
          </a:xfrm>
          <a:prstGeom prst="rect">
            <a:avLst/>
          </a:prstGeom>
          <a:solidFill>
            <a:schemeClr val="accent4">
              <a:lumMod val="40000"/>
              <a:lumOff val="60000"/>
            </a:schemeClr>
          </a:solidFill>
        </p:spPr>
        <p:txBody>
          <a:bodyPr wrap="square" rtlCol="0">
            <a:spAutoFit/>
          </a:bodyPr>
          <a:lstStyle/>
          <a:p>
            <a:pPr algn="ctr"/>
            <a:r>
              <a:rPr lang="en-US" dirty="0">
                <a:latin typeface="Helvetica Neue Light" panose="02000403000000020004"/>
              </a:rPr>
              <a:t>Symbolic</a:t>
            </a:r>
          </a:p>
          <a:p>
            <a:pPr algn="ctr"/>
            <a:r>
              <a:rPr lang="en-US" dirty="0">
                <a:latin typeface="Helvetica Neue Light" panose="02000403000000020004"/>
              </a:rPr>
              <a:t>Views</a:t>
            </a:r>
          </a:p>
          <a:p>
            <a:pPr algn="ctr"/>
            <a:r>
              <a:rPr lang="en-US" dirty="0">
                <a:latin typeface="Helvetica Neue Light" panose="02000403000000020004"/>
              </a:rPr>
              <a:t>(formulas)</a:t>
            </a:r>
          </a:p>
        </p:txBody>
      </p:sp>
      <p:sp>
        <p:nvSpPr>
          <p:cNvPr id="39" name="Arrow: Right 38">
            <a:extLst>
              <a:ext uri="{FF2B5EF4-FFF2-40B4-BE49-F238E27FC236}">
                <a16:creationId xmlns:a16="http://schemas.microsoft.com/office/drawing/2014/main" id="{08A471CA-1122-B1BA-3FD4-369781DD9245}"/>
              </a:ext>
            </a:extLst>
          </p:cNvPr>
          <p:cNvSpPr/>
          <p:nvPr/>
        </p:nvSpPr>
        <p:spPr>
          <a:xfrm>
            <a:off x="8847748"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40" name="TextBox 39">
            <a:extLst>
              <a:ext uri="{FF2B5EF4-FFF2-40B4-BE49-F238E27FC236}">
                <a16:creationId xmlns:a16="http://schemas.microsoft.com/office/drawing/2014/main" id="{35B9E9F1-F73C-D8E8-93A9-DEB189107B88}"/>
              </a:ext>
            </a:extLst>
          </p:cNvPr>
          <p:cNvSpPr txBox="1"/>
          <p:nvPr/>
        </p:nvSpPr>
        <p:spPr>
          <a:xfrm>
            <a:off x="8373451" y="1349448"/>
            <a:ext cx="474297" cy="923330"/>
          </a:xfrm>
          <a:prstGeom prst="rect">
            <a:avLst/>
          </a:prstGeom>
          <a:solidFill>
            <a:schemeClr val="accent2">
              <a:lumMod val="60000"/>
              <a:lumOff val="40000"/>
            </a:schemeClr>
          </a:solidFill>
        </p:spPr>
        <p:txBody>
          <a:bodyPr wrap="square" rtlCol="0">
            <a:spAutoFit/>
          </a:bodyPr>
          <a:lstStyle/>
          <a:p>
            <a:pPr algn="ctr"/>
            <a:endParaRPr lang="en-US" dirty="0">
              <a:latin typeface="Helvetica Neue Light" panose="02000403000000020004"/>
            </a:endParaRPr>
          </a:p>
          <a:p>
            <a:pPr algn="ctr"/>
            <a:endParaRPr lang="en-US" dirty="0">
              <a:latin typeface="Helvetica Neue Light" panose="02000403000000020004"/>
            </a:endParaRPr>
          </a:p>
          <a:p>
            <a:pPr algn="ctr"/>
            <a:endParaRPr lang="en-US" dirty="0">
              <a:latin typeface="Helvetica Neue Light" panose="02000403000000020004"/>
            </a:endParaRPr>
          </a:p>
        </p:txBody>
      </p:sp>
      <p:sp>
        <p:nvSpPr>
          <p:cNvPr id="41" name="Arrow: Right 40">
            <a:extLst>
              <a:ext uri="{FF2B5EF4-FFF2-40B4-BE49-F238E27FC236}">
                <a16:creationId xmlns:a16="http://schemas.microsoft.com/office/drawing/2014/main" id="{E467F637-265F-377B-55D7-FE2329E3C3F4}"/>
              </a:ext>
            </a:extLst>
          </p:cNvPr>
          <p:cNvSpPr/>
          <p:nvPr/>
        </p:nvSpPr>
        <p:spPr>
          <a:xfrm>
            <a:off x="10620005"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43" name="Rounded Rectangle 65">
            <a:extLst>
              <a:ext uri="{FF2B5EF4-FFF2-40B4-BE49-F238E27FC236}">
                <a16:creationId xmlns:a16="http://schemas.microsoft.com/office/drawing/2014/main" id="{8B7BE4C4-5B83-F40D-E7F2-F0EFE1581661}"/>
              </a:ext>
            </a:extLst>
          </p:cNvPr>
          <p:cNvSpPr/>
          <p:nvPr/>
        </p:nvSpPr>
        <p:spPr>
          <a:xfrm>
            <a:off x="914400" y="1193200"/>
            <a:ext cx="4106643" cy="1290941"/>
          </a:xfrm>
          <a:prstGeom prst="round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Arrow: Right 47">
            <a:extLst>
              <a:ext uri="{FF2B5EF4-FFF2-40B4-BE49-F238E27FC236}">
                <a16:creationId xmlns:a16="http://schemas.microsoft.com/office/drawing/2014/main" id="{D0C1AC35-CDD8-777C-B8C7-92E226155857}"/>
              </a:ext>
            </a:extLst>
          </p:cNvPr>
          <p:cNvSpPr/>
          <p:nvPr/>
        </p:nvSpPr>
        <p:spPr>
          <a:xfrm>
            <a:off x="774869"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49" name="Rounded Rectangle 65">
            <a:extLst>
              <a:ext uri="{FF2B5EF4-FFF2-40B4-BE49-F238E27FC236}">
                <a16:creationId xmlns:a16="http://schemas.microsoft.com/office/drawing/2014/main" id="{A216F849-0DA3-1CD4-B04D-7F29B5634045}"/>
              </a:ext>
            </a:extLst>
          </p:cNvPr>
          <p:cNvSpPr/>
          <p:nvPr/>
        </p:nvSpPr>
        <p:spPr>
          <a:xfrm>
            <a:off x="6660360" y="1193200"/>
            <a:ext cx="4106643" cy="1290941"/>
          </a:xfrm>
          <a:prstGeom prst="round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Arrow: Right 51">
            <a:extLst>
              <a:ext uri="{FF2B5EF4-FFF2-40B4-BE49-F238E27FC236}">
                <a16:creationId xmlns:a16="http://schemas.microsoft.com/office/drawing/2014/main" id="{817B7558-2E18-BBCD-F928-FD2500485AB8}"/>
              </a:ext>
            </a:extLst>
          </p:cNvPr>
          <p:cNvSpPr/>
          <p:nvPr/>
        </p:nvSpPr>
        <p:spPr>
          <a:xfrm>
            <a:off x="6433971" y="1587669"/>
            <a:ext cx="366538"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3" name="TextBox 52">
            <a:extLst>
              <a:ext uri="{FF2B5EF4-FFF2-40B4-BE49-F238E27FC236}">
                <a16:creationId xmlns:a16="http://schemas.microsoft.com/office/drawing/2014/main" id="{0094457B-8D4F-2FD5-03CE-C943E78D7C8B}"/>
              </a:ext>
            </a:extLst>
          </p:cNvPr>
          <p:cNvSpPr txBox="1"/>
          <p:nvPr/>
        </p:nvSpPr>
        <p:spPr>
          <a:xfrm>
            <a:off x="3700663" y="2484141"/>
            <a:ext cx="1090363" cy="400110"/>
          </a:xfrm>
          <a:prstGeom prst="rect">
            <a:avLst/>
          </a:prstGeom>
          <a:noFill/>
        </p:spPr>
        <p:txBody>
          <a:bodyPr wrap="none" rtlCol="0">
            <a:spAutoFit/>
          </a:bodyPr>
          <a:lstStyle/>
          <a:p>
            <a:r>
              <a:rPr lang="en-US" sz="2000" dirty="0">
                <a:latin typeface="Helvetica Neue Light" panose="02000403000000020004"/>
              </a:rPr>
              <a:t>encoder</a:t>
            </a:r>
          </a:p>
        </p:txBody>
      </p:sp>
      <p:sp>
        <p:nvSpPr>
          <p:cNvPr id="54" name="TextBox 53">
            <a:extLst>
              <a:ext uri="{FF2B5EF4-FFF2-40B4-BE49-F238E27FC236}">
                <a16:creationId xmlns:a16="http://schemas.microsoft.com/office/drawing/2014/main" id="{A8AE858B-8D64-86EB-160E-1AF15D54D94D}"/>
              </a:ext>
            </a:extLst>
          </p:cNvPr>
          <p:cNvSpPr txBox="1"/>
          <p:nvPr/>
        </p:nvSpPr>
        <p:spPr>
          <a:xfrm>
            <a:off x="8955051" y="2484141"/>
            <a:ext cx="1090363" cy="400110"/>
          </a:xfrm>
          <a:prstGeom prst="rect">
            <a:avLst/>
          </a:prstGeom>
          <a:noFill/>
        </p:spPr>
        <p:txBody>
          <a:bodyPr wrap="none" rtlCol="0">
            <a:spAutoFit/>
          </a:bodyPr>
          <a:lstStyle/>
          <a:p>
            <a:r>
              <a:rPr lang="en-US" sz="2000" dirty="0">
                <a:latin typeface="Helvetica Neue Light" panose="02000403000000020004"/>
              </a:rPr>
              <a:t>encoder</a:t>
            </a:r>
          </a:p>
        </p:txBody>
      </p:sp>
      <p:sp>
        <p:nvSpPr>
          <p:cNvPr id="55" name="Arrow: Right 54">
            <a:extLst>
              <a:ext uri="{FF2B5EF4-FFF2-40B4-BE49-F238E27FC236}">
                <a16:creationId xmlns:a16="http://schemas.microsoft.com/office/drawing/2014/main" id="{985BFCBE-EB29-5FF5-61C3-DE2C8BB4BA6B}"/>
              </a:ext>
            </a:extLst>
          </p:cNvPr>
          <p:cNvSpPr/>
          <p:nvPr/>
        </p:nvSpPr>
        <p:spPr>
          <a:xfrm>
            <a:off x="5370394" y="1587669"/>
            <a:ext cx="1001157" cy="484299"/>
          </a:xfrm>
          <a:prstGeom prst="rightArrow">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rewrite</a:t>
            </a:r>
          </a:p>
        </p:txBody>
      </p:sp>
      <p:sp>
        <p:nvSpPr>
          <p:cNvPr id="56" name="Arrow: Right 55">
            <a:extLst>
              <a:ext uri="{FF2B5EF4-FFF2-40B4-BE49-F238E27FC236}">
                <a16:creationId xmlns:a16="http://schemas.microsoft.com/office/drawing/2014/main" id="{F9839A2F-5491-0D02-B944-33C742AF21D8}"/>
              </a:ext>
            </a:extLst>
          </p:cNvPr>
          <p:cNvSpPr/>
          <p:nvPr/>
        </p:nvSpPr>
        <p:spPr>
          <a:xfrm>
            <a:off x="5370394" y="4017283"/>
            <a:ext cx="1001157" cy="484299"/>
          </a:xfrm>
          <a:prstGeom prst="rightArrow">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rewrite</a:t>
            </a:r>
          </a:p>
        </p:txBody>
      </p:sp>
    </p:spTree>
    <p:extLst>
      <p:ext uri="{BB962C8B-B14F-4D97-AF65-F5344CB8AC3E}">
        <p14:creationId xmlns:p14="http://schemas.microsoft.com/office/powerpoint/2010/main" val="16567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7" grpId="0" animBg="1"/>
      <p:bldP spid="8" grpId="0"/>
      <p:bldP spid="10" grpId="0"/>
      <p:bldP spid="37" grpId="0" animBg="1"/>
      <p:bldP spid="38" grpId="0" animBg="1"/>
      <p:bldP spid="39" grpId="0" animBg="1"/>
      <p:bldP spid="40" grpId="0" animBg="1"/>
      <p:bldP spid="41" grpId="0" animBg="1"/>
      <p:bldP spid="49" grpId="0" animBg="1"/>
      <p:bldP spid="52" grpId="0" animBg="1"/>
      <p:bldP spid="54" grpId="0"/>
      <p:bldP spid="55"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DE4-3D0C-348E-98E2-9B9A41E04D29}"/>
              </a:ext>
            </a:extLst>
          </p:cNvPr>
          <p:cNvSpPr>
            <a:spLocks noGrp="1"/>
          </p:cNvSpPr>
          <p:nvPr>
            <p:ph type="title"/>
          </p:nvPr>
        </p:nvSpPr>
        <p:spPr>
          <a:xfrm>
            <a:off x="838200" y="0"/>
            <a:ext cx="10515600" cy="1325563"/>
          </a:xfrm>
        </p:spPr>
        <p:txBody>
          <a:bodyPr>
            <a:normAutofit/>
          </a:bodyPr>
          <a:lstStyle/>
          <a:p>
            <a:r>
              <a:rPr lang="en-US" sz="4000" dirty="0"/>
              <a:t>Effect of Constraint Pushdown</a:t>
            </a:r>
          </a:p>
        </p:txBody>
      </p:sp>
      <p:sp>
        <p:nvSpPr>
          <p:cNvPr id="6" name="Content Placeholder 2">
            <a:extLst>
              <a:ext uri="{FF2B5EF4-FFF2-40B4-BE49-F238E27FC236}">
                <a16:creationId xmlns:a16="http://schemas.microsoft.com/office/drawing/2014/main" id="{D05BA777-4352-790A-310E-8D1983055FA6}"/>
              </a:ext>
            </a:extLst>
          </p:cNvPr>
          <p:cNvSpPr>
            <a:spLocks noGrp="1"/>
          </p:cNvSpPr>
          <p:nvPr>
            <p:ph idx="1"/>
          </p:nvPr>
        </p:nvSpPr>
        <p:spPr>
          <a:xfrm>
            <a:off x="838200" y="1157361"/>
            <a:ext cx="10515600" cy="4351338"/>
          </a:xfrm>
        </p:spPr>
        <p:txBody>
          <a:bodyPr>
            <a:normAutofit/>
          </a:bodyPr>
          <a:lstStyle/>
          <a:p>
            <a:pPr marL="0" indent="0">
              <a:buNone/>
            </a:pPr>
            <a:r>
              <a:rPr lang="en-US" sz="2400" b="1" dirty="0"/>
              <a:t>Result: </a:t>
            </a:r>
            <a:r>
              <a:rPr lang="en-US" sz="2400" dirty="0"/>
              <a:t>sub-second scheduling latency for 50K node cluster size</a:t>
            </a:r>
            <a:endParaRPr lang="en-US" sz="2400" dirty="0">
              <a:solidFill>
                <a:schemeClr val="accent1"/>
              </a:solidFill>
            </a:endParaRPr>
          </a:p>
        </p:txBody>
      </p:sp>
      <p:sp>
        <p:nvSpPr>
          <p:cNvPr id="3" name="TextBox 2">
            <a:extLst>
              <a:ext uri="{FF2B5EF4-FFF2-40B4-BE49-F238E27FC236}">
                <a16:creationId xmlns:a16="http://schemas.microsoft.com/office/drawing/2014/main" id="{5E2BAC0D-807A-055E-C51C-2DDBB5229371}"/>
              </a:ext>
            </a:extLst>
          </p:cNvPr>
          <p:cNvSpPr txBox="1"/>
          <p:nvPr/>
        </p:nvSpPr>
        <p:spPr>
          <a:xfrm>
            <a:off x="9284598" y="4173415"/>
            <a:ext cx="2048959" cy="461665"/>
          </a:xfrm>
          <a:prstGeom prst="rect">
            <a:avLst/>
          </a:prstGeom>
          <a:noFill/>
        </p:spPr>
        <p:txBody>
          <a:bodyPr wrap="none" rtlCol="0">
            <a:spAutoFit/>
          </a:bodyPr>
          <a:lstStyle/>
          <a:p>
            <a:r>
              <a:rPr lang="en-US" sz="2400" dirty="0">
                <a:latin typeface="Helvetica Neue Light" panose="02000403000000020004" pitchFamily="2" charset="0"/>
                <a:ea typeface="Helvetica Neue Light" panose="02000403000000020004" pitchFamily="2" charset="0"/>
              </a:rPr>
              <a:t>lower is better</a:t>
            </a:r>
          </a:p>
        </p:txBody>
      </p:sp>
      <p:pic>
        <p:nvPicPr>
          <p:cNvPr id="2050" name="Picture 2">
            <a:extLst>
              <a:ext uri="{FF2B5EF4-FFF2-40B4-BE49-F238E27FC236}">
                <a16:creationId xmlns:a16="http://schemas.microsoft.com/office/drawing/2014/main" id="{FAECCB50-8CDC-5FC2-EBB3-DB9A8154D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9" y="2711623"/>
            <a:ext cx="8719517" cy="39544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4447FE9-CA22-9AC8-8BDB-A3F21531D46D}"/>
              </a:ext>
            </a:extLst>
          </p:cNvPr>
          <p:cNvCxnSpPr>
            <a:cxnSpLocks/>
          </p:cNvCxnSpPr>
          <p:nvPr/>
        </p:nvCxnSpPr>
        <p:spPr>
          <a:xfrm>
            <a:off x="1075547" y="4069015"/>
            <a:ext cx="833774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C085A2-49B8-DF3C-97E6-76516F256D4C}"/>
              </a:ext>
            </a:extLst>
          </p:cNvPr>
          <p:cNvSpPr txBox="1"/>
          <p:nvPr/>
        </p:nvSpPr>
        <p:spPr>
          <a:xfrm>
            <a:off x="9671109" y="3653516"/>
            <a:ext cx="909223" cy="830997"/>
          </a:xfrm>
          <a:prstGeom prst="rect">
            <a:avLst/>
          </a:prstGeom>
          <a:noFill/>
        </p:spPr>
        <p:txBody>
          <a:bodyPr wrap="none" rtlCol="0">
            <a:spAutoFit/>
          </a:bodyPr>
          <a:lstStyle/>
          <a:p>
            <a:r>
              <a:rPr lang="en-US" sz="2400" dirty="0">
                <a:latin typeface="Helvetica Neue Light" panose="02000403000000020004" pitchFamily="2" charset="0"/>
                <a:ea typeface="Helvetica Neue Light" panose="02000403000000020004" pitchFamily="2" charset="0"/>
              </a:rPr>
              <a:t>1 sec</a:t>
            </a:r>
          </a:p>
          <a:p>
            <a:endParaRPr lang="en-US" sz="2400" dirty="0">
              <a:latin typeface="Helvetica Neue Light" panose="02000403000000020004" pitchFamily="2" charset="0"/>
              <a:ea typeface="Helvetica Neue Light" panose="02000403000000020004" pitchFamily="2" charset="0"/>
            </a:endParaRPr>
          </a:p>
        </p:txBody>
      </p:sp>
      <p:sp>
        <p:nvSpPr>
          <p:cNvPr id="4" name="Slide Number Placeholder 3">
            <a:extLst>
              <a:ext uri="{FF2B5EF4-FFF2-40B4-BE49-F238E27FC236}">
                <a16:creationId xmlns:a16="http://schemas.microsoft.com/office/drawing/2014/main" id="{6993205C-CCA3-A5CD-A61D-1126F45EFB85}"/>
              </a:ext>
            </a:extLst>
          </p:cNvPr>
          <p:cNvSpPr>
            <a:spLocks noGrp="1"/>
          </p:cNvSpPr>
          <p:nvPr>
            <p:ph type="sldNum" sz="quarter" idx="12"/>
          </p:nvPr>
        </p:nvSpPr>
        <p:spPr/>
        <p:txBody>
          <a:bodyPr/>
          <a:lstStyle/>
          <a:p>
            <a:fld id="{CC2D0EA6-0E1D-4743-B361-37664170867C}" type="slidenum">
              <a:rPr lang="en-US" smtClean="0"/>
              <a:t>17</a:t>
            </a:fld>
            <a:endParaRPr lang="en-US"/>
          </a:p>
        </p:txBody>
      </p:sp>
    </p:spTree>
    <p:extLst>
      <p:ext uri="{BB962C8B-B14F-4D97-AF65-F5344CB8AC3E}">
        <p14:creationId xmlns:p14="http://schemas.microsoft.com/office/powerpoint/2010/main" val="245232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8562-C754-4B3F-F4BF-3EE02C8ABF5C}"/>
              </a:ext>
            </a:extLst>
          </p:cNvPr>
          <p:cNvSpPr>
            <a:spLocks noGrp="1"/>
          </p:cNvSpPr>
          <p:nvPr>
            <p:ph type="title"/>
          </p:nvPr>
        </p:nvSpPr>
        <p:spPr>
          <a:xfrm>
            <a:off x="838200" y="365126"/>
            <a:ext cx="10515600" cy="863174"/>
          </a:xfrm>
        </p:spPr>
        <p:txBody>
          <a:bodyPr/>
          <a:lstStyle/>
          <a:p>
            <a:r>
              <a:rPr lang="en-US" dirty="0"/>
              <a:t>Conclusions</a:t>
            </a:r>
          </a:p>
        </p:txBody>
      </p:sp>
      <p:sp>
        <p:nvSpPr>
          <p:cNvPr id="3" name="Content Placeholder 2">
            <a:extLst>
              <a:ext uri="{FF2B5EF4-FFF2-40B4-BE49-F238E27FC236}">
                <a16:creationId xmlns:a16="http://schemas.microsoft.com/office/drawing/2014/main" id="{8ECECC86-9B14-3063-F935-291B171DA70B}"/>
              </a:ext>
            </a:extLst>
          </p:cNvPr>
          <p:cNvSpPr>
            <a:spLocks noGrp="1"/>
          </p:cNvSpPr>
          <p:nvPr>
            <p:ph idx="1"/>
          </p:nvPr>
        </p:nvSpPr>
        <p:spPr>
          <a:xfrm>
            <a:off x="838200" y="1235124"/>
            <a:ext cx="10515600" cy="5650173"/>
          </a:xfrm>
        </p:spPr>
        <p:txBody>
          <a:bodyPr>
            <a:normAutofit lnSpcReduction="10000"/>
          </a:bodyPr>
          <a:lstStyle/>
          <a:p>
            <a:r>
              <a:rPr lang="en-US" dirty="0"/>
              <a:t>Modern control systems keep state in a database</a:t>
            </a:r>
          </a:p>
          <a:p>
            <a:r>
              <a:rPr lang="en-US" dirty="0"/>
              <a:t>Control decisions are made by:</a:t>
            </a:r>
          </a:p>
          <a:p>
            <a:pPr lvl="1"/>
            <a:r>
              <a:rPr lang="en-US" dirty="0"/>
              <a:t>Optimizing some objective function(s) (e.g., avoid memory fragmentation)</a:t>
            </a:r>
          </a:p>
          <a:p>
            <a:pPr lvl="1"/>
            <a:r>
              <a:rPr lang="en-US" dirty="0"/>
              <a:t>Subject to feasibility constraints (e.g., each job is assigned some machine)</a:t>
            </a:r>
          </a:p>
          <a:p>
            <a:r>
              <a:rPr lang="en-US" dirty="0"/>
              <a:t>C-SQL can express</a:t>
            </a:r>
          </a:p>
          <a:p>
            <a:pPr lvl="1"/>
            <a:r>
              <a:rPr lang="en-US" dirty="0"/>
              <a:t>Feasibility constraints</a:t>
            </a:r>
          </a:p>
          <a:p>
            <a:pPr lvl="1"/>
            <a:r>
              <a:rPr lang="en-US" dirty="0"/>
              <a:t>Objective function(s)</a:t>
            </a:r>
          </a:p>
          <a:p>
            <a:r>
              <a:rPr lang="en-US" dirty="0"/>
              <a:t>C-SQL = SQL + symbolic variables</a:t>
            </a:r>
          </a:p>
          <a:p>
            <a:r>
              <a:rPr lang="en-US" dirty="0"/>
              <a:t>Cluster manager problems we solve:</a:t>
            </a:r>
          </a:p>
          <a:p>
            <a:pPr lvl="1"/>
            <a:r>
              <a:rPr lang="en-US" b="1" dirty="0">
                <a:solidFill>
                  <a:srgbClr val="820024"/>
                </a:solidFill>
                <a:latin typeface="Helvetica Neue Light" panose="02000403000000020004"/>
                <a:ea typeface="Open Sans Light" panose="020B0306030504020204" pitchFamily="34" charset="0"/>
                <a:cs typeface="Open Sans Light" panose="020B0306030504020204" pitchFamily="34" charset="0"/>
              </a:rPr>
              <a:t>Scalability: </a:t>
            </a:r>
            <a:r>
              <a:rPr lang="en-US" dirty="0">
                <a:latin typeface="Helvetica Neue Light" panose="02000403000000020004"/>
                <a:ea typeface="Open Sans Light" panose="020B0306030504020204" pitchFamily="34" charset="0"/>
                <a:cs typeface="Open Sans Light" panose="020B0306030504020204" pitchFamily="34" charset="0"/>
              </a:rPr>
              <a:t>IVM + pushdown</a:t>
            </a:r>
          </a:p>
          <a:p>
            <a:pPr lvl="1"/>
            <a:r>
              <a:rPr lang="en-US" b="1" dirty="0">
                <a:solidFill>
                  <a:srgbClr val="820024"/>
                </a:solidFill>
                <a:latin typeface="Helvetica Neue Light" panose="02000403000000020004"/>
                <a:ea typeface="Open Sans Light" panose="020B0306030504020204" pitchFamily="34" charset="0"/>
                <a:cs typeface="Open Sans Light" panose="020B0306030504020204" pitchFamily="34" charset="0"/>
              </a:rPr>
              <a:t>Decision quality: </a:t>
            </a:r>
            <a:r>
              <a:rPr lang="en-US" dirty="0">
                <a:latin typeface="Helvetica Neue Light" panose="02000403000000020004"/>
                <a:ea typeface="Open Sans Light" panose="020B0306030504020204" pitchFamily="34" charset="0"/>
                <a:cs typeface="Open Sans Light" panose="020B0306030504020204" pitchFamily="34" charset="0"/>
              </a:rPr>
              <a:t>use a generic constraint solver</a:t>
            </a:r>
          </a:p>
          <a:p>
            <a:pPr lvl="1"/>
            <a:r>
              <a:rPr lang="en-US" b="1" dirty="0">
                <a:solidFill>
                  <a:srgbClr val="820024"/>
                </a:solidFill>
                <a:latin typeface="Helvetica Neue Light" panose="02000403000000020004"/>
                <a:ea typeface="Open Sans Light" panose="020B0306030504020204" pitchFamily="34" charset="0"/>
                <a:cs typeface="Open Sans Light" panose="020B0306030504020204" pitchFamily="34" charset="0"/>
              </a:rPr>
              <a:t>Extensibility: </a:t>
            </a:r>
            <a:r>
              <a:rPr lang="en-US" dirty="0">
                <a:latin typeface="Helvetica Neue Light" panose="02000403000000020004"/>
                <a:ea typeface="Open Sans Light" panose="020B0306030504020204" pitchFamily="34" charset="0"/>
                <a:cs typeface="Open Sans Light" panose="020B0306030504020204" pitchFamily="34" charset="0"/>
              </a:rPr>
              <a:t>more constraints =&gt; more C-SQL queries</a:t>
            </a:r>
          </a:p>
          <a:p>
            <a:pPr marL="0" indent="0">
              <a:buNone/>
            </a:pPr>
            <a:r>
              <a:rPr lang="en-US" dirty="0">
                <a:solidFill>
                  <a:srgbClr val="FF0000"/>
                </a:solidFill>
                <a:latin typeface="Helvetica Neue Light" panose="02000403000000020004"/>
                <a:ea typeface="Open Sans Light" panose="020B0306030504020204" pitchFamily="34" charset="0"/>
                <a:cs typeface="Open Sans Light" panose="020B0306030504020204" pitchFamily="34" charset="0"/>
              </a:rPr>
              <a:t>These techniques are very general (not tied to cluster managers)</a:t>
            </a:r>
          </a:p>
          <a:p>
            <a:pPr marL="457200" indent="-457200">
              <a:buFont typeface="Arial" panose="020B0604020202020204" pitchFamily="34" charset="0"/>
              <a:buChar char="•"/>
            </a:pPr>
            <a:endParaRPr lang="en-US" sz="2800" dirty="0">
              <a:latin typeface="Helvetica Neue Light" panose="02000403000000020004"/>
              <a:ea typeface="Open Sans Light" panose="020B0306030504020204" pitchFamily="34" charset="0"/>
              <a:cs typeface="Open Sans Light" panose="020B0306030504020204" pitchFamily="34" charset="0"/>
            </a:endParaRPr>
          </a:p>
          <a:p>
            <a:pPr marL="0" indent="0">
              <a:buNone/>
            </a:pP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17DB0173-B345-F1E8-6344-99807E60907E}"/>
              </a:ext>
            </a:extLst>
          </p:cNvPr>
          <p:cNvSpPr>
            <a:spLocks noGrp="1"/>
          </p:cNvSpPr>
          <p:nvPr>
            <p:ph type="sldNum" sz="quarter" idx="12"/>
          </p:nvPr>
        </p:nvSpPr>
        <p:spPr/>
        <p:txBody>
          <a:bodyPr/>
          <a:lstStyle/>
          <a:p>
            <a:fld id="{CC2D0EA6-0E1D-4743-B361-37664170867C}" type="slidenum">
              <a:rPr lang="en-US" smtClean="0"/>
              <a:t>18</a:t>
            </a:fld>
            <a:endParaRPr lang="en-US"/>
          </a:p>
        </p:txBody>
      </p:sp>
    </p:spTree>
    <p:extLst>
      <p:ext uri="{BB962C8B-B14F-4D97-AF65-F5344CB8AC3E}">
        <p14:creationId xmlns:p14="http://schemas.microsoft.com/office/powerpoint/2010/main" val="77125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31F1-1345-FA2A-F5AB-DF2E618ADD40}"/>
              </a:ext>
            </a:extLst>
          </p:cNvPr>
          <p:cNvSpPr>
            <a:spLocks noGrp="1"/>
          </p:cNvSpPr>
          <p:nvPr>
            <p:ph type="title"/>
          </p:nvPr>
        </p:nvSpPr>
        <p:spPr>
          <a:xfrm>
            <a:off x="492956" y="129225"/>
            <a:ext cx="11699044" cy="1325563"/>
          </a:xfrm>
        </p:spPr>
        <p:txBody>
          <a:bodyPr>
            <a:normAutofit/>
          </a:bodyPr>
          <a:lstStyle/>
          <a:p>
            <a:r>
              <a:rPr lang="en-US" sz="4000" dirty="0"/>
              <a:t>Cluster manager</a:t>
            </a:r>
          </a:p>
        </p:txBody>
      </p:sp>
      <p:sp>
        <p:nvSpPr>
          <p:cNvPr id="15" name="Title 1">
            <a:extLst>
              <a:ext uri="{FF2B5EF4-FFF2-40B4-BE49-F238E27FC236}">
                <a16:creationId xmlns:a16="http://schemas.microsoft.com/office/drawing/2014/main" id="{0152C991-EA64-FD35-8E8A-0C12922B5C11}"/>
              </a:ext>
            </a:extLst>
          </p:cNvPr>
          <p:cNvSpPr txBox="1">
            <a:spLocks/>
          </p:cNvSpPr>
          <p:nvPr/>
        </p:nvSpPr>
        <p:spPr>
          <a:xfrm>
            <a:off x="8754697" y="4970139"/>
            <a:ext cx="3331779"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Infrastructure</a:t>
            </a:r>
          </a:p>
        </p:txBody>
      </p:sp>
      <p:sp>
        <p:nvSpPr>
          <p:cNvPr id="19" name="Title 1">
            <a:extLst>
              <a:ext uri="{FF2B5EF4-FFF2-40B4-BE49-F238E27FC236}">
                <a16:creationId xmlns:a16="http://schemas.microsoft.com/office/drawing/2014/main" id="{E16C8C53-35A9-A0C7-908C-AF0D87D592E6}"/>
              </a:ext>
            </a:extLst>
          </p:cNvPr>
          <p:cNvSpPr txBox="1">
            <a:spLocks/>
          </p:cNvSpPr>
          <p:nvPr/>
        </p:nvSpPr>
        <p:spPr>
          <a:xfrm>
            <a:off x="1315033" y="2739286"/>
            <a:ext cx="1795560"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Training</a:t>
            </a:r>
          </a:p>
        </p:txBody>
      </p:sp>
      <p:pic>
        <p:nvPicPr>
          <p:cNvPr id="7174" name="Picture 6" descr="Server Icon 36793">
            <a:extLst>
              <a:ext uri="{FF2B5EF4-FFF2-40B4-BE49-F238E27FC236}">
                <a16:creationId xmlns:a16="http://schemas.microsoft.com/office/drawing/2014/main" id="{DF34FCCE-33D6-ABEA-2177-2FB3E5A5E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3959" y="2418893"/>
            <a:ext cx="1428408" cy="14284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erver Icon 36793">
            <a:extLst>
              <a:ext uri="{FF2B5EF4-FFF2-40B4-BE49-F238E27FC236}">
                <a16:creationId xmlns:a16="http://schemas.microsoft.com/office/drawing/2014/main" id="{02CC67F5-F5DB-D543-5212-2BF2D2D9F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6583" y="3517388"/>
            <a:ext cx="1428408" cy="1428408"/>
          </a:xfrm>
          <a:prstGeom prst="rect">
            <a:avLst/>
          </a:prstGeom>
          <a:noFill/>
          <a:extLst>
            <a:ext uri="{909E8E84-426E-40DD-AFC4-6F175D3DCCD1}">
              <a14:hiddenFill xmlns:a14="http://schemas.microsoft.com/office/drawing/2010/main">
                <a:solidFill>
                  <a:srgbClr val="FFFFFF"/>
                </a:solidFill>
              </a14:hiddenFill>
            </a:ext>
          </a:extLst>
        </p:spPr>
      </p:pic>
      <p:sp>
        <p:nvSpPr>
          <p:cNvPr id="28" name="Down Arrow 27">
            <a:extLst>
              <a:ext uri="{FF2B5EF4-FFF2-40B4-BE49-F238E27FC236}">
                <a16:creationId xmlns:a16="http://schemas.microsoft.com/office/drawing/2014/main" id="{F765DDE0-9FC9-1888-17D7-E4F4D4B3017D}"/>
              </a:ext>
            </a:extLst>
          </p:cNvPr>
          <p:cNvSpPr/>
          <p:nvPr/>
        </p:nvSpPr>
        <p:spPr>
          <a:xfrm rot="16200000">
            <a:off x="9432470" y="3331024"/>
            <a:ext cx="263787" cy="289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6" descr="Server Icon 36793">
            <a:extLst>
              <a:ext uri="{FF2B5EF4-FFF2-40B4-BE49-F238E27FC236}">
                <a16:creationId xmlns:a16="http://schemas.microsoft.com/office/drawing/2014/main" id="{D57AFDB7-DB8B-014A-2E8A-8365104DC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3959" y="1344005"/>
            <a:ext cx="1428408" cy="1428408"/>
          </a:xfrm>
          <a:prstGeom prst="rect">
            <a:avLst/>
          </a:prstGeom>
          <a:noFill/>
          <a:extLst>
            <a:ext uri="{909E8E84-426E-40DD-AFC4-6F175D3DCCD1}">
              <a14:hiddenFill xmlns:a14="http://schemas.microsoft.com/office/drawing/2010/main">
                <a:solidFill>
                  <a:srgbClr val="FFFFFF"/>
                </a:solidFill>
              </a14:hiddenFill>
            </a:ext>
          </a:extLst>
        </p:spPr>
      </p:pic>
      <p:sp>
        <p:nvSpPr>
          <p:cNvPr id="3" name="Cloud 2">
            <a:extLst>
              <a:ext uri="{FF2B5EF4-FFF2-40B4-BE49-F238E27FC236}">
                <a16:creationId xmlns:a16="http://schemas.microsoft.com/office/drawing/2014/main" id="{C0C90163-DC0F-0E9D-01FC-038E5CA04D56}"/>
              </a:ext>
            </a:extLst>
          </p:cNvPr>
          <p:cNvSpPr/>
          <p:nvPr/>
        </p:nvSpPr>
        <p:spPr>
          <a:xfrm>
            <a:off x="268087" y="2221992"/>
            <a:ext cx="2845929" cy="2685096"/>
          </a:xfrm>
          <a:prstGeom prst="cloud">
            <a:avLst/>
          </a:prstGeom>
          <a:noFill/>
          <a:ln w="76200">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itle 1">
            <a:extLst>
              <a:ext uri="{FF2B5EF4-FFF2-40B4-BE49-F238E27FC236}">
                <a16:creationId xmlns:a16="http://schemas.microsoft.com/office/drawing/2014/main" id="{F5AA4F35-D3AF-1176-3D95-2C4E545A9814}"/>
              </a:ext>
            </a:extLst>
          </p:cNvPr>
          <p:cNvSpPr txBox="1">
            <a:spLocks/>
          </p:cNvSpPr>
          <p:nvPr/>
        </p:nvSpPr>
        <p:spPr>
          <a:xfrm>
            <a:off x="342589" y="4970139"/>
            <a:ext cx="2696923"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Workloads</a:t>
            </a:r>
          </a:p>
        </p:txBody>
      </p:sp>
      <p:pic>
        <p:nvPicPr>
          <p:cNvPr id="24" name="Picture 2" descr="Press and Media Resources - Docker">
            <a:extLst>
              <a:ext uri="{FF2B5EF4-FFF2-40B4-BE49-F238E27FC236}">
                <a16:creationId xmlns:a16="http://schemas.microsoft.com/office/drawing/2014/main" id="{8F1F260B-4A34-E256-95B2-C05E5883F5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2800"/>
          <a:stretch/>
        </p:blipFill>
        <p:spPr bwMode="auto">
          <a:xfrm>
            <a:off x="3408110" y="2780743"/>
            <a:ext cx="2254911" cy="1296514"/>
          </a:xfrm>
          <a:prstGeom prst="rect">
            <a:avLst/>
          </a:prstGeom>
          <a:noFill/>
          <a:extLst>
            <a:ext uri="{909E8E84-426E-40DD-AFC4-6F175D3DCCD1}">
              <a14:hiddenFill xmlns:a14="http://schemas.microsoft.com/office/drawing/2010/main">
                <a:solidFill>
                  <a:srgbClr val="FFFFFF"/>
                </a:solidFill>
              </a14:hiddenFill>
            </a:ext>
          </a:extLst>
        </p:spPr>
      </p:pic>
      <p:sp>
        <p:nvSpPr>
          <p:cNvPr id="27" name="Down Arrow 26">
            <a:extLst>
              <a:ext uri="{FF2B5EF4-FFF2-40B4-BE49-F238E27FC236}">
                <a16:creationId xmlns:a16="http://schemas.microsoft.com/office/drawing/2014/main" id="{10D7AD2D-DAE8-E2E6-E140-A668DAA264B9}"/>
              </a:ext>
            </a:extLst>
          </p:cNvPr>
          <p:cNvSpPr/>
          <p:nvPr/>
        </p:nvSpPr>
        <p:spPr>
          <a:xfrm rot="16200000">
            <a:off x="3321838" y="3326391"/>
            <a:ext cx="263787" cy="289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a:extLst>
              <a:ext uri="{FF2B5EF4-FFF2-40B4-BE49-F238E27FC236}">
                <a16:creationId xmlns:a16="http://schemas.microsoft.com/office/drawing/2014/main" id="{9CFDD737-2E93-61E7-21D2-8D6232151997}"/>
              </a:ext>
            </a:extLst>
          </p:cNvPr>
          <p:cNvSpPr txBox="1">
            <a:spLocks/>
          </p:cNvSpPr>
          <p:nvPr/>
        </p:nvSpPr>
        <p:spPr>
          <a:xfrm>
            <a:off x="3308971" y="4970139"/>
            <a:ext cx="2696923"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Containerize</a:t>
            </a:r>
          </a:p>
        </p:txBody>
      </p:sp>
      <p:sp>
        <p:nvSpPr>
          <p:cNvPr id="47" name="Title 1">
            <a:extLst>
              <a:ext uri="{FF2B5EF4-FFF2-40B4-BE49-F238E27FC236}">
                <a16:creationId xmlns:a16="http://schemas.microsoft.com/office/drawing/2014/main" id="{4B2EBDBC-E52E-98CF-F3E2-332A8F3E1595}"/>
              </a:ext>
            </a:extLst>
          </p:cNvPr>
          <p:cNvSpPr txBox="1">
            <a:spLocks/>
          </p:cNvSpPr>
          <p:nvPr/>
        </p:nvSpPr>
        <p:spPr>
          <a:xfrm>
            <a:off x="6096000" y="4970139"/>
            <a:ext cx="3037613"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Cluster Managers</a:t>
            </a:r>
          </a:p>
        </p:txBody>
      </p:sp>
      <p:sp>
        <p:nvSpPr>
          <p:cNvPr id="48" name="Title 1">
            <a:extLst>
              <a:ext uri="{FF2B5EF4-FFF2-40B4-BE49-F238E27FC236}">
                <a16:creationId xmlns:a16="http://schemas.microsoft.com/office/drawing/2014/main" id="{2F6B923E-356C-5379-60A0-27E5CC8FA80A}"/>
              </a:ext>
            </a:extLst>
          </p:cNvPr>
          <p:cNvSpPr txBox="1">
            <a:spLocks/>
          </p:cNvSpPr>
          <p:nvPr/>
        </p:nvSpPr>
        <p:spPr>
          <a:xfrm>
            <a:off x="1122739" y="3700628"/>
            <a:ext cx="1795560" cy="8355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Inference</a:t>
            </a:r>
          </a:p>
        </p:txBody>
      </p:sp>
      <p:sp>
        <p:nvSpPr>
          <p:cNvPr id="50" name="Down Arrow 49">
            <a:extLst>
              <a:ext uri="{FF2B5EF4-FFF2-40B4-BE49-F238E27FC236}">
                <a16:creationId xmlns:a16="http://schemas.microsoft.com/office/drawing/2014/main" id="{A06BD3AA-811F-C6B9-2C37-DD90DDF6AEF9}"/>
              </a:ext>
            </a:extLst>
          </p:cNvPr>
          <p:cNvSpPr/>
          <p:nvPr/>
        </p:nvSpPr>
        <p:spPr>
          <a:xfrm rot="16200000">
            <a:off x="5693071" y="3351010"/>
            <a:ext cx="263787" cy="289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038C9B3-7814-295A-0C60-3469CF536E72}"/>
              </a:ext>
            </a:extLst>
          </p:cNvPr>
          <p:cNvGrpSpPr/>
          <p:nvPr/>
        </p:nvGrpSpPr>
        <p:grpSpPr>
          <a:xfrm>
            <a:off x="6279051" y="1937537"/>
            <a:ext cx="2921502" cy="2969551"/>
            <a:chOff x="6279051" y="1937537"/>
            <a:chExt cx="2921502" cy="2969551"/>
          </a:xfrm>
        </p:grpSpPr>
        <p:sp>
          <p:nvSpPr>
            <p:cNvPr id="49" name="Rounded Rectangle 48">
              <a:extLst>
                <a:ext uri="{FF2B5EF4-FFF2-40B4-BE49-F238E27FC236}">
                  <a16:creationId xmlns:a16="http://schemas.microsoft.com/office/drawing/2014/main" id="{6099C291-2987-C41E-36DE-171822484181}"/>
                </a:ext>
              </a:extLst>
            </p:cNvPr>
            <p:cNvSpPr/>
            <p:nvPr/>
          </p:nvSpPr>
          <p:spPr>
            <a:xfrm>
              <a:off x="6279051" y="1937537"/>
              <a:ext cx="2921502" cy="296955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4000" dirty="0">
                <a:ln>
                  <a:solidFill>
                    <a:schemeClr val="bg1"/>
                  </a:solidFill>
                </a:ln>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222" name="Picture 6" descr="OpenShift - Wikipedia">
              <a:extLst>
                <a:ext uri="{FF2B5EF4-FFF2-40B4-BE49-F238E27FC236}">
                  <a16:creationId xmlns:a16="http://schemas.microsoft.com/office/drawing/2014/main" id="{6565D732-244A-6C2C-F1AC-4FAEE14E4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447" y="3509562"/>
              <a:ext cx="968622" cy="103473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Kubernetes 1.21 Grows Innovative New Features">
              <a:extLst>
                <a:ext uri="{FF2B5EF4-FFF2-40B4-BE49-F238E27FC236}">
                  <a16:creationId xmlns:a16="http://schemas.microsoft.com/office/drawing/2014/main" id="{CF318CE0-1429-870F-4739-4393E7DBD8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3069" y="2082073"/>
              <a:ext cx="1475053" cy="1250437"/>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Quick intro to Docker Swarm mode - Dots and Brackets: Code Blog">
              <a:extLst>
                <a:ext uri="{FF2B5EF4-FFF2-40B4-BE49-F238E27FC236}">
                  <a16:creationId xmlns:a16="http://schemas.microsoft.com/office/drawing/2014/main" id="{8B9E8131-6652-CC6C-C31C-4DA8835063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5152" y="3539780"/>
              <a:ext cx="1052268" cy="103473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How to Deploy and Run Containers Using Microsoft Azure Container Instances  - DEV Community">
              <a:extLst>
                <a:ext uri="{FF2B5EF4-FFF2-40B4-BE49-F238E27FC236}">
                  <a16:creationId xmlns:a16="http://schemas.microsoft.com/office/drawing/2014/main" id="{D68E4BDA-D986-66EF-2DEA-2E06D0DFDA2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140" r="27925"/>
            <a:stretch/>
          </p:blipFill>
          <p:spPr bwMode="auto">
            <a:xfrm>
              <a:off x="6407226" y="2221992"/>
              <a:ext cx="1143063" cy="1068534"/>
            </a:xfrm>
            <a:prstGeom prst="rect">
              <a:avLst/>
            </a:prstGeom>
            <a:noFill/>
            <a:extLst>
              <a:ext uri="{909E8E84-426E-40DD-AFC4-6F175D3DCCD1}">
                <a14:hiddenFill xmlns:a14="http://schemas.microsoft.com/office/drawing/2010/main">
                  <a:solidFill>
                    <a:srgbClr val="FFFFFF"/>
                  </a:solidFill>
                </a14:hiddenFill>
              </a:ext>
            </a:extLst>
          </p:spPr>
        </p:pic>
      </p:grpSp>
      <p:pic>
        <p:nvPicPr>
          <p:cNvPr id="9232" name="Picture 16" descr="Neural Network Icon Images – Browse 42,661 Stock Photos, Vectors, and Video  | Adobe Stock">
            <a:extLst>
              <a:ext uri="{FF2B5EF4-FFF2-40B4-BE49-F238E27FC236}">
                <a16:creationId xmlns:a16="http://schemas.microsoft.com/office/drawing/2014/main" id="{3CC545C5-EA1B-E8E6-E937-BAA9B856E1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563" y="2795489"/>
            <a:ext cx="813366" cy="67313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Neural Network Icons - Free SVG &amp; PNG Neural Network Images - Noun Project">
            <a:extLst>
              <a:ext uri="{FF2B5EF4-FFF2-40B4-BE49-F238E27FC236}">
                <a16:creationId xmlns:a16="http://schemas.microsoft.com/office/drawing/2014/main" id="{BC516D96-D95C-69BE-05AE-52DA86CE161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289" y="3704476"/>
            <a:ext cx="703072" cy="70307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BD95A2F-D437-1DAA-2CF0-B32EA356DA8D}"/>
              </a:ext>
            </a:extLst>
          </p:cNvPr>
          <p:cNvSpPr txBox="1"/>
          <p:nvPr/>
        </p:nvSpPr>
        <p:spPr>
          <a:xfrm>
            <a:off x="6464656" y="5607152"/>
            <a:ext cx="2582695" cy="523220"/>
          </a:xfrm>
          <a:prstGeom prst="rect">
            <a:avLst/>
          </a:prstGeom>
          <a:noFill/>
        </p:spPr>
        <p:txBody>
          <a:bodyPr wrap="none" rtlCol="0">
            <a:spAutoFit/>
          </a:bodyPr>
          <a:lstStyle/>
          <a:p>
            <a:r>
              <a:rPr lang="en-US" sz="2800" dirty="0">
                <a:solidFill>
                  <a:schemeClr val="accent1"/>
                </a:solidFill>
                <a:latin typeface="Helvetica Neue Light" panose="02000403000000020004" pitchFamily="2" charset="0"/>
                <a:ea typeface="Helvetica Neue Light" panose="02000403000000020004" pitchFamily="2" charset="0"/>
              </a:rPr>
              <a:t>Hard to build </a:t>
            </a:r>
            <a:r>
              <a:rPr lang="en-US" sz="2800" dirty="0">
                <a:solidFill>
                  <a:schemeClr val="accent1"/>
                </a:solidFill>
                <a:latin typeface="Helvetica Neue Light" panose="02000403000000020004" pitchFamily="2" charset="0"/>
                <a:ea typeface="Helvetica Neue Light" panose="02000403000000020004" pitchFamily="2" charset="0"/>
                <a:sym typeface="Wingdings" pitchFamily="2" charset="2"/>
              </a:rPr>
              <a:t></a:t>
            </a:r>
            <a:endParaRPr lang="en-US" sz="2800" dirty="0">
              <a:solidFill>
                <a:schemeClr val="accent1"/>
              </a:solidFill>
              <a:latin typeface="Helvetica Neue Light" panose="02000403000000020004" pitchFamily="2" charset="0"/>
              <a:ea typeface="Helvetica Neue Light" panose="02000403000000020004" pitchFamily="2" charset="0"/>
            </a:endParaRPr>
          </a:p>
        </p:txBody>
      </p:sp>
      <p:sp>
        <p:nvSpPr>
          <p:cNvPr id="5" name="Slide Number Placeholder 4">
            <a:extLst>
              <a:ext uri="{FF2B5EF4-FFF2-40B4-BE49-F238E27FC236}">
                <a16:creationId xmlns:a16="http://schemas.microsoft.com/office/drawing/2014/main" id="{68166CC9-7223-010F-D549-0B02C716199B}"/>
              </a:ext>
            </a:extLst>
          </p:cNvPr>
          <p:cNvSpPr>
            <a:spLocks noGrp="1"/>
          </p:cNvSpPr>
          <p:nvPr>
            <p:ph type="sldNum" sz="quarter" idx="12"/>
          </p:nvPr>
        </p:nvSpPr>
        <p:spPr/>
        <p:txBody>
          <a:bodyPr/>
          <a:lstStyle/>
          <a:p>
            <a:fld id="{CC2D0EA6-0E1D-4743-B361-37664170867C}" type="slidenum">
              <a:rPr lang="en-US" smtClean="0"/>
              <a:t>2</a:t>
            </a:fld>
            <a:endParaRPr lang="en-US"/>
          </a:p>
        </p:txBody>
      </p:sp>
      <p:sp>
        <p:nvSpPr>
          <p:cNvPr id="7" name="TextBox 6">
            <a:extLst>
              <a:ext uri="{FF2B5EF4-FFF2-40B4-BE49-F238E27FC236}">
                <a16:creationId xmlns:a16="http://schemas.microsoft.com/office/drawing/2014/main" id="{2D36FC37-1A02-2289-4F59-16AFB7692909}"/>
              </a:ext>
            </a:extLst>
          </p:cNvPr>
          <p:cNvSpPr txBox="1"/>
          <p:nvPr/>
        </p:nvSpPr>
        <p:spPr>
          <a:xfrm>
            <a:off x="125950" y="1056253"/>
            <a:ext cx="11227850" cy="523220"/>
          </a:xfrm>
          <a:prstGeom prst="rect">
            <a:avLst/>
          </a:prstGeom>
          <a:noFill/>
        </p:spPr>
        <p:txBody>
          <a:bodyPr wrap="square">
            <a:spAutoFit/>
          </a:bodyPr>
          <a:lstStyle/>
          <a:p>
            <a:r>
              <a:rPr lang="en-US" sz="2800" dirty="0">
                <a:latin typeface="Helvetica Neue Light" panose="02000403000000020004"/>
              </a:rPr>
              <a:t>Control-plane managing the execution of distributed computations</a:t>
            </a:r>
          </a:p>
        </p:txBody>
      </p:sp>
      <p:sp>
        <p:nvSpPr>
          <p:cNvPr id="6" name="TextBox 5">
            <a:extLst>
              <a:ext uri="{FF2B5EF4-FFF2-40B4-BE49-F238E27FC236}">
                <a16:creationId xmlns:a16="http://schemas.microsoft.com/office/drawing/2014/main" id="{D4848C56-1F4E-DB72-DC29-A6EBE826CA06}"/>
              </a:ext>
            </a:extLst>
          </p:cNvPr>
          <p:cNvSpPr txBox="1"/>
          <p:nvPr/>
        </p:nvSpPr>
        <p:spPr>
          <a:xfrm>
            <a:off x="5497752" y="6356350"/>
            <a:ext cx="1465145" cy="523220"/>
          </a:xfrm>
          <a:prstGeom prst="rect">
            <a:avLst/>
          </a:prstGeom>
          <a:noFill/>
        </p:spPr>
        <p:txBody>
          <a:bodyPr wrap="none" rtlCol="0">
            <a:spAutoFit/>
          </a:bodyPr>
          <a:lstStyle/>
          <a:p>
            <a:r>
              <a:rPr lang="en-US" sz="2800" dirty="0">
                <a:solidFill>
                  <a:schemeClr val="accent1"/>
                </a:solidFill>
                <a:latin typeface="Helvetica Neue Light" panose="02000403000000020004" pitchFamily="2" charset="0"/>
                <a:ea typeface="Helvetica Neue Light" panose="02000403000000020004" pitchFamily="2" charset="0"/>
              </a:rPr>
              <a:t>Large </a:t>
            </a:r>
            <a:r>
              <a:rPr lang="en-US" sz="2800" dirty="0">
                <a:solidFill>
                  <a:schemeClr val="accent1"/>
                </a:solidFill>
                <a:latin typeface="Helvetica Neue Light" panose="02000403000000020004" pitchFamily="2" charset="0"/>
                <a:ea typeface="Helvetica Neue Light" panose="02000403000000020004" pitchFamily="2" charset="0"/>
                <a:sym typeface="Wingdings" pitchFamily="2" charset="2"/>
              </a:rPr>
              <a:t></a:t>
            </a:r>
            <a:endParaRPr lang="en-US" sz="2800" dirty="0">
              <a:solidFill>
                <a:schemeClr val="accent1"/>
              </a:solidFill>
              <a:latin typeface="Helvetica Neue Light" panose="02000403000000020004" pitchFamily="2" charset="0"/>
              <a:ea typeface="Helvetica Neue Light" panose="02000403000000020004" pitchFamily="2" charset="0"/>
            </a:endParaRPr>
          </a:p>
        </p:txBody>
      </p:sp>
      <p:cxnSp>
        <p:nvCxnSpPr>
          <p:cNvPr id="9" name="Straight Arrow Connector 8">
            <a:extLst>
              <a:ext uri="{FF2B5EF4-FFF2-40B4-BE49-F238E27FC236}">
                <a16:creationId xmlns:a16="http://schemas.microsoft.com/office/drawing/2014/main" id="{E17196AF-833A-78A3-3694-DA9FA15F4006}"/>
              </a:ext>
            </a:extLst>
          </p:cNvPr>
          <p:cNvCxnSpPr>
            <a:cxnSpLocks/>
            <a:stCxn id="6" idx="1"/>
          </p:cNvCxnSpPr>
          <p:nvPr/>
        </p:nvCxnSpPr>
        <p:spPr>
          <a:xfrm flipH="1" flipV="1">
            <a:off x="1800544" y="5555702"/>
            <a:ext cx="3697208" cy="1062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6F7C5C-6E2D-8078-2D11-90F6781AC412}"/>
              </a:ext>
            </a:extLst>
          </p:cNvPr>
          <p:cNvCxnSpPr>
            <a:cxnSpLocks/>
            <a:stCxn id="6" idx="3"/>
          </p:cNvCxnSpPr>
          <p:nvPr/>
        </p:nvCxnSpPr>
        <p:spPr>
          <a:xfrm flipV="1">
            <a:off x="6962897" y="5577028"/>
            <a:ext cx="3428559" cy="1040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40196069"/>
      </p:ext>
    </p:extLst>
  </p:cSld>
  <p:clrMapOvr>
    <a:masterClrMapping/>
  </p:clrMapOvr>
  <mc:AlternateContent xmlns:mc="http://schemas.openxmlformats.org/markup-compatibility/2006" xmlns:p14="http://schemas.microsoft.com/office/powerpoint/2010/main">
    <mc:Choice Requires="p14">
      <p:transition spd="slow" p14:dur="2000" advTm="41586"/>
    </mc:Choice>
    <mc:Fallback xmlns="">
      <p:transition spd="slow" advTm="41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50" grpId="0" animBg="1"/>
      <p:bldP spid="5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FB257CD-875F-EB4B-97A4-84B67BC6AAD7}"/>
              </a:ext>
            </a:extLst>
          </p:cNvPr>
          <p:cNvGrpSpPr/>
          <p:nvPr/>
        </p:nvGrpSpPr>
        <p:grpSpPr>
          <a:xfrm>
            <a:off x="2126192" y="864707"/>
            <a:ext cx="2307428" cy="1937537"/>
            <a:chOff x="2126192" y="101907"/>
            <a:chExt cx="2307428" cy="1937537"/>
          </a:xfrm>
        </p:grpSpPr>
        <p:sp>
          <p:nvSpPr>
            <p:cNvPr id="19" name="Rounded Rectangular Callout 18">
              <a:extLst>
                <a:ext uri="{FF2B5EF4-FFF2-40B4-BE49-F238E27FC236}">
                  <a16:creationId xmlns:a16="http://schemas.microsoft.com/office/drawing/2014/main" id="{F2C1CAC3-C28A-F547-B338-0AE417924F58}"/>
                </a:ext>
              </a:extLst>
            </p:cNvPr>
            <p:cNvSpPr/>
            <p:nvPr/>
          </p:nvSpPr>
          <p:spPr>
            <a:xfrm>
              <a:off x="2126192" y="101907"/>
              <a:ext cx="2066799" cy="795361"/>
            </a:xfrm>
            <a:prstGeom prst="wedgeRoundRectCallout">
              <a:avLst>
                <a:gd name="adj1" fmla="val 4947"/>
                <a:gd name="adj2" fmla="val 79306"/>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Place us on the same rack!</a:t>
              </a:r>
            </a:p>
          </p:txBody>
        </p:sp>
        <p:grpSp>
          <p:nvGrpSpPr>
            <p:cNvPr id="2" name="Group 1">
              <a:extLst>
                <a:ext uri="{FF2B5EF4-FFF2-40B4-BE49-F238E27FC236}">
                  <a16:creationId xmlns:a16="http://schemas.microsoft.com/office/drawing/2014/main" id="{FC1F09E7-6E2C-F941-95F5-A1702E4F573A}"/>
                </a:ext>
              </a:extLst>
            </p:cNvPr>
            <p:cNvGrpSpPr/>
            <p:nvPr/>
          </p:nvGrpSpPr>
          <p:grpSpPr>
            <a:xfrm>
              <a:off x="2400284" y="1185202"/>
              <a:ext cx="2033336" cy="854242"/>
              <a:chOff x="2400284" y="1196777"/>
              <a:chExt cx="2033336" cy="854242"/>
            </a:xfrm>
          </p:grpSpPr>
          <p:sp>
            <p:nvSpPr>
              <p:cNvPr id="20" name="Rectangle 19">
                <a:extLst>
                  <a:ext uri="{FF2B5EF4-FFF2-40B4-BE49-F238E27FC236}">
                    <a16:creationId xmlns:a16="http://schemas.microsoft.com/office/drawing/2014/main" id="{838D5063-D55F-7841-BC82-95B4CB229C5D}"/>
                  </a:ext>
                </a:extLst>
              </p:cNvPr>
              <p:cNvSpPr/>
              <p:nvPr/>
            </p:nvSpPr>
            <p:spPr>
              <a:xfrm>
                <a:off x="2400284" y="1196777"/>
                <a:ext cx="2033336" cy="854242"/>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tx1"/>
                  </a:solidFill>
                  <a:latin typeface="Helvetica Neue Thin" panose="020B0403020202020204" pitchFamily="34" charset="0"/>
                  <a:ea typeface="Helvetica Neue Thin" panose="020B0403020202020204" pitchFamily="34" charset="0"/>
                  <a:cs typeface="Open Sans Light" panose="020B0306030504020204" pitchFamily="34" charset="0"/>
                </a:endParaRPr>
              </a:p>
            </p:txBody>
          </p:sp>
          <p:sp>
            <p:nvSpPr>
              <p:cNvPr id="29" name="Cube 28">
                <a:extLst>
                  <a:ext uri="{FF2B5EF4-FFF2-40B4-BE49-F238E27FC236}">
                    <a16:creationId xmlns:a16="http://schemas.microsoft.com/office/drawing/2014/main" id="{06F591B3-B3CB-534B-A522-8254FACB7491}"/>
                  </a:ext>
                </a:extLst>
              </p:cNvPr>
              <p:cNvSpPr/>
              <p:nvPr/>
            </p:nvSpPr>
            <p:spPr>
              <a:xfrm>
                <a:off x="3468805" y="1320961"/>
                <a:ext cx="643267" cy="643267"/>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grpSp>
      </p:grpSp>
      <p:grpSp>
        <p:nvGrpSpPr>
          <p:cNvPr id="3" name="Group 2">
            <a:extLst>
              <a:ext uri="{FF2B5EF4-FFF2-40B4-BE49-F238E27FC236}">
                <a16:creationId xmlns:a16="http://schemas.microsoft.com/office/drawing/2014/main" id="{4F073FD7-3058-134B-AEFC-7FAE06C0E115}"/>
              </a:ext>
            </a:extLst>
          </p:cNvPr>
          <p:cNvGrpSpPr/>
          <p:nvPr/>
        </p:nvGrpSpPr>
        <p:grpSpPr>
          <a:xfrm>
            <a:off x="4771652" y="864707"/>
            <a:ext cx="2522932" cy="1949112"/>
            <a:chOff x="4771652" y="101907"/>
            <a:chExt cx="2522932" cy="1949112"/>
          </a:xfrm>
        </p:grpSpPr>
        <p:sp>
          <p:nvSpPr>
            <p:cNvPr id="21" name="Rectangle 20">
              <a:extLst>
                <a:ext uri="{FF2B5EF4-FFF2-40B4-BE49-F238E27FC236}">
                  <a16:creationId xmlns:a16="http://schemas.microsoft.com/office/drawing/2014/main" id="{873486F1-6EA4-6D4C-9627-4FB3CFBF53B2}"/>
                </a:ext>
              </a:extLst>
            </p:cNvPr>
            <p:cNvSpPr/>
            <p:nvPr/>
          </p:nvSpPr>
          <p:spPr>
            <a:xfrm>
              <a:off x="4771652" y="1196777"/>
              <a:ext cx="2033336" cy="85424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latin typeface="Helvetica Neue Thin" panose="020B0403020202020204" pitchFamily="34" charset="0"/>
                <a:ea typeface="Helvetica Neue Thin" panose="020B0403020202020204" pitchFamily="34" charset="0"/>
                <a:cs typeface="Open Sans Light" panose="020B0306030504020204" pitchFamily="34" charset="0"/>
              </a:endParaRPr>
            </a:p>
          </p:txBody>
        </p:sp>
        <p:sp>
          <p:nvSpPr>
            <p:cNvPr id="26" name="Rounded Rectangular Callout 25">
              <a:extLst>
                <a:ext uri="{FF2B5EF4-FFF2-40B4-BE49-F238E27FC236}">
                  <a16:creationId xmlns:a16="http://schemas.microsoft.com/office/drawing/2014/main" id="{299C01FA-E031-CA4E-BC5E-A731CDAD84BB}"/>
                </a:ext>
              </a:extLst>
            </p:cNvPr>
            <p:cNvSpPr/>
            <p:nvPr/>
          </p:nvSpPr>
          <p:spPr>
            <a:xfrm>
              <a:off x="4830703" y="101907"/>
              <a:ext cx="2463881" cy="812351"/>
            </a:xfrm>
            <a:prstGeom prst="wedgeRoundRectCallout">
              <a:avLst>
                <a:gd name="adj1" fmla="val 4947"/>
                <a:gd name="adj2" fmla="val 79306"/>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Do NOT place us on the same rack!</a:t>
              </a:r>
            </a:p>
          </p:txBody>
        </p:sp>
        <p:sp>
          <p:nvSpPr>
            <p:cNvPr id="30" name="Cube 29">
              <a:extLst>
                <a:ext uri="{FF2B5EF4-FFF2-40B4-BE49-F238E27FC236}">
                  <a16:creationId xmlns:a16="http://schemas.microsoft.com/office/drawing/2014/main" id="{EC54898F-CDDA-4047-87D5-DE744C06304C}"/>
                </a:ext>
              </a:extLst>
            </p:cNvPr>
            <p:cNvSpPr/>
            <p:nvPr/>
          </p:nvSpPr>
          <p:spPr>
            <a:xfrm>
              <a:off x="4899202" y="1330299"/>
              <a:ext cx="643267" cy="643267"/>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sp>
          <p:nvSpPr>
            <p:cNvPr id="31" name="Cube 30">
              <a:extLst>
                <a:ext uri="{FF2B5EF4-FFF2-40B4-BE49-F238E27FC236}">
                  <a16:creationId xmlns:a16="http://schemas.microsoft.com/office/drawing/2014/main" id="{96E4F8E1-342A-4A42-809B-556F7EBD45ED}"/>
                </a:ext>
              </a:extLst>
            </p:cNvPr>
            <p:cNvSpPr/>
            <p:nvPr/>
          </p:nvSpPr>
          <p:spPr>
            <a:xfrm>
              <a:off x="5880501" y="1320962"/>
              <a:ext cx="643267" cy="643267"/>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grpSp>
      <p:grpSp>
        <p:nvGrpSpPr>
          <p:cNvPr id="5" name="Group 4">
            <a:extLst>
              <a:ext uri="{FF2B5EF4-FFF2-40B4-BE49-F238E27FC236}">
                <a16:creationId xmlns:a16="http://schemas.microsoft.com/office/drawing/2014/main" id="{0026FD51-C7E0-8A4D-824E-EA606B90D71A}"/>
              </a:ext>
            </a:extLst>
          </p:cNvPr>
          <p:cNvGrpSpPr/>
          <p:nvPr/>
        </p:nvGrpSpPr>
        <p:grpSpPr>
          <a:xfrm>
            <a:off x="1743305" y="2065064"/>
            <a:ext cx="1416286" cy="2422144"/>
            <a:chOff x="1743305" y="1302264"/>
            <a:chExt cx="1416286" cy="2422144"/>
          </a:xfrm>
        </p:grpSpPr>
        <p:sp>
          <p:nvSpPr>
            <p:cNvPr id="27" name="Cube 26">
              <a:extLst>
                <a:ext uri="{FF2B5EF4-FFF2-40B4-BE49-F238E27FC236}">
                  <a16:creationId xmlns:a16="http://schemas.microsoft.com/office/drawing/2014/main" id="{D51C003B-29F0-5D42-938D-BEAF833CAD37}"/>
                </a:ext>
              </a:extLst>
            </p:cNvPr>
            <p:cNvSpPr/>
            <p:nvPr/>
          </p:nvSpPr>
          <p:spPr>
            <a:xfrm>
              <a:off x="2516324" y="1302264"/>
              <a:ext cx="643267" cy="643267"/>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Thin" panose="020B0403020202020204" pitchFamily="34" charset="0"/>
                <a:ea typeface="Helvetica Neue Thin" panose="020B0403020202020204" pitchFamily="34" charset="0"/>
              </a:endParaRPr>
            </a:p>
          </p:txBody>
        </p:sp>
        <p:sp>
          <p:nvSpPr>
            <p:cNvPr id="34" name="Rounded Rectangular Callout 33">
              <a:extLst>
                <a:ext uri="{FF2B5EF4-FFF2-40B4-BE49-F238E27FC236}">
                  <a16:creationId xmlns:a16="http://schemas.microsoft.com/office/drawing/2014/main" id="{FFD11BF9-7588-0B42-B8A9-8DEB0F92DAA6}"/>
                </a:ext>
              </a:extLst>
            </p:cNvPr>
            <p:cNvSpPr/>
            <p:nvPr/>
          </p:nvSpPr>
          <p:spPr>
            <a:xfrm>
              <a:off x="1743305" y="2655349"/>
              <a:ext cx="1327863" cy="1069059"/>
            </a:xfrm>
            <a:prstGeom prst="wedgeRoundRectCallout">
              <a:avLst>
                <a:gd name="adj1" fmla="val 14785"/>
                <a:gd name="adj2" fmla="val -119988"/>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POD</a:t>
              </a:r>
            </a:p>
            <a:p>
              <a:pPr marL="171450" indent="-171450">
                <a:buFont typeface="Wingdings" panose="05000000000000000000" pitchFamily="2" charset="2"/>
                <a:buChar char="§"/>
              </a:pPr>
              <a:r>
                <a:rPr lang="en-US" sz="14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2GB RAM</a:t>
              </a:r>
            </a:p>
            <a:p>
              <a:pPr marL="171450" indent="-171450">
                <a:buFont typeface="Wingdings" panose="05000000000000000000" pitchFamily="2" charset="2"/>
                <a:buChar char="§"/>
              </a:pPr>
              <a:r>
                <a:rPr lang="en-US" sz="14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16GB disk</a:t>
              </a:r>
            </a:p>
            <a:p>
              <a:pPr marL="171450" indent="-171450">
                <a:buFont typeface="Wingdings" panose="05000000000000000000" pitchFamily="2" charset="2"/>
                <a:buChar char="§"/>
              </a:pPr>
              <a:r>
                <a:rPr lang="en-US" sz="14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1 core</a:t>
              </a:r>
            </a:p>
          </p:txBody>
        </p:sp>
      </p:grpSp>
      <p:grpSp>
        <p:nvGrpSpPr>
          <p:cNvPr id="4" name="Group 3">
            <a:extLst>
              <a:ext uri="{FF2B5EF4-FFF2-40B4-BE49-F238E27FC236}">
                <a16:creationId xmlns:a16="http://schemas.microsoft.com/office/drawing/2014/main" id="{9C2DB104-212E-3D49-8C10-5A04B37AE696}"/>
              </a:ext>
            </a:extLst>
          </p:cNvPr>
          <p:cNvGrpSpPr/>
          <p:nvPr/>
        </p:nvGrpSpPr>
        <p:grpSpPr>
          <a:xfrm>
            <a:off x="7294584" y="1951600"/>
            <a:ext cx="4100434" cy="2001079"/>
            <a:chOff x="7294584" y="1188800"/>
            <a:chExt cx="4100434" cy="2001079"/>
          </a:xfrm>
        </p:grpSpPr>
        <p:sp>
          <p:nvSpPr>
            <p:cNvPr id="32" name="Rectangle 31">
              <a:extLst>
                <a:ext uri="{FF2B5EF4-FFF2-40B4-BE49-F238E27FC236}">
                  <a16:creationId xmlns:a16="http://schemas.microsoft.com/office/drawing/2014/main" id="{EB3D6DFD-9EF2-8E4E-990B-438FD0888017}"/>
                </a:ext>
              </a:extLst>
            </p:cNvPr>
            <p:cNvSpPr/>
            <p:nvPr/>
          </p:nvSpPr>
          <p:spPr>
            <a:xfrm>
              <a:off x="7294584" y="1188800"/>
              <a:ext cx="2692916" cy="854242"/>
            </a:xfrm>
            <a:prstGeom prst="rect">
              <a:avLst/>
            </a:prstGeom>
            <a:noFill/>
            <a:ln w="2857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tx1"/>
                </a:solidFill>
                <a:latin typeface="Helvetica Neue Thin" panose="020B0403020202020204" pitchFamily="34" charset="0"/>
                <a:ea typeface="Helvetica Neue Thin" panose="020B0403020202020204" pitchFamily="34" charset="0"/>
                <a:cs typeface="Open Sans Light" panose="020B0306030504020204" pitchFamily="34" charset="0"/>
              </a:endParaRPr>
            </a:p>
          </p:txBody>
        </p:sp>
        <p:sp>
          <p:nvSpPr>
            <p:cNvPr id="33" name="Rounded Rectangular Callout 32">
              <a:extLst>
                <a:ext uri="{FF2B5EF4-FFF2-40B4-BE49-F238E27FC236}">
                  <a16:creationId xmlns:a16="http://schemas.microsoft.com/office/drawing/2014/main" id="{4C01D7F6-8353-E447-B907-07719E0C3C83}"/>
                </a:ext>
              </a:extLst>
            </p:cNvPr>
            <p:cNvSpPr/>
            <p:nvPr/>
          </p:nvSpPr>
          <p:spPr>
            <a:xfrm>
              <a:off x="8821143" y="2541260"/>
              <a:ext cx="2573875" cy="648619"/>
            </a:xfrm>
            <a:prstGeom prst="wedgeRoundRectCallout">
              <a:avLst>
                <a:gd name="adj1" fmla="val -50007"/>
                <a:gd name="adj2" fmla="val -131420"/>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bg2">
                      <a:lumMod val="10000"/>
                    </a:schemeClr>
                  </a:solidFill>
                  <a:latin typeface="Helvetica Neue Thin" panose="020B0403020202020204" pitchFamily="34" charset="0"/>
                  <a:ea typeface="Helvetica Neue Thin" panose="020B0403020202020204" pitchFamily="34" charset="0"/>
                  <a:cs typeface="Open Sans Light" panose="020B0306030504020204" pitchFamily="34" charset="0"/>
                </a:rPr>
                <a:t>Distribute us evenly!</a:t>
              </a:r>
            </a:p>
          </p:txBody>
        </p:sp>
        <p:sp>
          <p:nvSpPr>
            <p:cNvPr id="35" name="Cube 34">
              <a:extLst>
                <a:ext uri="{FF2B5EF4-FFF2-40B4-BE49-F238E27FC236}">
                  <a16:creationId xmlns:a16="http://schemas.microsoft.com/office/drawing/2014/main" id="{DB65E083-4923-6A40-8861-047065E1AFB4}"/>
                </a:ext>
              </a:extLst>
            </p:cNvPr>
            <p:cNvSpPr/>
            <p:nvPr/>
          </p:nvSpPr>
          <p:spPr>
            <a:xfrm>
              <a:off x="7485051" y="1317431"/>
              <a:ext cx="643267" cy="64326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sp>
          <p:nvSpPr>
            <p:cNvPr id="36" name="Cube 35">
              <a:extLst>
                <a:ext uri="{FF2B5EF4-FFF2-40B4-BE49-F238E27FC236}">
                  <a16:creationId xmlns:a16="http://schemas.microsoft.com/office/drawing/2014/main" id="{93158B12-1642-094F-956C-E1FE1FE7ABA5}"/>
                </a:ext>
              </a:extLst>
            </p:cNvPr>
            <p:cNvSpPr/>
            <p:nvPr/>
          </p:nvSpPr>
          <p:spPr>
            <a:xfrm>
              <a:off x="8338479" y="1317431"/>
              <a:ext cx="643267" cy="64326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sp>
          <p:nvSpPr>
            <p:cNvPr id="37" name="Cube 36">
              <a:extLst>
                <a:ext uri="{FF2B5EF4-FFF2-40B4-BE49-F238E27FC236}">
                  <a16:creationId xmlns:a16="http://schemas.microsoft.com/office/drawing/2014/main" id="{550860D9-FBF4-8B44-846F-505413476E5A}"/>
                </a:ext>
              </a:extLst>
            </p:cNvPr>
            <p:cNvSpPr/>
            <p:nvPr/>
          </p:nvSpPr>
          <p:spPr>
            <a:xfrm>
              <a:off x="9165545" y="1317430"/>
              <a:ext cx="643267" cy="64326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Thin" panose="020B0403020202020204" pitchFamily="34" charset="0"/>
                <a:ea typeface="Helvetica Neue Thin" panose="020B0403020202020204" pitchFamily="34" charset="0"/>
              </a:endParaRPr>
            </a:p>
          </p:txBody>
        </p:sp>
      </p:grpSp>
      <p:sp>
        <p:nvSpPr>
          <p:cNvPr id="38" name="Title 1">
            <a:extLst>
              <a:ext uri="{FF2B5EF4-FFF2-40B4-BE49-F238E27FC236}">
                <a16:creationId xmlns:a16="http://schemas.microsoft.com/office/drawing/2014/main" id="{64061FAB-286E-5646-90CE-A3681407D0CE}"/>
              </a:ext>
            </a:extLst>
          </p:cNvPr>
          <p:cNvSpPr txBox="1">
            <a:spLocks/>
          </p:cNvSpPr>
          <p:nvPr/>
        </p:nvSpPr>
        <p:spPr>
          <a:xfrm>
            <a:off x="655917" y="4566872"/>
            <a:ext cx="3331779" cy="835572"/>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C00000"/>
                </a:solidFill>
                <a:latin typeface="Helvetica Neue Light" panose="02000403000000020004" pitchFamily="2" charset="0"/>
                <a:ea typeface="Helvetica Neue Light" panose="02000403000000020004" pitchFamily="2" charset="0"/>
                <a:cs typeface="Open Sans Light" panose="020B0306030504020204" pitchFamily="34" charset="0"/>
              </a:rPr>
              <a:t>30 types of hard and soft constraints</a:t>
            </a:r>
          </a:p>
        </p:txBody>
      </p:sp>
      <p:sp>
        <p:nvSpPr>
          <p:cNvPr id="9" name="Title 1">
            <a:extLst>
              <a:ext uri="{FF2B5EF4-FFF2-40B4-BE49-F238E27FC236}">
                <a16:creationId xmlns:a16="http://schemas.microsoft.com/office/drawing/2014/main" id="{32DD85B4-C882-434D-6295-0E9097D38255}"/>
              </a:ext>
            </a:extLst>
          </p:cNvPr>
          <p:cNvSpPr txBox="1">
            <a:spLocks/>
          </p:cNvSpPr>
          <p:nvPr/>
        </p:nvSpPr>
        <p:spPr>
          <a:xfrm>
            <a:off x="7821288" y="5560848"/>
            <a:ext cx="3331779" cy="83557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Nodes </a:t>
            </a:r>
            <a:br>
              <a:rPr lang="en-US" sz="32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br>
            <a:r>
              <a:rPr lang="en-US" sz="32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(computers)</a:t>
            </a:r>
          </a:p>
        </p:txBody>
      </p:sp>
      <p:pic>
        <p:nvPicPr>
          <p:cNvPr id="10" name="Picture 9">
            <a:extLst>
              <a:ext uri="{FF2B5EF4-FFF2-40B4-BE49-F238E27FC236}">
                <a16:creationId xmlns:a16="http://schemas.microsoft.com/office/drawing/2014/main" id="{8F465790-3D1B-D546-278F-57D1F165A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8374" y="5315045"/>
            <a:ext cx="1435721" cy="1377927"/>
          </a:xfrm>
          <a:prstGeom prst="rect">
            <a:avLst/>
          </a:prstGeom>
        </p:spPr>
      </p:pic>
      <p:pic>
        <p:nvPicPr>
          <p:cNvPr id="11" name="Picture 10">
            <a:extLst>
              <a:ext uri="{FF2B5EF4-FFF2-40B4-BE49-F238E27FC236}">
                <a16:creationId xmlns:a16="http://schemas.microsoft.com/office/drawing/2014/main" id="{5A42817D-4233-07EB-BEE6-987C0BF66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309" y="5307068"/>
            <a:ext cx="1435721" cy="1377927"/>
          </a:xfrm>
          <a:prstGeom prst="rect">
            <a:avLst/>
          </a:prstGeom>
        </p:spPr>
      </p:pic>
      <p:pic>
        <p:nvPicPr>
          <p:cNvPr id="12" name="Picture 11">
            <a:extLst>
              <a:ext uri="{FF2B5EF4-FFF2-40B4-BE49-F238E27FC236}">
                <a16:creationId xmlns:a16="http://schemas.microsoft.com/office/drawing/2014/main" id="{325A53FE-C8FE-FCCF-30D4-484293817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43" y="5307068"/>
            <a:ext cx="1435721" cy="1377927"/>
          </a:xfrm>
          <a:prstGeom prst="rect">
            <a:avLst/>
          </a:prstGeom>
        </p:spPr>
      </p:pic>
      <p:sp>
        <p:nvSpPr>
          <p:cNvPr id="13" name="Rounded Rectangle 12">
            <a:extLst>
              <a:ext uri="{FF2B5EF4-FFF2-40B4-BE49-F238E27FC236}">
                <a16:creationId xmlns:a16="http://schemas.microsoft.com/office/drawing/2014/main" id="{68048F48-A67A-9396-3709-8803E649ECE8}"/>
              </a:ext>
            </a:extLst>
          </p:cNvPr>
          <p:cNvSpPr/>
          <p:nvPr/>
        </p:nvSpPr>
        <p:spPr>
          <a:xfrm>
            <a:off x="4593123" y="3536654"/>
            <a:ext cx="3229682" cy="1301359"/>
          </a:xfrm>
          <a:prstGeom prst="round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3600" dirty="0">
                <a:ln>
                  <a:solidFill>
                    <a:schemeClr val="bg1"/>
                  </a:solidFill>
                </a:ln>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Kubernetes Scheduler</a:t>
            </a:r>
          </a:p>
        </p:txBody>
      </p:sp>
      <p:pic>
        <p:nvPicPr>
          <p:cNvPr id="14" name="Picture 13">
            <a:extLst>
              <a:ext uri="{FF2B5EF4-FFF2-40B4-BE49-F238E27FC236}">
                <a16:creationId xmlns:a16="http://schemas.microsoft.com/office/drawing/2014/main" id="{B4A9D705-74CB-6D3D-DD60-ADAFCDD38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376" y="3166747"/>
            <a:ext cx="745255" cy="723860"/>
          </a:xfrm>
          <a:prstGeom prst="rect">
            <a:avLst/>
          </a:prstGeom>
        </p:spPr>
      </p:pic>
      <p:sp>
        <p:nvSpPr>
          <p:cNvPr id="7" name="Slide Number Placeholder 6">
            <a:extLst>
              <a:ext uri="{FF2B5EF4-FFF2-40B4-BE49-F238E27FC236}">
                <a16:creationId xmlns:a16="http://schemas.microsoft.com/office/drawing/2014/main" id="{459DC8DB-10FD-E0BD-918D-FC9CA67805EF}"/>
              </a:ext>
            </a:extLst>
          </p:cNvPr>
          <p:cNvSpPr>
            <a:spLocks noGrp="1"/>
          </p:cNvSpPr>
          <p:nvPr>
            <p:ph type="sldNum" sz="quarter" idx="12"/>
          </p:nvPr>
        </p:nvSpPr>
        <p:spPr/>
        <p:txBody>
          <a:bodyPr/>
          <a:lstStyle/>
          <a:p>
            <a:fld id="{CC2D0EA6-0E1D-4743-B361-37664170867C}" type="slidenum">
              <a:rPr lang="en-US" smtClean="0"/>
              <a:t>3</a:t>
            </a:fld>
            <a:endParaRPr lang="en-US"/>
          </a:p>
        </p:txBody>
      </p:sp>
      <p:sp>
        <p:nvSpPr>
          <p:cNvPr id="8" name="Title 1">
            <a:extLst>
              <a:ext uri="{FF2B5EF4-FFF2-40B4-BE49-F238E27FC236}">
                <a16:creationId xmlns:a16="http://schemas.microsoft.com/office/drawing/2014/main" id="{6B66188D-87F6-8FC2-0635-6254D28ABAA3}"/>
              </a:ext>
            </a:extLst>
          </p:cNvPr>
          <p:cNvSpPr>
            <a:spLocks noGrp="1"/>
          </p:cNvSpPr>
          <p:nvPr>
            <p:ph type="title"/>
          </p:nvPr>
        </p:nvSpPr>
        <p:spPr>
          <a:xfrm>
            <a:off x="691003" y="144006"/>
            <a:ext cx="10515600" cy="812352"/>
          </a:xfrm>
        </p:spPr>
        <p:txBody>
          <a:bodyPr/>
          <a:lstStyle/>
          <a:p>
            <a:r>
              <a:rPr lang="en-US" dirty="0"/>
              <a:t>Example: Kubernetes (k8s)</a:t>
            </a:r>
          </a:p>
        </p:txBody>
      </p:sp>
      <p:sp>
        <p:nvSpPr>
          <p:cNvPr id="15" name="Title 1">
            <a:extLst>
              <a:ext uri="{FF2B5EF4-FFF2-40B4-BE49-F238E27FC236}">
                <a16:creationId xmlns:a16="http://schemas.microsoft.com/office/drawing/2014/main" id="{6B388ECB-8DF6-444B-03B6-ECB3364FE45E}"/>
              </a:ext>
            </a:extLst>
          </p:cNvPr>
          <p:cNvSpPr txBox="1">
            <a:spLocks/>
          </p:cNvSpPr>
          <p:nvPr/>
        </p:nvSpPr>
        <p:spPr>
          <a:xfrm>
            <a:off x="269978" y="1962643"/>
            <a:ext cx="1631728" cy="83557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2">
                    <a:lumMod val="10000"/>
                  </a:schemeClr>
                </a:solidFill>
                <a:latin typeface="Helvetica Neue Light" panose="02000403000000020004" pitchFamily="2" charset="0"/>
                <a:ea typeface="Helvetica Neue Light" panose="02000403000000020004" pitchFamily="2" charset="0"/>
                <a:cs typeface="Open Sans Light" panose="020B0306030504020204" pitchFamily="34" charset="0"/>
              </a:rPr>
              <a:t>Pods (jobs)</a:t>
            </a:r>
          </a:p>
        </p:txBody>
      </p:sp>
      <p:sp>
        <p:nvSpPr>
          <p:cNvPr id="16" name="Down Arrow 26">
            <a:extLst>
              <a:ext uri="{FF2B5EF4-FFF2-40B4-BE49-F238E27FC236}">
                <a16:creationId xmlns:a16="http://schemas.microsoft.com/office/drawing/2014/main" id="{6DF13FFC-4DAD-200C-0CF3-AAA4E61F9310}"/>
              </a:ext>
            </a:extLst>
          </p:cNvPr>
          <p:cNvSpPr/>
          <p:nvPr/>
        </p:nvSpPr>
        <p:spPr>
          <a:xfrm>
            <a:off x="5939703" y="3096793"/>
            <a:ext cx="578466" cy="435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26">
            <a:extLst>
              <a:ext uri="{FF2B5EF4-FFF2-40B4-BE49-F238E27FC236}">
                <a16:creationId xmlns:a16="http://schemas.microsoft.com/office/drawing/2014/main" id="{710FB3A3-FFE7-B425-B39C-07FE09FCE967}"/>
              </a:ext>
            </a:extLst>
          </p:cNvPr>
          <p:cNvSpPr/>
          <p:nvPr/>
        </p:nvSpPr>
        <p:spPr>
          <a:xfrm>
            <a:off x="5948803" y="4866694"/>
            <a:ext cx="578466" cy="435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04502552"/>
      </p:ext>
    </p:extLst>
  </p:cSld>
  <p:clrMapOvr>
    <a:masterClrMapping/>
  </p:clrMapOvr>
  <mc:AlternateContent xmlns:mc="http://schemas.openxmlformats.org/markup-compatibility/2006" xmlns:p14="http://schemas.microsoft.com/office/powerpoint/2010/main">
    <mc:Choice Requires="p14">
      <p:transition spd="slow" p14:dur="2000" advTm="50631"/>
    </mc:Choice>
    <mc:Fallback xmlns="">
      <p:transition spd="slow" advTm="50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9EF6-6075-EB38-4E9A-A16956F5C8A1}"/>
              </a:ext>
            </a:extLst>
          </p:cNvPr>
          <p:cNvSpPr>
            <a:spLocks noGrp="1"/>
          </p:cNvSpPr>
          <p:nvPr>
            <p:ph type="title"/>
          </p:nvPr>
        </p:nvSpPr>
        <p:spPr/>
        <p:txBody>
          <a:bodyPr/>
          <a:lstStyle/>
          <a:p>
            <a:r>
              <a:rPr lang="en-US" dirty="0"/>
              <a:t>The k8s cluster manager</a:t>
            </a:r>
          </a:p>
        </p:txBody>
      </p:sp>
      <p:sp>
        <p:nvSpPr>
          <p:cNvPr id="4" name="Slide Number Placeholder 3">
            <a:extLst>
              <a:ext uri="{FF2B5EF4-FFF2-40B4-BE49-F238E27FC236}">
                <a16:creationId xmlns:a16="http://schemas.microsoft.com/office/drawing/2014/main" id="{3FD80DA4-20B1-FE85-E3CE-780D60E67EBC}"/>
              </a:ext>
            </a:extLst>
          </p:cNvPr>
          <p:cNvSpPr>
            <a:spLocks noGrp="1"/>
          </p:cNvSpPr>
          <p:nvPr>
            <p:ph type="sldNum" sz="quarter" idx="12"/>
          </p:nvPr>
        </p:nvSpPr>
        <p:spPr/>
        <p:txBody>
          <a:bodyPr/>
          <a:lstStyle/>
          <a:p>
            <a:fld id="{CC2D0EA6-0E1D-4743-B361-37664170867C}" type="slidenum">
              <a:rPr lang="en-US" smtClean="0"/>
              <a:t>4</a:t>
            </a:fld>
            <a:endParaRPr lang="en-US"/>
          </a:p>
        </p:txBody>
      </p:sp>
      <p:sp>
        <p:nvSpPr>
          <p:cNvPr id="20" name="Title 1">
            <a:extLst>
              <a:ext uri="{FF2B5EF4-FFF2-40B4-BE49-F238E27FC236}">
                <a16:creationId xmlns:a16="http://schemas.microsoft.com/office/drawing/2014/main" id="{B41700C7-3E6B-1971-8A24-BCF93C25ED3C}"/>
              </a:ext>
            </a:extLst>
          </p:cNvPr>
          <p:cNvSpPr txBox="1">
            <a:spLocks/>
          </p:cNvSpPr>
          <p:nvPr/>
        </p:nvSpPr>
        <p:spPr>
          <a:xfrm>
            <a:off x="2242348" y="3640590"/>
            <a:ext cx="4388790" cy="18049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000" b="1" dirty="0">
              <a:solidFill>
                <a:srgbClr val="82002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itle 1">
            <a:extLst>
              <a:ext uri="{FF2B5EF4-FFF2-40B4-BE49-F238E27FC236}">
                <a16:creationId xmlns:a16="http://schemas.microsoft.com/office/drawing/2014/main" id="{BE8894D7-D2B5-7A64-2F95-0C4FAD8544F4}"/>
              </a:ext>
            </a:extLst>
          </p:cNvPr>
          <p:cNvSpPr txBox="1">
            <a:spLocks/>
          </p:cNvSpPr>
          <p:nvPr/>
        </p:nvSpPr>
        <p:spPr>
          <a:xfrm>
            <a:off x="646268" y="1519416"/>
            <a:ext cx="10464035" cy="48369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3300" dirty="0">
                <a:latin typeface="Helvetica Neue Light" panose="02000403000000020004"/>
                <a:ea typeface="Open Sans Light" panose="020B0306030504020204" pitchFamily="34" charset="0"/>
                <a:cs typeface="Open Sans Light" panose="020B0306030504020204" pitchFamily="34" charset="0"/>
              </a:rPr>
              <a:t>Ad-hoc data structures to represent cluster state</a:t>
            </a:r>
          </a:p>
          <a:p>
            <a:pPr marL="457200" indent="-457200">
              <a:buFont typeface="Arial" panose="020B0604020202020204" pitchFamily="34" charset="0"/>
              <a:buChar char="•"/>
            </a:pPr>
            <a:r>
              <a:rPr lang="en-US" sz="3300" dirty="0">
                <a:latin typeface="Helvetica Neue Light" panose="02000403000000020004"/>
                <a:ea typeface="Open Sans Light" panose="020B0306030504020204" pitchFamily="34" charset="0"/>
                <a:cs typeface="Open Sans Light" panose="020B0306030504020204" pitchFamily="34" charset="0"/>
              </a:rPr>
              <a:t>Custom best-effort heuristics for decisions</a:t>
            </a:r>
          </a:p>
          <a:p>
            <a:pPr marL="457200" indent="-457200">
              <a:buFont typeface="Arial" panose="020B0604020202020204" pitchFamily="34" charset="0"/>
              <a:buChar char="•"/>
            </a:pPr>
            <a:endParaRPr lang="en-US" sz="3000" b="1" dirty="0">
              <a:solidFill>
                <a:srgbClr val="820024"/>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3700" b="1" dirty="0">
                <a:solidFill>
                  <a:srgbClr val="820024"/>
                </a:solidFill>
                <a:latin typeface="Helvetica Neue Light" panose="02000403000000020004"/>
                <a:ea typeface="Open Sans Light" panose="020B0306030504020204" pitchFamily="34" charset="0"/>
                <a:cs typeface="Open Sans Light" panose="020B0306030504020204" pitchFamily="34" charset="0"/>
              </a:rPr>
              <a:t>Problems</a:t>
            </a:r>
          </a:p>
          <a:p>
            <a:endParaRPr lang="en-US" sz="3700" b="1" dirty="0">
              <a:solidFill>
                <a:srgbClr val="820024"/>
              </a:solidFill>
              <a:latin typeface="Helvetica Neue Light" panose="02000403000000020004"/>
              <a:ea typeface="Open Sans Light" panose="020B0306030504020204" pitchFamily="34" charset="0"/>
              <a:cs typeface="Open Sans Light" panose="020B0306030504020204" pitchFamily="34" charset="0"/>
            </a:endParaRPr>
          </a:p>
          <a:p>
            <a:pPr marL="457200" indent="-457200">
              <a:buFont typeface="Arial" panose="020B0604020202020204" pitchFamily="34" charset="0"/>
              <a:buChar char="•"/>
            </a:pPr>
            <a:r>
              <a:rPr lang="en-US" sz="3300" b="1" dirty="0">
                <a:solidFill>
                  <a:srgbClr val="820024"/>
                </a:solidFill>
                <a:latin typeface="Helvetica Neue Light" panose="02000403000000020004"/>
                <a:ea typeface="Open Sans Light" panose="020B0306030504020204" pitchFamily="34" charset="0"/>
                <a:cs typeface="Open Sans Light" panose="020B0306030504020204" pitchFamily="34" charset="0"/>
              </a:rPr>
              <a:t>Scalability: </a:t>
            </a:r>
            <a:r>
              <a:rPr lang="en-US" sz="3300" dirty="0">
                <a:latin typeface="Helvetica Neue Light" panose="02000403000000020004"/>
                <a:ea typeface="Open Sans Light" panose="020B0306030504020204" pitchFamily="34" charset="0"/>
                <a:cs typeface="Open Sans Light" panose="020B0306030504020204" pitchFamily="34" charset="0"/>
              </a:rPr>
              <a:t>slow when constraints are complex</a:t>
            </a:r>
          </a:p>
          <a:p>
            <a:pPr marL="457200" indent="-457200">
              <a:buFont typeface="Arial" panose="020B0604020202020204" pitchFamily="34" charset="0"/>
              <a:buChar char="•"/>
            </a:pPr>
            <a:r>
              <a:rPr lang="en-US" sz="3300" b="1" dirty="0">
                <a:solidFill>
                  <a:srgbClr val="820024"/>
                </a:solidFill>
                <a:latin typeface="Helvetica Neue Light" panose="02000403000000020004"/>
                <a:ea typeface="Open Sans Light" panose="020B0306030504020204" pitchFamily="34" charset="0"/>
                <a:cs typeface="Open Sans Light" panose="020B0306030504020204" pitchFamily="34" charset="0"/>
              </a:rPr>
              <a:t>Decision quality: </a:t>
            </a:r>
            <a:r>
              <a:rPr lang="en-US" sz="3300" dirty="0">
                <a:latin typeface="Helvetica Neue Light" panose="02000403000000020004"/>
                <a:ea typeface="Open Sans Light" panose="020B0306030504020204" pitchFamily="34" charset="0"/>
                <a:cs typeface="Open Sans Light" panose="020B0306030504020204" pitchFamily="34" charset="0"/>
              </a:rPr>
              <a:t>suboptimal solutions</a:t>
            </a:r>
          </a:p>
          <a:p>
            <a:pPr marL="457200" indent="-457200">
              <a:buFont typeface="Arial" panose="020B0604020202020204" pitchFamily="34" charset="0"/>
              <a:buChar char="•"/>
            </a:pPr>
            <a:r>
              <a:rPr lang="en-US" sz="3300" b="1" dirty="0">
                <a:solidFill>
                  <a:srgbClr val="820024"/>
                </a:solidFill>
                <a:latin typeface="Helvetica Neue Light" panose="02000403000000020004"/>
                <a:ea typeface="Open Sans Light" panose="020B0306030504020204" pitchFamily="34" charset="0"/>
                <a:cs typeface="Open Sans Light" panose="020B0306030504020204" pitchFamily="34" charset="0"/>
              </a:rPr>
              <a:t>Extensibility: </a:t>
            </a:r>
            <a:r>
              <a:rPr lang="en-US" sz="3300" dirty="0">
                <a:latin typeface="Helvetica Neue Light" panose="02000403000000020004"/>
                <a:ea typeface="Open Sans Light" panose="020B0306030504020204" pitchFamily="34" charset="0"/>
                <a:cs typeface="Open Sans Light" panose="020B0306030504020204" pitchFamily="34" charset="0"/>
              </a:rPr>
              <a:t>very hard to add new constraints</a:t>
            </a:r>
          </a:p>
          <a:p>
            <a:pPr marL="457200" indent="-457200">
              <a:buFont typeface="Arial" panose="020B0604020202020204" pitchFamily="34" charset="0"/>
              <a:buChar char="•"/>
            </a:pPr>
            <a:endParaRPr lang="en-US" sz="3300" dirty="0">
              <a:latin typeface="Helvetica Neue Light" panose="02000403000000020004"/>
              <a:ea typeface="Open Sans Light" panose="020B0306030504020204" pitchFamily="34" charset="0"/>
              <a:cs typeface="Open Sans Light" panose="020B0306030504020204" pitchFamily="34" charset="0"/>
            </a:endParaRPr>
          </a:p>
          <a:p>
            <a:r>
              <a:rPr lang="en-US" sz="3300" b="1" dirty="0">
                <a:solidFill>
                  <a:srgbClr val="820024"/>
                </a:solidFill>
                <a:latin typeface="Helvetica Neue Light" panose="02000403000000020004"/>
                <a:ea typeface="Open Sans Light" panose="020B0306030504020204" pitchFamily="34" charset="0"/>
                <a:cs typeface="Open Sans Light" panose="020B0306030504020204" pitchFamily="34" charset="0"/>
              </a:rPr>
              <a:t>We show how to solve these problems in an elegant way</a:t>
            </a:r>
            <a:endParaRPr lang="en-US" sz="3000" b="1" dirty="0">
              <a:solidFill>
                <a:srgbClr val="82002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ustDataLst>
      <p:tags r:id="rId1"/>
    </p:custDataLst>
    <p:extLst>
      <p:ext uri="{BB962C8B-B14F-4D97-AF65-F5344CB8AC3E}">
        <p14:creationId xmlns:p14="http://schemas.microsoft.com/office/powerpoint/2010/main" val="764331698"/>
      </p:ext>
    </p:extLst>
  </p:cSld>
  <p:clrMapOvr>
    <a:masterClrMapping/>
  </p:clrMapOvr>
  <mc:AlternateContent xmlns:mc="http://schemas.openxmlformats.org/markup-compatibility/2006" xmlns:p14="http://schemas.microsoft.com/office/powerpoint/2010/main">
    <mc:Choice Requires="p14">
      <p:transition spd="slow" p14:dur="2000" advTm="42562"/>
    </mc:Choice>
    <mc:Fallback xmlns="">
      <p:transition spd="slow" advTm="425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7189-DC60-FBF2-D54D-40CD0DC816CE}"/>
              </a:ext>
            </a:extLst>
          </p:cNvPr>
          <p:cNvSpPr>
            <a:spLocks noGrp="1"/>
          </p:cNvSpPr>
          <p:nvPr>
            <p:ph type="title"/>
          </p:nvPr>
        </p:nvSpPr>
        <p:spPr>
          <a:xfrm>
            <a:off x="285466" y="-57920"/>
            <a:ext cx="10515600" cy="1325563"/>
          </a:xfrm>
        </p:spPr>
        <p:txBody>
          <a:bodyPr/>
          <a:lstStyle/>
          <a:p>
            <a:r>
              <a:rPr lang="en-US" dirty="0">
                <a:latin typeface="Helvetica Neue Light" panose="02000403000000020004"/>
              </a:rPr>
              <a:t>Cluster manager control loop</a:t>
            </a:r>
          </a:p>
        </p:txBody>
      </p:sp>
      <p:sp>
        <p:nvSpPr>
          <p:cNvPr id="4" name="Slide Number Placeholder 3">
            <a:extLst>
              <a:ext uri="{FF2B5EF4-FFF2-40B4-BE49-F238E27FC236}">
                <a16:creationId xmlns:a16="http://schemas.microsoft.com/office/drawing/2014/main" id="{EC5EED97-168A-4E0E-419B-454DBB6E816E}"/>
              </a:ext>
            </a:extLst>
          </p:cNvPr>
          <p:cNvSpPr>
            <a:spLocks noGrp="1"/>
          </p:cNvSpPr>
          <p:nvPr>
            <p:ph type="sldNum" sz="quarter" idx="12"/>
          </p:nvPr>
        </p:nvSpPr>
        <p:spPr/>
        <p:txBody>
          <a:bodyPr/>
          <a:lstStyle/>
          <a:p>
            <a:fld id="{CC2D0EA6-0E1D-4743-B361-37664170867C}" type="slidenum">
              <a:rPr lang="en-US" smtClean="0">
                <a:latin typeface="Helvetica Neue Light" panose="02000403000000020004"/>
              </a:rPr>
              <a:t>5</a:t>
            </a:fld>
            <a:endParaRPr lang="en-US">
              <a:latin typeface="Helvetica Neue Light" panose="02000403000000020004"/>
            </a:endParaRPr>
          </a:p>
        </p:txBody>
      </p:sp>
      <p:pic>
        <p:nvPicPr>
          <p:cNvPr id="5" name="Picture 4">
            <a:extLst>
              <a:ext uri="{FF2B5EF4-FFF2-40B4-BE49-F238E27FC236}">
                <a16:creationId xmlns:a16="http://schemas.microsoft.com/office/drawing/2014/main" id="{3C2A2849-57B7-720C-A4F4-D33D4846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18" y="3932032"/>
            <a:ext cx="1435721" cy="1377927"/>
          </a:xfrm>
          <a:prstGeom prst="rect">
            <a:avLst/>
          </a:prstGeom>
        </p:spPr>
      </p:pic>
      <p:sp>
        <p:nvSpPr>
          <p:cNvPr id="6" name="Rectangle 5">
            <a:extLst>
              <a:ext uri="{FF2B5EF4-FFF2-40B4-BE49-F238E27FC236}">
                <a16:creationId xmlns:a16="http://schemas.microsoft.com/office/drawing/2014/main" id="{BB8264DD-24DC-09AE-C804-8DF0497F3ECB}"/>
              </a:ext>
            </a:extLst>
          </p:cNvPr>
          <p:cNvSpPr/>
          <p:nvPr/>
        </p:nvSpPr>
        <p:spPr>
          <a:xfrm>
            <a:off x="2944247" y="3529833"/>
            <a:ext cx="1072529" cy="804397"/>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sensing</a:t>
            </a:r>
          </a:p>
        </p:txBody>
      </p:sp>
      <p:sp>
        <p:nvSpPr>
          <p:cNvPr id="7" name="Rectangle 6">
            <a:extLst>
              <a:ext uri="{FF2B5EF4-FFF2-40B4-BE49-F238E27FC236}">
                <a16:creationId xmlns:a16="http://schemas.microsoft.com/office/drawing/2014/main" id="{72AB0DCC-9378-907C-58C0-FE39A5A898D1}"/>
              </a:ext>
            </a:extLst>
          </p:cNvPr>
          <p:cNvSpPr/>
          <p:nvPr/>
        </p:nvSpPr>
        <p:spPr>
          <a:xfrm>
            <a:off x="2944246" y="4812633"/>
            <a:ext cx="1072529" cy="804397"/>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Helvetica Neue Light" panose="02000403000000020004"/>
              </a:rPr>
              <a:t>actuation</a:t>
            </a:r>
          </a:p>
        </p:txBody>
      </p:sp>
      <p:sp>
        <p:nvSpPr>
          <p:cNvPr id="8" name="Arrow: Right 7">
            <a:extLst>
              <a:ext uri="{FF2B5EF4-FFF2-40B4-BE49-F238E27FC236}">
                <a16:creationId xmlns:a16="http://schemas.microsoft.com/office/drawing/2014/main" id="{094BA2C2-47FF-2638-8423-BE008649DF6B}"/>
              </a:ext>
            </a:extLst>
          </p:cNvPr>
          <p:cNvSpPr/>
          <p:nvPr/>
        </p:nvSpPr>
        <p:spPr>
          <a:xfrm>
            <a:off x="2236935"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9" name="Arrow: Left 8">
            <a:extLst>
              <a:ext uri="{FF2B5EF4-FFF2-40B4-BE49-F238E27FC236}">
                <a16:creationId xmlns:a16="http://schemas.microsoft.com/office/drawing/2014/main" id="{821B47A5-091E-4554-213A-079B4EDF1ECB}"/>
              </a:ext>
            </a:extLst>
          </p:cNvPr>
          <p:cNvSpPr/>
          <p:nvPr/>
        </p:nvSpPr>
        <p:spPr>
          <a:xfrm>
            <a:off x="2186310" y="4936387"/>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0" name="Can 1">
            <a:extLst>
              <a:ext uri="{FF2B5EF4-FFF2-40B4-BE49-F238E27FC236}">
                <a16:creationId xmlns:a16="http://schemas.microsoft.com/office/drawing/2014/main" id="{D1F70DD6-C4FC-15A9-36DE-B41E2C63D017}"/>
              </a:ext>
            </a:extLst>
          </p:cNvPr>
          <p:cNvSpPr/>
          <p:nvPr/>
        </p:nvSpPr>
        <p:spPr>
          <a:xfrm>
            <a:off x="4830999" y="2261937"/>
            <a:ext cx="1528549" cy="3863858"/>
          </a:xfrm>
          <a:prstGeom prst="can">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11" name="TextBox 10">
            <a:extLst>
              <a:ext uri="{FF2B5EF4-FFF2-40B4-BE49-F238E27FC236}">
                <a16:creationId xmlns:a16="http://schemas.microsoft.com/office/drawing/2014/main" id="{94B53DB0-326D-04A5-652B-85E8F547887B}"/>
              </a:ext>
            </a:extLst>
          </p:cNvPr>
          <p:cNvSpPr txBox="1"/>
          <p:nvPr/>
        </p:nvSpPr>
        <p:spPr>
          <a:xfrm>
            <a:off x="5005251" y="6139172"/>
            <a:ext cx="1216680" cy="646331"/>
          </a:xfrm>
          <a:prstGeom prst="rect">
            <a:avLst/>
          </a:prstGeom>
          <a:noFill/>
        </p:spPr>
        <p:txBody>
          <a:bodyPr wrap="none" rtlCol="0">
            <a:spAutoFit/>
          </a:bodyPr>
          <a:lstStyle/>
          <a:p>
            <a:pPr algn="ctr"/>
            <a:r>
              <a:rPr lang="en-US" dirty="0">
                <a:latin typeface="Helvetica Neue Light" panose="02000403000000020004"/>
              </a:rPr>
              <a:t>State DB</a:t>
            </a:r>
          </a:p>
          <a:p>
            <a:pPr algn="ctr"/>
            <a:r>
              <a:rPr lang="en-US" dirty="0">
                <a:latin typeface="Helvetica Neue Light" panose="02000403000000020004"/>
              </a:rPr>
              <a:t>(relational)</a:t>
            </a:r>
          </a:p>
        </p:txBody>
      </p:sp>
      <p:sp>
        <p:nvSpPr>
          <p:cNvPr id="12" name="Arrow: Right 11">
            <a:extLst>
              <a:ext uri="{FF2B5EF4-FFF2-40B4-BE49-F238E27FC236}">
                <a16:creationId xmlns:a16="http://schemas.microsoft.com/office/drawing/2014/main" id="{799E9E65-48C5-B32D-CF00-C95D6B3EE424}"/>
              </a:ext>
            </a:extLst>
          </p:cNvPr>
          <p:cNvSpPr/>
          <p:nvPr/>
        </p:nvSpPr>
        <p:spPr>
          <a:xfrm>
            <a:off x="4174073"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3" name="Arrow: Left 12">
            <a:extLst>
              <a:ext uri="{FF2B5EF4-FFF2-40B4-BE49-F238E27FC236}">
                <a16:creationId xmlns:a16="http://schemas.microsoft.com/office/drawing/2014/main" id="{1B3D125A-087D-8F94-C5BA-8CBD9DBDA003}"/>
              </a:ext>
            </a:extLst>
          </p:cNvPr>
          <p:cNvSpPr/>
          <p:nvPr/>
        </p:nvSpPr>
        <p:spPr>
          <a:xfrm>
            <a:off x="4097612"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5" name="Rectangle 14">
            <a:extLst>
              <a:ext uri="{FF2B5EF4-FFF2-40B4-BE49-F238E27FC236}">
                <a16:creationId xmlns:a16="http://schemas.microsoft.com/office/drawing/2014/main" id="{0D31E120-EA70-05A8-56DB-65A6FEEE75B0}"/>
              </a:ext>
            </a:extLst>
          </p:cNvPr>
          <p:cNvSpPr/>
          <p:nvPr/>
        </p:nvSpPr>
        <p:spPr>
          <a:xfrm>
            <a:off x="5059008" y="3529833"/>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current</a:t>
            </a:r>
          </a:p>
          <a:p>
            <a:pPr algn="ctr"/>
            <a:r>
              <a:rPr lang="en-US" dirty="0">
                <a:solidFill>
                  <a:schemeClr val="tx1"/>
                </a:solidFill>
                <a:latin typeface="Helvetica Neue Light" panose="02000403000000020004"/>
              </a:rPr>
              <a:t>state</a:t>
            </a:r>
          </a:p>
        </p:txBody>
      </p:sp>
      <p:sp>
        <p:nvSpPr>
          <p:cNvPr id="16" name="Rectangle 15">
            <a:extLst>
              <a:ext uri="{FF2B5EF4-FFF2-40B4-BE49-F238E27FC236}">
                <a16:creationId xmlns:a16="http://schemas.microsoft.com/office/drawing/2014/main" id="{514ED106-FA3E-A28A-4ADD-1DE11C74DDE4}"/>
              </a:ext>
            </a:extLst>
          </p:cNvPr>
          <p:cNvSpPr/>
          <p:nvPr/>
        </p:nvSpPr>
        <p:spPr>
          <a:xfrm>
            <a:off x="5059008" y="4807466"/>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next</a:t>
            </a:r>
          </a:p>
          <a:p>
            <a:pPr algn="ctr"/>
            <a:r>
              <a:rPr lang="en-US" dirty="0">
                <a:solidFill>
                  <a:schemeClr val="tx1"/>
                </a:solidFill>
                <a:latin typeface="Helvetica Neue Light" panose="02000403000000020004"/>
              </a:rPr>
              <a:t>state</a:t>
            </a:r>
          </a:p>
        </p:txBody>
      </p:sp>
      <p:sp>
        <p:nvSpPr>
          <p:cNvPr id="19" name="Arrow: Down 18">
            <a:extLst>
              <a:ext uri="{FF2B5EF4-FFF2-40B4-BE49-F238E27FC236}">
                <a16:creationId xmlns:a16="http://schemas.microsoft.com/office/drawing/2014/main" id="{EB879483-1F1C-EF0E-60F6-735285B2C00E}"/>
              </a:ext>
            </a:extLst>
          </p:cNvPr>
          <p:cNvSpPr/>
          <p:nvPr/>
        </p:nvSpPr>
        <p:spPr>
          <a:xfrm>
            <a:off x="5342021" y="1890067"/>
            <a:ext cx="543140" cy="5368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0" name="Rectangle 19">
            <a:extLst>
              <a:ext uri="{FF2B5EF4-FFF2-40B4-BE49-F238E27FC236}">
                <a16:creationId xmlns:a16="http://schemas.microsoft.com/office/drawing/2014/main" id="{FBEC8D63-0DBB-4C0C-23B6-B310EC703071}"/>
              </a:ext>
            </a:extLst>
          </p:cNvPr>
          <p:cNvSpPr/>
          <p:nvPr/>
        </p:nvSpPr>
        <p:spPr>
          <a:xfrm>
            <a:off x="5059008" y="2708823"/>
            <a:ext cx="1072529" cy="619344"/>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desired</a:t>
            </a:r>
          </a:p>
          <a:p>
            <a:pPr algn="ctr"/>
            <a:r>
              <a:rPr lang="en-US" dirty="0">
                <a:solidFill>
                  <a:schemeClr val="tx1"/>
                </a:solidFill>
                <a:latin typeface="Helvetica Neue Light" panose="02000403000000020004"/>
              </a:rPr>
              <a:t>state</a:t>
            </a:r>
          </a:p>
        </p:txBody>
      </p:sp>
      <p:sp>
        <p:nvSpPr>
          <p:cNvPr id="22" name="Arrow: Right 21">
            <a:extLst>
              <a:ext uri="{FF2B5EF4-FFF2-40B4-BE49-F238E27FC236}">
                <a16:creationId xmlns:a16="http://schemas.microsoft.com/office/drawing/2014/main" id="{81C5DC06-4634-F0BF-2A2E-AAB535DC26B5}"/>
              </a:ext>
            </a:extLst>
          </p:cNvPr>
          <p:cNvSpPr/>
          <p:nvPr/>
        </p:nvSpPr>
        <p:spPr>
          <a:xfrm>
            <a:off x="6626065"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3" name="Arrow: Left 22">
            <a:extLst>
              <a:ext uri="{FF2B5EF4-FFF2-40B4-BE49-F238E27FC236}">
                <a16:creationId xmlns:a16="http://schemas.microsoft.com/office/drawing/2014/main" id="{BD2B2C32-C883-8249-D7DC-8E1FE568CD5F}"/>
              </a:ext>
            </a:extLst>
          </p:cNvPr>
          <p:cNvSpPr/>
          <p:nvPr/>
        </p:nvSpPr>
        <p:spPr>
          <a:xfrm>
            <a:off x="6549604"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4" name="Arrow: Right 23">
            <a:extLst>
              <a:ext uri="{FF2B5EF4-FFF2-40B4-BE49-F238E27FC236}">
                <a16:creationId xmlns:a16="http://schemas.microsoft.com/office/drawing/2014/main" id="{863FCE74-A061-8244-1932-ADA836932C21}"/>
              </a:ext>
            </a:extLst>
          </p:cNvPr>
          <p:cNvSpPr/>
          <p:nvPr/>
        </p:nvSpPr>
        <p:spPr>
          <a:xfrm>
            <a:off x="6626065"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6" name="Rectangle 25">
            <a:extLst>
              <a:ext uri="{FF2B5EF4-FFF2-40B4-BE49-F238E27FC236}">
                <a16:creationId xmlns:a16="http://schemas.microsoft.com/office/drawing/2014/main" id="{9F974AB0-D20E-8550-2AF6-83E0D9220985}"/>
              </a:ext>
            </a:extLst>
          </p:cNvPr>
          <p:cNvSpPr/>
          <p:nvPr/>
        </p:nvSpPr>
        <p:spPr>
          <a:xfrm>
            <a:off x="7442597" y="2578195"/>
            <a:ext cx="1168003" cy="3128211"/>
          </a:xfrm>
          <a:prstGeom prst="rect">
            <a:avLst/>
          </a:prstGeom>
          <a:solidFill>
            <a:schemeClr val="accent5">
              <a:lumMod val="20000"/>
              <a:lumOff val="80000"/>
            </a:schemeClr>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controller</a:t>
            </a:r>
          </a:p>
        </p:txBody>
      </p:sp>
      <p:cxnSp>
        <p:nvCxnSpPr>
          <p:cNvPr id="28" name="Straight Connector 27">
            <a:extLst>
              <a:ext uri="{FF2B5EF4-FFF2-40B4-BE49-F238E27FC236}">
                <a16:creationId xmlns:a16="http://schemas.microsoft.com/office/drawing/2014/main" id="{02ED7592-9A26-0118-E94D-1D0263F33EB4}"/>
              </a:ext>
            </a:extLst>
          </p:cNvPr>
          <p:cNvCxnSpPr/>
          <p:nvPr/>
        </p:nvCxnSpPr>
        <p:spPr>
          <a:xfrm>
            <a:off x="6858510" y="2220686"/>
            <a:ext cx="0" cy="31900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5BA372-83D7-F5C3-9113-3BD595C034DA}"/>
              </a:ext>
            </a:extLst>
          </p:cNvPr>
          <p:cNvSpPr txBox="1"/>
          <p:nvPr/>
        </p:nvSpPr>
        <p:spPr>
          <a:xfrm>
            <a:off x="6719322" y="1855394"/>
            <a:ext cx="1550104" cy="369332"/>
          </a:xfrm>
          <a:prstGeom prst="rect">
            <a:avLst/>
          </a:prstGeom>
          <a:noFill/>
        </p:spPr>
        <p:txBody>
          <a:bodyPr wrap="none" rtlCol="0">
            <a:spAutoFit/>
          </a:bodyPr>
          <a:lstStyle/>
          <a:p>
            <a:r>
              <a:rPr lang="en-US" i="1" dirty="0">
                <a:latin typeface="Helvetica Neue Light" panose="02000403000000020004"/>
              </a:rPr>
              <a:t>Fixed schema</a:t>
            </a:r>
          </a:p>
        </p:txBody>
      </p:sp>
      <p:sp>
        <p:nvSpPr>
          <p:cNvPr id="39" name="TextBox 38">
            <a:extLst>
              <a:ext uri="{FF2B5EF4-FFF2-40B4-BE49-F238E27FC236}">
                <a16:creationId xmlns:a16="http://schemas.microsoft.com/office/drawing/2014/main" id="{EB690184-0928-36A2-4274-C4B9876F5B44}"/>
              </a:ext>
            </a:extLst>
          </p:cNvPr>
          <p:cNvSpPr txBox="1"/>
          <p:nvPr/>
        </p:nvSpPr>
        <p:spPr>
          <a:xfrm>
            <a:off x="5038224" y="1419902"/>
            <a:ext cx="1093313" cy="369332"/>
          </a:xfrm>
          <a:prstGeom prst="rect">
            <a:avLst/>
          </a:prstGeom>
          <a:noFill/>
        </p:spPr>
        <p:txBody>
          <a:bodyPr wrap="none" rtlCol="0">
            <a:spAutoFit/>
          </a:bodyPr>
          <a:lstStyle/>
          <a:p>
            <a:r>
              <a:rPr lang="en-US" dirty="0">
                <a:latin typeface="Helvetica Neue Light" panose="02000403000000020004"/>
              </a:rPr>
              <a:t>New jobs</a:t>
            </a:r>
          </a:p>
        </p:txBody>
      </p:sp>
    </p:spTree>
    <p:extLst>
      <p:ext uri="{BB962C8B-B14F-4D97-AF65-F5344CB8AC3E}">
        <p14:creationId xmlns:p14="http://schemas.microsoft.com/office/powerpoint/2010/main" val="7488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5" grpId="0" animBg="1"/>
      <p:bldP spid="16" grpId="0" animBg="1"/>
      <p:bldP spid="19" grpId="0" animBg="1"/>
      <p:bldP spid="20" grpId="0" animBg="1"/>
      <p:bldP spid="22" grpId="0" animBg="1"/>
      <p:bldP spid="23" grpId="0" animBg="1"/>
      <p:bldP spid="24" grpId="0" animBg="1"/>
      <p:bldP spid="26" grpId="0" animBg="1"/>
      <p:bldP spid="29"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DA4CCAA-9EDB-0859-9A37-9990443035E7}"/>
              </a:ext>
            </a:extLst>
          </p:cNvPr>
          <p:cNvSpPr/>
          <p:nvPr/>
        </p:nvSpPr>
        <p:spPr>
          <a:xfrm>
            <a:off x="4724959" y="2361259"/>
            <a:ext cx="7366955" cy="3671148"/>
          </a:xfrm>
          <a:prstGeom prst="rect">
            <a:avLst/>
          </a:prstGeom>
          <a:solidFill>
            <a:schemeClr val="accent5">
              <a:lumMod val="20000"/>
              <a:lumOff val="80000"/>
            </a:schemeClr>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Neue Light" panose="02000403000000020004"/>
            </a:endParaRPr>
          </a:p>
        </p:txBody>
      </p:sp>
      <p:sp>
        <p:nvSpPr>
          <p:cNvPr id="2" name="Title 1">
            <a:extLst>
              <a:ext uri="{FF2B5EF4-FFF2-40B4-BE49-F238E27FC236}">
                <a16:creationId xmlns:a16="http://schemas.microsoft.com/office/drawing/2014/main" id="{CAE07189-DC60-FBF2-D54D-40CD0DC816CE}"/>
              </a:ext>
            </a:extLst>
          </p:cNvPr>
          <p:cNvSpPr>
            <a:spLocks noGrp="1"/>
          </p:cNvSpPr>
          <p:nvPr>
            <p:ph type="title"/>
          </p:nvPr>
        </p:nvSpPr>
        <p:spPr/>
        <p:txBody>
          <a:bodyPr/>
          <a:lstStyle/>
          <a:p>
            <a:r>
              <a:rPr lang="en-US" dirty="0">
                <a:latin typeface="Helvetica Neue Light" panose="02000403000000020004"/>
              </a:rPr>
              <a:t>Controller </a:t>
            </a:r>
            <a:br>
              <a:rPr lang="en-US" dirty="0">
                <a:latin typeface="Helvetica Neue Light" panose="02000403000000020004"/>
              </a:rPr>
            </a:br>
            <a:r>
              <a:rPr lang="en-US" dirty="0">
                <a:latin typeface="Helvetica Neue Light" panose="02000403000000020004"/>
              </a:rPr>
              <a:t>implementation</a:t>
            </a:r>
          </a:p>
        </p:txBody>
      </p:sp>
      <p:sp>
        <p:nvSpPr>
          <p:cNvPr id="4" name="Slide Number Placeholder 3">
            <a:extLst>
              <a:ext uri="{FF2B5EF4-FFF2-40B4-BE49-F238E27FC236}">
                <a16:creationId xmlns:a16="http://schemas.microsoft.com/office/drawing/2014/main" id="{EC5EED97-168A-4E0E-419B-454DBB6E816E}"/>
              </a:ext>
            </a:extLst>
          </p:cNvPr>
          <p:cNvSpPr>
            <a:spLocks noGrp="1"/>
          </p:cNvSpPr>
          <p:nvPr>
            <p:ph type="sldNum" sz="quarter" idx="12"/>
          </p:nvPr>
        </p:nvSpPr>
        <p:spPr/>
        <p:txBody>
          <a:bodyPr/>
          <a:lstStyle/>
          <a:p>
            <a:fld id="{CC2D0EA6-0E1D-4743-B361-37664170867C}" type="slidenum">
              <a:rPr lang="en-US" smtClean="0">
                <a:latin typeface="Helvetica Neue Light" panose="02000403000000020004"/>
              </a:rPr>
              <a:t>6</a:t>
            </a:fld>
            <a:endParaRPr lang="en-US">
              <a:latin typeface="Helvetica Neue Light" panose="02000403000000020004"/>
            </a:endParaRPr>
          </a:p>
        </p:txBody>
      </p:sp>
      <p:sp>
        <p:nvSpPr>
          <p:cNvPr id="10" name="Can 1">
            <a:extLst>
              <a:ext uri="{FF2B5EF4-FFF2-40B4-BE49-F238E27FC236}">
                <a16:creationId xmlns:a16="http://schemas.microsoft.com/office/drawing/2014/main" id="{D1F70DD6-C4FC-15A9-36DE-B41E2C63D017}"/>
              </a:ext>
            </a:extLst>
          </p:cNvPr>
          <p:cNvSpPr/>
          <p:nvPr/>
        </p:nvSpPr>
        <p:spPr>
          <a:xfrm>
            <a:off x="2579686" y="2261937"/>
            <a:ext cx="1528549" cy="3863858"/>
          </a:xfrm>
          <a:prstGeom prst="can">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11" name="TextBox 10">
            <a:extLst>
              <a:ext uri="{FF2B5EF4-FFF2-40B4-BE49-F238E27FC236}">
                <a16:creationId xmlns:a16="http://schemas.microsoft.com/office/drawing/2014/main" id="{94B53DB0-326D-04A5-652B-85E8F547887B}"/>
              </a:ext>
            </a:extLst>
          </p:cNvPr>
          <p:cNvSpPr txBox="1"/>
          <p:nvPr/>
        </p:nvSpPr>
        <p:spPr>
          <a:xfrm>
            <a:off x="2826715" y="6139172"/>
            <a:ext cx="1071126" cy="369332"/>
          </a:xfrm>
          <a:prstGeom prst="rect">
            <a:avLst/>
          </a:prstGeom>
          <a:noFill/>
        </p:spPr>
        <p:txBody>
          <a:bodyPr wrap="none" rtlCol="0">
            <a:spAutoFit/>
          </a:bodyPr>
          <a:lstStyle/>
          <a:p>
            <a:pPr algn="ctr"/>
            <a:r>
              <a:rPr lang="en-US" dirty="0">
                <a:latin typeface="Helvetica Neue Light" panose="02000403000000020004"/>
              </a:rPr>
              <a:t>State DB</a:t>
            </a:r>
          </a:p>
        </p:txBody>
      </p:sp>
      <p:sp>
        <p:nvSpPr>
          <p:cNvPr id="15" name="Rectangle 14">
            <a:extLst>
              <a:ext uri="{FF2B5EF4-FFF2-40B4-BE49-F238E27FC236}">
                <a16:creationId xmlns:a16="http://schemas.microsoft.com/office/drawing/2014/main" id="{0D31E120-EA70-05A8-56DB-65A6FEEE75B0}"/>
              </a:ext>
            </a:extLst>
          </p:cNvPr>
          <p:cNvSpPr/>
          <p:nvPr/>
        </p:nvSpPr>
        <p:spPr>
          <a:xfrm>
            <a:off x="2807695" y="3529833"/>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current</a:t>
            </a:r>
          </a:p>
          <a:p>
            <a:pPr algn="ctr"/>
            <a:r>
              <a:rPr lang="en-US" dirty="0">
                <a:solidFill>
                  <a:schemeClr val="tx1"/>
                </a:solidFill>
                <a:latin typeface="Helvetica Neue Light" panose="02000403000000020004"/>
              </a:rPr>
              <a:t>state</a:t>
            </a:r>
          </a:p>
        </p:txBody>
      </p:sp>
      <p:sp>
        <p:nvSpPr>
          <p:cNvPr id="16" name="Rectangle 15">
            <a:extLst>
              <a:ext uri="{FF2B5EF4-FFF2-40B4-BE49-F238E27FC236}">
                <a16:creationId xmlns:a16="http://schemas.microsoft.com/office/drawing/2014/main" id="{514ED106-FA3E-A28A-4ADD-1DE11C74DDE4}"/>
              </a:ext>
            </a:extLst>
          </p:cNvPr>
          <p:cNvSpPr/>
          <p:nvPr/>
        </p:nvSpPr>
        <p:spPr>
          <a:xfrm>
            <a:off x="2807695" y="4807466"/>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next</a:t>
            </a:r>
          </a:p>
          <a:p>
            <a:pPr algn="ctr"/>
            <a:r>
              <a:rPr lang="en-US" dirty="0">
                <a:solidFill>
                  <a:schemeClr val="tx1"/>
                </a:solidFill>
                <a:latin typeface="Helvetica Neue Light" panose="02000403000000020004"/>
              </a:rPr>
              <a:t>state</a:t>
            </a:r>
          </a:p>
        </p:txBody>
      </p:sp>
      <p:sp>
        <p:nvSpPr>
          <p:cNvPr id="20" name="Rectangle 19">
            <a:extLst>
              <a:ext uri="{FF2B5EF4-FFF2-40B4-BE49-F238E27FC236}">
                <a16:creationId xmlns:a16="http://schemas.microsoft.com/office/drawing/2014/main" id="{FBEC8D63-0DBB-4C0C-23B6-B310EC703071}"/>
              </a:ext>
            </a:extLst>
          </p:cNvPr>
          <p:cNvSpPr/>
          <p:nvPr/>
        </p:nvSpPr>
        <p:spPr>
          <a:xfrm>
            <a:off x="2807695" y="2708823"/>
            <a:ext cx="1072529" cy="619344"/>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desired</a:t>
            </a:r>
          </a:p>
          <a:p>
            <a:pPr algn="ctr"/>
            <a:r>
              <a:rPr lang="en-US" dirty="0">
                <a:solidFill>
                  <a:schemeClr val="tx1"/>
                </a:solidFill>
                <a:latin typeface="Helvetica Neue Light" panose="02000403000000020004"/>
              </a:rPr>
              <a:t>state</a:t>
            </a:r>
          </a:p>
        </p:txBody>
      </p:sp>
      <p:sp>
        <p:nvSpPr>
          <p:cNvPr id="22" name="Arrow: Right 21">
            <a:extLst>
              <a:ext uri="{FF2B5EF4-FFF2-40B4-BE49-F238E27FC236}">
                <a16:creationId xmlns:a16="http://schemas.microsoft.com/office/drawing/2014/main" id="{81C5DC06-4634-F0BF-2A2E-AAB535DC26B5}"/>
              </a:ext>
            </a:extLst>
          </p:cNvPr>
          <p:cNvSpPr/>
          <p:nvPr/>
        </p:nvSpPr>
        <p:spPr>
          <a:xfrm>
            <a:off x="4374752"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3" name="Arrow: Left 22">
            <a:extLst>
              <a:ext uri="{FF2B5EF4-FFF2-40B4-BE49-F238E27FC236}">
                <a16:creationId xmlns:a16="http://schemas.microsoft.com/office/drawing/2014/main" id="{BD2B2C32-C883-8249-D7DC-8E1FE568CD5F}"/>
              </a:ext>
            </a:extLst>
          </p:cNvPr>
          <p:cNvSpPr/>
          <p:nvPr/>
        </p:nvSpPr>
        <p:spPr>
          <a:xfrm>
            <a:off x="4298291"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4" name="Arrow: Right 23">
            <a:extLst>
              <a:ext uri="{FF2B5EF4-FFF2-40B4-BE49-F238E27FC236}">
                <a16:creationId xmlns:a16="http://schemas.microsoft.com/office/drawing/2014/main" id="{863FCE74-A061-8244-1932-ADA836932C21}"/>
              </a:ext>
            </a:extLst>
          </p:cNvPr>
          <p:cNvSpPr/>
          <p:nvPr/>
        </p:nvSpPr>
        <p:spPr>
          <a:xfrm>
            <a:off x="4374752"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4" name="TextBox 13">
            <a:extLst>
              <a:ext uri="{FF2B5EF4-FFF2-40B4-BE49-F238E27FC236}">
                <a16:creationId xmlns:a16="http://schemas.microsoft.com/office/drawing/2014/main" id="{E215A118-CC48-8636-8850-3341F3041F11}"/>
              </a:ext>
            </a:extLst>
          </p:cNvPr>
          <p:cNvSpPr txBox="1"/>
          <p:nvPr/>
        </p:nvSpPr>
        <p:spPr>
          <a:xfrm>
            <a:off x="5958069" y="281724"/>
            <a:ext cx="1694695" cy="830997"/>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C-SQL</a:t>
            </a:r>
            <a:b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b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program</a:t>
            </a:r>
          </a:p>
        </p:txBody>
      </p:sp>
      <p:grpSp>
        <p:nvGrpSpPr>
          <p:cNvPr id="17" name="Group 16">
            <a:extLst>
              <a:ext uri="{FF2B5EF4-FFF2-40B4-BE49-F238E27FC236}">
                <a16:creationId xmlns:a16="http://schemas.microsoft.com/office/drawing/2014/main" id="{C36E7D4B-A305-0A28-B0E3-6D565EA82DD6}"/>
              </a:ext>
            </a:extLst>
          </p:cNvPr>
          <p:cNvGrpSpPr/>
          <p:nvPr/>
        </p:nvGrpSpPr>
        <p:grpSpPr>
          <a:xfrm>
            <a:off x="5417235" y="241550"/>
            <a:ext cx="540835" cy="842977"/>
            <a:chOff x="1759352" y="4236334"/>
            <a:chExt cx="540835" cy="842977"/>
          </a:xfrm>
        </p:grpSpPr>
        <p:sp>
          <p:nvSpPr>
            <p:cNvPr id="21" name="Snip Single Corner Rectangle 3">
              <a:extLst>
                <a:ext uri="{FF2B5EF4-FFF2-40B4-BE49-F238E27FC236}">
                  <a16:creationId xmlns:a16="http://schemas.microsoft.com/office/drawing/2014/main" id="{EEC8D342-C192-FD16-F239-482F696AC68E}"/>
                </a:ext>
              </a:extLst>
            </p:cNvPr>
            <p:cNvSpPr/>
            <p:nvPr/>
          </p:nvSpPr>
          <p:spPr>
            <a:xfrm>
              <a:off x="1759352" y="4236334"/>
              <a:ext cx="540835" cy="842977"/>
            </a:xfrm>
            <a:prstGeom prst="snip1Rect">
              <a:avLst/>
            </a:prstGeom>
            <a:ln w="5715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Helvetica Neue Light" panose="02000403000000020004"/>
              </a:endParaRPr>
            </a:p>
          </p:txBody>
        </p:sp>
        <p:cxnSp>
          <p:nvCxnSpPr>
            <p:cNvPr id="25" name="Straight Connector 24">
              <a:extLst>
                <a:ext uri="{FF2B5EF4-FFF2-40B4-BE49-F238E27FC236}">
                  <a16:creationId xmlns:a16="http://schemas.microsoft.com/office/drawing/2014/main" id="{F134A522-7BEB-F1C0-FE8B-1D484F6352AA}"/>
                </a:ext>
              </a:extLst>
            </p:cNvPr>
            <p:cNvCxnSpPr/>
            <p:nvPr/>
          </p:nvCxnSpPr>
          <p:spPr>
            <a:xfrm>
              <a:off x="1863524" y="43868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9201F2-1482-0D7C-72D1-7D4092D9D86C}"/>
                </a:ext>
              </a:extLst>
            </p:cNvPr>
            <p:cNvCxnSpPr/>
            <p:nvPr/>
          </p:nvCxnSpPr>
          <p:spPr>
            <a:xfrm>
              <a:off x="1865452" y="45392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3F40F7-B3A6-AC67-3F3F-7AE3068C5A8C}"/>
                </a:ext>
              </a:extLst>
            </p:cNvPr>
            <p:cNvCxnSpPr/>
            <p:nvPr/>
          </p:nvCxnSpPr>
          <p:spPr>
            <a:xfrm>
              <a:off x="1861596" y="46679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8FC750-620A-0577-79D3-6D6E2D031CEA}"/>
                </a:ext>
              </a:extLst>
            </p:cNvPr>
            <p:cNvCxnSpPr/>
            <p:nvPr/>
          </p:nvCxnSpPr>
          <p:spPr>
            <a:xfrm>
              <a:off x="1863524" y="48203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222E01-6E89-C7E8-2A6F-002784B5A4CC}"/>
                </a:ext>
              </a:extLst>
            </p:cNvPr>
            <p:cNvCxnSpPr/>
            <p:nvPr/>
          </p:nvCxnSpPr>
          <p:spPr>
            <a:xfrm>
              <a:off x="1852388" y="496495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5">
            <a:extLst>
              <a:ext uri="{FF2B5EF4-FFF2-40B4-BE49-F238E27FC236}">
                <a16:creationId xmlns:a16="http://schemas.microsoft.com/office/drawing/2014/main" id="{FD79A8A0-5FAF-29F7-FB0B-93A942B577AF}"/>
              </a:ext>
            </a:extLst>
          </p:cNvPr>
          <p:cNvSpPr/>
          <p:nvPr/>
        </p:nvSpPr>
        <p:spPr>
          <a:xfrm>
            <a:off x="4834555" y="1386716"/>
            <a:ext cx="1706194" cy="828478"/>
          </a:xfrm>
          <a:prstGeom prst="round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b="1" dirty="0">
                <a:ln>
                  <a:solidFill>
                    <a:schemeClr val="bg1"/>
                  </a:solidFill>
                </a:ln>
                <a:solidFill>
                  <a:schemeClr val="tx1"/>
                </a:solidFill>
                <a:latin typeface="Helvetica Neue Light" panose="02000403000000020004"/>
                <a:ea typeface="Open Sans Light" panose="020B0306030504020204" pitchFamily="34" charset="0"/>
                <a:cs typeface="Open Sans Light" panose="020B0306030504020204" pitchFamily="34" charset="0"/>
              </a:rPr>
              <a:t>compiler</a:t>
            </a:r>
          </a:p>
        </p:txBody>
      </p:sp>
      <p:sp>
        <p:nvSpPr>
          <p:cNvPr id="40" name="Rounded Rectangle 65">
            <a:extLst>
              <a:ext uri="{FF2B5EF4-FFF2-40B4-BE49-F238E27FC236}">
                <a16:creationId xmlns:a16="http://schemas.microsoft.com/office/drawing/2014/main" id="{3272B42D-6C2C-AB04-B8BB-460B20E16737}"/>
              </a:ext>
            </a:extLst>
          </p:cNvPr>
          <p:cNvSpPr/>
          <p:nvPr/>
        </p:nvSpPr>
        <p:spPr>
          <a:xfrm>
            <a:off x="5070713"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Arrow: Down 41">
            <a:extLst>
              <a:ext uri="{FF2B5EF4-FFF2-40B4-BE49-F238E27FC236}">
                <a16:creationId xmlns:a16="http://schemas.microsoft.com/office/drawing/2014/main" id="{D59B308D-FB13-3EC2-7279-38133D687EC3}"/>
              </a:ext>
            </a:extLst>
          </p:cNvPr>
          <p:cNvSpPr/>
          <p:nvPr/>
        </p:nvSpPr>
        <p:spPr>
          <a:xfrm>
            <a:off x="5510271" y="1140915"/>
            <a:ext cx="367826" cy="255006"/>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A4E689AD-4B9E-B520-E4A9-7086B6AB10A3}"/>
              </a:ext>
            </a:extLst>
          </p:cNvPr>
          <p:cNvSpPr/>
          <p:nvPr/>
        </p:nvSpPr>
        <p:spPr>
          <a:xfrm>
            <a:off x="5510271" y="2220762"/>
            <a:ext cx="367826" cy="255006"/>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CFED939-3B30-3696-5110-F48E098DBD00}"/>
              </a:ext>
            </a:extLst>
          </p:cNvPr>
          <p:cNvSpPr txBox="1"/>
          <p:nvPr/>
        </p:nvSpPr>
        <p:spPr>
          <a:xfrm rot="18219371">
            <a:off x="4979478" y="3829050"/>
            <a:ext cx="1471044" cy="523220"/>
          </a:xfrm>
          <a:prstGeom prst="rect">
            <a:avLst/>
          </a:prstGeom>
          <a:noFill/>
        </p:spPr>
        <p:txBody>
          <a:bodyPr wrap="none" rtlCol="0">
            <a:spAutoFit/>
          </a:bodyPr>
          <a:lstStyle/>
          <a:p>
            <a:r>
              <a:rPr lang="en-US" sz="2800" dirty="0">
                <a:latin typeface="Helvetica Neue Light" panose="02000403000000020004"/>
              </a:rPr>
              <a:t>encoder</a:t>
            </a:r>
          </a:p>
        </p:txBody>
      </p:sp>
      <p:grpSp>
        <p:nvGrpSpPr>
          <p:cNvPr id="50" name="Group 49">
            <a:extLst>
              <a:ext uri="{FF2B5EF4-FFF2-40B4-BE49-F238E27FC236}">
                <a16:creationId xmlns:a16="http://schemas.microsoft.com/office/drawing/2014/main" id="{66863F6C-ACDC-A2DD-97BB-3C48523BB27E}"/>
              </a:ext>
            </a:extLst>
          </p:cNvPr>
          <p:cNvGrpSpPr/>
          <p:nvPr/>
        </p:nvGrpSpPr>
        <p:grpSpPr>
          <a:xfrm>
            <a:off x="9384305" y="2495540"/>
            <a:ext cx="1288574" cy="3190239"/>
            <a:chOff x="10376860" y="2495540"/>
            <a:chExt cx="1288574" cy="3190239"/>
          </a:xfrm>
        </p:grpSpPr>
        <p:sp>
          <p:nvSpPr>
            <p:cNvPr id="44" name="Rounded Rectangle 65">
              <a:extLst>
                <a:ext uri="{FF2B5EF4-FFF2-40B4-BE49-F238E27FC236}">
                  <a16:creationId xmlns:a16="http://schemas.microsoft.com/office/drawing/2014/main" id="{6EE5110C-1111-36F5-6A3C-5CA42A2982CC}"/>
                </a:ext>
              </a:extLst>
            </p:cNvPr>
            <p:cNvSpPr/>
            <p:nvPr/>
          </p:nvSpPr>
          <p:spPr>
            <a:xfrm>
              <a:off x="10376860"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TextBox 45">
              <a:extLst>
                <a:ext uri="{FF2B5EF4-FFF2-40B4-BE49-F238E27FC236}">
                  <a16:creationId xmlns:a16="http://schemas.microsoft.com/office/drawing/2014/main" id="{86833BEB-721E-8740-5787-5C7E326E53B5}"/>
                </a:ext>
              </a:extLst>
            </p:cNvPr>
            <p:cNvSpPr txBox="1"/>
            <p:nvPr/>
          </p:nvSpPr>
          <p:spPr>
            <a:xfrm rot="18219371">
              <a:off x="10186288" y="3613607"/>
              <a:ext cx="1707519" cy="954107"/>
            </a:xfrm>
            <a:prstGeom prst="rect">
              <a:avLst/>
            </a:prstGeom>
            <a:noFill/>
          </p:spPr>
          <p:txBody>
            <a:bodyPr wrap="none" rtlCol="0">
              <a:spAutoFit/>
            </a:bodyPr>
            <a:lstStyle/>
            <a:p>
              <a:r>
                <a:rPr lang="en-US" sz="2800" dirty="0">
                  <a:latin typeface="Helvetica Neue Light" panose="02000403000000020004"/>
                </a:rPr>
                <a:t>constraint</a:t>
              </a:r>
            </a:p>
            <a:p>
              <a:r>
                <a:rPr lang="en-US" sz="2800" dirty="0">
                  <a:latin typeface="Helvetica Neue Light" panose="02000403000000020004"/>
                </a:rPr>
                <a:t>solver</a:t>
              </a:r>
            </a:p>
          </p:txBody>
        </p:sp>
      </p:grpSp>
      <p:sp>
        <p:nvSpPr>
          <p:cNvPr id="47" name="Arrow: Right 46">
            <a:extLst>
              <a:ext uri="{FF2B5EF4-FFF2-40B4-BE49-F238E27FC236}">
                <a16:creationId xmlns:a16="http://schemas.microsoft.com/office/drawing/2014/main" id="{30194515-46B4-A091-553E-F45160E064F3}"/>
              </a:ext>
            </a:extLst>
          </p:cNvPr>
          <p:cNvSpPr/>
          <p:nvPr/>
        </p:nvSpPr>
        <p:spPr>
          <a:xfrm>
            <a:off x="6486008"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48" name="TextBox 47">
            <a:extLst>
              <a:ext uri="{FF2B5EF4-FFF2-40B4-BE49-F238E27FC236}">
                <a16:creationId xmlns:a16="http://schemas.microsoft.com/office/drawing/2014/main" id="{DD86A545-AE4F-9915-9B4D-2112CCC43C83}"/>
              </a:ext>
            </a:extLst>
          </p:cNvPr>
          <p:cNvSpPr txBox="1"/>
          <p:nvPr/>
        </p:nvSpPr>
        <p:spPr>
          <a:xfrm>
            <a:off x="7078827" y="2738360"/>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constraints</a:t>
            </a:r>
          </a:p>
        </p:txBody>
      </p:sp>
      <p:sp>
        <p:nvSpPr>
          <p:cNvPr id="49" name="Arrow: Right 48">
            <a:extLst>
              <a:ext uri="{FF2B5EF4-FFF2-40B4-BE49-F238E27FC236}">
                <a16:creationId xmlns:a16="http://schemas.microsoft.com/office/drawing/2014/main" id="{9BB560C5-A83D-32BE-1DB5-B9CABF4E0CB2}"/>
              </a:ext>
            </a:extLst>
          </p:cNvPr>
          <p:cNvSpPr/>
          <p:nvPr/>
        </p:nvSpPr>
        <p:spPr>
          <a:xfrm>
            <a:off x="8705576"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2" name="Arrow: Left 51">
            <a:extLst>
              <a:ext uri="{FF2B5EF4-FFF2-40B4-BE49-F238E27FC236}">
                <a16:creationId xmlns:a16="http://schemas.microsoft.com/office/drawing/2014/main" id="{14505746-1DAE-3D96-77F4-570BFFC3AAD9}"/>
              </a:ext>
            </a:extLst>
          </p:cNvPr>
          <p:cNvSpPr/>
          <p:nvPr/>
        </p:nvSpPr>
        <p:spPr>
          <a:xfrm>
            <a:off x="6461304"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3" name="Arrow: Left 52">
            <a:extLst>
              <a:ext uri="{FF2B5EF4-FFF2-40B4-BE49-F238E27FC236}">
                <a16:creationId xmlns:a16="http://schemas.microsoft.com/office/drawing/2014/main" id="{BE561D9C-DC0A-2A06-CD8E-24CB156F6481}"/>
              </a:ext>
            </a:extLst>
          </p:cNvPr>
          <p:cNvSpPr/>
          <p:nvPr/>
        </p:nvSpPr>
        <p:spPr>
          <a:xfrm>
            <a:off x="8705576"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4" name="TextBox 53">
            <a:extLst>
              <a:ext uri="{FF2B5EF4-FFF2-40B4-BE49-F238E27FC236}">
                <a16:creationId xmlns:a16="http://schemas.microsoft.com/office/drawing/2014/main" id="{4957020C-C2D5-DC46-0EC2-79A662D37EF1}"/>
              </a:ext>
            </a:extLst>
          </p:cNvPr>
          <p:cNvSpPr txBox="1"/>
          <p:nvPr/>
        </p:nvSpPr>
        <p:spPr>
          <a:xfrm>
            <a:off x="7078827" y="4978831"/>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solution</a:t>
            </a:r>
          </a:p>
        </p:txBody>
      </p:sp>
      <p:cxnSp>
        <p:nvCxnSpPr>
          <p:cNvPr id="55" name="Straight Connector 54">
            <a:extLst>
              <a:ext uri="{FF2B5EF4-FFF2-40B4-BE49-F238E27FC236}">
                <a16:creationId xmlns:a16="http://schemas.microsoft.com/office/drawing/2014/main" id="{5C3480EE-746E-D0A7-E767-E804F7A487E3}"/>
              </a:ext>
            </a:extLst>
          </p:cNvPr>
          <p:cNvCxnSpPr/>
          <p:nvPr/>
        </p:nvCxnSpPr>
        <p:spPr>
          <a:xfrm>
            <a:off x="4589190" y="2272179"/>
            <a:ext cx="0" cy="31900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D560283-49DF-2D0B-25EB-2EFB3E578E27}"/>
              </a:ext>
            </a:extLst>
          </p:cNvPr>
          <p:cNvSpPr txBox="1"/>
          <p:nvPr/>
        </p:nvSpPr>
        <p:spPr>
          <a:xfrm>
            <a:off x="3758028" y="1886882"/>
            <a:ext cx="966931" cy="369332"/>
          </a:xfrm>
          <a:prstGeom prst="rect">
            <a:avLst/>
          </a:prstGeom>
          <a:noFill/>
        </p:spPr>
        <p:txBody>
          <a:bodyPr wrap="none" rtlCol="0">
            <a:spAutoFit/>
          </a:bodyPr>
          <a:lstStyle/>
          <a:p>
            <a:r>
              <a:rPr lang="en-US" i="1" dirty="0">
                <a:latin typeface="Helvetica Neue Light" panose="02000403000000020004"/>
              </a:rPr>
              <a:t>schema</a:t>
            </a:r>
          </a:p>
        </p:txBody>
      </p:sp>
      <p:sp>
        <p:nvSpPr>
          <p:cNvPr id="57" name="Arrow: Right 56">
            <a:extLst>
              <a:ext uri="{FF2B5EF4-FFF2-40B4-BE49-F238E27FC236}">
                <a16:creationId xmlns:a16="http://schemas.microsoft.com/office/drawing/2014/main" id="{2D2418DA-BB26-DD62-29BD-248386D2B07D}"/>
              </a:ext>
            </a:extLst>
          </p:cNvPr>
          <p:cNvSpPr/>
          <p:nvPr/>
        </p:nvSpPr>
        <p:spPr>
          <a:xfrm>
            <a:off x="4649759" y="1992876"/>
            <a:ext cx="184796" cy="1958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pic>
        <p:nvPicPr>
          <p:cNvPr id="58" name="Picture 2" descr="OR-Tools | Google Developers">
            <a:extLst>
              <a:ext uri="{FF2B5EF4-FFF2-40B4-BE49-F238E27FC236}">
                <a16:creationId xmlns:a16="http://schemas.microsoft.com/office/drawing/2014/main" id="{762CD945-EDA6-6586-4B9D-D8148980C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593" y="3248986"/>
            <a:ext cx="566517" cy="56651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My MiniZinc page">
            <a:extLst>
              <a:ext uri="{FF2B5EF4-FFF2-40B4-BE49-F238E27FC236}">
                <a16:creationId xmlns:a16="http://schemas.microsoft.com/office/drawing/2014/main" id="{4DEECD36-E17A-CCB9-C7ED-F3EDF0491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4938" y="3952152"/>
            <a:ext cx="590642" cy="492201"/>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EFE9543-BDD4-68E2-9D97-3DF36F332553}"/>
              </a:ext>
            </a:extLst>
          </p:cNvPr>
          <p:cNvSpPr txBox="1"/>
          <p:nvPr/>
        </p:nvSpPr>
        <p:spPr>
          <a:xfrm>
            <a:off x="10764846" y="2844515"/>
            <a:ext cx="1381468" cy="369332"/>
          </a:xfrm>
          <a:prstGeom prst="rect">
            <a:avLst/>
          </a:prstGeom>
          <a:noFill/>
        </p:spPr>
        <p:txBody>
          <a:bodyPr wrap="none" rtlCol="0">
            <a:spAutoFit/>
          </a:bodyPr>
          <a:lstStyle/>
          <a:p>
            <a:r>
              <a:rPr lang="en-US" i="1" dirty="0">
                <a:latin typeface="Helvetica Neue Light" panose="02000403000000020004"/>
              </a:rPr>
              <a:t>off-the-shelf</a:t>
            </a:r>
          </a:p>
        </p:txBody>
      </p:sp>
      <p:sp>
        <p:nvSpPr>
          <p:cNvPr id="64" name="TextBox 63">
            <a:extLst>
              <a:ext uri="{FF2B5EF4-FFF2-40B4-BE49-F238E27FC236}">
                <a16:creationId xmlns:a16="http://schemas.microsoft.com/office/drawing/2014/main" id="{4A0B46E1-D5F5-5389-0C25-1393000A9A0A}"/>
              </a:ext>
            </a:extLst>
          </p:cNvPr>
          <p:cNvSpPr txBox="1"/>
          <p:nvPr/>
        </p:nvSpPr>
        <p:spPr>
          <a:xfrm>
            <a:off x="7746511" y="6009713"/>
            <a:ext cx="1474869" cy="369332"/>
          </a:xfrm>
          <a:prstGeom prst="rect">
            <a:avLst/>
          </a:prstGeom>
          <a:noFill/>
        </p:spPr>
        <p:txBody>
          <a:bodyPr wrap="square">
            <a:spAutoFit/>
          </a:bodyPr>
          <a:lstStyle/>
          <a:p>
            <a:r>
              <a:rPr lang="en-US" dirty="0">
                <a:solidFill>
                  <a:schemeClr val="tx1"/>
                </a:solidFill>
                <a:latin typeface="Helvetica Neue Light" panose="02000403000000020004"/>
              </a:rPr>
              <a:t>controller</a:t>
            </a:r>
            <a:endParaRPr lang="en-US" dirty="0"/>
          </a:p>
        </p:txBody>
      </p:sp>
    </p:spTree>
    <p:extLst>
      <p:ext uri="{BB962C8B-B14F-4D97-AF65-F5344CB8AC3E}">
        <p14:creationId xmlns:p14="http://schemas.microsoft.com/office/powerpoint/2010/main" val="227481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7" grpId="0" animBg="1"/>
      <p:bldP spid="40" grpId="0" animBg="1"/>
      <p:bldP spid="42" grpId="0" animBg="1"/>
      <p:bldP spid="43" grpId="0" animBg="1"/>
      <p:bldP spid="45" grpId="0"/>
      <p:bldP spid="47" grpId="0" animBg="1"/>
      <p:bldP spid="48" grpId="0"/>
      <p:bldP spid="49" grpId="0" animBg="1"/>
      <p:bldP spid="52" grpId="0" animBg="1"/>
      <p:bldP spid="53" grpId="0" animBg="1"/>
      <p:bldP spid="54"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0D071E1-3EB8-3240-4C56-9E214266BA08}"/>
              </a:ext>
            </a:extLst>
          </p:cNvPr>
          <p:cNvSpPr/>
          <p:nvPr/>
        </p:nvSpPr>
        <p:spPr>
          <a:xfrm>
            <a:off x="4724959" y="2361259"/>
            <a:ext cx="7366955" cy="3671148"/>
          </a:xfrm>
          <a:prstGeom prst="rect">
            <a:avLst/>
          </a:prstGeom>
          <a:solidFill>
            <a:schemeClr val="accent5">
              <a:lumMod val="20000"/>
              <a:lumOff val="80000"/>
            </a:schemeClr>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Neue Light" panose="02000403000000020004"/>
            </a:endParaRPr>
          </a:p>
        </p:txBody>
      </p:sp>
      <p:sp>
        <p:nvSpPr>
          <p:cNvPr id="2" name="Title 1">
            <a:extLst>
              <a:ext uri="{FF2B5EF4-FFF2-40B4-BE49-F238E27FC236}">
                <a16:creationId xmlns:a16="http://schemas.microsoft.com/office/drawing/2014/main" id="{CAE07189-DC60-FBF2-D54D-40CD0DC816CE}"/>
              </a:ext>
            </a:extLst>
          </p:cNvPr>
          <p:cNvSpPr>
            <a:spLocks noGrp="1"/>
          </p:cNvSpPr>
          <p:nvPr>
            <p:ph type="title"/>
          </p:nvPr>
        </p:nvSpPr>
        <p:spPr/>
        <p:txBody>
          <a:bodyPr/>
          <a:lstStyle/>
          <a:p>
            <a:r>
              <a:rPr lang="en-US" dirty="0">
                <a:latin typeface="Helvetica Neue Light" panose="02000403000000020004"/>
              </a:rPr>
              <a:t>This paper</a:t>
            </a:r>
          </a:p>
        </p:txBody>
      </p:sp>
      <p:sp>
        <p:nvSpPr>
          <p:cNvPr id="4" name="Slide Number Placeholder 3">
            <a:extLst>
              <a:ext uri="{FF2B5EF4-FFF2-40B4-BE49-F238E27FC236}">
                <a16:creationId xmlns:a16="http://schemas.microsoft.com/office/drawing/2014/main" id="{EC5EED97-168A-4E0E-419B-454DBB6E816E}"/>
              </a:ext>
            </a:extLst>
          </p:cNvPr>
          <p:cNvSpPr>
            <a:spLocks noGrp="1"/>
          </p:cNvSpPr>
          <p:nvPr>
            <p:ph type="sldNum" sz="quarter" idx="12"/>
          </p:nvPr>
        </p:nvSpPr>
        <p:spPr/>
        <p:txBody>
          <a:bodyPr/>
          <a:lstStyle/>
          <a:p>
            <a:fld id="{CC2D0EA6-0E1D-4743-B361-37664170867C}" type="slidenum">
              <a:rPr lang="en-US" smtClean="0">
                <a:latin typeface="Helvetica Neue Light" panose="02000403000000020004"/>
              </a:rPr>
              <a:t>7</a:t>
            </a:fld>
            <a:endParaRPr lang="en-US">
              <a:latin typeface="Helvetica Neue Light" panose="02000403000000020004"/>
            </a:endParaRPr>
          </a:p>
        </p:txBody>
      </p:sp>
      <p:sp>
        <p:nvSpPr>
          <p:cNvPr id="10" name="Can 1">
            <a:extLst>
              <a:ext uri="{FF2B5EF4-FFF2-40B4-BE49-F238E27FC236}">
                <a16:creationId xmlns:a16="http://schemas.microsoft.com/office/drawing/2014/main" id="{D1F70DD6-C4FC-15A9-36DE-B41E2C63D017}"/>
              </a:ext>
            </a:extLst>
          </p:cNvPr>
          <p:cNvSpPr/>
          <p:nvPr/>
        </p:nvSpPr>
        <p:spPr>
          <a:xfrm>
            <a:off x="2579686" y="2261937"/>
            <a:ext cx="1528549" cy="3863858"/>
          </a:xfrm>
          <a:prstGeom prst="can">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Light" panose="02000403000000020004"/>
            </a:endParaRPr>
          </a:p>
        </p:txBody>
      </p:sp>
      <p:sp>
        <p:nvSpPr>
          <p:cNvPr id="11" name="TextBox 10">
            <a:extLst>
              <a:ext uri="{FF2B5EF4-FFF2-40B4-BE49-F238E27FC236}">
                <a16:creationId xmlns:a16="http://schemas.microsoft.com/office/drawing/2014/main" id="{94B53DB0-326D-04A5-652B-85E8F547887B}"/>
              </a:ext>
            </a:extLst>
          </p:cNvPr>
          <p:cNvSpPr txBox="1"/>
          <p:nvPr/>
        </p:nvSpPr>
        <p:spPr>
          <a:xfrm>
            <a:off x="2826715" y="6139172"/>
            <a:ext cx="1071126" cy="369332"/>
          </a:xfrm>
          <a:prstGeom prst="rect">
            <a:avLst/>
          </a:prstGeom>
          <a:noFill/>
        </p:spPr>
        <p:txBody>
          <a:bodyPr wrap="none" rtlCol="0">
            <a:spAutoFit/>
          </a:bodyPr>
          <a:lstStyle/>
          <a:p>
            <a:pPr algn="ctr"/>
            <a:r>
              <a:rPr lang="en-US" dirty="0">
                <a:latin typeface="Helvetica Neue Light" panose="02000403000000020004"/>
              </a:rPr>
              <a:t>State DB</a:t>
            </a:r>
          </a:p>
        </p:txBody>
      </p:sp>
      <p:sp>
        <p:nvSpPr>
          <p:cNvPr id="15" name="Rectangle 14">
            <a:extLst>
              <a:ext uri="{FF2B5EF4-FFF2-40B4-BE49-F238E27FC236}">
                <a16:creationId xmlns:a16="http://schemas.microsoft.com/office/drawing/2014/main" id="{0D31E120-EA70-05A8-56DB-65A6FEEE75B0}"/>
              </a:ext>
            </a:extLst>
          </p:cNvPr>
          <p:cNvSpPr/>
          <p:nvPr/>
        </p:nvSpPr>
        <p:spPr>
          <a:xfrm>
            <a:off x="2807695" y="3529833"/>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current</a:t>
            </a:r>
          </a:p>
          <a:p>
            <a:pPr algn="ctr"/>
            <a:r>
              <a:rPr lang="en-US" dirty="0">
                <a:solidFill>
                  <a:schemeClr val="tx1"/>
                </a:solidFill>
                <a:latin typeface="Helvetica Neue Light" panose="02000403000000020004"/>
              </a:rPr>
              <a:t>state</a:t>
            </a:r>
          </a:p>
        </p:txBody>
      </p:sp>
      <p:sp>
        <p:nvSpPr>
          <p:cNvPr id="16" name="Rectangle 15">
            <a:extLst>
              <a:ext uri="{FF2B5EF4-FFF2-40B4-BE49-F238E27FC236}">
                <a16:creationId xmlns:a16="http://schemas.microsoft.com/office/drawing/2014/main" id="{514ED106-FA3E-A28A-4ADD-1DE11C74DDE4}"/>
              </a:ext>
            </a:extLst>
          </p:cNvPr>
          <p:cNvSpPr/>
          <p:nvPr/>
        </p:nvSpPr>
        <p:spPr>
          <a:xfrm>
            <a:off x="2807695" y="4807466"/>
            <a:ext cx="1072529" cy="804397"/>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next</a:t>
            </a:r>
          </a:p>
          <a:p>
            <a:pPr algn="ctr"/>
            <a:r>
              <a:rPr lang="en-US" dirty="0">
                <a:solidFill>
                  <a:schemeClr val="tx1"/>
                </a:solidFill>
                <a:latin typeface="Helvetica Neue Light" panose="02000403000000020004"/>
              </a:rPr>
              <a:t>state</a:t>
            </a:r>
          </a:p>
        </p:txBody>
      </p:sp>
      <p:sp>
        <p:nvSpPr>
          <p:cNvPr id="20" name="Rectangle 19">
            <a:extLst>
              <a:ext uri="{FF2B5EF4-FFF2-40B4-BE49-F238E27FC236}">
                <a16:creationId xmlns:a16="http://schemas.microsoft.com/office/drawing/2014/main" id="{FBEC8D63-0DBB-4C0C-23B6-B310EC703071}"/>
              </a:ext>
            </a:extLst>
          </p:cNvPr>
          <p:cNvSpPr/>
          <p:nvPr/>
        </p:nvSpPr>
        <p:spPr>
          <a:xfrm>
            <a:off x="2807695" y="2708823"/>
            <a:ext cx="1072529" cy="619344"/>
          </a:xfrm>
          <a:prstGeom prst="rect">
            <a:avLst/>
          </a:prstGeom>
          <a:solidFill>
            <a:schemeClr val="accent4">
              <a:lumMod val="20000"/>
              <a:lumOff val="80000"/>
            </a:scheme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Light" panose="02000403000000020004"/>
              </a:rPr>
              <a:t>desired</a:t>
            </a:r>
          </a:p>
          <a:p>
            <a:pPr algn="ctr"/>
            <a:r>
              <a:rPr lang="en-US" dirty="0">
                <a:solidFill>
                  <a:schemeClr val="tx1"/>
                </a:solidFill>
                <a:latin typeface="Helvetica Neue Light" panose="02000403000000020004"/>
              </a:rPr>
              <a:t>state</a:t>
            </a:r>
          </a:p>
        </p:txBody>
      </p:sp>
      <p:sp>
        <p:nvSpPr>
          <p:cNvPr id="22" name="Arrow: Right 21">
            <a:extLst>
              <a:ext uri="{FF2B5EF4-FFF2-40B4-BE49-F238E27FC236}">
                <a16:creationId xmlns:a16="http://schemas.microsoft.com/office/drawing/2014/main" id="{81C5DC06-4634-F0BF-2A2E-AAB535DC26B5}"/>
              </a:ext>
            </a:extLst>
          </p:cNvPr>
          <p:cNvSpPr/>
          <p:nvPr/>
        </p:nvSpPr>
        <p:spPr>
          <a:xfrm>
            <a:off x="4374752" y="3812293"/>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3" name="Arrow: Left 22">
            <a:extLst>
              <a:ext uri="{FF2B5EF4-FFF2-40B4-BE49-F238E27FC236}">
                <a16:creationId xmlns:a16="http://schemas.microsoft.com/office/drawing/2014/main" id="{BD2B2C32-C883-8249-D7DC-8E1FE568CD5F}"/>
              </a:ext>
            </a:extLst>
          </p:cNvPr>
          <p:cNvSpPr/>
          <p:nvPr/>
        </p:nvSpPr>
        <p:spPr>
          <a:xfrm>
            <a:off x="4298291"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24" name="Arrow: Right 23">
            <a:extLst>
              <a:ext uri="{FF2B5EF4-FFF2-40B4-BE49-F238E27FC236}">
                <a16:creationId xmlns:a16="http://schemas.microsoft.com/office/drawing/2014/main" id="{863FCE74-A061-8244-1932-ADA836932C21}"/>
              </a:ext>
            </a:extLst>
          </p:cNvPr>
          <p:cNvSpPr/>
          <p:nvPr/>
        </p:nvSpPr>
        <p:spPr>
          <a:xfrm>
            <a:off x="4374752"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14" name="TextBox 13">
            <a:extLst>
              <a:ext uri="{FF2B5EF4-FFF2-40B4-BE49-F238E27FC236}">
                <a16:creationId xmlns:a16="http://schemas.microsoft.com/office/drawing/2014/main" id="{E215A118-CC48-8636-8850-3341F3041F11}"/>
              </a:ext>
            </a:extLst>
          </p:cNvPr>
          <p:cNvSpPr txBox="1"/>
          <p:nvPr/>
        </p:nvSpPr>
        <p:spPr>
          <a:xfrm>
            <a:off x="5958069" y="281724"/>
            <a:ext cx="1694695" cy="830997"/>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C-SQL</a:t>
            </a:r>
            <a:b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b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program</a:t>
            </a:r>
          </a:p>
        </p:txBody>
      </p:sp>
      <p:grpSp>
        <p:nvGrpSpPr>
          <p:cNvPr id="17" name="Group 16">
            <a:extLst>
              <a:ext uri="{FF2B5EF4-FFF2-40B4-BE49-F238E27FC236}">
                <a16:creationId xmlns:a16="http://schemas.microsoft.com/office/drawing/2014/main" id="{C36E7D4B-A305-0A28-B0E3-6D565EA82DD6}"/>
              </a:ext>
            </a:extLst>
          </p:cNvPr>
          <p:cNvGrpSpPr/>
          <p:nvPr/>
        </p:nvGrpSpPr>
        <p:grpSpPr>
          <a:xfrm>
            <a:off x="5417235" y="241550"/>
            <a:ext cx="540835" cy="842977"/>
            <a:chOff x="1759352" y="4236334"/>
            <a:chExt cx="540835" cy="842977"/>
          </a:xfrm>
        </p:grpSpPr>
        <p:sp>
          <p:nvSpPr>
            <p:cNvPr id="21" name="Snip Single Corner Rectangle 3">
              <a:extLst>
                <a:ext uri="{FF2B5EF4-FFF2-40B4-BE49-F238E27FC236}">
                  <a16:creationId xmlns:a16="http://schemas.microsoft.com/office/drawing/2014/main" id="{EEC8D342-C192-FD16-F239-482F696AC68E}"/>
                </a:ext>
              </a:extLst>
            </p:cNvPr>
            <p:cNvSpPr/>
            <p:nvPr/>
          </p:nvSpPr>
          <p:spPr>
            <a:xfrm>
              <a:off x="1759352" y="4236334"/>
              <a:ext cx="540835" cy="842977"/>
            </a:xfrm>
            <a:prstGeom prst="snip1Rect">
              <a:avLst/>
            </a:prstGeom>
            <a:ln w="5715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atin typeface="Helvetica Neue Light" panose="02000403000000020004"/>
              </a:endParaRPr>
            </a:p>
          </p:txBody>
        </p:sp>
        <p:cxnSp>
          <p:nvCxnSpPr>
            <p:cNvPr id="25" name="Straight Connector 24">
              <a:extLst>
                <a:ext uri="{FF2B5EF4-FFF2-40B4-BE49-F238E27FC236}">
                  <a16:creationId xmlns:a16="http://schemas.microsoft.com/office/drawing/2014/main" id="{F134A522-7BEB-F1C0-FE8B-1D484F6352AA}"/>
                </a:ext>
              </a:extLst>
            </p:cNvPr>
            <p:cNvCxnSpPr/>
            <p:nvPr/>
          </p:nvCxnSpPr>
          <p:spPr>
            <a:xfrm>
              <a:off x="1863524" y="43868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9201F2-1482-0D7C-72D1-7D4092D9D86C}"/>
                </a:ext>
              </a:extLst>
            </p:cNvPr>
            <p:cNvCxnSpPr/>
            <p:nvPr/>
          </p:nvCxnSpPr>
          <p:spPr>
            <a:xfrm>
              <a:off x="1865452" y="453920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3F40F7-B3A6-AC67-3F3F-7AE3068C5A8C}"/>
                </a:ext>
              </a:extLst>
            </p:cNvPr>
            <p:cNvCxnSpPr/>
            <p:nvPr/>
          </p:nvCxnSpPr>
          <p:spPr>
            <a:xfrm>
              <a:off x="1861596" y="46679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8FC750-620A-0577-79D3-6D6E2D031CEA}"/>
                </a:ext>
              </a:extLst>
            </p:cNvPr>
            <p:cNvCxnSpPr/>
            <p:nvPr/>
          </p:nvCxnSpPr>
          <p:spPr>
            <a:xfrm>
              <a:off x="1863524" y="4820377"/>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222E01-6E89-C7E8-2A6F-002784B5A4CC}"/>
                </a:ext>
              </a:extLst>
            </p:cNvPr>
            <p:cNvCxnSpPr/>
            <p:nvPr/>
          </p:nvCxnSpPr>
          <p:spPr>
            <a:xfrm>
              <a:off x="1852388" y="4964955"/>
              <a:ext cx="3547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5">
            <a:extLst>
              <a:ext uri="{FF2B5EF4-FFF2-40B4-BE49-F238E27FC236}">
                <a16:creationId xmlns:a16="http://schemas.microsoft.com/office/drawing/2014/main" id="{FD79A8A0-5FAF-29F7-FB0B-93A942B577AF}"/>
              </a:ext>
            </a:extLst>
          </p:cNvPr>
          <p:cNvSpPr/>
          <p:nvPr/>
        </p:nvSpPr>
        <p:spPr>
          <a:xfrm>
            <a:off x="4834555" y="1386716"/>
            <a:ext cx="1706194" cy="828478"/>
          </a:xfrm>
          <a:prstGeom prst="round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b="1" dirty="0">
                <a:ln>
                  <a:solidFill>
                    <a:schemeClr val="bg1"/>
                  </a:solidFill>
                </a:ln>
                <a:solidFill>
                  <a:schemeClr val="tx1"/>
                </a:solidFill>
                <a:latin typeface="Helvetica Neue Light" panose="02000403000000020004"/>
                <a:ea typeface="Open Sans Light" panose="020B0306030504020204" pitchFamily="34" charset="0"/>
                <a:cs typeface="Open Sans Light" panose="020B0306030504020204" pitchFamily="34" charset="0"/>
              </a:rPr>
              <a:t>DCM</a:t>
            </a:r>
            <a:br>
              <a:rPr lang="en-US" sz="2800" b="1" dirty="0">
                <a:ln>
                  <a:solidFill>
                    <a:schemeClr val="bg1"/>
                  </a:solidFill>
                </a:ln>
                <a:solidFill>
                  <a:schemeClr val="tx1"/>
                </a:solidFill>
                <a:latin typeface="Helvetica Neue Light" panose="02000403000000020004"/>
                <a:ea typeface="Open Sans Light" panose="020B0306030504020204" pitchFamily="34" charset="0"/>
                <a:cs typeface="Open Sans Light" panose="020B0306030504020204" pitchFamily="34" charset="0"/>
              </a:rPr>
            </a:br>
            <a:r>
              <a:rPr lang="en-US" sz="2800" b="1" dirty="0">
                <a:ln>
                  <a:solidFill>
                    <a:schemeClr val="bg1"/>
                  </a:solidFill>
                </a:ln>
                <a:solidFill>
                  <a:schemeClr val="tx1"/>
                </a:solidFill>
                <a:latin typeface="Helvetica Neue Light" panose="02000403000000020004"/>
                <a:ea typeface="Open Sans Light" panose="020B0306030504020204" pitchFamily="34" charset="0"/>
                <a:cs typeface="Open Sans Light" panose="020B0306030504020204" pitchFamily="34" charset="0"/>
              </a:rPr>
              <a:t>compiler</a:t>
            </a:r>
          </a:p>
        </p:txBody>
      </p:sp>
      <p:sp>
        <p:nvSpPr>
          <p:cNvPr id="40" name="Rounded Rectangle 65">
            <a:extLst>
              <a:ext uri="{FF2B5EF4-FFF2-40B4-BE49-F238E27FC236}">
                <a16:creationId xmlns:a16="http://schemas.microsoft.com/office/drawing/2014/main" id="{3272B42D-6C2C-AB04-B8BB-460B20E16737}"/>
              </a:ext>
            </a:extLst>
          </p:cNvPr>
          <p:cNvSpPr/>
          <p:nvPr/>
        </p:nvSpPr>
        <p:spPr>
          <a:xfrm>
            <a:off x="5070713"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Arrow: Down 41">
            <a:extLst>
              <a:ext uri="{FF2B5EF4-FFF2-40B4-BE49-F238E27FC236}">
                <a16:creationId xmlns:a16="http://schemas.microsoft.com/office/drawing/2014/main" id="{D59B308D-FB13-3EC2-7279-38133D687EC3}"/>
              </a:ext>
            </a:extLst>
          </p:cNvPr>
          <p:cNvSpPr/>
          <p:nvPr/>
        </p:nvSpPr>
        <p:spPr>
          <a:xfrm>
            <a:off x="5510271" y="1140915"/>
            <a:ext cx="367826" cy="255006"/>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A4E689AD-4B9E-B520-E4A9-7086B6AB10A3}"/>
              </a:ext>
            </a:extLst>
          </p:cNvPr>
          <p:cNvSpPr/>
          <p:nvPr/>
        </p:nvSpPr>
        <p:spPr>
          <a:xfrm>
            <a:off x="5510271" y="2220762"/>
            <a:ext cx="367826" cy="255006"/>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CFED939-3B30-3696-5110-F48E098DBD00}"/>
              </a:ext>
            </a:extLst>
          </p:cNvPr>
          <p:cNvSpPr txBox="1"/>
          <p:nvPr/>
        </p:nvSpPr>
        <p:spPr>
          <a:xfrm rot="18219371">
            <a:off x="4979478" y="3829050"/>
            <a:ext cx="1471044" cy="523220"/>
          </a:xfrm>
          <a:prstGeom prst="rect">
            <a:avLst/>
          </a:prstGeom>
          <a:noFill/>
        </p:spPr>
        <p:txBody>
          <a:bodyPr wrap="none" rtlCol="0">
            <a:spAutoFit/>
          </a:bodyPr>
          <a:lstStyle/>
          <a:p>
            <a:r>
              <a:rPr lang="en-US" sz="2800" dirty="0">
                <a:latin typeface="Helvetica Neue Light" panose="02000403000000020004"/>
              </a:rPr>
              <a:t>encoder</a:t>
            </a:r>
          </a:p>
        </p:txBody>
      </p:sp>
      <p:grpSp>
        <p:nvGrpSpPr>
          <p:cNvPr id="50" name="Group 49">
            <a:extLst>
              <a:ext uri="{FF2B5EF4-FFF2-40B4-BE49-F238E27FC236}">
                <a16:creationId xmlns:a16="http://schemas.microsoft.com/office/drawing/2014/main" id="{66863F6C-ACDC-A2DD-97BB-3C48523BB27E}"/>
              </a:ext>
            </a:extLst>
          </p:cNvPr>
          <p:cNvGrpSpPr/>
          <p:nvPr/>
        </p:nvGrpSpPr>
        <p:grpSpPr>
          <a:xfrm>
            <a:off x="9384305" y="2495540"/>
            <a:ext cx="1288574" cy="3190239"/>
            <a:chOff x="10376860" y="2495540"/>
            <a:chExt cx="1288574" cy="3190239"/>
          </a:xfrm>
        </p:grpSpPr>
        <p:sp>
          <p:nvSpPr>
            <p:cNvPr id="44" name="Rounded Rectangle 65">
              <a:extLst>
                <a:ext uri="{FF2B5EF4-FFF2-40B4-BE49-F238E27FC236}">
                  <a16:creationId xmlns:a16="http://schemas.microsoft.com/office/drawing/2014/main" id="{6EE5110C-1111-36F5-6A3C-5CA42A2982CC}"/>
                </a:ext>
              </a:extLst>
            </p:cNvPr>
            <p:cNvSpPr/>
            <p:nvPr/>
          </p:nvSpPr>
          <p:spPr>
            <a:xfrm>
              <a:off x="10376860" y="2495540"/>
              <a:ext cx="1288574" cy="3190239"/>
            </a:xfrm>
            <a:prstGeom prst="roundRect">
              <a:avLst/>
            </a:prstGeom>
            <a:solidFill>
              <a:schemeClr val="bg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3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TextBox 45">
              <a:extLst>
                <a:ext uri="{FF2B5EF4-FFF2-40B4-BE49-F238E27FC236}">
                  <a16:creationId xmlns:a16="http://schemas.microsoft.com/office/drawing/2014/main" id="{86833BEB-721E-8740-5787-5C7E326E53B5}"/>
                </a:ext>
              </a:extLst>
            </p:cNvPr>
            <p:cNvSpPr txBox="1"/>
            <p:nvPr/>
          </p:nvSpPr>
          <p:spPr>
            <a:xfrm rot="18219371">
              <a:off x="10186288" y="3613607"/>
              <a:ext cx="1707519" cy="954107"/>
            </a:xfrm>
            <a:prstGeom prst="rect">
              <a:avLst/>
            </a:prstGeom>
            <a:noFill/>
          </p:spPr>
          <p:txBody>
            <a:bodyPr wrap="none" rtlCol="0">
              <a:spAutoFit/>
            </a:bodyPr>
            <a:lstStyle/>
            <a:p>
              <a:r>
                <a:rPr lang="en-US" sz="2800" dirty="0">
                  <a:latin typeface="Helvetica Neue Light" panose="02000403000000020004"/>
                </a:rPr>
                <a:t>constraint</a:t>
              </a:r>
            </a:p>
            <a:p>
              <a:r>
                <a:rPr lang="en-US" sz="2800" dirty="0">
                  <a:latin typeface="Helvetica Neue Light" panose="02000403000000020004"/>
                </a:rPr>
                <a:t>solver</a:t>
              </a:r>
            </a:p>
          </p:txBody>
        </p:sp>
      </p:grpSp>
      <p:sp>
        <p:nvSpPr>
          <p:cNvPr id="47" name="Arrow: Right 46">
            <a:extLst>
              <a:ext uri="{FF2B5EF4-FFF2-40B4-BE49-F238E27FC236}">
                <a16:creationId xmlns:a16="http://schemas.microsoft.com/office/drawing/2014/main" id="{30194515-46B4-A091-553E-F45160E064F3}"/>
              </a:ext>
            </a:extLst>
          </p:cNvPr>
          <p:cNvSpPr/>
          <p:nvPr/>
        </p:nvSpPr>
        <p:spPr>
          <a:xfrm>
            <a:off x="6486008"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48" name="TextBox 47">
            <a:extLst>
              <a:ext uri="{FF2B5EF4-FFF2-40B4-BE49-F238E27FC236}">
                <a16:creationId xmlns:a16="http://schemas.microsoft.com/office/drawing/2014/main" id="{DD86A545-AE4F-9915-9B4D-2112CCC43C83}"/>
              </a:ext>
            </a:extLst>
          </p:cNvPr>
          <p:cNvSpPr txBox="1"/>
          <p:nvPr/>
        </p:nvSpPr>
        <p:spPr>
          <a:xfrm>
            <a:off x="7078827" y="2738360"/>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constraints</a:t>
            </a:r>
          </a:p>
        </p:txBody>
      </p:sp>
      <p:sp>
        <p:nvSpPr>
          <p:cNvPr id="49" name="Arrow: Right 48">
            <a:extLst>
              <a:ext uri="{FF2B5EF4-FFF2-40B4-BE49-F238E27FC236}">
                <a16:creationId xmlns:a16="http://schemas.microsoft.com/office/drawing/2014/main" id="{9BB560C5-A83D-32BE-1DB5-B9CABF4E0CB2}"/>
              </a:ext>
            </a:extLst>
          </p:cNvPr>
          <p:cNvSpPr/>
          <p:nvPr/>
        </p:nvSpPr>
        <p:spPr>
          <a:xfrm>
            <a:off x="8705576" y="2766959"/>
            <a:ext cx="550015" cy="4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2" name="Arrow: Left 51">
            <a:extLst>
              <a:ext uri="{FF2B5EF4-FFF2-40B4-BE49-F238E27FC236}">
                <a16:creationId xmlns:a16="http://schemas.microsoft.com/office/drawing/2014/main" id="{14505746-1DAE-3D96-77F4-570BFFC3AAD9}"/>
              </a:ext>
            </a:extLst>
          </p:cNvPr>
          <p:cNvSpPr/>
          <p:nvPr/>
        </p:nvSpPr>
        <p:spPr>
          <a:xfrm>
            <a:off x="6461304"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3" name="Arrow: Left 52">
            <a:extLst>
              <a:ext uri="{FF2B5EF4-FFF2-40B4-BE49-F238E27FC236}">
                <a16:creationId xmlns:a16="http://schemas.microsoft.com/office/drawing/2014/main" id="{BE561D9C-DC0A-2A06-CD8E-24CB156F6481}"/>
              </a:ext>
            </a:extLst>
          </p:cNvPr>
          <p:cNvSpPr/>
          <p:nvPr/>
        </p:nvSpPr>
        <p:spPr>
          <a:xfrm>
            <a:off x="8705576" y="5009186"/>
            <a:ext cx="536264" cy="47438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54" name="TextBox 53">
            <a:extLst>
              <a:ext uri="{FF2B5EF4-FFF2-40B4-BE49-F238E27FC236}">
                <a16:creationId xmlns:a16="http://schemas.microsoft.com/office/drawing/2014/main" id="{4957020C-C2D5-DC46-0EC2-79A662D37EF1}"/>
              </a:ext>
            </a:extLst>
          </p:cNvPr>
          <p:cNvSpPr txBox="1"/>
          <p:nvPr/>
        </p:nvSpPr>
        <p:spPr>
          <a:xfrm>
            <a:off x="7078827" y="4978831"/>
            <a:ext cx="1694695" cy="461665"/>
          </a:xfrm>
          <a:prstGeom prst="rect">
            <a:avLst/>
          </a:prstGeom>
          <a:noFill/>
        </p:spPr>
        <p:txBody>
          <a:bodyPr wrap="square" rtlCol="0">
            <a:spAutoFit/>
          </a:bodyPr>
          <a:lstStyle/>
          <a:p>
            <a:pPr algn="ctr"/>
            <a:r>
              <a:rPr lang="en-US" sz="2400" i="1" dirty="0">
                <a:solidFill>
                  <a:schemeClr val="bg2">
                    <a:lumMod val="10000"/>
                  </a:schemeClr>
                </a:solidFill>
                <a:latin typeface="Helvetica Neue Light" panose="02000403000000020004"/>
                <a:ea typeface="Open Sans Light" panose="020B0306030504020204" pitchFamily="34" charset="0"/>
                <a:cs typeface="Open Sans Light" panose="020B0306030504020204" pitchFamily="34" charset="0"/>
              </a:rPr>
              <a:t>solution</a:t>
            </a:r>
          </a:p>
        </p:txBody>
      </p:sp>
      <p:cxnSp>
        <p:nvCxnSpPr>
          <p:cNvPr id="55" name="Straight Connector 54">
            <a:extLst>
              <a:ext uri="{FF2B5EF4-FFF2-40B4-BE49-F238E27FC236}">
                <a16:creationId xmlns:a16="http://schemas.microsoft.com/office/drawing/2014/main" id="{5C3480EE-746E-D0A7-E767-E804F7A487E3}"/>
              </a:ext>
            </a:extLst>
          </p:cNvPr>
          <p:cNvCxnSpPr/>
          <p:nvPr/>
        </p:nvCxnSpPr>
        <p:spPr>
          <a:xfrm>
            <a:off x="4589190" y="2272179"/>
            <a:ext cx="0" cy="31900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D560283-49DF-2D0B-25EB-2EFB3E578E27}"/>
              </a:ext>
            </a:extLst>
          </p:cNvPr>
          <p:cNvSpPr txBox="1"/>
          <p:nvPr/>
        </p:nvSpPr>
        <p:spPr>
          <a:xfrm>
            <a:off x="3758028" y="1886882"/>
            <a:ext cx="966931" cy="369332"/>
          </a:xfrm>
          <a:prstGeom prst="rect">
            <a:avLst/>
          </a:prstGeom>
          <a:noFill/>
        </p:spPr>
        <p:txBody>
          <a:bodyPr wrap="none" rtlCol="0">
            <a:spAutoFit/>
          </a:bodyPr>
          <a:lstStyle/>
          <a:p>
            <a:r>
              <a:rPr lang="en-US" i="1" dirty="0">
                <a:latin typeface="Helvetica Neue Light" panose="02000403000000020004"/>
              </a:rPr>
              <a:t>schema</a:t>
            </a:r>
          </a:p>
        </p:txBody>
      </p:sp>
      <p:sp>
        <p:nvSpPr>
          <p:cNvPr id="57" name="Arrow: Right 56">
            <a:extLst>
              <a:ext uri="{FF2B5EF4-FFF2-40B4-BE49-F238E27FC236}">
                <a16:creationId xmlns:a16="http://schemas.microsoft.com/office/drawing/2014/main" id="{2D2418DA-BB26-DD62-29BD-248386D2B07D}"/>
              </a:ext>
            </a:extLst>
          </p:cNvPr>
          <p:cNvSpPr/>
          <p:nvPr/>
        </p:nvSpPr>
        <p:spPr>
          <a:xfrm>
            <a:off x="4649759" y="1992876"/>
            <a:ext cx="184796" cy="1958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Helvetica Neue Light" panose="02000403000000020004"/>
            </a:endParaRPr>
          </a:p>
        </p:txBody>
      </p:sp>
      <p:sp>
        <p:nvSpPr>
          <p:cNvPr id="6" name="TextBox 5">
            <a:extLst>
              <a:ext uri="{FF2B5EF4-FFF2-40B4-BE49-F238E27FC236}">
                <a16:creationId xmlns:a16="http://schemas.microsoft.com/office/drawing/2014/main" id="{741F0A9B-99D3-51C7-4EEE-EFA2D0F2212B}"/>
              </a:ext>
            </a:extLst>
          </p:cNvPr>
          <p:cNvSpPr txBox="1"/>
          <p:nvPr/>
        </p:nvSpPr>
        <p:spPr>
          <a:xfrm>
            <a:off x="7453517" y="382078"/>
            <a:ext cx="4625497" cy="523220"/>
          </a:xfrm>
          <a:prstGeom prst="rect">
            <a:avLst/>
          </a:prstGeom>
          <a:noFill/>
        </p:spPr>
        <p:txBody>
          <a:bodyPr wrap="none" rtlCol="0">
            <a:spAutoFit/>
          </a:bodyPr>
          <a:lstStyle/>
          <a:p>
            <a:r>
              <a:rPr lang="en-US" sz="2800" dirty="0">
                <a:solidFill>
                  <a:srgbClr val="FF0000"/>
                </a:solidFill>
              </a:rPr>
              <a:t>Syntax and semantics of C-SQL</a:t>
            </a:r>
          </a:p>
        </p:txBody>
      </p:sp>
      <p:sp>
        <p:nvSpPr>
          <p:cNvPr id="7" name="TextBox 6">
            <a:extLst>
              <a:ext uri="{FF2B5EF4-FFF2-40B4-BE49-F238E27FC236}">
                <a16:creationId xmlns:a16="http://schemas.microsoft.com/office/drawing/2014/main" id="{BDDA82BC-2F74-EC57-26AF-91B45D71E7B8}"/>
              </a:ext>
            </a:extLst>
          </p:cNvPr>
          <p:cNvSpPr txBox="1"/>
          <p:nvPr/>
        </p:nvSpPr>
        <p:spPr>
          <a:xfrm>
            <a:off x="4933114" y="5596154"/>
            <a:ext cx="3105787" cy="954107"/>
          </a:xfrm>
          <a:prstGeom prst="rect">
            <a:avLst/>
          </a:prstGeom>
          <a:noFill/>
        </p:spPr>
        <p:txBody>
          <a:bodyPr wrap="none" rtlCol="0">
            <a:spAutoFit/>
          </a:bodyPr>
          <a:lstStyle/>
          <a:p>
            <a:r>
              <a:rPr lang="en-US" sz="2800" dirty="0">
                <a:solidFill>
                  <a:srgbClr val="FF0000"/>
                </a:solidFill>
              </a:rPr>
              <a:t>Query-optimization </a:t>
            </a:r>
            <a:br>
              <a:rPr lang="en-US" sz="2800" dirty="0">
                <a:solidFill>
                  <a:srgbClr val="FF0000"/>
                </a:solidFill>
              </a:rPr>
            </a:br>
            <a:r>
              <a:rPr lang="en-US" sz="2800" dirty="0">
                <a:solidFill>
                  <a:srgbClr val="FF0000"/>
                </a:solidFill>
              </a:rPr>
              <a:t>techniques</a:t>
            </a:r>
          </a:p>
        </p:txBody>
      </p:sp>
    </p:spTree>
    <p:extLst>
      <p:ext uri="{BB962C8B-B14F-4D97-AF65-F5344CB8AC3E}">
        <p14:creationId xmlns:p14="http://schemas.microsoft.com/office/powerpoint/2010/main" val="361409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12CF51B9-C3CC-FB37-EBE0-01B22EF94D49}"/>
              </a:ext>
            </a:extLst>
          </p:cNvPr>
          <p:cNvCxnSpPr>
            <a:cxnSpLocks/>
          </p:cNvCxnSpPr>
          <p:nvPr/>
        </p:nvCxnSpPr>
        <p:spPr>
          <a:xfrm>
            <a:off x="3360302" y="4305555"/>
            <a:ext cx="334305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CFF805-7807-A9A2-9EE8-2FBB68559656}"/>
              </a:ext>
            </a:extLst>
          </p:cNvPr>
          <p:cNvSpPr>
            <a:spLocks noGrp="1"/>
          </p:cNvSpPr>
          <p:nvPr>
            <p:ph type="title"/>
          </p:nvPr>
        </p:nvSpPr>
        <p:spPr>
          <a:xfrm>
            <a:off x="617681" y="49336"/>
            <a:ext cx="11391435" cy="1325563"/>
          </a:xfrm>
        </p:spPr>
        <p:txBody>
          <a:bodyPr>
            <a:normAutofit/>
          </a:bodyPr>
          <a:lstStyle/>
          <a:p>
            <a:r>
              <a:rPr lang="en-US" sz="4000" dirty="0"/>
              <a:t>Symbolic variables in tables</a:t>
            </a:r>
          </a:p>
        </p:txBody>
      </p:sp>
      <p:cxnSp>
        <p:nvCxnSpPr>
          <p:cNvPr id="21" name="Straight Connector 20">
            <a:extLst>
              <a:ext uri="{FF2B5EF4-FFF2-40B4-BE49-F238E27FC236}">
                <a16:creationId xmlns:a16="http://schemas.microsoft.com/office/drawing/2014/main" id="{C7E4B49D-1837-76F4-EBF0-48362CCDF31E}"/>
              </a:ext>
            </a:extLst>
          </p:cNvPr>
          <p:cNvCxnSpPr>
            <a:cxnSpLocks/>
          </p:cNvCxnSpPr>
          <p:nvPr/>
        </p:nvCxnSpPr>
        <p:spPr>
          <a:xfrm>
            <a:off x="8552220" y="2551205"/>
            <a:ext cx="3308086"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9844BD-FE98-E492-2B2C-191863C14176}"/>
              </a:ext>
            </a:extLst>
          </p:cNvPr>
          <p:cNvCxnSpPr>
            <a:cxnSpLocks/>
          </p:cNvCxnSpPr>
          <p:nvPr/>
        </p:nvCxnSpPr>
        <p:spPr>
          <a:xfrm>
            <a:off x="3360302" y="2558628"/>
            <a:ext cx="334305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2452F426-2133-F064-6BE9-D054D7455F3E}"/>
              </a:ext>
            </a:extLst>
          </p:cNvPr>
          <p:cNvSpPr/>
          <p:nvPr/>
        </p:nvSpPr>
        <p:spPr>
          <a:xfrm>
            <a:off x="3360300" y="2111732"/>
            <a:ext cx="2887713" cy="2187503"/>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9867DFA-A699-4F1D-05C2-367BC1C53FCA}"/>
              </a:ext>
            </a:extLst>
          </p:cNvPr>
          <p:cNvCxnSpPr>
            <a:cxnSpLocks/>
          </p:cNvCxnSpPr>
          <p:nvPr/>
        </p:nvCxnSpPr>
        <p:spPr>
          <a:xfrm>
            <a:off x="4363493" y="2114365"/>
            <a:ext cx="0" cy="218750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Cube 24">
            <a:extLst>
              <a:ext uri="{FF2B5EF4-FFF2-40B4-BE49-F238E27FC236}">
                <a16:creationId xmlns:a16="http://schemas.microsoft.com/office/drawing/2014/main" id="{1B7408A5-9D03-7163-F51F-3802FDDBEF5D}"/>
              </a:ext>
            </a:extLst>
          </p:cNvPr>
          <p:cNvSpPr/>
          <p:nvPr/>
        </p:nvSpPr>
        <p:spPr>
          <a:xfrm>
            <a:off x="3586254" y="2733559"/>
            <a:ext cx="394238" cy="3942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AAFABC38-D291-905E-9F39-9A04677504ED}"/>
              </a:ext>
            </a:extLst>
          </p:cNvPr>
          <p:cNvSpPr/>
          <p:nvPr/>
        </p:nvSpPr>
        <p:spPr>
          <a:xfrm>
            <a:off x="3586254" y="3226542"/>
            <a:ext cx="394238" cy="394238"/>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a:extLst>
              <a:ext uri="{FF2B5EF4-FFF2-40B4-BE49-F238E27FC236}">
                <a16:creationId xmlns:a16="http://schemas.microsoft.com/office/drawing/2014/main" id="{438641A8-6A7D-5798-3D58-655E42CA0BB1}"/>
              </a:ext>
            </a:extLst>
          </p:cNvPr>
          <p:cNvSpPr/>
          <p:nvPr/>
        </p:nvSpPr>
        <p:spPr>
          <a:xfrm>
            <a:off x="3586254" y="3681558"/>
            <a:ext cx="394238" cy="394238"/>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34FC0084-EBF3-806A-4642-D23AD561D8F8}"/>
              </a:ext>
            </a:extLst>
          </p:cNvPr>
          <p:cNvSpPr txBox="1">
            <a:spLocks/>
          </p:cNvSpPr>
          <p:nvPr/>
        </p:nvSpPr>
        <p:spPr>
          <a:xfrm>
            <a:off x="3360301" y="2119154"/>
            <a:ext cx="1264132"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pod</a:t>
            </a:r>
          </a:p>
        </p:txBody>
      </p:sp>
      <p:sp>
        <p:nvSpPr>
          <p:cNvPr id="29" name="Content Placeholder 2">
            <a:extLst>
              <a:ext uri="{FF2B5EF4-FFF2-40B4-BE49-F238E27FC236}">
                <a16:creationId xmlns:a16="http://schemas.microsoft.com/office/drawing/2014/main" id="{9ACE54B5-5152-A346-6391-C2DC7076B9E9}"/>
              </a:ext>
            </a:extLst>
          </p:cNvPr>
          <p:cNvSpPr txBox="1">
            <a:spLocks/>
          </p:cNvSpPr>
          <p:nvPr/>
        </p:nvSpPr>
        <p:spPr>
          <a:xfrm>
            <a:off x="4811936" y="2124628"/>
            <a:ext cx="1466247"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sp>
        <p:nvSpPr>
          <p:cNvPr id="30" name="Rounded Rectangle 29">
            <a:extLst>
              <a:ext uri="{FF2B5EF4-FFF2-40B4-BE49-F238E27FC236}">
                <a16:creationId xmlns:a16="http://schemas.microsoft.com/office/drawing/2014/main" id="{AFE8380B-374F-AAB7-FC18-1F9D7E91112C}"/>
              </a:ext>
            </a:extLst>
          </p:cNvPr>
          <p:cNvSpPr/>
          <p:nvPr/>
        </p:nvSpPr>
        <p:spPr>
          <a:xfrm>
            <a:off x="8552219" y="2097981"/>
            <a:ext cx="2813437" cy="2187504"/>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7501B62-4E44-3CEE-A220-1D7F125A0DC8}"/>
              </a:ext>
            </a:extLst>
          </p:cNvPr>
          <p:cNvCxnSpPr>
            <a:cxnSpLocks/>
          </p:cNvCxnSpPr>
          <p:nvPr/>
        </p:nvCxnSpPr>
        <p:spPr>
          <a:xfrm>
            <a:off x="9555411" y="2106942"/>
            <a:ext cx="0" cy="217854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884317C2-7044-F969-B030-88A58806AB9F}"/>
              </a:ext>
            </a:extLst>
          </p:cNvPr>
          <p:cNvSpPr txBox="1">
            <a:spLocks/>
          </p:cNvSpPr>
          <p:nvPr/>
        </p:nvSpPr>
        <p:spPr>
          <a:xfrm>
            <a:off x="8552219" y="211173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grpSp>
        <p:nvGrpSpPr>
          <p:cNvPr id="33" name="Group 32">
            <a:extLst>
              <a:ext uri="{FF2B5EF4-FFF2-40B4-BE49-F238E27FC236}">
                <a16:creationId xmlns:a16="http://schemas.microsoft.com/office/drawing/2014/main" id="{4CEF1B6D-B784-62CD-A649-8872975975B1}"/>
              </a:ext>
            </a:extLst>
          </p:cNvPr>
          <p:cNvGrpSpPr/>
          <p:nvPr/>
        </p:nvGrpSpPr>
        <p:grpSpPr>
          <a:xfrm>
            <a:off x="8835883" y="2661404"/>
            <a:ext cx="435864" cy="1520607"/>
            <a:chOff x="6840122" y="3113673"/>
            <a:chExt cx="597513" cy="2084554"/>
          </a:xfrm>
        </p:grpSpPr>
        <p:sp>
          <p:nvSpPr>
            <p:cNvPr id="34" name="Oval 33">
              <a:extLst>
                <a:ext uri="{FF2B5EF4-FFF2-40B4-BE49-F238E27FC236}">
                  <a16:creationId xmlns:a16="http://schemas.microsoft.com/office/drawing/2014/main" id="{8FCBF781-396A-5AF1-945A-20A375F5DC32}"/>
                </a:ext>
              </a:extLst>
            </p:cNvPr>
            <p:cNvSpPr/>
            <p:nvPr/>
          </p:nvSpPr>
          <p:spPr>
            <a:xfrm>
              <a:off x="6840122" y="3840475"/>
              <a:ext cx="597513" cy="62128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C62E680-AFA4-B854-D4FF-67D87CD83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911533"/>
              <a:ext cx="363459" cy="490333"/>
            </a:xfrm>
            <a:prstGeom prst="rect">
              <a:avLst/>
            </a:prstGeom>
          </p:spPr>
        </p:pic>
        <p:sp>
          <p:nvSpPr>
            <p:cNvPr id="36" name="Oval 35">
              <a:extLst>
                <a:ext uri="{FF2B5EF4-FFF2-40B4-BE49-F238E27FC236}">
                  <a16:creationId xmlns:a16="http://schemas.microsoft.com/office/drawing/2014/main" id="{F4AF0CAF-3ED9-B3A1-EB43-A0C602590AB7}"/>
                </a:ext>
              </a:extLst>
            </p:cNvPr>
            <p:cNvSpPr/>
            <p:nvPr/>
          </p:nvSpPr>
          <p:spPr>
            <a:xfrm>
              <a:off x="6840122" y="3113673"/>
              <a:ext cx="597513" cy="6212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DD65A159-6AA7-580D-BD57-E7091D494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184731"/>
              <a:ext cx="363459" cy="490333"/>
            </a:xfrm>
            <a:prstGeom prst="rect">
              <a:avLst/>
            </a:prstGeom>
          </p:spPr>
        </p:pic>
        <p:sp>
          <p:nvSpPr>
            <p:cNvPr id="75" name="Oval 74">
              <a:extLst>
                <a:ext uri="{FF2B5EF4-FFF2-40B4-BE49-F238E27FC236}">
                  <a16:creationId xmlns:a16="http://schemas.microsoft.com/office/drawing/2014/main" id="{698E5716-2080-DFEE-234D-94FA8E36A855}"/>
                </a:ext>
              </a:extLst>
            </p:cNvPr>
            <p:cNvSpPr/>
            <p:nvPr/>
          </p:nvSpPr>
          <p:spPr>
            <a:xfrm>
              <a:off x="6840122" y="4576947"/>
              <a:ext cx="597513" cy="62128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B059B26A-2AB1-4A48-E37D-3B87E7D21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4648004"/>
              <a:ext cx="363459" cy="490333"/>
            </a:xfrm>
            <a:prstGeom prst="rect">
              <a:avLst/>
            </a:prstGeom>
          </p:spPr>
        </p:pic>
      </p:grpSp>
      <p:sp>
        <p:nvSpPr>
          <p:cNvPr id="79" name="Content Placeholder 2">
            <a:extLst>
              <a:ext uri="{FF2B5EF4-FFF2-40B4-BE49-F238E27FC236}">
                <a16:creationId xmlns:a16="http://schemas.microsoft.com/office/drawing/2014/main" id="{8429D885-5EBC-FE76-7A63-4D746A7D0208}"/>
              </a:ext>
            </a:extLst>
          </p:cNvPr>
          <p:cNvSpPr txBox="1">
            <a:spLocks/>
          </p:cNvSpPr>
          <p:nvPr/>
        </p:nvSpPr>
        <p:spPr>
          <a:xfrm>
            <a:off x="9612260" y="2111732"/>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1" name="Content Placeholder 2">
            <a:extLst>
              <a:ext uri="{FF2B5EF4-FFF2-40B4-BE49-F238E27FC236}">
                <a16:creationId xmlns:a16="http://schemas.microsoft.com/office/drawing/2014/main" id="{AAFCAC12-0BEB-A899-87E4-9E2C0BB8A203}"/>
              </a:ext>
            </a:extLst>
          </p:cNvPr>
          <p:cNvSpPr txBox="1">
            <a:spLocks/>
          </p:cNvSpPr>
          <p:nvPr/>
        </p:nvSpPr>
        <p:spPr>
          <a:xfrm>
            <a:off x="9621669" y="2204696"/>
            <a:ext cx="1743988" cy="4857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Mem_overload</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5" name="TextBox 114">
            <a:extLst>
              <a:ext uri="{FF2B5EF4-FFF2-40B4-BE49-F238E27FC236}">
                <a16:creationId xmlns:a16="http://schemas.microsoft.com/office/drawing/2014/main" id="{ACBA2433-D2DA-38A8-3718-F5B924B76455}"/>
              </a:ext>
            </a:extLst>
          </p:cNvPr>
          <p:cNvSpPr txBox="1"/>
          <p:nvPr/>
        </p:nvSpPr>
        <p:spPr>
          <a:xfrm>
            <a:off x="4577708" y="2667163"/>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?var0</a:t>
            </a:r>
          </a:p>
        </p:txBody>
      </p:sp>
      <p:sp>
        <p:nvSpPr>
          <p:cNvPr id="116" name="TextBox 115">
            <a:extLst>
              <a:ext uri="{FF2B5EF4-FFF2-40B4-BE49-F238E27FC236}">
                <a16:creationId xmlns:a16="http://schemas.microsoft.com/office/drawing/2014/main" id="{9B1773E9-D593-E07C-F0CE-6BFED9AB3691}"/>
              </a:ext>
            </a:extLst>
          </p:cNvPr>
          <p:cNvSpPr txBox="1"/>
          <p:nvPr/>
        </p:nvSpPr>
        <p:spPr>
          <a:xfrm>
            <a:off x="4573221" y="3184462"/>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?var1</a:t>
            </a:r>
          </a:p>
        </p:txBody>
      </p:sp>
      <p:sp>
        <p:nvSpPr>
          <p:cNvPr id="117" name="TextBox 116">
            <a:extLst>
              <a:ext uri="{FF2B5EF4-FFF2-40B4-BE49-F238E27FC236}">
                <a16:creationId xmlns:a16="http://schemas.microsoft.com/office/drawing/2014/main" id="{79B97023-CDB8-A799-5416-380DDD149987}"/>
              </a:ext>
            </a:extLst>
          </p:cNvPr>
          <p:cNvSpPr txBox="1"/>
          <p:nvPr/>
        </p:nvSpPr>
        <p:spPr>
          <a:xfrm>
            <a:off x="4567768" y="3681558"/>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?var2</a:t>
            </a:r>
          </a:p>
        </p:txBody>
      </p:sp>
      <p:sp>
        <p:nvSpPr>
          <p:cNvPr id="121" name="Rectangle 120">
            <a:extLst>
              <a:ext uri="{FF2B5EF4-FFF2-40B4-BE49-F238E27FC236}">
                <a16:creationId xmlns:a16="http://schemas.microsoft.com/office/drawing/2014/main" id="{19932E5B-40BF-EF7B-1BB0-0010A85EB415}"/>
              </a:ext>
            </a:extLst>
          </p:cNvPr>
          <p:cNvSpPr/>
          <p:nvPr/>
        </p:nvSpPr>
        <p:spPr>
          <a:xfrm>
            <a:off x="9744799" y="2680568"/>
            <a:ext cx="1541515" cy="1514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ontent Placeholder 2">
            <a:extLst>
              <a:ext uri="{FF2B5EF4-FFF2-40B4-BE49-F238E27FC236}">
                <a16:creationId xmlns:a16="http://schemas.microsoft.com/office/drawing/2014/main" id="{CB1DFD66-34CA-3CED-94AC-2C62A88885DB}"/>
              </a:ext>
            </a:extLst>
          </p:cNvPr>
          <p:cNvSpPr txBox="1">
            <a:spLocks/>
          </p:cNvSpPr>
          <p:nvPr/>
        </p:nvSpPr>
        <p:spPr>
          <a:xfrm>
            <a:off x="6397770" y="1366158"/>
            <a:ext cx="2274035"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foreign key</a:t>
            </a:r>
          </a:p>
        </p:txBody>
      </p:sp>
      <p:sp>
        <p:nvSpPr>
          <p:cNvPr id="130" name="Content Placeholder 2">
            <a:extLst>
              <a:ext uri="{FF2B5EF4-FFF2-40B4-BE49-F238E27FC236}">
                <a16:creationId xmlns:a16="http://schemas.microsoft.com/office/drawing/2014/main" id="{39D11DAE-2DC3-343D-CF34-0ACFB939D71A}"/>
              </a:ext>
            </a:extLst>
          </p:cNvPr>
          <p:cNvSpPr txBox="1">
            <a:spLocks/>
          </p:cNvSpPr>
          <p:nvPr/>
        </p:nvSpPr>
        <p:spPr>
          <a:xfrm>
            <a:off x="9718890" y="2642988"/>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False</a:t>
            </a:r>
          </a:p>
        </p:txBody>
      </p:sp>
      <p:sp>
        <p:nvSpPr>
          <p:cNvPr id="131" name="Content Placeholder 2">
            <a:extLst>
              <a:ext uri="{FF2B5EF4-FFF2-40B4-BE49-F238E27FC236}">
                <a16:creationId xmlns:a16="http://schemas.microsoft.com/office/drawing/2014/main" id="{A55B6850-1DA4-DDC5-3176-CC604D850E2A}"/>
              </a:ext>
            </a:extLst>
          </p:cNvPr>
          <p:cNvSpPr txBox="1">
            <a:spLocks/>
          </p:cNvSpPr>
          <p:nvPr/>
        </p:nvSpPr>
        <p:spPr>
          <a:xfrm>
            <a:off x="9718890" y="3187411"/>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True</a:t>
            </a:r>
          </a:p>
        </p:txBody>
      </p:sp>
      <p:sp>
        <p:nvSpPr>
          <p:cNvPr id="132" name="Content Placeholder 2">
            <a:extLst>
              <a:ext uri="{FF2B5EF4-FFF2-40B4-BE49-F238E27FC236}">
                <a16:creationId xmlns:a16="http://schemas.microsoft.com/office/drawing/2014/main" id="{E7151E33-B3C2-DD55-8B61-FC1281D22460}"/>
              </a:ext>
            </a:extLst>
          </p:cNvPr>
          <p:cNvSpPr txBox="1">
            <a:spLocks/>
          </p:cNvSpPr>
          <p:nvPr/>
        </p:nvSpPr>
        <p:spPr>
          <a:xfrm>
            <a:off x="9718890" y="3731834"/>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False</a:t>
            </a:r>
          </a:p>
        </p:txBody>
      </p:sp>
      <p:sp>
        <p:nvSpPr>
          <p:cNvPr id="3" name="Slide Number Placeholder 2">
            <a:extLst>
              <a:ext uri="{FF2B5EF4-FFF2-40B4-BE49-F238E27FC236}">
                <a16:creationId xmlns:a16="http://schemas.microsoft.com/office/drawing/2014/main" id="{CABEC00B-3558-817E-7024-18881A0FB06F}"/>
              </a:ext>
            </a:extLst>
          </p:cNvPr>
          <p:cNvSpPr>
            <a:spLocks noGrp="1"/>
          </p:cNvSpPr>
          <p:nvPr>
            <p:ph type="sldNum" sz="quarter" idx="12"/>
          </p:nvPr>
        </p:nvSpPr>
        <p:spPr/>
        <p:txBody>
          <a:bodyPr/>
          <a:lstStyle/>
          <a:p>
            <a:fld id="{CC2D0EA6-0E1D-4743-B361-37664170867C}" type="slidenum">
              <a:rPr lang="en-US" smtClean="0"/>
              <a:t>8</a:t>
            </a:fld>
            <a:endParaRPr lang="en-US"/>
          </a:p>
        </p:txBody>
      </p:sp>
      <p:sp>
        <p:nvSpPr>
          <p:cNvPr id="4" name="TextBox 3">
            <a:extLst>
              <a:ext uri="{FF2B5EF4-FFF2-40B4-BE49-F238E27FC236}">
                <a16:creationId xmlns:a16="http://schemas.microsoft.com/office/drawing/2014/main" id="{212E7C6A-F00E-9C37-9086-33475A7BF62C}"/>
              </a:ext>
            </a:extLst>
          </p:cNvPr>
          <p:cNvSpPr txBox="1"/>
          <p:nvPr/>
        </p:nvSpPr>
        <p:spPr>
          <a:xfrm>
            <a:off x="3109177" y="5447044"/>
            <a:ext cx="3812456" cy="1200329"/>
          </a:xfrm>
          <a:prstGeom prst="rect">
            <a:avLst/>
          </a:prstGeom>
          <a:noFill/>
        </p:spPr>
        <p:txBody>
          <a:bodyPr wrap="square" rtlCol="0">
            <a:spAutoFit/>
          </a:bodyPr>
          <a:lstStyle/>
          <a:p>
            <a:r>
              <a:rPr lang="en-US" sz="2400" i="1" dirty="0">
                <a:latin typeface="Helvetica Neue Light" panose="02000403000000020004" pitchFamily="2" charset="0"/>
                <a:ea typeface="Helvetica Neue Light" panose="02000403000000020004" pitchFamily="2" charset="0"/>
              </a:rPr>
              <a:t>Symbolic variables.</a:t>
            </a:r>
            <a:br>
              <a:rPr lang="en-US" sz="2400" i="1" dirty="0">
                <a:latin typeface="Helvetica Neue Light" panose="02000403000000020004" pitchFamily="2" charset="0"/>
                <a:ea typeface="Helvetica Neue Light" panose="02000403000000020004" pitchFamily="2" charset="0"/>
              </a:rPr>
            </a:br>
            <a:r>
              <a:rPr lang="en-US" sz="2400" i="1" dirty="0">
                <a:latin typeface="Helvetica Neue Light" panose="02000403000000020004" pitchFamily="2" charset="0"/>
                <a:ea typeface="Helvetica Neue Light" panose="02000403000000020004" pitchFamily="2" charset="0"/>
              </a:rPr>
              <a:t>Will be assigned a value by the constraint solver.</a:t>
            </a:r>
          </a:p>
        </p:txBody>
      </p:sp>
      <p:cxnSp>
        <p:nvCxnSpPr>
          <p:cNvPr id="6" name="Connector: Elbow 5">
            <a:extLst>
              <a:ext uri="{FF2B5EF4-FFF2-40B4-BE49-F238E27FC236}">
                <a16:creationId xmlns:a16="http://schemas.microsoft.com/office/drawing/2014/main" id="{DB6D4E5D-0BCC-E02C-CF24-43A68275F5D9}"/>
              </a:ext>
            </a:extLst>
          </p:cNvPr>
          <p:cNvCxnSpPr>
            <a:cxnSpLocks/>
            <a:stCxn id="29" idx="0"/>
            <a:endCxn id="32" idx="0"/>
          </p:cNvCxnSpPr>
          <p:nvPr/>
        </p:nvCxnSpPr>
        <p:spPr>
          <a:xfrm rot="5400000" flipH="1" flipV="1">
            <a:off x="7335396" y="321396"/>
            <a:ext cx="12896" cy="3593568"/>
          </a:xfrm>
          <a:prstGeom prst="bentConnector3">
            <a:avLst>
              <a:gd name="adj1" fmla="val 2387283"/>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4EDC65-35C1-DDD0-424F-3FA05D545441}"/>
              </a:ext>
            </a:extLst>
          </p:cNvPr>
          <p:cNvSpPr txBox="1"/>
          <p:nvPr/>
        </p:nvSpPr>
        <p:spPr>
          <a:xfrm>
            <a:off x="3109177" y="4379490"/>
            <a:ext cx="3688254" cy="461665"/>
          </a:xfrm>
          <a:prstGeom prst="rect">
            <a:avLst/>
          </a:prstGeom>
          <a:noFill/>
        </p:spPr>
        <p:txBody>
          <a:bodyPr wrap="none" rtlCol="0">
            <a:spAutoFit/>
          </a:bodyPr>
          <a:lstStyle/>
          <a:p>
            <a:r>
              <a:rPr lang="en-US" sz="2400" dirty="0">
                <a:latin typeface="Helvetica Neue Light" panose="02000403000000020004"/>
              </a:rPr>
              <a:t>PODS table (desired state)</a:t>
            </a:r>
          </a:p>
        </p:txBody>
      </p:sp>
      <p:sp>
        <p:nvSpPr>
          <p:cNvPr id="12" name="TextBox 11">
            <a:extLst>
              <a:ext uri="{FF2B5EF4-FFF2-40B4-BE49-F238E27FC236}">
                <a16:creationId xmlns:a16="http://schemas.microsoft.com/office/drawing/2014/main" id="{C62D5545-FEBD-EF49-895C-845F32D646C3}"/>
              </a:ext>
            </a:extLst>
          </p:cNvPr>
          <p:cNvSpPr txBox="1"/>
          <p:nvPr/>
        </p:nvSpPr>
        <p:spPr>
          <a:xfrm>
            <a:off x="8044842" y="4363963"/>
            <a:ext cx="3874715" cy="461665"/>
          </a:xfrm>
          <a:prstGeom prst="rect">
            <a:avLst/>
          </a:prstGeom>
          <a:noFill/>
        </p:spPr>
        <p:txBody>
          <a:bodyPr wrap="none" rtlCol="0">
            <a:spAutoFit/>
          </a:bodyPr>
          <a:lstStyle/>
          <a:p>
            <a:r>
              <a:rPr lang="en-US" sz="2400" dirty="0">
                <a:latin typeface="Helvetica Neue Light" panose="02000403000000020004"/>
              </a:rPr>
              <a:t>NODES table (current state)</a:t>
            </a:r>
          </a:p>
        </p:txBody>
      </p:sp>
      <p:cxnSp>
        <p:nvCxnSpPr>
          <p:cNvPr id="14" name="Straight Arrow Connector 13">
            <a:extLst>
              <a:ext uri="{FF2B5EF4-FFF2-40B4-BE49-F238E27FC236}">
                <a16:creationId xmlns:a16="http://schemas.microsoft.com/office/drawing/2014/main" id="{DB3B84E3-C4A5-0BCC-0E0F-75E82894BA12}"/>
              </a:ext>
            </a:extLst>
          </p:cNvPr>
          <p:cNvCxnSpPr>
            <a:cxnSpLocks/>
            <a:stCxn id="4" idx="0"/>
            <a:endCxn id="117" idx="2"/>
          </p:cNvCxnSpPr>
          <p:nvPr/>
        </p:nvCxnSpPr>
        <p:spPr>
          <a:xfrm flipV="1">
            <a:off x="5015405" y="4204778"/>
            <a:ext cx="124796" cy="1242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E5E0B4B-81B7-4C75-9789-67C527670D02}"/>
              </a:ext>
            </a:extLst>
          </p:cNvPr>
          <p:cNvSpPr txBox="1"/>
          <p:nvPr/>
        </p:nvSpPr>
        <p:spPr>
          <a:xfrm>
            <a:off x="6359995" y="3035406"/>
            <a:ext cx="543739" cy="523220"/>
          </a:xfrm>
          <a:prstGeom prst="rect">
            <a:avLst/>
          </a:prstGeom>
          <a:noFill/>
        </p:spPr>
        <p:txBody>
          <a:bodyPr wrap="none" rtlCol="0">
            <a:spAutoFit/>
          </a:bodyPr>
          <a:lstStyle/>
          <a:p>
            <a:r>
              <a:rPr lang="en-US" sz="2800" dirty="0">
                <a:latin typeface="Helvetica Neue Light" panose="02000403000000020004"/>
              </a:rPr>
              <a:t>…</a:t>
            </a:r>
          </a:p>
        </p:txBody>
      </p:sp>
      <p:cxnSp>
        <p:nvCxnSpPr>
          <p:cNvPr id="40" name="Straight Connector 39">
            <a:extLst>
              <a:ext uri="{FF2B5EF4-FFF2-40B4-BE49-F238E27FC236}">
                <a16:creationId xmlns:a16="http://schemas.microsoft.com/office/drawing/2014/main" id="{A9E38A17-6D0A-F8D8-E33A-9D538CC135AF}"/>
              </a:ext>
            </a:extLst>
          </p:cNvPr>
          <p:cNvCxnSpPr>
            <a:cxnSpLocks/>
          </p:cNvCxnSpPr>
          <p:nvPr/>
        </p:nvCxnSpPr>
        <p:spPr>
          <a:xfrm>
            <a:off x="3360302" y="2114228"/>
            <a:ext cx="334305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839751A-F50F-3F66-E5A0-60386D91ECFE}"/>
              </a:ext>
            </a:extLst>
          </p:cNvPr>
          <p:cNvSpPr txBox="1"/>
          <p:nvPr/>
        </p:nvSpPr>
        <p:spPr>
          <a:xfrm>
            <a:off x="11462878" y="3035406"/>
            <a:ext cx="543739" cy="523220"/>
          </a:xfrm>
          <a:prstGeom prst="rect">
            <a:avLst/>
          </a:prstGeom>
          <a:noFill/>
        </p:spPr>
        <p:txBody>
          <a:bodyPr wrap="none" rtlCol="0">
            <a:spAutoFit/>
          </a:bodyPr>
          <a:lstStyle/>
          <a:p>
            <a:r>
              <a:rPr lang="en-US" sz="2800" dirty="0">
                <a:latin typeface="Helvetica Neue Light" panose="02000403000000020004"/>
              </a:rPr>
              <a:t>…</a:t>
            </a:r>
          </a:p>
        </p:txBody>
      </p:sp>
      <p:cxnSp>
        <p:nvCxnSpPr>
          <p:cNvPr id="45" name="Straight Connector 44">
            <a:extLst>
              <a:ext uri="{FF2B5EF4-FFF2-40B4-BE49-F238E27FC236}">
                <a16:creationId xmlns:a16="http://schemas.microsoft.com/office/drawing/2014/main" id="{A932ADD9-9EFE-3532-AF5E-8386BC713B38}"/>
              </a:ext>
            </a:extLst>
          </p:cNvPr>
          <p:cNvCxnSpPr>
            <a:cxnSpLocks/>
          </p:cNvCxnSpPr>
          <p:nvPr/>
        </p:nvCxnSpPr>
        <p:spPr>
          <a:xfrm>
            <a:off x="8552220" y="2087521"/>
            <a:ext cx="3308086"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47ADDC-5B2C-78E6-B92A-5EE54B8CA76A}"/>
              </a:ext>
            </a:extLst>
          </p:cNvPr>
          <p:cNvCxnSpPr>
            <a:cxnSpLocks/>
          </p:cNvCxnSpPr>
          <p:nvPr/>
        </p:nvCxnSpPr>
        <p:spPr>
          <a:xfrm>
            <a:off x="8552220" y="4279391"/>
            <a:ext cx="3308086"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20258072"/>
      </p:ext>
    </p:extLst>
  </p:cSld>
  <p:clrMapOvr>
    <a:masterClrMapping/>
  </p:clrMapOvr>
  <mc:AlternateContent xmlns:mc="http://schemas.openxmlformats.org/markup-compatibility/2006" xmlns:p14="http://schemas.microsoft.com/office/powerpoint/2010/main">
    <mc:Choice Requires="p14">
      <p:transition spd="slow" p14:dur="2000" advTm="61056"/>
    </mc:Choice>
    <mc:Fallback xmlns="">
      <p:transition spd="slow" advTm="610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F805-7807-A9A2-9EE8-2FBB68559656}"/>
              </a:ext>
            </a:extLst>
          </p:cNvPr>
          <p:cNvSpPr>
            <a:spLocks noGrp="1"/>
          </p:cNvSpPr>
          <p:nvPr>
            <p:ph type="title"/>
          </p:nvPr>
        </p:nvSpPr>
        <p:spPr>
          <a:xfrm>
            <a:off x="617681" y="49336"/>
            <a:ext cx="11391435" cy="1325563"/>
          </a:xfrm>
        </p:spPr>
        <p:txBody>
          <a:bodyPr>
            <a:normAutofit/>
          </a:bodyPr>
          <a:lstStyle/>
          <a:p>
            <a:r>
              <a:rPr lang="en-US" sz="4000" dirty="0"/>
              <a:t>Hard Constraints in C-SQL</a:t>
            </a:r>
          </a:p>
        </p:txBody>
      </p:sp>
      <p:cxnSp>
        <p:nvCxnSpPr>
          <p:cNvPr id="21" name="Straight Connector 20">
            <a:extLst>
              <a:ext uri="{FF2B5EF4-FFF2-40B4-BE49-F238E27FC236}">
                <a16:creationId xmlns:a16="http://schemas.microsoft.com/office/drawing/2014/main" id="{C7E4B49D-1837-76F4-EBF0-48362CCDF31E}"/>
              </a:ext>
            </a:extLst>
          </p:cNvPr>
          <p:cNvCxnSpPr>
            <a:cxnSpLocks/>
          </p:cNvCxnSpPr>
          <p:nvPr/>
        </p:nvCxnSpPr>
        <p:spPr>
          <a:xfrm>
            <a:off x="8552220" y="1577810"/>
            <a:ext cx="2813436"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9844BD-FE98-E492-2B2C-191863C14176}"/>
              </a:ext>
            </a:extLst>
          </p:cNvPr>
          <p:cNvCxnSpPr>
            <a:cxnSpLocks/>
          </p:cNvCxnSpPr>
          <p:nvPr/>
        </p:nvCxnSpPr>
        <p:spPr>
          <a:xfrm>
            <a:off x="4885173" y="1570438"/>
            <a:ext cx="288771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2452F426-2133-F064-6BE9-D054D7455F3E}"/>
              </a:ext>
            </a:extLst>
          </p:cNvPr>
          <p:cNvSpPr/>
          <p:nvPr/>
        </p:nvSpPr>
        <p:spPr>
          <a:xfrm>
            <a:off x="4885171" y="1117213"/>
            <a:ext cx="2887713" cy="2187503"/>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9867DFA-A699-4F1D-05C2-367BC1C53FCA}"/>
              </a:ext>
            </a:extLst>
          </p:cNvPr>
          <p:cNvCxnSpPr>
            <a:cxnSpLocks/>
          </p:cNvCxnSpPr>
          <p:nvPr/>
        </p:nvCxnSpPr>
        <p:spPr>
          <a:xfrm>
            <a:off x="5888364" y="1126175"/>
            <a:ext cx="0" cy="2187503"/>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Cube 24">
            <a:extLst>
              <a:ext uri="{FF2B5EF4-FFF2-40B4-BE49-F238E27FC236}">
                <a16:creationId xmlns:a16="http://schemas.microsoft.com/office/drawing/2014/main" id="{1B7408A5-9D03-7163-F51F-3802FDDBEF5D}"/>
              </a:ext>
            </a:extLst>
          </p:cNvPr>
          <p:cNvSpPr/>
          <p:nvPr/>
        </p:nvSpPr>
        <p:spPr>
          <a:xfrm>
            <a:off x="5111125" y="1745369"/>
            <a:ext cx="394238" cy="3942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AAFABC38-D291-905E-9F39-9A04677504ED}"/>
              </a:ext>
            </a:extLst>
          </p:cNvPr>
          <p:cNvSpPr/>
          <p:nvPr/>
        </p:nvSpPr>
        <p:spPr>
          <a:xfrm>
            <a:off x="5111125" y="2238352"/>
            <a:ext cx="394238" cy="394238"/>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a:extLst>
              <a:ext uri="{FF2B5EF4-FFF2-40B4-BE49-F238E27FC236}">
                <a16:creationId xmlns:a16="http://schemas.microsoft.com/office/drawing/2014/main" id="{438641A8-6A7D-5798-3D58-655E42CA0BB1}"/>
              </a:ext>
            </a:extLst>
          </p:cNvPr>
          <p:cNvSpPr/>
          <p:nvPr/>
        </p:nvSpPr>
        <p:spPr>
          <a:xfrm>
            <a:off x="5111125" y="2693368"/>
            <a:ext cx="394238" cy="394238"/>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34FC0084-EBF3-806A-4642-D23AD561D8F8}"/>
              </a:ext>
            </a:extLst>
          </p:cNvPr>
          <p:cNvSpPr txBox="1">
            <a:spLocks/>
          </p:cNvSpPr>
          <p:nvPr/>
        </p:nvSpPr>
        <p:spPr>
          <a:xfrm>
            <a:off x="4885172" y="1130964"/>
            <a:ext cx="1264132"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pod</a:t>
            </a:r>
          </a:p>
        </p:txBody>
      </p:sp>
      <p:sp>
        <p:nvSpPr>
          <p:cNvPr id="29" name="Content Placeholder 2">
            <a:extLst>
              <a:ext uri="{FF2B5EF4-FFF2-40B4-BE49-F238E27FC236}">
                <a16:creationId xmlns:a16="http://schemas.microsoft.com/office/drawing/2014/main" id="{9ACE54B5-5152-A346-6391-C2DC7076B9E9}"/>
              </a:ext>
            </a:extLst>
          </p:cNvPr>
          <p:cNvSpPr txBox="1">
            <a:spLocks/>
          </p:cNvSpPr>
          <p:nvPr/>
        </p:nvSpPr>
        <p:spPr>
          <a:xfrm>
            <a:off x="6336807" y="1136438"/>
            <a:ext cx="1466247" cy="610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sp>
        <p:nvSpPr>
          <p:cNvPr id="30" name="Rounded Rectangle 29">
            <a:extLst>
              <a:ext uri="{FF2B5EF4-FFF2-40B4-BE49-F238E27FC236}">
                <a16:creationId xmlns:a16="http://schemas.microsoft.com/office/drawing/2014/main" id="{AFE8380B-374F-AAB7-FC18-1F9D7E91112C}"/>
              </a:ext>
            </a:extLst>
          </p:cNvPr>
          <p:cNvSpPr/>
          <p:nvPr/>
        </p:nvSpPr>
        <p:spPr>
          <a:xfrm>
            <a:off x="8552219" y="1124586"/>
            <a:ext cx="2813437" cy="2187504"/>
          </a:xfrm>
          <a:prstGeom prst="roundRect">
            <a:avLst>
              <a:gd name="adj" fmla="val 0"/>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7501B62-4E44-3CEE-A220-1D7F125A0DC8}"/>
              </a:ext>
            </a:extLst>
          </p:cNvPr>
          <p:cNvCxnSpPr>
            <a:cxnSpLocks/>
          </p:cNvCxnSpPr>
          <p:nvPr/>
        </p:nvCxnSpPr>
        <p:spPr>
          <a:xfrm>
            <a:off x="9555411" y="1133547"/>
            <a:ext cx="0" cy="2178542"/>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884317C2-7044-F969-B030-88A58806AB9F}"/>
              </a:ext>
            </a:extLst>
          </p:cNvPr>
          <p:cNvSpPr txBox="1">
            <a:spLocks/>
          </p:cNvSpPr>
          <p:nvPr/>
        </p:nvSpPr>
        <p:spPr>
          <a:xfrm>
            <a:off x="8552219" y="1138337"/>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node</a:t>
            </a:r>
          </a:p>
        </p:txBody>
      </p:sp>
      <p:grpSp>
        <p:nvGrpSpPr>
          <p:cNvPr id="33" name="Group 32">
            <a:extLst>
              <a:ext uri="{FF2B5EF4-FFF2-40B4-BE49-F238E27FC236}">
                <a16:creationId xmlns:a16="http://schemas.microsoft.com/office/drawing/2014/main" id="{4CEF1B6D-B784-62CD-A649-8872975975B1}"/>
              </a:ext>
            </a:extLst>
          </p:cNvPr>
          <p:cNvGrpSpPr/>
          <p:nvPr/>
        </p:nvGrpSpPr>
        <p:grpSpPr>
          <a:xfrm>
            <a:off x="8835883" y="1688009"/>
            <a:ext cx="435864" cy="1520607"/>
            <a:chOff x="6840122" y="3113673"/>
            <a:chExt cx="597513" cy="2084554"/>
          </a:xfrm>
        </p:grpSpPr>
        <p:sp>
          <p:nvSpPr>
            <p:cNvPr id="34" name="Oval 33">
              <a:extLst>
                <a:ext uri="{FF2B5EF4-FFF2-40B4-BE49-F238E27FC236}">
                  <a16:creationId xmlns:a16="http://schemas.microsoft.com/office/drawing/2014/main" id="{8FCBF781-396A-5AF1-945A-20A375F5DC32}"/>
                </a:ext>
              </a:extLst>
            </p:cNvPr>
            <p:cNvSpPr/>
            <p:nvPr/>
          </p:nvSpPr>
          <p:spPr>
            <a:xfrm>
              <a:off x="6840122" y="3840475"/>
              <a:ext cx="597513" cy="62128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C62E680-AFA4-B854-D4FF-67D87CD83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911533"/>
              <a:ext cx="363459" cy="490333"/>
            </a:xfrm>
            <a:prstGeom prst="rect">
              <a:avLst/>
            </a:prstGeom>
          </p:spPr>
        </p:pic>
        <p:sp>
          <p:nvSpPr>
            <p:cNvPr id="36" name="Oval 35">
              <a:extLst>
                <a:ext uri="{FF2B5EF4-FFF2-40B4-BE49-F238E27FC236}">
                  <a16:creationId xmlns:a16="http://schemas.microsoft.com/office/drawing/2014/main" id="{F4AF0CAF-3ED9-B3A1-EB43-A0C602590AB7}"/>
                </a:ext>
              </a:extLst>
            </p:cNvPr>
            <p:cNvSpPr/>
            <p:nvPr/>
          </p:nvSpPr>
          <p:spPr>
            <a:xfrm>
              <a:off x="6840122" y="3113673"/>
              <a:ext cx="597513" cy="6212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DD65A159-6AA7-580D-BD57-E7091D494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3184731"/>
              <a:ext cx="363459" cy="490333"/>
            </a:xfrm>
            <a:prstGeom prst="rect">
              <a:avLst/>
            </a:prstGeom>
          </p:spPr>
        </p:pic>
        <p:sp>
          <p:nvSpPr>
            <p:cNvPr id="75" name="Oval 74">
              <a:extLst>
                <a:ext uri="{FF2B5EF4-FFF2-40B4-BE49-F238E27FC236}">
                  <a16:creationId xmlns:a16="http://schemas.microsoft.com/office/drawing/2014/main" id="{698E5716-2080-DFEE-234D-94FA8E36A855}"/>
                </a:ext>
              </a:extLst>
            </p:cNvPr>
            <p:cNvSpPr/>
            <p:nvPr/>
          </p:nvSpPr>
          <p:spPr>
            <a:xfrm>
              <a:off x="6840122" y="4576947"/>
              <a:ext cx="597513" cy="62128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B059B26A-2AB1-4A48-E37D-3B87E7D21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71" y="4648004"/>
              <a:ext cx="363459" cy="490333"/>
            </a:xfrm>
            <a:prstGeom prst="rect">
              <a:avLst/>
            </a:prstGeom>
          </p:spPr>
        </p:pic>
      </p:grpSp>
      <p:sp>
        <p:nvSpPr>
          <p:cNvPr id="79" name="Content Placeholder 2">
            <a:extLst>
              <a:ext uri="{FF2B5EF4-FFF2-40B4-BE49-F238E27FC236}">
                <a16:creationId xmlns:a16="http://schemas.microsoft.com/office/drawing/2014/main" id="{8429D885-5EBC-FE76-7A63-4D746A7D0208}"/>
              </a:ext>
            </a:extLst>
          </p:cNvPr>
          <p:cNvSpPr txBox="1">
            <a:spLocks/>
          </p:cNvSpPr>
          <p:nvPr/>
        </p:nvSpPr>
        <p:spPr>
          <a:xfrm>
            <a:off x="9612260" y="1138337"/>
            <a:ext cx="1172817" cy="566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1" name="Content Placeholder 2">
            <a:extLst>
              <a:ext uri="{FF2B5EF4-FFF2-40B4-BE49-F238E27FC236}">
                <a16:creationId xmlns:a16="http://schemas.microsoft.com/office/drawing/2014/main" id="{AAFCAC12-0BEB-A899-87E4-9E2C0BB8A203}"/>
              </a:ext>
            </a:extLst>
          </p:cNvPr>
          <p:cNvSpPr txBox="1">
            <a:spLocks/>
          </p:cNvSpPr>
          <p:nvPr/>
        </p:nvSpPr>
        <p:spPr>
          <a:xfrm>
            <a:off x="9621669" y="1231301"/>
            <a:ext cx="1743988" cy="4857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latin typeface="Open Sans Light" panose="020B0306030504020204" pitchFamily="34" charset="0"/>
                <a:ea typeface="Open Sans Light" panose="020B0306030504020204" pitchFamily="34" charset="0"/>
                <a:cs typeface="Open Sans Light" panose="020B0306030504020204" pitchFamily="34" charset="0"/>
              </a:rPr>
              <a:t>mem_overload</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5" name="TextBox 114">
            <a:extLst>
              <a:ext uri="{FF2B5EF4-FFF2-40B4-BE49-F238E27FC236}">
                <a16:creationId xmlns:a16="http://schemas.microsoft.com/office/drawing/2014/main" id="{ACBA2433-D2DA-38A8-3718-F5B924B76455}"/>
              </a:ext>
            </a:extLst>
          </p:cNvPr>
          <p:cNvSpPr txBox="1"/>
          <p:nvPr/>
        </p:nvSpPr>
        <p:spPr>
          <a:xfrm>
            <a:off x="6102579" y="1678973"/>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?var0</a:t>
            </a:r>
          </a:p>
        </p:txBody>
      </p:sp>
      <p:sp>
        <p:nvSpPr>
          <p:cNvPr id="116" name="TextBox 115">
            <a:extLst>
              <a:ext uri="{FF2B5EF4-FFF2-40B4-BE49-F238E27FC236}">
                <a16:creationId xmlns:a16="http://schemas.microsoft.com/office/drawing/2014/main" id="{9B1773E9-D593-E07C-F0CE-6BFED9AB3691}"/>
              </a:ext>
            </a:extLst>
          </p:cNvPr>
          <p:cNvSpPr txBox="1"/>
          <p:nvPr/>
        </p:nvSpPr>
        <p:spPr>
          <a:xfrm>
            <a:off x="6098092" y="2196272"/>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?var1</a:t>
            </a:r>
          </a:p>
        </p:txBody>
      </p:sp>
      <p:sp>
        <p:nvSpPr>
          <p:cNvPr id="117" name="TextBox 116">
            <a:extLst>
              <a:ext uri="{FF2B5EF4-FFF2-40B4-BE49-F238E27FC236}">
                <a16:creationId xmlns:a16="http://schemas.microsoft.com/office/drawing/2014/main" id="{79B97023-CDB8-A799-5416-380DDD149987}"/>
              </a:ext>
            </a:extLst>
          </p:cNvPr>
          <p:cNvSpPr txBox="1"/>
          <p:nvPr/>
        </p:nvSpPr>
        <p:spPr>
          <a:xfrm>
            <a:off x="6092639" y="2693368"/>
            <a:ext cx="1144865" cy="523220"/>
          </a:xfrm>
          <a:prstGeom prst="rect">
            <a:avLst/>
          </a:prstGeom>
          <a:noFill/>
        </p:spPr>
        <p:txBody>
          <a:bodyPr wrap="none" rtlCol="0">
            <a:spAutoFit/>
          </a:bodyPr>
          <a:lstStyle/>
          <a:p>
            <a:r>
              <a:rPr lang="en-US" sz="28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?var2</a:t>
            </a:r>
          </a:p>
        </p:txBody>
      </p:sp>
      <p:sp>
        <p:nvSpPr>
          <p:cNvPr id="3" name="Title 1">
            <a:extLst>
              <a:ext uri="{FF2B5EF4-FFF2-40B4-BE49-F238E27FC236}">
                <a16:creationId xmlns:a16="http://schemas.microsoft.com/office/drawing/2014/main" id="{FD847E68-2308-E930-E8C1-0A28035704B5}"/>
              </a:ext>
            </a:extLst>
          </p:cNvPr>
          <p:cNvSpPr txBox="1">
            <a:spLocks/>
          </p:cNvSpPr>
          <p:nvPr/>
        </p:nvSpPr>
        <p:spPr>
          <a:xfrm>
            <a:off x="557286" y="4016758"/>
            <a:ext cx="8114766" cy="32870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CREATE CONSTRAINT </a:t>
            </a:r>
            <a:r>
              <a:rPr lang="en-US" sz="2500" dirty="0" err="1">
                <a:latin typeface="Courier" pitchFamily="2" charset="0"/>
                <a:ea typeface="Open Sans Light" panose="020B0306030504020204" pitchFamily="34" charset="0"/>
                <a:cs typeface="Open Sans Light" panose="020B0306030504020204" pitchFamily="34" charset="0"/>
              </a:rPr>
              <a:t>avoid_mem_overload</a:t>
            </a:r>
            <a:r>
              <a:rPr lang="en-US" sz="2500" dirty="0">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AS</a:t>
            </a:r>
          </a:p>
          <a:p>
            <a:endParaRPr lang="en-US" sz="800" dirty="0">
              <a:solidFill>
                <a:schemeClr val="accent6"/>
              </a:solidFill>
              <a:latin typeface="Courier" pitchFamily="2" charset="0"/>
              <a:ea typeface="Open Sans Light" panose="020B0306030504020204" pitchFamily="34" charset="0"/>
              <a:cs typeface="Open Sans Light" panose="020B0306030504020204" pitchFamily="34" charset="0"/>
            </a:endParaRPr>
          </a:p>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CHECK </a:t>
            </a:r>
            <a:r>
              <a:rPr lang="en-US" sz="2500" dirty="0" err="1">
                <a:solidFill>
                  <a:srgbClr val="C00000"/>
                </a:solidFill>
                <a:latin typeface="Courier" pitchFamily="2" charset="0"/>
                <a:ea typeface="Open Sans Light" panose="020B0306030504020204" pitchFamily="34" charset="0"/>
                <a:cs typeface="Open Sans Light" panose="020B0306030504020204" pitchFamily="34" charset="0"/>
              </a:rPr>
              <a:t>PODS.node</a:t>
            </a:r>
            <a:r>
              <a:rPr lang="en-US" sz="2500" dirty="0">
                <a:solidFill>
                  <a:srgbClr val="C00000"/>
                </a:solidFill>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IN</a:t>
            </a:r>
            <a:r>
              <a:rPr lang="en-US" sz="2500" dirty="0">
                <a:solidFill>
                  <a:srgbClr val="C00000"/>
                </a:solidFill>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 </a:t>
            </a:r>
          </a:p>
          <a:p>
            <a:r>
              <a:rPr lang="en-US" sz="2500" dirty="0">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SELECT</a:t>
            </a:r>
            <a:r>
              <a:rPr lang="en-US" sz="2500" dirty="0">
                <a:latin typeface="Courier" pitchFamily="2" charset="0"/>
                <a:ea typeface="Open Sans Light" panose="020B0306030504020204" pitchFamily="34" charset="0"/>
                <a:cs typeface="Open Sans Light" panose="020B0306030504020204" pitchFamily="34" charset="0"/>
              </a:rPr>
              <a:t> node </a:t>
            </a:r>
            <a:br>
              <a:rPr lang="en-US" sz="2500" dirty="0">
                <a:latin typeface="Courier" pitchFamily="2" charset="0"/>
                <a:ea typeface="Open Sans Light" panose="020B0306030504020204" pitchFamily="34" charset="0"/>
                <a:cs typeface="Open Sans Light" panose="020B0306030504020204" pitchFamily="34" charset="0"/>
              </a:rPr>
            </a:br>
            <a:r>
              <a:rPr lang="en-US" sz="2500" dirty="0">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FROM</a:t>
            </a:r>
            <a:r>
              <a:rPr lang="en-US" sz="2500" dirty="0">
                <a:latin typeface="Courier" pitchFamily="2" charset="0"/>
                <a:ea typeface="Open Sans Light" panose="020B0306030504020204" pitchFamily="34" charset="0"/>
                <a:cs typeface="Open Sans Light" panose="020B0306030504020204" pitchFamily="34" charset="0"/>
              </a:rPr>
              <a:t> NODES</a:t>
            </a:r>
            <a:br>
              <a:rPr lang="en-US" sz="2500" dirty="0">
                <a:latin typeface="Courier" pitchFamily="2" charset="0"/>
                <a:ea typeface="Open Sans Light" panose="020B0306030504020204" pitchFamily="34" charset="0"/>
                <a:cs typeface="Open Sans Light" panose="020B0306030504020204" pitchFamily="34" charset="0"/>
              </a:rPr>
            </a:br>
            <a:r>
              <a:rPr lang="en-US" sz="2500" dirty="0">
                <a:latin typeface="Courier" pitchFamily="2" charset="0"/>
                <a:ea typeface="Open Sans Light" panose="020B0306030504020204" pitchFamily="34" charset="0"/>
                <a:cs typeface="Open Sans Light" panose="020B0306030504020204" pitchFamily="34" charset="0"/>
              </a:rPr>
              <a:t>       </a:t>
            </a:r>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WHERE </a:t>
            </a:r>
            <a:r>
              <a:rPr lang="en-US" sz="2500" dirty="0" err="1">
                <a:latin typeface="Courier" pitchFamily="2" charset="0"/>
                <a:ea typeface="Open Sans Light" panose="020B0306030504020204" pitchFamily="34" charset="0"/>
                <a:cs typeface="Open Sans Light" panose="020B0306030504020204" pitchFamily="34" charset="0"/>
              </a:rPr>
              <a:t>NODES.mem_overload</a:t>
            </a:r>
            <a:r>
              <a:rPr lang="en-US" sz="2500" dirty="0">
                <a:latin typeface="Courier" pitchFamily="2" charset="0"/>
                <a:ea typeface="Open Sans Light" panose="020B0306030504020204" pitchFamily="34" charset="0"/>
                <a:cs typeface="Open Sans Light" panose="020B0306030504020204" pitchFamily="34" charset="0"/>
              </a:rPr>
              <a:t> = false)</a:t>
            </a:r>
          </a:p>
          <a:p>
            <a:endParaRPr lang="en-US" sz="1200" dirty="0">
              <a:latin typeface="Courier" pitchFamily="2" charset="0"/>
              <a:ea typeface="Open Sans Light" panose="020B0306030504020204" pitchFamily="34" charset="0"/>
              <a:cs typeface="Open Sans Light" panose="020B0306030504020204" pitchFamily="34" charset="0"/>
            </a:endParaRPr>
          </a:p>
          <a:p>
            <a:r>
              <a:rPr lang="en-US" sz="2500" dirty="0">
                <a:solidFill>
                  <a:schemeClr val="accent6"/>
                </a:solidFill>
                <a:latin typeface="Courier" pitchFamily="2" charset="0"/>
                <a:ea typeface="Open Sans Light" panose="020B0306030504020204" pitchFamily="34" charset="0"/>
                <a:cs typeface="Open Sans Light" panose="020B0306030504020204" pitchFamily="34" charset="0"/>
              </a:rPr>
              <a:t>FROM</a:t>
            </a:r>
            <a:r>
              <a:rPr lang="en-US" sz="2500" dirty="0">
                <a:latin typeface="Courier" pitchFamily="2" charset="0"/>
                <a:ea typeface="Open Sans Light" panose="020B0306030504020204" pitchFamily="34" charset="0"/>
                <a:cs typeface="Open Sans Light" panose="020B0306030504020204" pitchFamily="34" charset="0"/>
              </a:rPr>
              <a:t> PODS</a:t>
            </a:r>
            <a:br>
              <a:rPr lang="en-US" sz="2500" dirty="0">
                <a:latin typeface="Courier" pitchFamily="2" charset="0"/>
                <a:ea typeface="Open Sans Light" panose="020B0306030504020204" pitchFamily="34" charset="0"/>
                <a:cs typeface="Open Sans Light" panose="020B0306030504020204" pitchFamily="34" charset="0"/>
              </a:rPr>
            </a:br>
            <a:endParaRPr lang="en-US" sz="2500" dirty="0">
              <a:latin typeface="Courier" pitchFamily="2" charset="0"/>
              <a:ea typeface="Open Sans Light" panose="020B0306030504020204" pitchFamily="34" charset="0"/>
              <a:cs typeface="Open Sans Light" panose="020B0306030504020204" pitchFamily="34" charset="0"/>
            </a:endParaRPr>
          </a:p>
        </p:txBody>
      </p:sp>
      <p:sp>
        <p:nvSpPr>
          <p:cNvPr id="7" name="TextBox 6">
            <a:extLst>
              <a:ext uri="{FF2B5EF4-FFF2-40B4-BE49-F238E27FC236}">
                <a16:creationId xmlns:a16="http://schemas.microsoft.com/office/drawing/2014/main" id="{EBC3E251-A6B7-6AFB-0E48-A7B1CE4FA59C}"/>
              </a:ext>
            </a:extLst>
          </p:cNvPr>
          <p:cNvSpPr txBox="1"/>
          <p:nvPr/>
        </p:nvSpPr>
        <p:spPr>
          <a:xfrm>
            <a:off x="9912096" y="2417553"/>
            <a:ext cx="184731" cy="369332"/>
          </a:xfrm>
          <a:prstGeom prst="rect">
            <a:avLst/>
          </a:prstGeom>
          <a:noFill/>
        </p:spPr>
        <p:txBody>
          <a:bodyPr wrap="none" rtlCol="0">
            <a:spAutoFit/>
          </a:bodyPr>
          <a:lstStyle/>
          <a:p>
            <a:endParaRPr lang="en-US" dirty="0"/>
          </a:p>
        </p:txBody>
      </p:sp>
      <p:sp>
        <p:nvSpPr>
          <p:cNvPr id="9" name="Content Placeholder 2">
            <a:extLst>
              <a:ext uri="{FF2B5EF4-FFF2-40B4-BE49-F238E27FC236}">
                <a16:creationId xmlns:a16="http://schemas.microsoft.com/office/drawing/2014/main" id="{3CF24B98-6610-F53C-0FF8-84E79559B4CB}"/>
              </a:ext>
            </a:extLst>
          </p:cNvPr>
          <p:cNvSpPr txBox="1">
            <a:spLocks/>
          </p:cNvSpPr>
          <p:nvPr/>
        </p:nvSpPr>
        <p:spPr>
          <a:xfrm>
            <a:off x="9791293" y="1651849"/>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False</a:t>
            </a:r>
          </a:p>
        </p:txBody>
      </p:sp>
      <p:sp>
        <p:nvSpPr>
          <p:cNvPr id="10" name="Content Placeholder 2">
            <a:extLst>
              <a:ext uri="{FF2B5EF4-FFF2-40B4-BE49-F238E27FC236}">
                <a16:creationId xmlns:a16="http://schemas.microsoft.com/office/drawing/2014/main" id="{10619326-A241-4321-3E16-DC7584B2D77E}"/>
              </a:ext>
            </a:extLst>
          </p:cNvPr>
          <p:cNvSpPr txBox="1">
            <a:spLocks/>
          </p:cNvSpPr>
          <p:nvPr/>
        </p:nvSpPr>
        <p:spPr>
          <a:xfrm>
            <a:off x="9791293" y="2196272"/>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True</a:t>
            </a:r>
          </a:p>
        </p:txBody>
      </p:sp>
      <p:sp>
        <p:nvSpPr>
          <p:cNvPr id="11" name="Content Placeholder 2">
            <a:extLst>
              <a:ext uri="{FF2B5EF4-FFF2-40B4-BE49-F238E27FC236}">
                <a16:creationId xmlns:a16="http://schemas.microsoft.com/office/drawing/2014/main" id="{97F3E8F6-BE9E-B675-7489-AD74D423DD74}"/>
              </a:ext>
            </a:extLst>
          </p:cNvPr>
          <p:cNvSpPr txBox="1">
            <a:spLocks/>
          </p:cNvSpPr>
          <p:nvPr/>
        </p:nvSpPr>
        <p:spPr>
          <a:xfrm>
            <a:off x="9791293" y="2740695"/>
            <a:ext cx="1743988" cy="485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Light" panose="020B0306030504020204" pitchFamily="34" charset="0"/>
                <a:ea typeface="Open Sans Light" panose="020B0306030504020204" pitchFamily="34" charset="0"/>
                <a:cs typeface="Open Sans Light" panose="020B0306030504020204" pitchFamily="34" charset="0"/>
              </a:rPr>
              <a:t>False</a:t>
            </a:r>
          </a:p>
        </p:txBody>
      </p:sp>
      <p:sp>
        <p:nvSpPr>
          <p:cNvPr id="15" name="Rounded Rectangle 14">
            <a:extLst>
              <a:ext uri="{FF2B5EF4-FFF2-40B4-BE49-F238E27FC236}">
                <a16:creationId xmlns:a16="http://schemas.microsoft.com/office/drawing/2014/main" id="{B490E7C9-D9EF-CAD7-B1DB-C501A17D1CC5}"/>
              </a:ext>
            </a:extLst>
          </p:cNvPr>
          <p:cNvSpPr/>
          <p:nvPr/>
        </p:nvSpPr>
        <p:spPr>
          <a:xfrm>
            <a:off x="1718187" y="4737263"/>
            <a:ext cx="6533536" cy="1467072"/>
          </a:xfrm>
          <a:prstGeom prst="roundRect">
            <a:avLst/>
          </a:prstGeom>
          <a:noFill/>
          <a:ln w="28575">
            <a:solidFill>
              <a:schemeClr val="accent1"/>
            </a:solidFill>
            <a:prstDash val="sysDot"/>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accent1"/>
              </a:solidFill>
            </a:endParaRPr>
          </a:p>
        </p:txBody>
      </p:sp>
      <p:sp>
        <p:nvSpPr>
          <p:cNvPr id="4" name="Slide Number Placeholder 3">
            <a:extLst>
              <a:ext uri="{FF2B5EF4-FFF2-40B4-BE49-F238E27FC236}">
                <a16:creationId xmlns:a16="http://schemas.microsoft.com/office/drawing/2014/main" id="{36094B60-8A2C-547E-E7F8-BEDF13D4FE4B}"/>
              </a:ext>
            </a:extLst>
          </p:cNvPr>
          <p:cNvSpPr>
            <a:spLocks noGrp="1"/>
          </p:cNvSpPr>
          <p:nvPr>
            <p:ph type="sldNum" sz="quarter" idx="12"/>
          </p:nvPr>
        </p:nvSpPr>
        <p:spPr/>
        <p:txBody>
          <a:bodyPr/>
          <a:lstStyle/>
          <a:p>
            <a:fld id="{CC2D0EA6-0E1D-4743-B361-37664170867C}" type="slidenum">
              <a:rPr lang="en-US" smtClean="0"/>
              <a:t>9</a:t>
            </a:fld>
            <a:endParaRPr lang="en-US"/>
          </a:p>
        </p:txBody>
      </p:sp>
      <p:sp>
        <p:nvSpPr>
          <p:cNvPr id="5" name="TextBox 4">
            <a:extLst>
              <a:ext uri="{FF2B5EF4-FFF2-40B4-BE49-F238E27FC236}">
                <a16:creationId xmlns:a16="http://schemas.microsoft.com/office/drawing/2014/main" id="{F0D982DC-7BEB-09F0-2C6D-80231002A332}"/>
              </a:ext>
            </a:extLst>
          </p:cNvPr>
          <p:cNvSpPr txBox="1"/>
          <p:nvPr/>
        </p:nvSpPr>
        <p:spPr>
          <a:xfrm>
            <a:off x="5335673" y="3442967"/>
            <a:ext cx="1734257" cy="461665"/>
          </a:xfrm>
          <a:prstGeom prst="rect">
            <a:avLst/>
          </a:prstGeom>
          <a:noFill/>
        </p:spPr>
        <p:txBody>
          <a:bodyPr wrap="none" rtlCol="0">
            <a:spAutoFit/>
          </a:bodyPr>
          <a:lstStyle/>
          <a:p>
            <a:r>
              <a:rPr lang="en-US" sz="2400" dirty="0">
                <a:latin typeface="Helvetica Neue Light" panose="02000403000000020004"/>
              </a:rPr>
              <a:t>PODS table</a:t>
            </a:r>
          </a:p>
        </p:txBody>
      </p:sp>
      <p:sp>
        <p:nvSpPr>
          <p:cNvPr id="8" name="TextBox 7">
            <a:extLst>
              <a:ext uri="{FF2B5EF4-FFF2-40B4-BE49-F238E27FC236}">
                <a16:creationId xmlns:a16="http://schemas.microsoft.com/office/drawing/2014/main" id="{FFF13A94-50EC-82C7-4FF1-86895EE2E613}"/>
              </a:ext>
            </a:extLst>
          </p:cNvPr>
          <p:cNvSpPr txBox="1"/>
          <p:nvPr/>
        </p:nvSpPr>
        <p:spPr>
          <a:xfrm>
            <a:off x="8961662" y="3427440"/>
            <a:ext cx="1943161" cy="461665"/>
          </a:xfrm>
          <a:prstGeom prst="rect">
            <a:avLst/>
          </a:prstGeom>
          <a:noFill/>
        </p:spPr>
        <p:txBody>
          <a:bodyPr wrap="none" rtlCol="0">
            <a:spAutoFit/>
          </a:bodyPr>
          <a:lstStyle/>
          <a:p>
            <a:r>
              <a:rPr lang="en-US" sz="2400" dirty="0">
                <a:latin typeface="Helvetica Neue Light" panose="02000403000000020004"/>
              </a:rPr>
              <a:t>NODES table</a:t>
            </a:r>
          </a:p>
        </p:txBody>
      </p:sp>
      <p:sp>
        <p:nvSpPr>
          <p:cNvPr id="12" name="TextBox 11">
            <a:extLst>
              <a:ext uri="{FF2B5EF4-FFF2-40B4-BE49-F238E27FC236}">
                <a16:creationId xmlns:a16="http://schemas.microsoft.com/office/drawing/2014/main" id="{A22E0630-D902-D426-EBED-9FA9AA5B93A7}"/>
              </a:ext>
            </a:extLst>
          </p:cNvPr>
          <p:cNvSpPr txBox="1"/>
          <p:nvPr/>
        </p:nvSpPr>
        <p:spPr>
          <a:xfrm>
            <a:off x="8234848" y="5047345"/>
            <a:ext cx="1623521" cy="646331"/>
          </a:xfrm>
          <a:prstGeom prst="rect">
            <a:avLst/>
          </a:prstGeom>
          <a:noFill/>
        </p:spPr>
        <p:txBody>
          <a:bodyPr wrap="none" rtlCol="0">
            <a:spAutoFit/>
          </a:bodyPr>
          <a:lstStyle/>
          <a:p>
            <a:r>
              <a:rPr lang="en-US" i="1" dirty="0">
                <a:latin typeface="Helvetica Neue Light" panose="02000403000000020004"/>
              </a:rPr>
              <a:t>This part is</a:t>
            </a:r>
            <a:br>
              <a:rPr lang="en-US" i="1" dirty="0">
                <a:latin typeface="Helvetica Neue Light" panose="02000403000000020004"/>
              </a:rPr>
            </a:br>
            <a:r>
              <a:rPr lang="en-US" i="1" dirty="0">
                <a:latin typeface="Helvetica Neue Light" panose="02000403000000020004"/>
              </a:rPr>
              <a:t>standard SQL</a:t>
            </a:r>
          </a:p>
        </p:txBody>
      </p:sp>
      <p:cxnSp>
        <p:nvCxnSpPr>
          <p:cNvPr id="14" name="Straight Arrow Connector 13">
            <a:extLst>
              <a:ext uri="{FF2B5EF4-FFF2-40B4-BE49-F238E27FC236}">
                <a16:creationId xmlns:a16="http://schemas.microsoft.com/office/drawing/2014/main" id="{1F224452-3BE2-B409-739F-FD4B0F825BD1}"/>
              </a:ext>
            </a:extLst>
          </p:cNvPr>
          <p:cNvCxnSpPr>
            <a:cxnSpLocks/>
          </p:cNvCxnSpPr>
          <p:nvPr/>
        </p:nvCxnSpPr>
        <p:spPr>
          <a:xfrm flipH="1">
            <a:off x="1625614" y="1034863"/>
            <a:ext cx="1108209" cy="3836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04290420"/>
      </p:ext>
    </p:extLst>
  </p:cSld>
  <p:clrMapOvr>
    <a:masterClrMapping/>
  </p:clrMapOvr>
  <mc:AlternateContent xmlns:mc="http://schemas.openxmlformats.org/markup-compatibility/2006" xmlns:p14="http://schemas.microsoft.com/office/powerpoint/2010/main">
    <mc:Choice Requires="p14">
      <p:transition spd="slow" p14:dur="2000" advTm="49760"/>
    </mc:Choice>
    <mc:Fallback xmlns="">
      <p:transition spd="slow" advTm="497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8|2.7|24.2"/>
</p:tagLst>
</file>

<file path=ppt/tags/tag2.xml><?xml version="1.0" encoding="utf-8"?>
<p:tagLst xmlns:a="http://schemas.openxmlformats.org/drawingml/2006/main" xmlns:r="http://schemas.openxmlformats.org/officeDocument/2006/relationships" xmlns:p="http://schemas.openxmlformats.org/presentationml/2006/main">
  <p:tag name="TIMING" val="|8.8|2.6|3.1|5.2|25.7"/>
</p:tagLst>
</file>

<file path=ppt/tags/tag3.xml><?xml version="1.0" encoding="utf-8"?>
<p:tagLst xmlns:a="http://schemas.openxmlformats.org/drawingml/2006/main" xmlns:r="http://schemas.openxmlformats.org/officeDocument/2006/relationships" xmlns:p="http://schemas.openxmlformats.org/presentationml/2006/main">
  <p:tag name="TIMING" val="|23.9"/>
</p:tagLst>
</file>

<file path=ppt/tags/tag4.xml><?xml version="1.0" encoding="utf-8"?>
<p:tagLst xmlns:a="http://schemas.openxmlformats.org/drawingml/2006/main" xmlns:r="http://schemas.openxmlformats.org/officeDocument/2006/relationships" xmlns:p="http://schemas.openxmlformats.org/presentationml/2006/main">
  <p:tag name="TIMING" val="|21.5|2.9|14.6|0.6|4.4"/>
</p:tagLst>
</file>

<file path=ppt/tags/tag5.xml><?xml version="1.0" encoding="utf-8"?>
<p:tagLst xmlns:a="http://schemas.openxmlformats.org/drawingml/2006/main" xmlns:r="http://schemas.openxmlformats.org/officeDocument/2006/relationships" xmlns:p="http://schemas.openxmlformats.org/presentationml/2006/main">
  <p:tag name="TIMING" val="|19.9|16.4"/>
</p:tagLst>
</file>

<file path=ppt/tags/tag6.xml><?xml version="1.0" encoding="utf-8"?>
<p:tagLst xmlns:a="http://schemas.openxmlformats.org/drawingml/2006/main" xmlns:r="http://schemas.openxmlformats.org/officeDocument/2006/relationships" xmlns:p="http://schemas.openxmlformats.org/presentationml/2006/main">
  <p:tag name="TIMING" val="|12.1"/>
</p:tagLst>
</file>

<file path=ppt/tags/tag7.xml><?xml version="1.0" encoding="utf-8"?>
<p:tagLst xmlns:a="http://schemas.openxmlformats.org/drawingml/2006/main" xmlns:r="http://schemas.openxmlformats.org/officeDocument/2006/relationships" xmlns:p="http://schemas.openxmlformats.org/presentationml/2006/main">
  <p:tag name="TIMING" val="|9.7|6.7|4.3|6.1|4|28.8|1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38438</TotalTime>
  <Words>1645</Words>
  <Application>Microsoft Office PowerPoint</Application>
  <PresentationFormat>Widescreen</PresentationFormat>
  <Paragraphs>320</Paragraphs>
  <Slides>18</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Clarity City</vt:lpstr>
      <vt:lpstr>Courier</vt:lpstr>
      <vt:lpstr>Helvetica</vt:lpstr>
      <vt:lpstr>Helvetica Neue Light</vt:lpstr>
      <vt:lpstr>Helvetica Neue Thin</vt:lpstr>
      <vt:lpstr>Open Sans</vt:lpstr>
      <vt:lpstr>Open Sans Light</vt:lpstr>
      <vt:lpstr>Wingdings</vt:lpstr>
      <vt:lpstr>Office Theme</vt:lpstr>
      <vt:lpstr>Scaling a Declarative Cluster Manager Architecture  with Query Optimization Techniques</vt:lpstr>
      <vt:lpstr>Cluster manager</vt:lpstr>
      <vt:lpstr>Example: Kubernetes (k8s)</vt:lpstr>
      <vt:lpstr>The k8s cluster manager</vt:lpstr>
      <vt:lpstr>Cluster manager control loop</vt:lpstr>
      <vt:lpstr>Controller  implementation</vt:lpstr>
      <vt:lpstr>This paper</vt:lpstr>
      <vt:lpstr>Symbolic variables in tables</vt:lpstr>
      <vt:lpstr>Hard Constraints in C-SQL</vt:lpstr>
      <vt:lpstr>Queries with symbolic variables</vt:lpstr>
      <vt:lpstr>Soft constraints in C-SQL</vt:lpstr>
      <vt:lpstr>C-SQL: SQL specifying constraints</vt:lpstr>
      <vt:lpstr>Where is most time spent?</vt:lpstr>
      <vt:lpstr>Using incremental view maintenance</vt:lpstr>
      <vt:lpstr>IVM Performance </vt:lpstr>
      <vt:lpstr>Feasibility-preserving pushdowns </vt:lpstr>
      <vt:lpstr>Effect of Constraint Pushdown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Kexin Rong</dc:creator>
  <cp:lastModifiedBy>Mihai Budiu</cp:lastModifiedBy>
  <cp:revision>1924</cp:revision>
  <dcterms:created xsi:type="dcterms:W3CDTF">2020-03-11T20:48:17Z</dcterms:created>
  <dcterms:modified xsi:type="dcterms:W3CDTF">2023-08-29T04:09:51Z</dcterms:modified>
</cp:coreProperties>
</file>