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55" r:id="rId3"/>
    <p:sldId id="354" r:id="rId4"/>
    <p:sldId id="356" r:id="rId5"/>
    <p:sldId id="357" r:id="rId6"/>
    <p:sldId id="358" r:id="rId7"/>
    <p:sldId id="359" r:id="rId8"/>
    <p:sldId id="361" r:id="rId9"/>
    <p:sldId id="258" r:id="rId10"/>
    <p:sldId id="260" r:id="rId11"/>
    <p:sldId id="362" r:id="rId12"/>
    <p:sldId id="36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A99AD-5B8D-428A-A2E1-1AF1C69F0AC1}" v="154" dt="2022-08-19T22:03:2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2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Budiu" userId="3fe408b5c12bb05c" providerId="LiveId" clId="{23CA99AD-5B8D-428A-A2E1-1AF1C69F0AC1}"/>
    <pc:docChg chg="undo custSel addSld delSld modSld sldOrd">
      <pc:chgData name="Mihai Budiu" userId="3fe408b5c12bb05c" providerId="LiveId" clId="{23CA99AD-5B8D-428A-A2E1-1AF1C69F0AC1}" dt="2022-08-25T21:56:44.345" v="3336" actId="1076"/>
      <pc:docMkLst>
        <pc:docMk/>
      </pc:docMkLst>
      <pc:sldChg chg="addSp modSp mod">
        <pc:chgData name="Mihai Budiu" userId="3fe408b5c12bb05c" providerId="LiveId" clId="{23CA99AD-5B8D-428A-A2E1-1AF1C69F0AC1}" dt="2022-08-25T21:56:44.345" v="3336" actId="1076"/>
        <pc:sldMkLst>
          <pc:docMk/>
          <pc:sldMk cId="106563325" sldId="256"/>
        </pc:sldMkLst>
        <pc:spChg chg="mod">
          <ac:chgData name="Mihai Budiu" userId="3fe408b5c12bb05c" providerId="LiveId" clId="{23CA99AD-5B8D-428A-A2E1-1AF1C69F0AC1}" dt="2022-08-17T21:39:58.903" v="146" actId="1076"/>
          <ac:spMkLst>
            <pc:docMk/>
            <pc:sldMk cId="106563325" sldId="256"/>
            <ac:spMk id="2" creationId="{0F16DBF7-3050-A35A-A067-359D83D3D9FB}"/>
          </ac:spMkLst>
        </pc:spChg>
        <pc:spChg chg="mod">
          <ac:chgData name="Mihai Budiu" userId="3fe408b5c12bb05c" providerId="LiveId" clId="{23CA99AD-5B8D-428A-A2E1-1AF1C69F0AC1}" dt="2022-08-19T21:52:45.945" v="2768" actId="27636"/>
          <ac:spMkLst>
            <pc:docMk/>
            <pc:sldMk cId="106563325" sldId="256"/>
            <ac:spMk id="3" creationId="{C67B5BF6-7B08-FCFC-1EEE-1D223008F3A4}"/>
          </ac:spMkLst>
        </pc:spChg>
        <pc:picChg chg="add mod">
          <ac:chgData name="Mihai Budiu" userId="3fe408b5c12bb05c" providerId="LiveId" clId="{23CA99AD-5B8D-428A-A2E1-1AF1C69F0AC1}" dt="2022-08-25T21:56:44.345" v="3336" actId="1076"/>
          <ac:picMkLst>
            <pc:docMk/>
            <pc:sldMk cId="106563325" sldId="256"/>
            <ac:picMk id="5" creationId="{C74A0561-0620-9400-3DFC-971DDF0CC7BA}"/>
          </ac:picMkLst>
        </pc:picChg>
      </pc:sldChg>
      <pc:sldChg chg="addSp delSp modSp add mod delAnim">
        <pc:chgData name="Mihai Budiu" userId="3fe408b5c12bb05c" providerId="LiveId" clId="{23CA99AD-5B8D-428A-A2E1-1AF1C69F0AC1}" dt="2022-08-19T18:38:37.819" v="1838" actId="478"/>
        <pc:sldMkLst>
          <pc:docMk/>
          <pc:sldMk cId="3839607785" sldId="258"/>
        </pc:sldMkLst>
        <pc:spChg chg="mod">
          <ac:chgData name="Mihai Budiu" userId="3fe408b5c12bb05c" providerId="LiveId" clId="{23CA99AD-5B8D-428A-A2E1-1AF1C69F0AC1}" dt="2022-08-19T18:38:07.036" v="1813" actId="20577"/>
          <ac:spMkLst>
            <pc:docMk/>
            <pc:sldMk cId="3839607785" sldId="258"/>
            <ac:spMk id="2" creationId="{03D92A51-352E-4576-8F17-E9E488EDAEBC}"/>
          </ac:spMkLst>
        </pc:spChg>
        <pc:spChg chg="del">
          <ac:chgData name="Mihai Budiu" userId="3fe408b5c12bb05c" providerId="LiveId" clId="{23CA99AD-5B8D-428A-A2E1-1AF1C69F0AC1}" dt="2022-08-19T18:38:18.398" v="1819" actId="478"/>
          <ac:spMkLst>
            <pc:docMk/>
            <pc:sldMk cId="3839607785" sldId="258"/>
            <ac:spMk id="3" creationId="{783A2B3E-F3DA-483E-A2D1-59DC3906BA61}"/>
          </ac:spMkLst>
        </pc:spChg>
        <pc:spChg chg="mod">
          <ac:chgData name="Mihai Budiu" userId="3fe408b5c12bb05c" providerId="LiveId" clId="{23CA99AD-5B8D-428A-A2E1-1AF1C69F0AC1}" dt="2022-08-17T21:42:13.170" v="147"/>
          <ac:spMkLst>
            <pc:docMk/>
            <pc:sldMk cId="3839607785" sldId="258"/>
            <ac:spMk id="4" creationId="{BA10A543-95FE-4FA5-B218-4A37C014F76D}"/>
          </ac:spMkLst>
        </pc:spChg>
        <pc:spChg chg="add del mod">
          <ac:chgData name="Mihai Budiu" userId="3fe408b5c12bb05c" providerId="LiveId" clId="{23CA99AD-5B8D-428A-A2E1-1AF1C69F0AC1}" dt="2022-08-19T18:38:21.602" v="1820" actId="478"/>
          <ac:spMkLst>
            <pc:docMk/>
            <pc:sldMk cId="3839607785" sldId="258"/>
            <ac:spMk id="6" creationId="{44F9A007-5320-444F-1E87-4FA7BCC4234A}"/>
          </ac:spMkLst>
        </pc:spChg>
        <pc:spChg chg="mod">
          <ac:chgData name="Mihai Budiu" userId="3fe408b5c12bb05c" providerId="LiveId" clId="{23CA99AD-5B8D-428A-A2E1-1AF1C69F0AC1}" dt="2022-08-19T18:38:11.245" v="1818" actId="20577"/>
          <ac:spMkLst>
            <pc:docMk/>
            <pc:sldMk cId="3839607785" sldId="258"/>
            <ac:spMk id="56" creationId="{81A2F825-1ED5-48B7-8D8F-D42E02CCC48E}"/>
          </ac:spMkLst>
        </pc:spChg>
        <pc:spChg chg="del">
          <ac:chgData name="Mihai Budiu" userId="3fe408b5c12bb05c" providerId="LiveId" clId="{23CA99AD-5B8D-428A-A2E1-1AF1C69F0AC1}" dt="2022-08-19T18:38:37.819" v="1838" actId="478"/>
          <ac:spMkLst>
            <pc:docMk/>
            <pc:sldMk cId="3839607785" sldId="258"/>
            <ac:spMk id="69" creationId="{9E0534A2-390C-4A7A-94AF-9513B36C2E05}"/>
          </ac:spMkLst>
        </pc:spChg>
      </pc:sldChg>
      <pc:sldChg chg="addSp delSp modSp add mod modAnim">
        <pc:chgData name="Mihai Budiu" userId="3fe408b5c12bb05c" providerId="LiveId" clId="{23CA99AD-5B8D-428A-A2E1-1AF1C69F0AC1}" dt="2022-08-19T21:57:01.984" v="2833"/>
        <pc:sldMkLst>
          <pc:docMk/>
          <pc:sldMk cId="768574145" sldId="260"/>
        </pc:sldMkLst>
        <pc:spChg chg="mod">
          <ac:chgData name="Mihai Budiu" userId="3fe408b5c12bb05c" providerId="LiveId" clId="{23CA99AD-5B8D-428A-A2E1-1AF1C69F0AC1}" dt="2022-08-17T21:42:13.490" v="148" actId="27636"/>
          <ac:spMkLst>
            <pc:docMk/>
            <pc:sldMk cId="768574145" sldId="260"/>
            <ac:spMk id="2" creationId="{8E9B9ABB-4123-447B-B85B-B87F9534AE81}"/>
          </ac:spMkLst>
        </pc:spChg>
        <pc:spChg chg="mod">
          <ac:chgData name="Mihai Budiu" userId="3fe408b5c12bb05c" providerId="LiveId" clId="{23CA99AD-5B8D-428A-A2E1-1AF1C69F0AC1}" dt="2022-08-17T21:42:13.170" v="147"/>
          <ac:spMkLst>
            <pc:docMk/>
            <pc:sldMk cId="768574145" sldId="260"/>
            <ac:spMk id="3" creationId="{93738446-89EA-4F98-9539-641057934320}"/>
          </ac:spMkLst>
        </pc:spChg>
        <pc:spChg chg="add del mod">
          <ac:chgData name="Mihai Budiu" userId="3fe408b5c12bb05c" providerId="LiveId" clId="{23CA99AD-5B8D-428A-A2E1-1AF1C69F0AC1}" dt="2022-08-19T18:39:05.576" v="1848" actId="20577"/>
          <ac:spMkLst>
            <pc:docMk/>
            <pc:sldMk cId="768574145" sldId="260"/>
            <ac:spMk id="8" creationId="{F60CA725-F52E-48A7-947B-03F87F92C536}"/>
          </ac:spMkLst>
        </pc:spChg>
        <pc:spChg chg="del">
          <ac:chgData name="Mihai Budiu" userId="3fe408b5c12bb05c" providerId="LiveId" clId="{23CA99AD-5B8D-428A-A2E1-1AF1C69F0AC1}" dt="2022-08-19T18:39:13.740" v="1849" actId="478"/>
          <ac:spMkLst>
            <pc:docMk/>
            <pc:sldMk cId="768574145" sldId="260"/>
            <ac:spMk id="15" creationId="{AF00DECF-AAC7-49A9-AEC6-E4C89E825B29}"/>
          </ac:spMkLst>
        </pc:spChg>
        <pc:spChg chg="del">
          <ac:chgData name="Mihai Budiu" userId="3fe408b5c12bb05c" providerId="LiveId" clId="{23CA99AD-5B8D-428A-A2E1-1AF1C69F0AC1}" dt="2022-08-19T18:38:45.967" v="1841" actId="478"/>
          <ac:spMkLst>
            <pc:docMk/>
            <pc:sldMk cId="768574145" sldId="260"/>
            <ac:spMk id="31" creationId="{A59275EB-3CC2-4403-975D-E75E89C1E0CF}"/>
          </ac:spMkLst>
        </pc:spChg>
      </pc:sldChg>
      <pc:sldChg chg="modSp add del">
        <pc:chgData name="Mihai Budiu" userId="3fe408b5c12bb05c" providerId="LiveId" clId="{23CA99AD-5B8D-428A-A2E1-1AF1C69F0AC1}" dt="2022-08-19T18:39:23.186" v="1851" actId="47"/>
        <pc:sldMkLst>
          <pc:docMk/>
          <pc:sldMk cId="3990132087" sldId="264"/>
        </pc:sldMkLst>
        <pc:spChg chg="mod">
          <ac:chgData name="Mihai Budiu" userId="3fe408b5c12bb05c" providerId="LiveId" clId="{23CA99AD-5B8D-428A-A2E1-1AF1C69F0AC1}" dt="2022-08-17T21:42:13.170" v="147"/>
          <ac:spMkLst>
            <pc:docMk/>
            <pc:sldMk cId="3990132087" sldId="264"/>
            <ac:spMk id="3" creationId="{1AE8A141-4C6D-4382-B00A-F9B5390F8947}"/>
          </ac:spMkLst>
        </pc:spChg>
      </pc:sldChg>
      <pc:sldChg chg="add ord modNotes">
        <pc:chgData name="Mihai Budiu" userId="3fe408b5c12bb05c" providerId="LiveId" clId="{23CA99AD-5B8D-428A-A2E1-1AF1C69F0AC1}" dt="2022-08-25T19:24:27.660" v="3333"/>
        <pc:sldMkLst>
          <pc:docMk/>
          <pc:sldMk cId="4081909642" sldId="273"/>
        </pc:sldMkLst>
      </pc:sldChg>
      <pc:sldChg chg="modSp add del mod">
        <pc:chgData name="Mihai Budiu" userId="3fe408b5c12bb05c" providerId="LiveId" clId="{23CA99AD-5B8D-428A-A2E1-1AF1C69F0AC1}" dt="2022-08-19T18:39:21.262" v="1850" actId="47"/>
        <pc:sldMkLst>
          <pc:docMk/>
          <pc:sldMk cId="1284329734" sldId="353"/>
        </pc:sldMkLst>
        <pc:spChg chg="mod">
          <ac:chgData name="Mihai Budiu" userId="3fe408b5c12bb05c" providerId="LiveId" clId="{23CA99AD-5B8D-428A-A2E1-1AF1C69F0AC1}" dt="2022-08-17T21:42:13.533" v="149" actId="27636"/>
          <ac:spMkLst>
            <pc:docMk/>
            <pc:sldMk cId="1284329734" sldId="353"/>
            <ac:spMk id="2" creationId="{1C52FA20-F1A2-4B08-ADC8-5D9E76875100}"/>
          </ac:spMkLst>
        </pc:spChg>
        <pc:spChg chg="mod">
          <ac:chgData name="Mihai Budiu" userId="3fe408b5c12bb05c" providerId="LiveId" clId="{23CA99AD-5B8D-428A-A2E1-1AF1C69F0AC1}" dt="2022-08-17T21:42:13.170" v="147"/>
          <ac:spMkLst>
            <pc:docMk/>
            <pc:sldMk cId="1284329734" sldId="353"/>
            <ac:spMk id="6" creationId="{1EB89006-9EDA-44C7-A74A-E527C4913EB4}"/>
          </ac:spMkLst>
        </pc:spChg>
      </pc:sldChg>
      <pc:sldChg chg="addSp delSp modSp new mod">
        <pc:chgData name="Mihai Budiu" userId="3fe408b5c12bb05c" providerId="LiveId" clId="{23CA99AD-5B8D-428A-A2E1-1AF1C69F0AC1}" dt="2022-08-19T21:53:21.231" v="2795" actId="20577"/>
        <pc:sldMkLst>
          <pc:docMk/>
          <pc:sldMk cId="3629898395" sldId="354"/>
        </pc:sldMkLst>
        <pc:spChg chg="mod">
          <ac:chgData name="Mihai Budiu" userId="3fe408b5c12bb05c" providerId="LiveId" clId="{23CA99AD-5B8D-428A-A2E1-1AF1C69F0AC1}" dt="2022-08-19T21:53:21.231" v="2795" actId="20577"/>
          <ac:spMkLst>
            <pc:docMk/>
            <pc:sldMk cId="3629898395" sldId="354"/>
            <ac:spMk id="2" creationId="{F153D92E-AF1C-9279-1E17-14078A1ED247}"/>
          </ac:spMkLst>
        </pc:spChg>
        <pc:spChg chg="del">
          <ac:chgData name="Mihai Budiu" userId="3fe408b5c12bb05c" providerId="LiveId" clId="{23CA99AD-5B8D-428A-A2E1-1AF1C69F0AC1}" dt="2022-08-17T21:43:37.437" v="167" actId="931"/>
          <ac:spMkLst>
            <pc:docMk/>
            <pc:sldMk cId="3629898395" sldId="354"/>
            <ac:spMk id="3" creationId="{969719AC-3506-3ADD-5D48-DC24221C63CA}"/>
          </ac:spMkLst>
        </pc:spChg>
        <pc:picChg chg="add mod">
          <ac:chgData name="Mihai Budiu" userId="3fe408b5c12bb05c" providerId="LiveId" clId="{23CA99AD-5B8D-428A-A2E1-1AF1C69F0AC1}" dt="2022-08-17T21:43:44.720" v="170" actId="14100"/>
          <ac:picMkLst>
            <pc:docMk/>
            <pc:sldMk cId="3629898395" sldId="354"/>
            <ac:picMk id="5" creationId="{7141D16C-B9FE-0448-7D29-ECEC36E6C527}"/>
          </ac:picMkLst>
        </pc:picChg>
        <pc:picChg chg="add del mod">
          <ac:chgData name="Mihai Budiu" userId="3fe408b5c12bb05c" providerId="LiveId" clId="{23CA99AD-5B8D-428A-A2E1-1AF1C69F0AC1}" dt="2022-08-17T21:51:39.676" v="315" actId="931"/>
          <ac:picMkLst>
            <pc:docMk/>
            <pc:sldMk cId="3629898395" sldId="354"/>
            <ac:picMk id="7" creationId="{2E61C9C5-B329-B8B1-4FB9-450ED77BC5D3}"/>
          </ac:picMkLst>
        </pc:picChg>
        <pc:picChg chg="add del mod">
          <ac:chgData name="Mihai Budiu" userId="3fe408b5c12bb05c" providerId="LiveId" clId="{23CA99AD-5B8D-428A-A2E1-1AF1C69F0AC1}" dt="2022-08-19T18:09:09.455" v="817" actId="478"/>
          <ac:picMkLst>
            <pc:docMk/>
            <pc:sldMk cId="3629898395" sldId="354"/>
            <ac:picMk id="9" creationId="{53A0423D-1211-4D1E-5B47-B317A4013327}"/>
          </ac:picMkLst>
        </pc:picChg>
        <pc:picChg chg="add mod">
          <ac:chgData name="Mihai Budiu" userId="3fe408b5c12bb05c" providerId="LiveId" clId="{23CA99AD-5B8D-428A-A2E1-1AF1C69F0AC1}" dt="2022-08-19T18:09:09.653" v="818"/>
          <ac:picMkLst>
            <pc:docMk/>
            <pc:sldMk cId="3629898395" sldId="354"/>
            <ac:picMk id="10" creationId="{B6B77938-50FE-BEBF-29E2-4468452637F6}"/>
          </ac:picMkLst>
        </pc:picChg>
      </pc:sldChg>
      <pc:sldChg chg="addSp delSp modSp new mod">
        <pc:chgData name="Mihai Budiu" userId="3fe408b5c12bb05c" providerId="LiveId" clId="{23CA99AD-5B8D-428A-A2E1-1AF1C69F0AC1}" dt="2022-08-19T22:07:52.262" v="3199" actId="478"/>
        <pc:sldMkLst>
          <pc:docMk/>
          <pc:sldMk cId="375002293" sldId="355"/>
        </pc:sldMkLst>
        <pc:spChg chg="mod">
          <ac:chgData name="Mihai Budiu" userId="3fe408b5c12bb05c" providerId="LiveId" clId="{23CA99AD-5B8D-428A-A2E1-1AF1C69F0AC1}" dt="2022-08-19T21:53:07.017" v="2769" actId="20577"/>
          <ac:spMkLst>
            <pc:docMk/>
            <pc:sldMk cId="375002293" sldId="355"/>
            <ac:spMk id="2" creationId="{27C45F88-1E22-26C9-B524-7466617D553C}"/>
          </ac:spMkLst>
        </pc:spChg>
        <pc:spChg chg="del">
          <ac:chgData name="Mihai Budiu" userId="3fe408b5c12bb05c" providerId="LiveId" clId="{23CA99AD-5B8D-428A-A2E1-1AF1C69F0AC1}" dt="2022-08-17T21:44:30.952" v="172" actId="931"/>
          <ac:spMkLst>
            <pc:docMk/>
            <pc:sldMk cId="375002293" sldId="355"/>
            <ac:spMk id="3" creationId="{2CF2269C-E145-244E-8C77-C8D95770506A}"/>
          </ac:spMkLst>
        </pc:spChg>
        <pc:spChg chg="add mod">
          <ac:chgData name="Mihai Budiu" userId="3fe408b5c12bb05c" providerId="LiveId" clId="{23CA99AD-5B8D-428A-A2E1-1AF1C69F0AC1}" dt="2022-08-17T21:46:31.590" v="218" actId="403"/>
          <ac:spMkLst>
            <pc:docMk/>
            <pc:sldMk cId="375002293" sldId="355"/>
            <ac:spMk id="6" creationId="{88899C22-7925-E733-5338-57391D554E2A}"/>
          </ac:spMkLst>
        </pc:spChg>
        <pc:spChg chg="add del mod">
          <ac:chgData name="Mihai Budiu" userId="3fe408b5c12bb05c" providerId="LiveId" clId="{23CA99AD-5B8D-428A-A2E1-1AF1C69F0AC1}" dt="2022-08-17T21:46:32.939" v="219" actId="478"/>
          <ac:spMkLst>
            <pc:docMk/>
            <pc:sldMk cId="375002293" sldId="355"/>
            <ac:spMk id="7" creationId="{45387B97-537D-20A1-1E67-BC4C2181C078}"/>
          </ac:spMkLst>
        </pc:spChg>
        <pc:spChg chg="add del mod">
          <ac:chgData name="Mihai Budiu" userId="3fe408b5c12bb05c" providerId="LiveId" clId="{23CA99AD-5B8D-428A-A2E1-1AF1C69F0AC1}" dt="2022-08-17T21:46:33.392" v="220" actId="478"/>
          <ac:spMkLst>
            <pc:docMk/>
            <pc:sldMk cId="375002293" sldId="355"/>
            <ac:spMk id="8" creationId="{0A59A1E5-72C0-1257-BD31-C63ED0F2EBAA}"/>
          </ac:spMkLst>
        </pc:spChg>
        <pc:spChg chg="add mod">
          <ac:chgData name="Mihai Budiu" userId="3fe408b5c12bb05c" providerId="LiveId" clId="{23CA99AD-5B8D-428A-A2E1-1AF1C69F0AC1}" dt="2022-08-17T21:50:15.162" v="296" actId="208"/>
          <ac:spMkLst>
            <pc:docMk/>
            <pc:sldMk cId="375002293" sldId="355"/>
            <ac:spMk id="9" creationId="{63EE1A61-0520-3041-0D86-718A31E519C3}"/>
          </ac:spMkLst>
        </pc:spChg>
        <pc:spChg chg="add mod">
          <ac:chgData name="Mihai Budiu" userId="3fe408b5c12bb05c" providerId="LiveId" clId="{23CA99AD-5B8D-428A-A2E1-1AF1C69F0AC1}" dt="2022-08-17T21:50:24.580" v="298" actId="208"/>
          <ac:spMkLst>
            <pc:docMk/>
            <pc:sldMk cId="375002293" sldId="355"/>
            <ac:spMk id="10" creationId="{E631AB46-487E-E504-6C46-7EC20040B87E}"/>
          </ac:spMkLst>
        </pc:spChg>
        <pc:spChg chg="add mod">
          <ac:chgData name="Mihai Budiu" userId="3fe408b5c12bb05c" providerId="LiveId" clId="{23CA99AD-5B8D-428A-A2E1-1AF1C69F0AC1}" dt="2022-08-17T21:49:51.359" v="292" actId="1035"/>
          <ac:spMkLst>
            <pc:docMk/>
            <pc:sldMk cId="375002293" sldId="355"/>
            <ac:spMk id="11" creationId="{CEC78129-87EB-2A86-CB52-F0FE19A61225}"/>
          </ac:spMkLst>
        </pc:spChg>
        <pc:spChg chg="add mod">
          <ac:chgData name="Mihai Budiu" userId="3fe408b5c12bb05c" providerId="LiveId" clId="{23CA99AD-5B8D-428A-A2E1-1AF1C69F0AC1}" dt="2022-08-17T21:49:51.359" v="292" actId="1035"/>
          <ac:spMkLst>
            <pc:docMk/>
            <pc:sldMk cId="375002293" sldId="355"/>
            <ac:spMk id="12" creationId="{9B3745E9-2FD9-51A8-0893-D038EC91A42C}"/>
          </ac:spMkLst>
        </pc:spChg>
        <pc:spChg chg="add mod">
          <ac:chgData name="Mihai Budiu" userId="3fe408b5c12bb05c" providerId="LiveId" clId="{23CA99AD-5B8D-428A-A2E1-1AF1C69F0AC1}" dt="2022-08-17T21:49:51.359" v="292" actId="1035"/>
          <ac:spMkLst>
            <pc:docMk/>
            <pc:sldMk cId="375002293" sldId="355"/>
            <ac:spMk id="13" creationId="{396CF801-9162-448D-208D-EF5B9B7D869F}"/>
          </ac:spMkLst>
        </pc:spChg>
        <pc:spChg chg="add mod">
          <ac:chgData name="Mihai Budiu" userId="3fe408b5c12bb05c" providerId="LiveId" clId="{23CA99AD-5B8D-428A-A2E1-1AF1C69F0AC1}" dt="2022-08-17T21:50:24.580" v="298" actId="208"/>
          <ac:spMkLst>
            <pc:docMk/>
            <pc:sldMk cId="375002293" sldId="355"/>
            <ac:spMk id="14" creationId="{BE4784C9-F36F-8B2E-08CB-7F693411D8AC}"/>
          </ac:spMkLst>
        </pc:spChg>
        <pc:spChg chg="add mod">
          <ac:chgData name="Mihai Budiu" userId="3fe408b5c12bb05c" providerId="LiveId" clId="{23CA99AD-5B8D-428A-A2E1-1AF1C69F0AC1}" dt="2022-08-17T21:50:24.580" v="298" actId="208"/>
          <ac:spMkLst>
            <pc:docMk/>
            <pc:sldMk cId="375002293" sldId="355"/>
            <ac:spMk id="15" creationId="{DA4A6FDD-114E-28C1-3AE1-4673C481200A}"/>
          </ac:spMkLst>
        </pc:spChg>
        <pc:spChg chg="add mod">
          <ac:chgData name="Mihai Budiu" userId="3fe408b5c12bb05c" providerId="LiveId" clId="{23CA99AD-5B8D-428A-A2E1-1AF1C69F0AC1}" dt="2022-08-17T21:49:25.753" v="266" actId="571"/>
          <ac:spMkLst>
            <pc:docMk/>
            <pc:sldMk cId="375002293" sldId="355"/>
            <ac:spMk id="16" creationId="{A1DEBA81-5C0E-A81F-CCB6-120394BF6B8A}"/>
          </ac:spMkLst>
        </pc:spChg>
        <pc:spChg chg="add mod">
          <ac:chgData name="Mihai Budiu" userId="3fe408b5c12bb05c" providerId="LiveId" clId="{23CA99AD-5B8D-428A-A2E1-1AF1C69F0AC1}" dt="2022-08-17T21:49:29.800" v="267" actId="571"/>
          <ac:spMkLst>
            <pc:docMk/>
            <pc:sldMk cId="375002293" sldId="355"/>
            <ac:spMk id="17" creationId="{110D53A6-DE16-BBE5-9D42-FBC98A0B6E24}"/>
          </ac:spMkLst>
        </pc:spChg>
        <pc:spChg chg="add mod">
          <ac:chgData name="Mihai Budiu" userId="3fe408b5c12bb05c" providerId="LiveId" clId="{23CA99AD-5B8D-428A-A2E1-1AF1C69F0AC1}" dt="2022-08-17T21:49:32.504" v="268" actId="571"/>
          <ac:spMkLst>
            <pc:docMk/>
            <pc:sldMk cId="375002293" sldId="355"/>
            <ac:spMk id="18" creationId="{FFEACD5B-D3CB-A5AB-EC56-A6F35C7C783F}"/>
          </ac:spMkLst>
        </pc:spChg>
        <pc:spChg chg="add del mod">
          <ac:chgData name="Mihai Budiu" userId="3fe408b5c12bb05c" providerId="LiveId" clId="{23CA99AD-5B8D-428A-A2E1-1AF1C69F0AC1}" dt="2022-08-19T22:07:52.262" v="3199" actId="478"/>
          <ac:spMkLst>
            <pc:docMk/>
            <pc:sldMk cId="375002293" sldId="355"/>
            <ac:spMk id="21" creationId="{94F0373B-7B90-34F6-FEBA-1F0A0D6D7181}"/>
          </ac:spMkLst>
        </pc:spChg>
        <pc:picChg chg="add del mod modCrop">
          <ac:chgData name="Mihai Budiu" userId="3fe408b5c12bb05c" providerId="LiveId" clId="{23CA99AD-5B8D-428A-A2E1-1AF1C69F0AC1}" dt="2022-08-19T22:07:48.784" v="3198" actId="478"/>
          <ac:picMkLst>
            <pc:docMk/>
            <pc:sldMk cId="375002293" sldId="355"/>
            <ac:picMk id="5" creationId="{4F390977-5EE5-217F-9634-D6EBFA62D932}"/>
          </ac:picMkLst>
        </pc:picChg>
      </pc:sldChg>
      <pc:sldChg chg="addSp delSp modSp new mod">
        <pc:chgData name="Mihai Budiu" userId="3fe408b5c12bb05c" providerId="LiveId" clId="{23CA99AD-5B8D-428A-A2E1-1AF1C69F0AC1}" dt="2022-08-19T18:09:18.710" v="821" actId="1076"/>
        <pc:sldMkLst>
          <pc:docMk/>
          <pc:sldMk cId="906114491" sldId="356"/>
        </pc:sldMkLst>
        <pc:spChg chg="mod">
          <ac:chgData name="Mihai Budiu" userId="3fe408b5c12bb05c" providerId="LiveId" clId="{23CA99AD-5B8D-428A-A2E1-1AF1C69F0AC1}" dt="2022-08-17T21:55:59.664" v="447" actId="1076"/>
          <ac:spMkLst>
            <pc:docMk/>
            <pc:sldMk cId="906114491" sldId="356"/>
            <ac:spMk id="2" creationId="{775F5B67-9446-3932-0FC2-3DD1F82153AD}"/>
          </ac:spMkLst>
        </pc:spChg>
        <pc:spChg chg="del">
          <ac:chgData name="Mihai Budiu" userId="3fe408b5c12bb05c" providerId="LiveId" clId="{23CA99AD-5B8D-428A-A2E1-1AF1C69F0AC1}" dt="2022-08-17T21:54:21.768" v="368" actId="478"/>
          <ac:spMkLst>
            <pc:docMk/>
            <pc:sldMk cId="906114491" sldId="356"/>
            <ac:spMk id="3" creationId="{64BC1356-1A35-CD09-E84E-42D287E9EC99}"/>
          </ac:spMkLst>
        </pc:spChg>
        <pc:spChg chg="add mod">
          <ac:chgData name="Mihai Budiu" userId="3fe408b5c12bb05c" providerId="LiveId" clId="{23CA99AD-5B8D-428A-A2E1-1AF1C69F0AC1}" dt="2022-08-17T21:54:35.347" v="418" actId="1036"/>
          <ac:spMkLst>
            <pc:docMk/>
            <pc:sldMk cId="906114491" sldId="356"/>
            <ac:spMk id="5" creationId="{7C7CDBB5-CC23-36E9-70C6-0BD2BA8B1E89}"/>
          </ac:spMkLst>
        </pc:spChg>
        <pc:spChg chg="add mod">
          <ac:chgData name="Mihai Budiu" userId="3fe408b5c12bb05c" providerId="LiveId" clId="{23CA99AD-5B8D-428A-A2E1-1AF1C69F0AC1}" dt="2022-08-17T21:54:35.347" v="418" actId="1036"/>
          <ac:spMkLst>
            <pc:docMk/>
            <pc:sldMk cId="906114491" sldId="356"/>
            <ac:spMk id="6" creationId="{1B1F64A6-4B1D-C5FD-374A-6CF4CE4CC229}"/>
          </ac:spMkLst>
        </pc:spChg>
        <pc:spChg chg="add mod">
          <ac:chgData name="Mihai Budiu" userId="3fe408b5c12bb05c" providerId="LiveId" clId="{23CA99AD-5B8D-428A-A2E1-1AF1C69F0AC1}" dt="2022-08-17T21:54:35.347" v="418" actId="1036"/>
          <ac:spMkLst>
            <pc:docMk/>
            <pc:sldMk cId="906114491" sldId="356"/>
            <ac:spMk id="7" creationId="{1C46A28F-B3E2-B81F-EB89-2CDF0BDB5F29}"/>
          </ac:spMkLst>
        </pc:spChg>
        <pc:spChg chg="add mod">
          <ac:chgData name="Mihai Budiu" userId="3fe408b5c12bb05c" providerId="LiveId" clId="{23CA99AD-5B8D-428A-A2E1-1AF1C69F0AC1}" dt="2022-08-17T21:54:35.347" v="418" actId="1036"/>
          <ac:spMkLst>
            <pc:docMk/>
            <pc:sldMk cId="906114491" sldId="356"/>
            <ac:spMk id="8" creationId="{BDC962B8-A50E-AC79-B411-6F1B8E9115A5}"/>
          </ac:spMkLst>
        </pc:spChg>
        <pc:spChg chg="add mod">
          <ac:chgData name="Mihai Budiu" userId="3fe408b5c12bb05c" providerId="LiveId" clId="{23CA99AD-5B8D-428A-A2E1-1AF1C69F0AC1}" dt="2022-08-17T21:54:35.347" v="418" actId="1036"/>
          <ac:spMkLst>
            <pc:docMk/>
            <pc:sldMk cId="906114491" sldId="356"/>
            <ac:spMk id="9" creationId="{09D1AF2F-6649-D3C2-623A-DBA11556E2A5}"/>
          </ac:spMkLst>
        </pc:spChg>
        <pc:spChg chg="add mod">
          <ac:chgData name="Mihai Budiu" userId="3fe408b5c12bb05c" providerId="LiveId" clId="{23CA99AD-5B8D-428A-A2E1-1AF1C69F0AC1}" dt="2022-08-19T17:35:17.227" v="489" actId="20577"/>
          <ac:spMkLst>
            <pc:docMk/>
            <pc:sldMk cId="906114491" sldId="356"/>
            <ac:spMk id="10" creationId="{A684A5D6-360D-2D64-0D52-583899BCFC00}"/>
          </ac:spMkLst>
        </pc:spChg>
        <pc:spChg chg="add mod">
          <ac:chgData name="Mihai Budiu" userId="3fe408b5c12bb05c" providerId="LiveId" clId="{23CA99AD-5B8D-428A-A2E1-1AF1C69F0AC1}" dt="2022-08-19T17:33:19.913" v="450" actId="207"/>
          <ac:spMkLst>
            <pc:docMk/>
            <pc:sldMk cId="906114491" sldId="356"/>
            <ac:spMk id="11" creationId="{810103F8-5FBC-6DCF-9787-F884EE2DEFF2}"/>
          </ac:spMkLst>
        </pc:spChg>
        <pc:spChg chg="add mod">
          <ac:chgData name="Mihai Budiu" userId="3fe408b5c12bb05c" providerId="LiveId" clId="{23CA99AD-5B8D-428A-A2E1-1AF1C69F0AC1}" dt="2022-08-19T17:33:24.918" v="451" actId="571"/>
          <ac:spMkLst>
            <pc:docMk/>
            <pc:sldMk cId="906114491" sldId="356"/>
            <ac:spMk id="12" creationId="{4BAF7693-ECD9-3DF6-A1A5-52B63FC962A7}"/>
          </ac:spMkLst>
        </pc:spChg>
        <pc:spChg chg="add mod">
          <ac:chgData name="Mihai Budiu" userId="3fe408b5c12bb05c" providerId="LiveId" clId="{23CA99AD-5B8D-428A-A2E1-1AF1C69F0AC1}" dt="2022-08-19T17:33:51.687" v="453" actId="14100"/>
          <ac:spMkLst>
            <pc:docMk/>
            <pc:sldMk cId="906114491" sldId="356"/>
            <ac:spMk id="13" creationId="{033A1A15-0D0B-D273-39E1-3611C146AB8F}"/>
          </ac:spMkLst>
        </pc:spChg>
        <pc:spChg chg="add mod">
          <ac:chgData name="Mihai Budiu" userId="3fe408b5c12bb05c" providerId="LiveId" clId="{23CA99AD-5B8D-428A-A2E1-1AF1C69F0AC1}" dt="2022-08-19T17:33:56.820" v="454" actId="571"/>
          <ac:spMkLst>
            <pc:docMk/>
            <pc:sldMk cId="906114491" sldId="356"/>
            <ac:spMk id="14" creationId="{7A267884-5784-C2F5-045D-7254E057B1DB}"/>
          </ac:spMkLst>
        </pc:spChg>
        <pc:spChg chg="add del mod">
          <ac:chgData name="Mihai Budiu" userId="3fe408b5c12bb05c" providerId="LiveId" clId="{23CA99AD-5B8D-428A-A2E1-1AF1C69F0AC1}" dt="2022-08-19T17:35:08.667" v="485" actId="478"/>
          <ac:spMkLst>
            <pc:docMk/>
            <pc:sldMk cId="906114491" sldId="356"/>
            <ac:spMk id="15" creationId="{E1EC130B-7330-74A5-72A1-88AFBA9CC5D5}"/>
          </ac:spMkLst>
        </pc:spChg>
        <pc:spChg chg="add del mod">
          <ac:chgData name="Mihai Budiu" userId="3fe408b5c12bb05c" providerId="LiveId" clId="{23CA99AD-5B8D-428A-A2E1-1AF1C69F0AC1}" dt="2022-08-19T17:35:39.380" v="493" actId="478"/>
          <ac:spMkLst>
            <pc:docMk/>
            <pc:sldMk cId="906114491" sldId="356"/>
            <ac:spMk id="18" creationId="{9CD7E143-F8EC-942D-054D-6A013090851E}"/>
          </ac:spMkLst>
        </pc:spChg>
        <pc:spChg chg="add mod">
          <ac:chgData name="Mihai Budiu" userId="3fe408b5c12bb05c" providerId="LiveId" clId="{23CA99AD-5B8D-428A-A2E1-1AF1C69F0AC1}" dt="2022-08-19T17:35:49.844" v="515" actId="20577"/>
          <ac:spMkLst>
            <pc:docMk/>
            <pc:sldMk cId="906114491" sldId="356"/>
            <ac:spMk id="19" creationId="{60DC55BB-A7FD-96BF-6ADB-C1B94CFA84A0}"/>
          </ac:spMkLst>
        </pc:spChg>
        <pc:spChg chg="add del mod">
          <ac:chgData name="Mihai Budiu" userId="3fe408b5c12bb05c" providerId="LiveId" clId="{23CA99AD-5B8D-428A-A2E1-1AF1C69F0AC1}" dt="2022-08-19T17:35:38.419" v="492" actId="478"/>
          <ac:spMkLst>
            <pc:docMk/>
            <pc:sldMk cId="906114491" sldId="356"/>
            <ac:spMk id="20" creationId="{8CC87936-ED86-3480-3FA4-5E0ABBE46970}"/>
          </ac:spMkLst>
        </pc:spChg>
        <pc:spChg chg="add mod ord">
          <ac:chgData name="Mihai Budiu" userId="3fe408b5c12bb05c" providerId="LiveId" clId="{23CA99AD-5B8D-428A-A2E1-1AF1C69F0AC1}" dt="2022-08-19T17:36:17.404" v="523" actId="167"/>
          <ac:spMkLst>
            <pc:docMk/>
            <pc:sldMk cId="906114491" sldId="356"/>
            <ac:spMk id="21" creationId="{45760B32-2C4F-EC12-0959-572BDD6E41AC}"/>
          </ac:spMkLst>
        </pc:spChg>
        <pc:spChg chg="add del mod">
          <ac:chgData name="Mihai Budiu" userId="3fe408b5c12bb05c" providerId="LiveId" clId="{23CA99AD-5B8D-428A-A2E1-1AF1C69F0AC1}" dt="2022-08-19T17:36:13.740" v="522" actId="478"/>
          <ac:spMkLst>
            <pc:docMk/>
            <pc:sldMk cId="906114491" sldId="356"/>
            <ac:spMk id="22" creationId="{8EB91DB5-F21A-2BE9-785F-47E166FF8679}"/>
          </ac:spMkLst>
        </pc:spChg>
        <pc:spChg chg="add del mod">
          <ac:chgData name="Mihai Budiu" userId="3fe408b5c12bb05c" providerId="LiveId" clId="{23CA99AD-5B8D-428A-A2E1-1AF1C69F0AC1}" dt="2022-08-19T17:36:24.827" v="525" actId="478"/>
          <ac:spMkLst>
            <pc:docMk/>
            <pc:sldMk cId="906114491" sldId="356"/>
            <ac:spMk id="23" creationId="{F23DA07F-B974-B76D-37E2-D758A0B5A864}"/>
          </ac:spMkLst>
        </pc:spChg>
        <pc:spChg chg="add mod">
          <ac:chgData name="Mihai Budiu" userId="3fe408b5c12bb05c" providerId="LiveId" clId="{23CA99AD-5B8D-428A-A2E1-1AF1C69F0AC1}" dt="2022-08-19T17:36:00.417" v="519" actId="571"/>
          <ac:spMkLst>
            <pc:docMk/>
            <pc:sldMk cId="906114491" sldId="356"/>
            <ac:spMk id="24" creationId="{EE2DD1E4-24EF-D709-C5C2-12E3A13FBCE1}"/>
          </ac:spMkLst>
        </pc:spChg>
        <pc:spChg chg="add mod">
          <ac:chgData name="Mihai Budiu" userId="3fe408b5c12bb05c" providerId="LiveId" clId="{23CA99AD-5B8D-428A-A2E1-1AF1C69F0AC1}" dt="2022-08-19T17:36:00.417" v="519" actId="571"/>
          <ac:spMkLst>
            <pc:docMk/>
            <pc:sldMk cId="906114491" sldId="356"/>
            <ac:spMk id="25" creationId="{6629048E-2810-774D-0E9A-4B82560E06C5}"/>
          </ac:spMkLst>
        </pc:spChg>
        <pc:spChg chg="add mod">
          <ac:chgData name="Mihai Budiu" userId="3fe408b5c12bb05c" providerId="LiveId" clId="{23CA99AD-5B8D-428A-A2E1-1AF1C69F0AC1}" dt="2022-08-19T17:36:09.911" v="521" actId="571"/>
          <ac:spMkLst>
            <pc:docMk/>
            <pc:sldMk cId="906114491" sldId="356"/>
            <ac:spMk id="27" creationId="{F678186B-6D27-A82F-4045-7281001380D8}"/>
          </ac:spMkLst>
        </pc:spChg>
        <pc:spChg chg="add mod ord">
          <ac:chgData name="Mihai Budiu" userId="3fe408b5c12bb05c" providerId="LiveId" clId="{23CA99AD-5B8D-428A-A2E1-1AF1C69F0AC1}" dt="2022-08-19T17:36:52.651" v="557" actId="167"/>
          <ac:spMkLst>
            <pc:docMk/>
            <pc:sldMk cId="906114491" sldId="356"/>
            <ac:spMk id="28" creationId="{977FFDEB-9A0B-FDB6-3B9A-109761F7EC8D}"/>
          </ac:spMkLst>
        </pc:spChg>
        <pc:spChg chg="add mod">
          <ac:chgData name="Mihai Budiu" userId="3fe408b5c12bb05c" providerId="LiveId" clId="{23CA99AD-5B8D-428A-A2E1-1AF1C69F0AC1}" dt="2022-08-19T17:36:48.043" v="556" actId="1076"/>
          <ac:spMkLst>
            <pc:docMk/>
            <pc:sldMk cId="906114491" sldId="356"/>
            <ac:spMk id="29" creationId="{1E99948C-54C3-7EA3-76E4-D400652A9621}"/>
          </ac:spMkLst>
        </pc:spChg>
        <pc:spChg chg="add mod ord">
          <ac:chgData name="Mihai Budiu" userId="3fe408b5c12bb05c" providerId="LiveId" clId="{23CA99AD-5B8D-428A-A2E1-1AF1C69F0AC1}" dt="2022-08-19T17:36:52.651" v="557" actId="167"/>
          <ac:spMkLst>
            <pc:docMk/>
            <pc:sldMk cId="906114491" sldId="356"/>
            <ac:spMk id="30" creationId="{D80CDC5F-5FF6-2527-F12E-9C4412208147}"/>
          </ac:spMkLst>
        </pc:spChg>
        <pc:spChg chg="add mod">
          <ac:chgData name="Mihai Budiu" userId="3fe408b5c12bb05c" providerId="LiveId" clId="{23CA99AD-5B8D-428A-A2E1-1AF1C69F0AC1}" dt="2022-08-19T17:36:34.612" v="536" actId="20577"/>
          <ac:spMkLst>
            <pc:docMk/>
            <pc:sldMk cId="906114491" sldId="356"/>
            <ac:spMk id="31" creationId="{D5AC2E3F-08D5-E11B-A495-5CF717B668B4}"/>
          </ac:spMkLst>
        </pc:spChg>
        <pc:picChg chg="add del mod">
          <ac:chgData name="Mihai Budiu" userId="3fe408b5c12bb05c" providerId="LiveId" clId="{23CA99AD-5B8D-428A-A2E1-1AF1C69F0AC1}" dt="2022-08-19T18:09:15.182" v="819" actId="478"/>
          <ac:picMkLst>
            <pc:docMk/>
            <pc:sldMk cId="906114491" sldId="356"/>
            <ac:picMk id="4" creationId="{68F71E6B-D21C-48B0-E60D-483B1269CB9A}"/>
          </ac:picMkLst>
        </pc:picChg>
        <pc:picChg chg="add mod">
          <ac:chgData name="Mihai Budiu" userId="3fe408b5c12bb05c" providerId="LiveId" clId="{23CA99AD-5B8D-428A-A2E1-1AF1C69F0AC1}" dt="2022-08-19T17:36:09.911" v="521" actId="571"/>
          <ac:picMkLst>
            <pc:docMk/>
            <pc:sldMk cId="906114491" sldId="356"/>
            <ac:picMk id="26" creationId="{27F10DCD-518A-9198-A149-AC59C5009B20}"/>
          </ac:picMkLst>
        </pc:picChg>
        <pc:picChg chg="add mod">
          <ac:chgData name="Mihai Budiu" userId="3fe408b5c12bb05c" providerId="LiveId" clId="{23CA99AD-5B8D-428A-A2E1-1AF1C69F0AC1}" dt="2022-08-19T18:09:18.710" v="821" actId="1076"/>
          <ac:picMkLst>
            <pc:docMk/>
            <pc:sldMk cId="906114491" sldId="356"/>
            <ac:picMk id="32" creationId="{89A32614-0A94-1827-3DF7-964B7DC964A0}"/>
          </ac:picMkLst>
        </pc:picChg>
        <pc:cxnChg chg="add del mod">
          <ac:chgData name="Mihai Budiu" userId="3fe408b5c12bb05c" providerId="LiveId" clId="{23CA99AD-5B8D-428A-A2E1-1AF1C69F0AC1}" dt="2022-08-19T17:35:07.209" v="484" actId="478"/>
          <ac:cxnSpMkLst>
            <pc:docMk/>
            <pc:sldMk cId="906114491" sldId="356"/>
            <ac:cxnSpMk id="17" creationId="{DBFED774-104B-8D38-2648-F592E767BD73}"/>
          </ac:cxnSpMkLst>
        </pc:cxnChg>
      </pc:sldChg>
      <pc:sldChg chg="addSp delSp modSp new mod">
        <pc:chgData name="Mihai Budiu" userId="3fe408b5c12bb05c" providerId="LiveId" clId="{23CA99AD-5B8D-428A-A2E1-1AF1C69F0AC1}" dt="2022-08-19T22:08:56.489" v="3213" actId="20577"/>
        <pc:sldMkLst>
          <pc:docMk/>
          <pc:sldMk cId="3884919165" sldId="357"/>
        </pc:sldMkLst>
        <pc:spChg chg="mod">
          <ac:chgData name="Mihai Budiu" userId="3fe408b5c12bb05c" providerId="LiveId" clId="{23CA99AD-5B8D-428A-A2E1-1AF1C69F0AC1}" dt="2022-08-19T18:12:23.757" v="917" actId="1076"/>
          <ac:spMkLst>
            <pc:docMk/>
            <pc:sldMk cId="3884919165" sldId="357"/>
            <ac:spMk id="2" creationId="{2F680353-7EC4-6636-FA3F-DFE1A85E8E9C}"/>
          </ac:spMkLst>
        </pc:spChg>
        <pc:spChg chg="del">
          <ac:chgData name="Mihai Budiu" userId="3fe408b5c12bb05c" providerId="LiveId" clId="{23CA99AD-5B8D-428A-A2E1-1AF1C69F0AC1}" dt="2022-08-19T18:01:01.812" v="576" actId="478"/>
          <ac:spMkLst>
            <pc:docMk/>
            <pc:sldMk cId="3884919165" sldId="357"/>
            <ac:spMk id="3" creationId="{95788965-E7D0-EBFE-D895-9F451EBF5CB1}"/>
          </ac:spMkLst>
        </pc:spChg>
        <pc:spChg chg="add del mod">
          <ac:chgData name="Mihai Budiu" userId="3fe408b5c12bb05c" providerId="LiveId" clId="{23CA99AD-5B8D-428A-A2E1-1AF1C69F0AC1}" dt="2022-08-19T18:01:15.732" v="580" actId="478"/>
          <ac:spMkLst>
            <pc:docMk/>
            <pc:sldMk cId="3884919165" sldId="357"/>
            <ac:spMk id="4" creationId="{0119040E-9D59-E464-EF3A-2BC1A40A7FD7}"/>
          </ac:spMkLst>
        </pc:spChg>
        <pc:spChg chg="add del mod ord">
          <ac:chgData name="Mihai Budiu" userId="3fe408b5c12bb05c" providerId="LiveId" clId="{23CA99AD-5B8D-428A-A2E1-1AF1C69F0AC1}" dt="2022-08-19T18:10:59.606" v="908" actId="478"/>
          <ac:spMkLst>
            <pc:docMk/>
            <pc:sldMk cId="3884919165" sldId="357"/>
            <ac:spMk id="5" creationId="{4D3C1183-E727-A9EB-7B2B-7EC6D766B270}"/>
          </ac:spMkLst>
        </pc:spChg>
        <pc:spChg chg="add del mod">
          <ac:chgData name="Mihai Budiu" userId="3fe408b5c12bb05c" providerId="LiveId" clId="{23CA99AD-5B8D-428A-A2E1-1AF1C69F0AC1}" dt="2022-08-19T18:01:13.292" v="579" actId="478"/>
          <ac:spMkLst>
            <pc:docMk/>
            <pc:sldMk cId="3884919165" sldId="357"/>
            <ac:spMk id="6" creationId="{57725E09-4838-5FEC-684F-085DAED8F607}"/>
          </ac:spMkLst>
        </pc:spChg>
        <pc:spChg chg="add mod">
          <ac:chgData name="Mihai Budiu" userId="3fe408b5c12bb05c" providerId="LiveId" clId="{23CA99AD-5B8D-428A-A2E1-1AF1C69F0AC1}" dt="2022-08-19T18:10:19.868" v="893" actId="1038"/>
          <ac:spMkLst>
            <pc:docMk/>
            <pc:sldMk cId="3884919165" sldId="357"/>
            <ac:spMk id="7" creationId="{53D59E55-CD64-EBDE-E301-CD49452020A0}"/>
          </ac:spMkLst>
        </pc:spChg>
        <pc:spChg chg="add mod">
          <ac:chgData name="Mihai Budiu" userId="3fe408b5c12bb05c" providerId="LiveId" clId="{23CA99AD-5B8D-428A-A2E1-1AF1C69F0AC1}" dt="2022-08-19T18:10:19.868" v="893" actId="1038"/>
          <ac:spMkLst>
            <pc:docMk/>
            <pc:sldMk cId="3884919165" sldId="357"/>
            <ac:spMk id="15" creationId="{DE368FB6-BF6E-53F0-2629-9CB1EA30ADFE}"/>
          </ac:spMkLst>
        </pc:spChg>
        <pc:spChg chg="add mod ord">
          <ac:chgData name="Mihai Budiu" userId="3fe408b5c12bb05c" providerId="LiveId" clId="{23CA99AD-5B8D-428A-A2E1-1AF1C69F0AC1}" dt="2022-08-19T18:10:19.868" v="893" actId="1038"/>
          <ac:spMkLst>
            <pc:docMk/>
            <pc:sldMk cId="3884919165" sldId="357"/>
            <ac:spMk id="16" creationId="{E066B732-2077-3614-D3F2-ABA43BA75398}"/>
          </ac:spMkLst>
        </pc:spChg>
        <pc:spChg chg="add mod">
          <ac:chgData name="Mihai Budiu" userId="3fe408b5c12bb05c" providerId="LiveId" clId="{23CA99AD-5B8D-428A-A2E1-1AF1C69F0AC1}" dt="2022-08-19T18:10:19.868" v="893" actId="1038"/>
          <ac:spMkLst>
            <pc:docMk/>
            <pc:sldMk cId="3884919165" sldId="357"/>
            <ac:spMk id="17" creationId="{DEAA5DD6-4529-39FF-EE0B-D4CE04737F1A}"/>
          </ac:spMkLst>
        </pc:spChg>
        <pc:spChg chg="add mod ord">
          <ac:chgData name="Mihai Budiu" userId="3fe408b5c12bb05c" providerId="LiveId" clId="{23CA99AD-5B8D-428A-A2E1-1AF1C69F0AC1}" dt="2022-08-19T18:10:19.868" v="893" actId="1038"/>
          <ac:spMkLst>
            <pc:docMk/>
            <pc:sldMk cId="3884919165" sldId="357"/>
            <ac:spMk id="19" creationId="{CC1011CC-BDA9-2AD6-77FD-CB1237B26A67}"/>
          </ac:spMkLst>
        </pc:spChg>
        <pc:spChg chg="add mod">
          <ac:chgData name="Mihai Budiu" userId="3fe408b5c12bb05c" providerId="LiveId" clId="{23CA99AD-5B8D-428A-A2E1-1AF1C69F0AC1}" dt="2022-08-19T18:10:19.868" v="893" actId="1038"/>
          <ac:spMkLst>
            <pc:docMk/>
            <pc:sldMk cId="3884919165" sldId="357"/>
            <ac:spMk id="20" creationId="{47D6CA77-F900-716E-2A98-6F9BC7962E5C}"/>
          </ac:spMkLst>
        </pc:spChg>
        <pc:spChg chg="add mod">
          <ac:chgData name="Mihai Budiu" userId="3fe408b5c12bb05c" providerId="LiveId" clId="{23CA99AD-5B8D-428A-A2E1-1AF1C69F0AC1}" dt="2022-08-19T18:10:19.868" v="893" actId="1038"/>
          <ac:spMkLst>
            <pc:docMk/>
            <pc:sldMk cId="3884919165" sldId="357"/>
            <ac:spMk id="21" creationId="{0848DE5A-8E81-F27E-DE2B-39A0233B98BC}"/>
          </ac:spMkLst>
        </pc:spChg>
        <pc:spChg chg="add mod">
          <ac:chgData name="Mihai Budiu" userId="3fe408b5c12bb05c" providerId="LiveId" clId="{23CA99AD-5B8D-428A-A2E1-1AF1C69F0AC1}" dt="2022-08-19T18:10:19.868" v="893" actId="1038"/>
          <ac:spMkLst>
            <pc:docMk/>
            <pc:sldMk cId="3884919165" sldId="357"/>
            <ac:spMk id="22" creationId="{2CA84C13-8AE8-7D60-7C7C-C608E4A0F981}"/>
          </ac:spMkLst>
        </pc:spChg>
        <pc:spChg chg="add del">
          <ac:chgData name="Mihai Budiu" userId="3fe408b5c12bb05c" providerId="LiveId" clId="{23CA99AD-5B8D-428A-A2E1-1AF1C69F0AC1}" dt="2022-08-19T18:06:47.519" v="690" actId="478"/>
          <ac:spMkLst>
            <pc:docMk/>
            <pc:sldMk cId="3884919165" sldId="357"/>
            <ac:spMk id="23" creationId="{8FAC0991-D034-2B50-CB9D-B02685C5DDC0}"/>
          </ac:spMkLst>
        </pc:spChg>
        <pc:spChg chg="add mod">
          <ac:chgData name="Mihai Budiu" userId="3fe408b5c12bb05c" providerId="LiveId" clId="{23CA99AD-5B8D-428A-A2E1-1AF1C69F0AC1}" dt="2022-08-19T22:08:56.489" v="3213" actId="20577"/>
          <ac:spMkLst>
            <pc:docMk/>
            <pc:sldMk cId="3884919165" sldId="357"/>
            <ac:spMk id="24" creationId="{7B0B9970-D92A-4E23-8E76-52DF68531BC6}"/>
          </ac:spMkLst>
        </pc:spChg>
        <pc:spChg chg="add mod">
          <ac:chgData name="Mihai Budiu" userId="3fe408b5c12bb05c" providerId="LiveId" clId="{23CA99AD-5B8D-428A-A2E1-1AF1C69F0AC1}" dt="2022-08-19T18:10:19.868" v="893" actId="1038"/>
          <ac:spMkLst>
            <pc:docMk/>
            <pc:sldMk cId="3884919165" sldId="357"/>
            <ac:spMk id="25" creationId="{40131483-F448-618E-55CF-8E033AF150D0}"/>
          </ac:spMkLst>
        </pc:spChg>
        <pc:spChg chg="add del mod">
          <ac:chgData name="Mihai Budiu" userId="3fe408b5c12bb05c" providerId="LiveId" clId="{23CA99AD-5B8D-428A-A2E1-1AF1C69F0AC1}" dt="2022-08-19T18:09:26.589" v="822" actId="478"/>
          <ac:spMkLst>
            <pc:docMk/>
            <pc:sldMk cId="3884919165" sldId="357"/>
            <ac:spMk id="26" creationId="{31DFBB25-F386-6E26-AF87-1C0464EF94C2}"/>
          </ac:spMkLst>
        </pc:spChg>
        <pc:spChg chg="add mod">
          <ac:chgData name="Mihai Budiu" userId="3fe408b5c12bb05c" providerId="LiveId" clId="{23CA99AD-5B8D-428A-A2E1-1AF1C69F0AC1}" dt="2022-08-19T18:10:19.868" v="893" actId="1038"/>
          <ac:spMkLst>
            <pc:docMk/>
            <pc:sldMk cId="3884919165" sldId="357"/>
            <ac:spMk id="27" creationId="{E971593B-8689-DBDD-7FF4-1843CE0A6984}"/>
          </ac:spMkLst>
        </pc:spChg>
        <pc:spChg chg="add mod">
          <ac:chgData name="Mihai Budiu" userId="3fe408b5c12bb05c" providerId="LiveId" clId="{23CA99AD-5B8D-428A-A2E1-1AF1C69F0AC1}" dt="2022-08-19T18:12:06.456" v="916" actId="207"/>
          <ac:spMkLst>
            <pc:docMk/>
            <pc:sldMk cId="3884919165" sldId="357"/>
            <ac:spMk id="30" creationId="{26F15268-B406-98C1-40A7-D5CFD1620076}"/>
          </ac:spMkLst>
        </pc:spChg>
        <pc:spChg chg="add mod">
          <ac:chgData name="Mihai Budiu" userId="3fe408b5c12bb05c" providerId="LiveId" clId="{23CA99AD-5B8D-428A-A2E1-1AF1C69F0AC1}" dt="2022-08-19T18:22:03.376" v="1375" actId="20577"/>
          <ac:spMkLst>
            <pc:docMk/>
            <pc:sldMk cId="3884919165" sldId="357"/>
            <ac:spMk id="31" creationId="{E6A0E64C-A0C0-0430-87D4-7F100C53C536}"/>
          </ac:spMkLst>
        </pc:spChg>
        <pc:picChg chg="add mod">
          <ac:chgData name="Mihai Budiu" userId="3fe408b5c12bb05c" providerId="LiveId" clId="{23CA99AD-5B8D-428A-A2E1-1AF1C69F0AC1}" dt="2022-08-19T18:10:19.868" v="893" actId="1038"/>
          <ac:picMkLst>
            <pc:docMk/>
            <pc:sldMk cId="3884919165" sldId="357"/>
            <ac:picMk id="9" creationId="{58AF1597-CCC9-3887-8C2A-024281C176F4}"/>
          </ac:picMkLst>
        </pc:picChg>
        <pc:picChg chg="add mod">
          <ac:chgData name="Mihai Budiu" userId="3fe408b5c12bb05c" providerId="LiveId" clId="{23CA99AD-5B8D-428A-A2E1-1AF1C69F0AC1}" dt="2022-08-19T18:10:19.868" v="893" actId="1038"/>
          <ac:picMkLst>
            <pc:docMk/>
            <pc:sldMk cId="3884919165" sldId="357"/>
            <ac:picMk id="11" creationId="{7A7FB3D1-013C-6579-19A8-FA7A4637B643}"/>
          </ac:picMkLst>
        </pc:picChg>
        <pc:picChg chg="add mod">
          <ac:chgData name="Mihai Budiu" userId="3fe408b5c12bb05c" providerId="LiveId" clId="{23CA99AD-5B8D-428A-A2E1-1AF1C69F0AC1}" dt="2022-08-19T18:10:19.868" v="893" actId="1038"/>
          <ac:picMkLst>
            <pc:docMk/>
            <pc:sldMk cId="3884919165" sldId="357"/>
            <ac:picMk id="12" creationId="{6DA146C9-E7C7-F9B2-9627-2DA3C47E627E}"/>
          </ac:picMkLst>
        </pc:picChg>
        <pc:picChg chg="add mod">
          <ac:chgData name="Mihai Budiu" userId="3fe408b5c12bb05c" providerId="LiveId" clId="{23CA99AD-5B8D-428A-A2E1-1AF1C69F0AC1}" dt="2022-08-19T18:10:19.868" v="893" actId="1038"/>
          <ac:picMkLst>
            <pc:docMk/>
            <pc:sldMk cId="3884919165" sldId="357"/>
            <ac:picMk id="13" creationId="{E4048A26-F8CF-8051-A14E-9FECD706FE8D}"/>
          </ac:picMkLst>
        </pc:picChg>
        <pc:picChg chg="add mod modCrop">
          <ac:chgData name="Mihai Budiu" userId="3fe408b5c12bb05c" providerId="LiveId" clId="{23CA99AD-5B8D-428A-A2E1-1AF1C69F0AC1}" dt="2022-08-19T18:10:19.868" v="893" actId="1038"/>
          <ac:picMkLst>
            <pc:docMk/>
            <pc:sldMk cId="3884919165" sldId="357"/>
            <ac:picMk id="14" creationId="{E90C3CD2-1330-C4C0-189D-42D03AC42300}"/>
          </ac:picMkLst>
        </pc:picChg>
        <pc:picChg chg="add mod">
          <ac:chgData name="Mihai Budiu" userId="3fe408b5c12bb05c" providerId="LiveId" clId="{23CA99AD-5B8D-428A-A2E1-1AF1C69F0AC1}" dt="2022-08-19T18:10:19.868" v="893" actId="1038"/>
          <ac:picMkLst>
            <pc:docMk/>
            <pc:sldMk cId="3884919165" sldId="357"/>
            <ac:picMk id="18" creationId="{6F30619E-E76C-80B6-1F9B-F87FE69D35D3}"/>
          </ac:picMkLst>
        </pc:picChg>
        <pc:cxnChg chg="add del mod ord">
          <ac:chgData name="Mihai Budiu" userId="3fe408b5c12bb05c" providerId="LiveId" clId="{23CA99AD-5B8D-428A-A2E1-1AF1C69F0AC1}" dt="2022-08-19T18:11:53.156" v="914" actId="478"/>
          <ac:cxnSpMkLst>
            <pc:docMk/>
            <pc:sldMk cId="3884919165" sldId="357"/>
            <ac:cxnSpMk id="29" creationId="{C5E19DF0-819D-40AB-0D57-49047EEAA064}"/>
          </ac:cxnSpMkLst>
        </pc:cxnChg>
      </pc:sldChg>
      <pc:sldChg chg="addSp delSp modSp new mod">
        <pc:chgData name="Mihai Budiu" userId="3fe408b5c12bb05c" providerId="LiveId" clId="{23CA99AD-5B8D-428A-A2E1-1AF1C69F0AC1}" dt="2022-08-19T21:54:35.644" v="2824" actId="20577"/>
        <pc:sldMkLst>
          <pc:docMk/>
          <pc:sldMk cId="3556040180" sldId="358"/>
        </pc:sldMkLst>
        <pc:spChg chg="mod">
          <ac:chgData name="Mihai Budiu" userId="3fe408b5c12bb05c" providerId="LiveId" clId="{23CA99AD-5B8D-428A-A2E1-1AF1C69F0AC1}" dt="2022-08-19T18:10:48.782" v="907" actId="20577"/>
          <ac:spMkLst>
            <pc:docMk/>
            <pc:sldMk cId="3556040180" sldId="358"/>
            <ac:spMk id="2" creationId="{83C0BE6B-048F-F7C6-5921-42B9DE2B7283}"/>
          </ac:spMkLst>
        </pc:spChg>
        <pc:spChg chg="mod">
          <ac:chgData name="Mihai Budiu" userId="3fe408b5c12bb05c" providerId="LiveId" clId="{23CA99AD-5B8D-428A-A2E1-1AF1C69F0AC1}" dt="2022-08-19T21:54:35.644" v="2824" actId="20577"/>
          <ac:spMkLst>
            <pc:docMk/>
            <pc:sldMk cId="3556040180" sldId="358"/>
            <ac:spMk id="3" creationId="{233B85FA-18BB-3DCE-4317-5E47CDEFBDEF}"/>
          </ac:spMkLst>
        </pc:spChg>
        <pc:spChg chg="add mod">
          <ac:chgData name="Mihai Budiu" userId="3fe408b5c12bb05c" providerId="LiveId" clId="{23CA99AD-5B8D-428A-A2E1-1AF1C69F0AC1}" dt="2022-08-19T18:16:09.413" v="1275" actId="1076"/>
          <ac:spMkLst>
            <pc:docMk/>
            <pc:sldMk cId="3556040180" sldId="358"/>
            <ac:spMk id="4" creationId="{0935A455-87CF-8B53-71BA-240DF287DD3A}"/>
          </ac:spMkLst>
        </pc:spChg>
        <pc:spChg chg="add mod">
          <ac:chgData name="Mihai Budiu" userId="3fe408b5c12bb05c" providerId="LiveId" clId="{23CA99AD-5B8D-428A-A2E1-1AF1C69F0AC1}" dt="2022-08-19T18:16:09.413" v="1275" actId="1076"/>
          <ac:spMkLst>
            <pc:docMk/>
            <pc:sldMk cId="3556040180" sldId="358"/>
            <ac:spMk id="5" creationId="{6ACA2BEE-0011-E26F-C963-FF1E05A699CF}"/>
          </ac:spMkLst>
        </pc:spChg>
        <pc:spChg chg="add mod">
          <ac:chgData name="Mihai Budiu" userId="3fe408b5c12bb05c" providerId="LiveId" clId="{23CA99AD-5B8D-428A-A2E1-1AF1C69F0AC1}" dt="2022-08-19T18:33:52.706" v="1714" actId="14100"/>
          <ac:spMkLst>
            <pc:docMk/>
            <pc:sldMk cId="3556040180" sldId="358"/>
            <ac:spMk id="6" creationId="{11D8FB54-F491-13BE-4888-A3F34B0F3FF0}"/>
          </ac:spMkLst>
        </pc:spChg>
        <pc:spChg chg="add mod">
          <ac:chgData name="Mihai Budiu" userId="3fe408b5c12bb05c" providerId="LiveId" clId="{23CA99AD-5B8D-428A-A2E1-1AF1C69F0AC1}" dt="2022-08-19T18:21:09.614" v="1363" actId="1076"/>
          <ac:spMkLst>
            <pc:docMk/>
            <pc:sldMk cId="3556040180" sldId="358"/>
            <ac:spMk id="15" creationId="{3D4218C7-A566-74B4-9705-F2D4BABE6F63}"/>
          </ac:spMkLst>
        </pc:spChg>
        <pc:spChg chg="add mod">
          <ac:chgData name="Mihai Budiu" userId="3fe408b5c12bb05c" providerId="LiveId" clId="{23CA99AD-5B8D-428A-A2E1-1AF1C69F0AC1}" dt="2022-08-19T18:21:11.333" v="1364" actId="1076"/>
          <ac:spMkLst>
            <pc:docMk/>
            <pc:sldMk cId="3556040180" sldId="358"/>
            <ac:spMk id="16" creationId="{599BCE2A-D3B6-C12F-C8CB-8378AFFDDE48}"/>
          </ac:spMkLst>
        </pc:spChg>
        <pc:spChg chg="add mod ord">
          <ac:chgData name="Mihai Budiu" userId="3fe408b5c12bb05c" providerId="LiveId" clId="{23CA99AD-5B8D-428A-A2E1-1AF1C69F0AC1}" dt="2022-08-19T18:19:53.956" v="1349" actId="167"/>
          <ac:spMkLst>
            <pc:docMk/>
            <pc:sldMk cId="3556040180" sldId="358"/>
            <ac:spMk id="36" creationId="{FF363858-D101-B1EB-E211-29B3641CC675}"/>
          </ac:spMkLst>
        </pc:spChg>
        <pc:spChg chg="add mod ord">
          <ac:chgData name="Mihai Budiu" userId="3fe408b5c12bb05c" providerId="LiveId" clId="{23CA99AD-5B8D-428A-A2E1-1AF1C69F0AC1}" dt="2022-08-19T18:19:53.956" v="1349" actId="167"/>
          <ac:spMkLst>
            <pc:docMk/>
            <pc:sldMk cId="3556040180" sldId="358"/>
            <ac:spMk id="37" creationId="{D4451B5E-9DB1-46C3-77FD-67D5B6D92AC1}"/>
          </ac:spMkLst>
        </pc:spChg>
        <pc:spChg chg="add mod">
          <ac:chgData name="Mihai Budiu" userId="3fe408b5c12bb05c" providerId="LiveId" clId="{23CA99AD-5B8D-428A-A2E1-1AF1C69F0AC1}" dt="2022-08-19T18:20:08.663" v="1351" actId="1076"/>
          <ac:spMkLst>
            <pc:docMk/>
            <pc:sldMk cId="3556040180" sldId="358"/>
            <ac:spMk id="38" creationId="{3ACF2223-4B67-064B-C6C2-E56069B6C47E}"/>
          </ac:spMkLst>
        </pc:spChg>
        <pc:spChg chg="add mod">
          <ac:chgData name="Mihai Budiu" userId="3fe408b5c12bb05c" providerId="LiveId" clId="{23CA99AD-5B8D-428A-A2E1-1AF1C69F0AC1}" dt="2022-08-19T18:20:12.525" v="1352" actId="1076"/>
          <ac:spMkLst>
            <pc:docMk/>
            <pc:sldMk cId="3556040180" sldId="358"/>
            <ac:spMk id="39" creationId="{89D7B5BB-BF3B-BA83-1DAA-2BA51E809255}"/>
          </ac:spMkLst>
        </pc:spChg>
        <pc:spChg chg="add mod">
          <ac:chgData name="Mihai Budiu" userId="3fe408b5c12bb05c" providerId="LiveId" clId="{23CA99AD-5B8D-428A-A2E1-1AF1C69F0AC1}" dt="2022-08-19T18:21:40.663" v="1371" actId="571"/>
          <ac:spMkLst>
            <pc:docMk/>
            <pc:sldMk cId="3556040180" sldId="358"/>
            <ac:spMk id="53" creationId="{2BC61629-3452-33BF-731E-C5D5A528FF8D}"/>
          </ac:spMkLst>
        </pc:spChg>
        <pc:spChg chg="add mod">
          <ac:chgData name="Mihai Budiu" userId="3fe408b5c12bb05c" providerId="LiveId" clId="{23CA99AD-5B8D-428A-A2E1-1AF1C69F0AC1}" dt="2022-08-19T18:21:46.542" v="1372" actId="571"/>
          <ac:spMkLst>
            <pc:docMk/>
            <pc:sldMk cId="3556040180" sldId="358"/>
            <ac:spMk id="54" creationId="{D86A1006-5F05-5008-D156-1F6DCFFF3357}"/>
          </ac:spMkLst>
        </pc:spChg>
        <pc:spChg chg="add mod">
          <ac:chgData name="Mihai Budiu" userId="3fe408b5c12bb05c" providerId="LiveId" clId="{23CA99AD-5B8D-428A-A2E1-1AF1C69F0AC1}" dt="2022-08-19T18:21:57.453" v="1374" actId="14100"/>
          <ac:spMkLst>
            <pc:docMk/>
            <pc:sldMk cId="3556040180" sldId="358"/>
            <ac:spMk id="55" creationId="{27A2F333-C2BF-9633-844B-CE226CC5711B}"/>
          </ac:spMkLst>
        </pc:spChg>
        <pc:spChg chg="add mod">
          <ac:chgData name="Mihai Budiu" userId="3fe408b5c12bb05c" providerId="LiveId" clId="{23CA99AD-5B8D-428A-A2E1-1AF1C69F0AC1}" dt="2022-08-19T18:22:12.302" v="1382" actId="20577"/>
          <ac:spMkLst>
            <pc:docMk/>
            <pc:sldMk cId="3556040180" sldId="358"/>
            <ac:spMk id="56" creationId="{A961D4EC-998E-6954-1B98-DB5D8A2A9910}"/>
          </ac:spMkLst>
        </pc:spChg>
        <pc:spChg chg="add mod">
          <ac:chgData name="Mihai Budiu" userId="3fe408b5c12bb05c" providerId="LiveId" clId="{23CA99AD-5B8D-428A-A2E1-1AF1C69F0AC1}" dt="2022-08-19T18:22:30.292" v="1394" actId="1076"/>
          <ac:spMkLst>
            <pc:docMk/>
            <pc:sldMk cId="3556040180" sldId="358"/>
            <ac:spMk id="57" creationId="{B32912CB-B547-2DC6-A11C-85275EA98A78}"/>
          </ac:spMkLst>
        </pc:spChg>
        <pc:spChg chg="add mod">
          <ac:chgData name="Mihai Budiu" userId="3fe408b5c12bb05c" providerId="LiveId" clId="{23CA99AD-5B8D-428A-A2E1-1AF1C69F0AC1}" dt="2022-08-19T18:23:12.293" v="1403" actId="1076"/>
          <ac:spMkLst>
            <pc:docMk/>
            <pc:sldMk cId="3556040180" sldId="358"/>
            <ac:spMk id="60" creationId="{F96E6EE6-9C40-57D7-B3C1-B4DBFA80AFFC}"/>
          </ac:spMkLst>
        </pc:spChg>
        <pc:spChg chg="add mod">
          <ac:chgData name="Mihai Budiu" userId="3fe408b5c12bb05c" providerId="LiveId" clId="{23CA99AD-5B8D-428A-A2E1-1AF1C69F0AC1}" dt="2022-08-19T18:23:46.756" v="1413" actId="1076"/>
          <ac:spMkLst>
            <pc:docMk/>
            <pc:sldMk cId="3556040180" sldId="358"/>
            <ac:spMk id="61" creationId="{722676B1-90A2-2298-DF60-2C3381E68670}"/>
          </ac:spMkLst>
        </pc:spChg>
        <pc:picChg chg="add mod">
          <ac:chgData name="Mihai Budiu" userId="3fe408b5c12bb05c" providerId="LiveId" clId="{23CA99AD-5B8D-428A-A2E1-1AF1C69F0AC1}" dt="2022-08-19T18:16:26.286" v="1279" actId="1076"/>
          <ac:picMkLst>
            <pc:docMk/>
            <pc:sldMk cId="3556040180" sldId="358"/>
            <ac:picMk id="7" creationId="{A8B8C8D1-CC0A-FCE9-B797-18CE45918A07}"/>
          </ac:picMkLst>
        </pc:picChg>
        <pc:picChg chg="add mod">
          <ac:chgData name="Mihai Budiu" userId="3fe408b5c12bb05c" providerId="LiveId" clId="{23CA99AD-5B8D-428A-A2E1-1AF1C69F0AC1}" dt="2022-08-19T18:16:26.286" v="1279" actId="1076"/>
          <ac:picMkLst>
            <pc:docMk/>
            <pc:sldMk cId="3556040180" sldId="358"/>
            <ac:picMk id="8" creationId="{CA0B05BE-6C52-CCF9-E4A0-8F30D053E23A}"/>
          </ac:picMkLst>
        </pc:picChg>
        <pc:picChg chg="add mod">
          <ac:chgData name="Mihai Budiu" userId="3fe408b5c12bb05c" providerId="LiveId" clId="{23CA99AD-5B8D-428A-A2E1-1AF1C69F0AC1}" dt="2022-08-19T18:16:26.286" v="1279" actId="1076"/>
          <ac:picMkLst>
            <pc:docMk/>
            <pc:sldMk cId="3556040180" sldId="358"/>
            <ac:picMk id="9" creationId="{EC4C9722-8413-7FB3-E483-9A3C143D80A2}"/>
          </ac:picMkLst>
        </pc:picChg>
        <pc:picChg chg="add mod">
          <ac:chgData name="Mihai Budiu" userId="3fe408b5c12bb05c" providerId="LiveId" clId="{23CA99AD-5B8D-428A-A2E1-1AF1C69F0AC1}" dt="2022-08-19T18:16:26.286" v="1279" actId="1076"/>
          <ac:picMkLst>
            <pc:docMk/>
            <pc:sldMk cId="3556040180" sldId="358"/>
            <ac:picMk id="10" creationId="{08AFDB44-BE1A-2CAE-60DB-E62F994B902A}"/>
          </ac:picMkLst>
        </pc:picChg>
        <pc:picChg chg="add del mod">
          <ac:chgData name="Mihai Budiu" userId="3fe408b5c12bb05c" providerId="LiveId" clId="{23CA99AD-5B8D-428A-A2E1-1AF1C69F0AC1}" dt="2022-08-19T18:21:18.358" v="1368" actId="478"/>
          <ac:picMkLst>
            <pc:docMk/>
            <pc:sldMk cId="3556040180" sldId="358"/>
            <ac:picMk id="12" creationId="{8CB296FE-233B-6A35-CC07-971FF98738C3}"/>
          </ac:picMkLst>
        </pc:picChg>
        <pc:picChg chg="add mod">
          <ac:chgData name="Mihai Budiu" userId="3fe408b5c12bb05c" providerId="LiveId" clId="{23CA99AD-5B8D-428A-A2E1-1AF1C69F0AC1}" dt="2022-08-19T18:21:23.886" v="1369" actId="1076"/>
          <ac:picMkLst>
            <pc:docMk/>
            <pc:sldMk cId="3556040180" sldId="358"/>
            <ac:picMk id="13" creationId="{52E3669D-1BC4-F1DA-49B8-C96D8A2730BD}"/>
          </ac:picMkLst>
        </pc:picChg>
        <pc:picChg chg="add mod">
          <ac:chgData name="Mihai Budiu" userId="3fe408b5c12bb05c" providerId="LiveId" clId="{23CA99AD-5B8D-428A-A2E1-1AF1C69F0AC1}" dt="2022-08-19T18:21:33.701" v="1370" actId="1076"/>
          <ac:picMkLst>
            <pc:docMk/>
            <pc:sldMk cId="3556040180" sldId="358"/>
            <ac:picMk id="14" creationId="{FACA40E2-7962-82EA-22C3-6691F534981E}"/>
          </ac:picMkLst>
        </pc:picChg>
        <pc:cxnChg chg="add mod">
          <ac:chgData name="Mihai Budiu" userId="3fe408b5c12bb05c" providerId="LiveId" clId="{23CA99AD-5B8D-428A-A2E1-1AF1C69F0AC1}" dt="2022-08-19T18:21:09.614" v="1363" actId="1076"/>
          <ac:cxnSpMkLst>
            <pc:docMk/>
            <pc:sldMk cId="3556040180" sldId="358"/>
            <ac:cxnSpMk id="18" creationId="{FA452CAC-5391-91B2-1841-2D87A6A84F70}"/>
          </ac:cxnSpMkLst>
        </pc:cxnChg>
        <pc:cxnChg chg="add mod">
          <ac:chgData name="Mihai Budiu" userId="3fe408b5c12bb05c" providerId="LiveId" clId="{23CA99AD-5B8D-428A-A2E1-1AF1C69F0AC1}" dt="2022-08-19T18:22:43.581" v="1395" actId="14100"/>
          <ac:cxnSpMkLst>
            <pc:docMk/>
            <pc:sldMk cId="3556040180" sldId="358"/>
            <ac:cxnSpMk id="20" creationId="{26671B72-BC2F-3B6A-BA3B-ECFCC96592B1}"/>
          </ac:cxnSpMkLst>
        </pc:cxnChg>
        <pc:cxnChg chg="add mod">
          <ac:chgData name="Mihai Budiu" userId="3fe408b5c12bb05c" providerId="LiveId" clId="{23CA99AD-5B8D-428A-A2E1-1AF1C69F0AC1}" dt="2022-08-19T18:22:47.981" v="1396" actId="14100"/>
          <ac:cxnSpMkLst>
            <pc:docMk/>
            <pc:sldMk cId="3556040180" sldId="358"/>
            <ac:cxnSpMk id="21" creationId="{6F448198-B576-792C-4C07-138D12673907}"/>
          </ac:cxnSpMkLst>
        </pc:cxnChg>
        <pc:cxnChg chg="add mod">
          <ac:chgData name="Mihai Budiu" userId="3fe408b5c12bb05c" providerId="LiveId" clId="{23CA99AD-5B8D-428A-A2E1-1AF1C69F0AC1}" dt="2022-08-19T18:21:11.333" v="1364" actId="1076"/>
          <ac:cxnSpMkLst>
            <pc:docMk/>
            <pc:sldMk cId="3556040180" sldId="358"/>
            <ac:cxnSpMk id="22" creationId="{6E06F5C1-740A-9A5F-9534-02A97ABA59B2}"/>
          </ac:cxnSpMkLst>
        </pc:cxnChg>
        <pc:cxnChg chg="add mod">
          <ac:chgData name="Mihai Budiu" userId="3fe408b5c12bb05c" providerId="LiveId" clId="{23CA99AD-5B8D-428A-A2E1-1AF1C69F0AC1}" dt="2022-08-19T18:21:33.701" v="1370" actId="1076"/>
          <ac:cxnSpMkLst>
            <pc:docMk/>
            <pc:sldMk cId="3556040180" sldId="358"/>
            <ac:cxnSpMk id="27" creationId="{11364051-CCDD-3E8F-857E-B1781EF3F411}"/>
          </ac:cxnSpMkLst>
        </pc:cxnChg>
        <pc:cxnChg chg="add mod">
          <ac:chgData name="Mihai Budiu" userId="3fe408b5c12bb05c" providerId="LiveId" clId="{23CA99AD-5B8D-428A-A2E1-1AF1C69F0AC1}" dt="2022-08-19T18:21:23.886" v="1369" actId="1076"/>
          <ac:cxnSpMkLst>
            <pc:docMk/>
            <pc:sldMk cId="3556040180" sldId="358"/>
            <ac:cxnSpMk id="32" creationId="{5A7B55B7-801A-5305-CB14-40C62B08590B}"/>
          </ac:cxnSpMkLst>
        </pc:cxnChg>
      </pc:sldChg>
      <pc:sldChg chg="addSp delSp modSp new mod">
        <pc:chgData name="Mihai Budiu" userId="3fe408b5c12bb05c" providerId="LiveId" clId="{23CA99AD-5B8D-428A-A2E1-1AF1C69F0AC1}" dt="2022-08-19T21:56:09.821" v="2832" actId="14100"/>
        <pc:sldMkLst>
          <pc:docMk/>
          <pc:sldMk cId="3737624455" sldId="359"/>
        </pc:sldMkLst>
        <pc:spChg chg="mod">
          <ac:chgData name="Mihai Budiu" userId="3fe408b5c12bb05c" providerId="LiveId" clId="{23CA99AD-5B8D-428A-A2E1-1AF1C69F0AC1}" dt="2022-08-19T18:23:53.868" v="1425" actId="20577"/>
          <ac:spMkLst>
            <pc:docMk/>
            <pc:sldMk cId="3737624455" sldId="359"/>
            <ac:spMk id="2" creationId="{2B482C17-906D-FA47-9D29-0058FBF5F0B7}"/>
          </ac:spMkLst>
        </pc:spChg>
        <pc:spChg chg="del mod">
          <ac:chgData name="Mihai Budiu" userId="3fe408b5c12bb05c" providerId="LiveId" clId="{23CA99AD-5B8D-428A-A2E1-1AF1C69F0AC1}" dt="2022-08-19T18:35:17.607" v="1735" actId="478"/>
          <ac:spMkLst>
            <pc:docMk/>
            <pc:sldMk cId="3737624455" sldId="359"/>
            <ac:spMk id="3" creationId="{32BB0685-A93E-CDE6-00BE-2B58ED2E4E36}"/>
          </ac:spMkLst>
        </pc:spChg>
        <pc:spChg chg="add mod">
          <ac:chgData name="Mihai Budiu" userId="3fe408b5c12bb05c" providerId="LiveId" clId="{23CA99AD-5B8D-428A-A2E1-1AF1C69F0AC1}" dt="2022-08-19T18:35:26.990" v="1766" actId="1035"/>
          <ac:spMkLst>
            <pc:docMk/>
            <pc:sldMk cId="3737624455" sldId="359"/>
            <ac:spMk id="4" creationId="{C67F081C-1B35-DEC3-BA66-BABF33234365}"/>
          </ac:spMkLst>
        </pc:spChg>
        <pc:spChg chg="add mod">
          <ac:chgData name="Mihai Budiu" userId="3fe408b5c12bb05c" providerId="LiveId" clId="{23CA99AD-5B8D-428A-A2E1-1AF1C69F0AC1}" dt="2022-08-19T18:35:26.990" v="1766" actId="1035"/>
          <ac:spMkLst>
            <pc:docMk/>
            <pc:sldMk cId="3737624455" sldId="359"/>
            <ac:spMk id="5" creationId="{34CE8FD8-9303-AE64-6A00-70FB08386512}"/>
          </ac:spMkLst>
        </pc:spChg>
        <pc:spChg chg="add del mod">
          <ac:chgData name="Mihai Budiu" userId="3fe408b5c12bb05c" providerId="LiveId" clId="{23CA99AD-5B8D-428A-A2E1-1AF1C69F0AC1}" dt="2022-08-19T18:29:36.790" v="1589" actId="478"/>
          <ac:spMkLst>
            <pc:docMk/>
            <pc:sldMk cId="3737624455" sldId="359"/>
            <ac:spMk id="6" creationId="{EC823FB7-378C-D330-3B8A-D2F921C8EA5B}"/>
          </ac:spMkLst>
        </pc:spChg>
        <pc:spChg chg="add mod ord">
          <ac:chgData name="Mihai Budiu" userId="3fe408b5c12bb05c" providerId="LiveId" clId="{23CA99AD-5B8D-428A-A2E1-1AF1C69F0AC1}" dt="2022-08-19T21:56:09.821" v="2832" actId="14100"/>
          <ac:spMkLst>
            <pc:docMk/>
            <pc:sldMk cId="3737624455" sldId="359"/>
            <ac:spMk id="7" creationId="{5DE02360-6B15-682F-6A3E-F2C4F63F90E6}"/>
          </ac:spMkLst>
        </pc:spChg>
        <pc:spChg chg="add mod">
          <ac:chgData name="Mihai Budiu" userId="3fe408b5c12bb05c" providerId="LiveId" clId="{23CA99AD-5B8D-428A-A2E1-1AF1C69F0AC1}" dt="2022-08-19T21:56:00.275" v="2831" actId="14100"/>
          <ac:spMkLst>
            <pc:docMk/>
            <pc:sldMk cId="3737624455" sldId="359"/>
            <ac:spMk id="8" creationId="{A51FADD4-D1B9-2BD2-B7C8-D3E2AFC30B84}"/>
          </ac:spMkLst>
        </pc:spChg>
        <pc:spChg chg="add mod ord">
          <ac:chgData name="Mihai Budiu" userId="3fe408b5c12bb05c" providerId="LiveId" clId="{23CA99AD-5B8D-428A-A2E1-1AF1C69F0AC1}" dt="2022-08-19T18:35:26.990" v="1766" actId="1035"/>
          <ac:spMkLst>
            <pc:docMk/>
            <pc:sldMk cId="3737624455" sldId="359"/>
            <ac:spMk id="9" creationId="{5BFF669B-E809-1A63-9502-F0FFD08FAA18}"/>
          </ac:spMkLst>
        </pc:spChg>
        <pc:spChg chg="add mod">
          <ac:chgData name="Mihai Budiu" userId="3fe408b5c12bb05c" providerId="LiveId" clId="{23CA99AD-5B8D-428A-A2E1-1AF1C69F0AC1}" dt="2022-08-19T18:35:26.990" v="1766" actId="1035"/>
          <ac:spMkLst>
            <pc:docMk/>
            <pc:sldMk cId="3737624455" sldId="359"/>
            <ac:spMk id="10" creationId="{0E192784-8CAE-707D-08BC-89EEBFD7B7E6}"/>
          </ac:spMkLst>
        </pc:spChg>
        <pc:spChg chg="add mod">
          <ac:chgData name="Mihai Budiu" userId="3fe408b5c12bb05c" providerId="LiveId" clId="{23CA99AD-5B8D-428A-A2E1-1AF1C69F0AC1}" dt="2022-08-19T21:55:39.824" v="2828" actId="14100"/>
          <ac:spMkLst>
            <pc:docMk/>
            <pc:sldMk cId="3737624455" sldId="359"/>
            <ac:spMk id="11" creationId="{06F8E911-4AE8-052A-A077-11C9BB35C9B3}"/>
          </ac:spMkLst>
        </pc:spChg>
        <pc:spChg chg="add mod">
          <ac:chgData name="Mihai Budiu" userId="3fe408b5c12bb05c" providerId="LiveId" clId="{23CA99AD-5B8D-428A-A2E1-1AF1C69F0AC1}" dt="2022-08-19T18:35:26.990" v="1766" actId="1035"/>
          <ac:spMkLst>
            <pc:docMk/>
            <pc:sldMk cId="3737624455" sldId="359"/>
            <ac:spMk id="20" creationId="{81926B94-DA3B-084D-E51E-E3337FB98A09}"/>
          </ac:spMkLst>
        </pc:spChg>
        <pc:spChg chg="add mod">
          <ac:chgData name="Mihai Budiu" userId="3fe408b5c12bb05c" providerId="LiveId" clId="{23CA99AD-5B8D-428A-A2E1-1AF1C69F0AC1}" dt="2022-08-19T18:35:26.990" v="1766" actId="1035"/>
          <ac:spMkLst>
            <pc:docMk/>
            <pc:sldMk cId="3737624455" sldId="359"/>
            <ac:spMk id="21" creationId="{C541449C-D412-C763-E537-CCF5B4849246}"/>
          </ac:spMkLst>
        </pc:spChg>
        <pc:spChg chg="add mod">
          <ac:chgData name="Mihai Budiu" userId="3fe408b5c12bb05c" providerId="LiveId" clId="{23CA99AD-5B8D-428A-A2E1-1AF1C69F0AC1}" dt="2022-08-19T18:37:03.076" v="1783" actId="1076"/>
          <ac:spMkLst>
            <pc:docMk/>
            <pc:sldMk cId="3737624455" sldId="359"/>
            <ac:spMk id="22" creationId="{1A78B13D-51FE-0396-C45C-10187FE020F2}"/>
          </ac:spMkLst>
        </pc:spChg>
        <pc:spChg chg="add mod">
          <ac:chgData name="Mihai Budiu" userId="3fe408b5c12bb05c" providerId="LiveId" clId="{23CA99AD-5B8D-428A-A2E1-1AF1C69F0AC1}" dt="2022-08-19T18:37:01.438" v="1782" actId="14100"/>
          <ac:spMkLst>
            <pc:docMk/>
            <pc:sldMk cId="3737624455" sldId="359"/>
            <ac:spMk id="23" creationId="{56376E3A-81BF-C582-B7A8-45169C98A687}"/>
          </ac:spMkLst>
        </pc:spChg>
        <pc:spChg chg="add mod">
          <ac:chgData name="Mihai Budiu" userId="3fe408b5c12bb05c" providerId="LiveId" clId="{23CA99AD-5B8D-428A-A2E1-1AF1C69F0AC1}" dt="2022-08-19T18:31:41.081" v="1604" actId="571"/>
          <ac:spMkLst>
            <pc:docMk/>
            <pc:sldMk cId="3737624455" sldId="359"/>
            <ac:spMk id="24" creationId="{91EF61FE-2535-ED1D-28CA-8B128B185584}"/>
          </ac:spMkLst>
        </pc:spChg>
        <pc:spChg chg="add mod">
          <ac:chgData name="Mihai Budiu" userId="3fe408b5c12bb05c" providerId="LiveId" clId="{23CA99AD-5B8D-428A-A2E1-1AF1C69F0AC1}" dt="2022-08-19T18:31:41.081" v="1604" actId="571"/>
          <ac:spMkLst>
            <pc:docMk/>
            <pc:sldMk cId="3737624455" sldId="359"/>
            <ac:spMk id="25" creationId="{75152EAF-5E03-3B01-54CD-E7C3AFD59909}"/>
          </ac:spMkLst>
        </pc:spChg>
        <pc:spChg chg="add mod">
          <ac:chgData name="Mihai Budiu" userId="3fe408b5c12bb05c" providerId="LiveId" clId="{23CA99AD-5B8D-428A-A2E1-1AF1C69F0AC1}" dt="2022-08-19T18:35:26.990" v="1766" actId="1035"/>
          <ac:spMkLst>
            <pc:docMk/>
            <pc:sldMk cId="3737624455" sldId="359"/>
            <ac:spMk id="26" creationId="{479EAEB5-03C6-2C69-F21D-1E415E62FC62}"/>
          </ac:spMkLst>
        </pc:spChg>
        <pc:spChg chg="add mod">
          <ac:chgData name="Mihai Budiu" userId="3fe408b5c12bb05c" providerId="LiveId" clId="{23CA99AD-5B8D-428A-A2E1-1AF1C69F0AC1}" dt="2022-08-19T18:35:26.990" v="1766" actId="1035"/>
          <ac:spMkLst>
            <pc:docMk/>
            <pc:sldMk cId="3737624455" sldId="359"/>
            <ac:spMk id="27" creationId="{DB8FFF0F-F853-C5E0-B9B3-81DB296D4F65}"/>
          </ac:spMkLst>
        </pc:spChg>
        <pc:spChg chg="add mod ord">
          <ac:chgData name="Mihai Budiu" userId="3fe408b5c12bb05c" providerId="LiveId" clId="{23CA99AD-5B8D-428A-A2E1-1AF1C69F0AC1}" dt="2022-08-19T18:36:26.810" v="1773" actId="167"/>
          <ac:spMkLst>
            <pc:docMk/>
            <pc:sldMk cId="3737624455" sldId="359"/>
            <ac:spMk id="28" creationId="{D406D212-C69E-4F5B-AF7B-DAD997ED7A34}"/>
          </ac:spMkLst>
        </pc:spChg>
        <pc:spChg chg="add del mod">
          <ac:chgData name="Mihai Budiu" userId="3fe408b5c12bb05c" providerId="LiveId" clId="{23CA99AD-5B8D-428A-A2E1-1AF1C69F0AC1}" dt="2022-08-19T18:34:02.852" v="1717" actId="478"/>
          <ac:spMkLst>
            <pc:docMk/>
            <pc:sldMk cId="3737624455" sldId="359"/>
            <ac:spMk id="29" creationId="{5C4C7A4D-2517-A415-64CA-BC0F98042D96}"/>
          </ac:spMkLst>
        </pc:spChg>
        <pc:spChg chg="add del mod">
          <ac:chgData name="Mihai Budiu" userId="3fe408b5c12bb05c" providerId="LiveId" clId="{23CA99AD-5B8D-428A-A2E1-1AF1C69F0AC1}" dt="2022-08-19T18:35:21.286" v="1736" actId="478"/>
          <ac:spMkLst>
            <pc:docMk/>
            <pc:sldMk cId="3737624455" sldId="359"/>
            <ac:spMk id="41" creationId="{0D287A58-8933-8A65-4D91-DEB21F5F9FD8}"/>
          </ac:spMkLst>
        </pc:spChg>
        <pc:spChg chg="add mod">
          <ac:chgData name="Mihai Budiu" userId="3fe408b5c12bb05c" providerId="LiveId" clId="{23CA99AD-5B8D-428A-A2E1-1AF1C69F0AC1}" dt="2022-08-19T18:37:30.562" v="1788" actId="14100"/>
          <ac:spMkLst>
            <pc:docMk/>
            <pc:sldMk cId="3737624455" sldId="359"/>
            <ac:spMk id="49" creationId="{50F5C53C-603A-C43F-47D2-E0B2819275E5}"/>
          </ac:spMkLst>
        </pc:spChg>
        <pc:spChg chg="add mod">
          <ac:chgData name="Mihai Budiu" userId="3fe408b5c12bb05c" providerId="LiveId" clId="{23CA99AD-5B8D-428A-A2E1-1AF1C69F0AC1}" dt="2022-08-19T18:37:41.832" v="1790" actId="1076"/>
          <ac:spMkLst>
            <pc:docMk/>
            <pc:sldMk cId="3737624455" sldId="359"/>
            <ac:spMk id="50" creationId="{EB671BFA-BFED-4B24-1156-E62F30F1C8FE}"/>
          </ac:spMkLst>
        </pc:spChg>
        <pc:spChg chg="add mod">
          <ac:chgData name="Mihai Budiu" userId="3fe408b5c12bb05c" providerId="LiveId" clId="{23CA99AD-5B8D-428A-A2E1-1AF1C69F0AC1}" dt="2022-08-19T21:55:16.899" v="2826" actId="1076"/>
          <ac:spMkLst>
            <pc:docMk/>
            <pc:sldMk cId="3737624455" sldId="359"/>
            <ac:spMk id="55" creationId="{D7A063D9-F079-1CD7-A6B8-0E0D85BD2E77}"/>
          </ac:spMkLst>
        </pc:spChg>
        <pc:spChg chg="add mod">
          <ac:chgData name="Mihai Budiu" userId="3fe408b5c12bb05c" providerId="LiveId" clId="{23CA99AD-5B8D-428A-A2E1-1AF1C69F0AC1}" dt="2022-08-19T21:55:23.677" v="2827" actId="571"/>
          <ac:spMkLst>
            <pc:docMk/>
            <pc:sldMk cId="3737624455" sldId="359"/>
            <ac:spMk id="56" creationId="{F82E7642-A16A-F7AA-9049-06C8A546485A}"/>
          </ac:spMkLst>
        </pc:spChg>
        <pc:picChg chg="add mod">
          <ac:chgData name="Mihai Budiu" userId="3fe408b5c12bb05c" providerId="LiveId" clId="{23CA99AD-5B8D-428A-A2E1-1AF1C69F0AC1}" dt="2022-08-19T18:35:26.990" v="1766" actId="1035"/>
          <ac:picMkLst>
            <pc:docMk/>
            <pc:sldMk cId="3737624455" sldId="359"/>
            <ac:picMk id="12" creationId="{98D4D541-6681-A5CA-7A9F-2C5C8718EE09}"/>
          </ac:picMkLst>
        </pc:picChg>
        <pc:picChg chg="add mod">
          <ac:chgData name="Mihai Budiu" userId="3fe408b5c12bb05c" providerId="LiveId" clId="{23CA99AD-5B8D-428A-A2E1-1AF1C69F0AC1}" dt="2022-08-19T18:35:26.990" v="1766" actId="1035"/>
          <ac:picMkLst>
            <pc:docMk/>
            <pc:sldMk cId="3737624455" sldId="359"/>
            <ac:picMk id="13" creationId="{925C0315-80EB-136A-7810-1A71E2411EF1}"/>
          </ac:picMkLst>
        </pc:picChg>
        <pc:picChg chg="add mod">
          <ac:chgData name="Mihai Budiu" userId="3fe408b5c12bb05c" providerId="LiveId" clId="{23CA99AD-5B8D-428A-A2E1-1AF1C69F0AC1}" dt="2022-08-19T18:35:26.990" v="1766" actId="1035"/>
          <ac:picMkLst>
            <pc:docMk/>
            <pc:sldMk cId="3737624455" sldId="359"/>
            <ac:picMk id="14" creationId="{D196471A-5B97-7943-F36F-CBF65111726F}"/>
          </ac:picMkLst>
        </pc:picChg>
        <pc:picChg chg="add mod ord">
          <ac:chgData name="Mihai Budiu" userId="3fe408b5c12bb05c" providerId="LiveId" clId="{23CA99AD-5B8D-428A-A2E1-1AF1C69F0AC1}" dt="2022-08-19T18:35:26.990" v="1766" actId="1035"/>
          <ac:picMkLst>
            <pc:docMk/>
            <pc:sldMk cId="3737624455" sldId="359"/>
            <ac:picMk id="15" creationId="{1DD88D4F-FE12-B8FC-88A1-30FC13D9E881}"/>
          </ac:picMkLst>
        </pc:picChg>
        <pc:picChg chg="add mod ord">
          <ac:chgData name="Mihai Budiu" userId="3fe408b5c12bb05c" providerId="LiveId" clId="{23CA99AD-5B8D-428A-A2E1-1AF1C69F0AC1}" dt="2022-08-19T18:35:26.990" v="1766" actId="1035"/>
          <ac:picMkLst>
            <pc:docMk/>
            <pc:sldMk cId="3737624455" sldId="359"/>
            <ac:picMk id="16" creationId="{8F91BA2E-3D5E-A7CA-B1FC-86B7A6FF42AD}"/>
          </ac:picMkLst>
        </pc:picChg>
        <pc:picChg chg="add mod">
          <ac:chgData name="Mihai Budiu" userId="3fe408b5c12bb05c" providerId="LiveId" clId="{23CA99AD-5B8D-428A-A2E1-1AF1C69F0AC1}" dt="2022-08-19T18:35:26.990" v="1766" actId="1035"/>
          <ac:picMkLst>
            <pc:docMk/>
            <pc:sldMk cId="3737624455" sldId="359"/>
            <ac:picMk id="17" creationId="{CAB72C1C-115D-B561-552F-EBCFA6CD34DE}"/>
          </ac:picMkLst>
        </pc:picChg>
        <pc:picChg chg="add mod ord">
          <ac:chgData name="Mihai Budiu" userId="3fe408b5c12bb05c" providerId="LiveId" clId="{23CA99AD-5B8D-428A-A2E1-1AF1C69F0AC1}" dt="2022-08-19T18:35:26.990" v="1766" actId="1035"/>
          <ac:picMkLst>
            <pc:docMk/>
            <pc:sldMk cId="3737624455" sldId="359"/>
            <ac:picMk id="18" creationId="{5BC14BAC-005B-1A27-4EA0-63E925BD6121}"/>
          </ac:picMkLst>
        </pc:picChg>
        <pc:picChg chg="add mod">
          <ac:chgData name="Mihai Budiu" userId="3fe408b5c12bb05c" providerId="LiveId" clId="{23CA99AD-5B8D-428A-A2E1-1AF1C69F0AC1}" dt="2022-08-19T18:35:26.990" v="1766" actId="1035"/>
          <ac:picMkLst>
            <pc:docMk/>
            <pc:sldMk cId="3737624455" sldId="359"/>
            <ac:picMk id="19" creationId="{FF4C7893-1375-48AB-B8AF-017178E72935}"/>
          </ac:picMkLst>
        </pc:picChg>
        <pc:cxnChg chg="add del mod">
          <ac:chgData name="Mihai Budiu" userId="3fe408b5c12bb05c" providerId="LiveId" clId="{23CA99AD-5B8D-428A-A2E1-1AF1C69F0AC1}" dt="2022-08-19T18:36:44.819" v="1776" actId="478"/>
          <ac:cxnSpMkLst>
            <pc:docMk/>
            <pc:sldMk cId="3737624455" sldId="359"/>
            <ac:cxnSpMk id="31" creationId="{2B81A1A2-19DD-B056-4351-18D024985820}"/>
          </ac:cxnSpMkLst>
        </pc:cxnChg>
        <pc:cxnChg chg="add del mod">
          <ac:chgData name="Mihai Budiu" userId="3fe408b5c12bb05c" providerId="LiveId" clId="{23CA99AD-5B8D-428A-A2E1-1AF1C69F0AC1}" dt="2022-08-19T18:36:45.843" v="1777" actId="478"/>
          <ac:cxnSpMkLst>
            <pc:docMk/>
            <pc:sldMk cId="3737624455" sldId="359"/>
            <ac:cxnSpMk id="32" creationId="{27F19982-91C0-BAEA-AC70-C950060F74C9}"/>
          </ac:cxnSpMkLst>
        </pc:cxnChg>
        <pc:cxnChg chg="add del mod">
          <ac:chgData name="Mihai Budiu" userId="3fe408b5c12bb05c" providerId="LiveId" clId="{23CA99AD-5B8D-428A-A2E1-1AF1C69F0AC1}" dt="2022-08-19T18:36:48.195" v="1779" actId="478"/>
          <ac:cxnSpMkLst>
            <pc:docMk/>
            <pc:sldMk cId="3737624455" sldId="359"/>
            <ac:cxnSpMk id="35" creationId="{BCDB8ECC-6B47-0ED9-4CC9-73B443B45D0A}"/>
          </ac:cxnSpMkLst>
        </pc:cxnChg>
        <pc:cxnChg chg="add del mod">
          <ac:chgData name="Mihai Budiu" userId="3fe408b5c12bb05c" providerId="LiveId" clId="{23CA99AD-5B8D-428A-A2E1-1AF1C69F0AC1}" dt="2022-08-19T18:36:46.551" v="1778" actId="478"/>
          <ac:cxnSpMkLst>
            <pc:docMk/>
            <pc:sldMk cId="3737624455" sldId="359"/>
            <ac:cxnSpMk id="36" creationId="{A3D709B1-3E9A-D47F-214A-0492F27FDC51}"/>
          </ac:cxnSpMkLst>
        </pc:cxnChg>
        <pc:cxnChg chg="add mod">
          <ac:chgData name="Mihai Budiu" userId="3fe408b5c12bb05c" providerId="LiveId" clId="{23CA99AD-5B8D-428A-A2E1-1AF1C69F0AC1}" dt="2022-08-19T21:56:00.275" v="2831" actId="14100"/>
          <ac:cxnSpMkLst>
            <pc:docMk/>
            <pc:sldMk cId="3737624455" sldId="359"/>
            <ac:cxnSpMk id="52" creationId="{F7F70526-4D20-412C-161A-CA064ADE1139}"/>
          </ac:cxnSpMkLst>
        </pc:cxnChg>
      </pc:sldChg>
      <pc:sldChg chg="modSp new del mod">
        <pc:chgData name="Mihai Budiu" userId="3fe408b5c12bb05c" providerId="LiveId" clId="{23CA99AD-5B8D-428A-A2E1-1AF1C69F0AC1}" dt="2022-08-19T18:40:58.690" v="1880" actId="47"/>
        <pc:sldMkLst>
          <pc:docMk/>
          <pc:sldMk cId="1163320991" sldId="360"/>
        </pc:sldMkLst>
        <pc:spChg chg="mod">
          <ac:chgData name="Mihai Budiu" userId="3fe408b5c12bb05c" providerId="LiveId" clId="{23CA99AD-5B8D-428A-A2E1-1AF1C69F0AC1}" dt="2022-08-19T18:40:32.445" v="1878" actId="20577"/>
          <ac:spMkLst>
            <pc:docMk/>
            <pc:sldMk cId="1163320991" sldId="360"/>
            <ac:spMk id="2" creationId="{162BE75B-FD29-9FD6-E46D-90E5773228D4}"/>
          </ac:spMkLst>
        </pc:spChg>
      </pc:sldChg>
      <pc:sldChg chg="addSp delSp modSp add mod modAnim">
        <pc:chgData name="Mihai Budiu" userId="3fe408b5c12bb05c" providerId="LiveId" clId="{23CA99AD-5B8D-428A-A2E1-1AF1C69F0AC1}" dt="2022-08-19T21:41:32.289" v="2237" actId="1076"/>
        <pc:sldMkLst>
          <pc:docMk/>
          <pc:sldMk cId="1010176780" sldId="361"/>
        </pc:sldMkLst>
        <pc:spChg chg="mod">
          <ac:chgData name="Mihai Budiu" userId="3fe408b5c12bb05c" providerId="LiveId" clId="{23CA99AD-5B8D-428A-A2E1-1AF1C69F0AC1}" dt="2022-08-19T18:41:06.786" v="1910" actId="20577"/>
          <ac:spMkLst>
            <pc:docMk/>
            <pc:sldMk cId="1010176780" sldId="361"/>
            <ac:spMk id="2" creationId="{775F5B67-9446-3932-0FC2-3DD1F82153AD}"/>
          </ac:spMkLst>
        </pc:spChg>
        <pc:spChg chg="add mod">
          <ac:chgData name="Mihai Budiu" userId="3fe408b5c12bb05c" providerId="LiveId" clId="{23CA99AD-5B8D-428A-A2E1-1AF1C69F0AC1}" dt="2022-08-19T21:37:16.493" v="2121" actId="207"/>
          <ac:spMkLst>
            <pc:docMk/>
            <pc:sldMk cId="1010176780" sldId="361"/>
            <ac:spMk id="3" creationId="{CBDCA370-3F27-6612-977A-9363AD9CA781}"/>
          </ac:spMkLst>
        </pc:spChg>
        <pc:spChg chg="add">
          <ac:chgData name="Mihai Budiu" userId="3fe408b5c12bb05c" providerId="LiveId" clId="{23CA99AD-5B8D-428A-A2E1-1AF1C69F0AC1}" dt="2022-08-19T18:43:18.057" v="1940" actId="11529"/>
          <ac:spMkLst>
            <pc:docMk/>
            <pc:sldMk cId="1010176780" sldId="361"/>
            <ac:spMk id="4" creationId="{DF87283B-0783-ACD6-AF40-31EF4B2569DF}"/>
          </ac:spMkLst>
        </pc:spChg>
        <pc:spChg chg="mod">
          <ac:chgData name="Mihai Budiu" userId="3fe408b5c12bb05c" providerId="LiveId" clId="{23CA99AD-5B8D-428A-A2E1-1AF1C69F0AC1}" dt="2022-08-19T21:37:54.605" v="2129" actId="14100"/>
          <ac:spMkLst>
            <pc:docMk/>
            <pc:sldMk cId="1010176780" sldId="361"/>
            <ac:spMk id="5" creationId="{7C7CDBB5-CC23-36E9-70C6-0BD2BA8B1E89}"/>
          </ac:spMkLst>
        </pc:spChg>
        <pc:spChg chg="mod">
          <ac:chgData name="Mihai Budiu" userId="3fe408b5c12bb05c" providerId="LiveId" clId="{23CA99AD-5B8D-428A-A2E1-1AF1C69F0AC1}" dt="2022-08-19T21:37:25.970" v="2123" actId="14100"/>
          <ac:spMkLst>
            <pc:docMk/>
            <pc:sldMk cId="1010176780" sldId="361"/>
            <ac:spMk id="6" creationId="{1B1F64A6-4B1D-C5FD-374A-6CF4CE4CC229}"/>
          </ac:spMkLst>
        </pc:spChg>
        <pc:spChg chg="mod">
          <ac:chgData name="Mihai Budiu" userId="3fe408b5c12bb05c" providerId="LiveId" clId="{23CA99AD-5B8D-428A-A2E1-1AF1C69F0AC1}" dt="2022-08-19T21:35:19.550" v="2115"/>
          <ac:spMkLst>
            <pc:docMk/>
            <pc:sldMk cId="1010176780" sldId="361"/>
            <ac:spMk id="7" creationId="{1C46A28F-B3E2-B81F-EB89-2CDF0BDB5F29}"/>
          </ac:spMkLst>
        </pc:spChg>
        <pc:spChg chg="del mod">
          <ac:chgData name="Mihai Budiu" userId="3fe408b5c12bb05c" providerId="LiveId" clId="{23CA99AD-5B8D-428A-A2E1-1AF1C69F0AC1}" dt="2022-08-19T20:40:21.616" v="1993" actId="478"/>
          <ac:spMkLst>
            <pc:docMk/>
            <pc:sldMk cId="1010176780" sldId="361"/>
            <ac:spMk id="8" creationId="{BDC962B8-A50E-AC79-B411-6F1B8E9115A5}"/>
          </ac:spMkLst>
        </pc:spChg>
        <pc:spChg chg="del mod">
          <ac:chgData name="Mihai Budiu" userId="3fe408b5c12bb05c" providerId="LiveId" clId="{23CA99AD-5B8D-428A-A2E1-1AF1C69F0AC1}" dt="2022-08-19T20:40:20.673" v="1992" actId="478"/>
          <ac:spMkLst>
            <pc:docMk/>
            <pc:sldMk cId="1010176780" sldId="361"/>
            <ac:spMk id="9" creationId="{09D1AF2F-6649-D3C2-623A-DBA11556E2A5}"/>
          </ac:spMkLst>
        </pc:spChg>
        <pc:spChg chg="del">
          <ac:chgData name="Mihai Budiu" userId="3fe408b5c12bb05c" providerId="LiveId" clId="{23CA99AD-5B8D-428A-A2E1-1AF1C69F0AC1}" dt="2022-08-19T18:41:12.095" v="1913" actId="478"/>
          <ac:spMkLst>
            <pc:docMk/>
            <pc:sldMk cId="1010176780" sldId="361"/>
            <ac:spMk id="10" creationId="{A684A5D6-360D-2D64-0D52-583899BCFC00}"/>
          </ac:spMkLst>
        </pc:spChg>
        <pc:spChg chg="del">
          <ac:chgData name="Mihai Budiu" userId="3fe408b5c12bb05c" providerId="LiveId" clId="{23CA99AD-5B8D-428A-A2E1-1AF1C69F0AC1}" dt="2022-08-19T18:41:15.885" v="1914" actId="478"/>
          <ac:spMkLst>
            <pc:docMk/>
            <pc:sldMk cId="1010176780" sldId="361"/>
            <ac:spMk id="11" creationId="{810103F8-5FBC-6DCF-9787-F884EE2DEFF2}"/>
          </ac:spMkLst>
        </pc:spChg>
        <pc:spChg chg="del">
          <ac:chgData name="Mihai Budiu" userId="3fe408b5c12bb05c" providerId="LiveId" clId="{23CA99AD-5B8D-428A-A2E1-1AF1C69F0AC1}" dt="2022-08-19T18:41:16.872" v="1915" actId="478"/>
          <ac:spMkLst>
            <pc:docMk/>
            <pc:sldMk cId="1010176780" sldId="361"/>
            <ac:spMk id="12" creationId="{4BAF7693-ECD9-3DF6-A1A5-52B63FC962A7}"/>
          </ac:spMkLst>
        </pc:spChg>
        <pc:spChg chg="del mod">
          <ac:chgData name="Mihai Budiu" userId="3fe408b5c12bb05c" providerId="LiveId" clId="{23CA99AD-5B8D-428A-A2E1-1AF1C69F0AC1}" dt="2022-08-19T18:42:28.439" v="1930" actId="478"/>
          <ac:spMkLst>
            <pc:docMk/>
            <pc:sldMk cId="1010176780" sldId="361"/>
            <ac:spMk id="13" creationId="{033A1A15-0D0B-D273-39E1-3611C146AB8F}"/>
          </ac:spMkLst>
        </pc:spChg>
        <pc:spChg chg="del mod">
          <ac:chgData name="Mihai Budiu" userId="3fe408b5c12bb05c" providerId="LiveId" clId="{23CA99AD-5B8D-428A-A2E1-1AF1C69F0AC1}" dt="2022-08-19T18:42:29.775" v="1931" actId="478"/>
          <ac:spMkLst>
            <pc:docMk/>
            <pc:sldMk cId="1010176780" sldId="361"/>
            <ac:spMk id="14" creationId="{7A267884-5784-C2F5-045D-7254E057B1DB}"/>
          </ac:spMkLst>
        </pc:spChg>
        <pc:spChg chg="add mod">
          <ac:chgData name="Mihai Budiu" userId="3fe408b5c12bb05c" providerId="LiveId" clId="{23CA99AD-5B8D-428A-A2E1-1AF1C69F0AC1}" dt="2022-08-19T20:34:22.990" v="1985" actId="1076"/>
          <ac:spMkLst>
            <pc:docMk/>
            <pc:sldMk cId="1010176780" sldId="361"/>
            <ac:spMk id="15" creationId="{CE5244A9-BBE2-398D-8A0E-5F595DC5ABD9}"/>
          </ac:spMkLst>
        </pc:spChg>
        <pc:spChg chg="add mod">
          <ac:chgData name="Mihai Budiu" userId="3fe408b5c12bb05c" providerId="LiveId" clId="{23CA99AD-5B8D-428A-A2E1-1AF1C69F0AC1}" dt="2022-08-19T20:34:08.318" v="1980" actId="1076"/>
          <ac:spMkLst>
            <pc:docMk/>
            <pc:sldMk cId="1010176780" sldId="361"/>
            <ac:spMk id="16" creationId="{F1169FC4-CB99-9117-7B6B-5CF4BF512E10}"/>
          </ac:spMkLst>
        </pc:spChg>
        <pc:spChg chg="add mod">
          <ac:chgData name="Mihai Budiu" userId="3fe408b5c12bb05c" providerId="LiveId" clId="{23CA99AD-5B8D-428A-A2E1-1AF1C69F0AC1}" dt="2022-08-19T20:34:58.562" v="1989" actId="207"/>
          <ac:spMkLst>
            <pc:docMk/>
            <pc:sldMk cId="1010176780" sldId="361"/>
            <ac:spMk id="17" creationId="{39A19FDF-98DA-2AFD-3DFE-6F55DC6477D9}"/>
          </ac:spMkLst>
        </pc:spChg>
        <pc:spChg chg="add mod">
          <ac:chgData name="Mihai Budiu" userId="3fe408b5c12bb05c" providerId="LiveId" clId="{23CA99AD-5B8D-428A-A2E1-1AF1C69F0AC1}" dt="2022-08-19T20:40:50.073" v="2010" actId="1076"/>
          <ac:spMkLst>
            <pc:docMk/>
            <pc:sldMk cId="1010176780" sldId="361"/>
            <ac:spMk id="18" creationId="{939B75E9-98A0-9BD0-069B-37C5EEDFD01F}"/>
          </ac:spMkLst>
        </pc:spChg>
        <pc:spChg chg="mod">
          <ac:chgData name="Mihai Budiu" userId="3fe408b5c12bb05c" providerId="LiveId" clId="{23CA99AD-5B8D-428A-A2E1-1AF1C69F0AC1}" dt="2022-08-19T18:41:57.052" v="1920" actId="1076"/>
          <ac:spMkLst>
            <pc:docMk/>
            <pc:sldMk cId="1010176780" sldId="361"/>
            <ac:spMk id="19" creationId="{60DC55BB-A7FD-96BF-6ADB-C1B94CFA84A0}"/>
          </ac:spMkLst>
        </pc:spChg>
        <pc:spChg chg="add mod">
          <ac:chgData name="Mihai Budiu" userId="3fe408b5c12bb05c" providerId="LiveId" clId="{23CA99AD-5B8D-428A-A2E1-1AF1C69F0AC1}" dt="2022-08-19T20:41:53.984" v="2054" actId="1076"/>
          <ac:spMkLst>
            <pc:docMk/>
            <pc:sldMk cId="1010176780" sldId="361"/>
            <ac:spMk id="20" creationId="{ADEFCCAF-6782-7DAA-7928-02E58C6EBE8C}"/>
          </ac:spMkLst>
        </pc:spChg>
        <pc:spChg chg="mod">
          <ac:chgData name="Mihai Budiu" userId="3fe408b5c12bb05c" providerId="LiveId" clId="{23CA99AD-5B8D-428A-A2E1-1AF1C69F0AC1}" dt="2022-08-19T18:42:35.142" v="1932" actId="14100"/>
          <ac:spMkLst>
            <pc:docMk/>
            <pc:sldMk cId="1010176780" sldId="361"/>
            <ac:spMk id="21" creationId="{45760B32-2C4F-EC12-0959-572BDD6E41AC}"/>
          </ac:spMkLst>
        </pc:spChg>
        <pc:spChg chg="add mod">
          <ac:chgData name="Mihai Budiu" userId="3fe408b5c12bb05c" providerId="LiveId" clId="{23CA99AD-5B8D-428A-A2E1-1AF1C69F0AC1}" dt="2022-08-19T21:37:23.158" v="2122" actId="1582"/>
          <ac:spMkLst>
            <pc:docMk/>
            <pc:sldMk cId="1010176780" sldId="361"/>
            <ac:spMk id="22" creationId="{2709F5BC-194A-446A-901F-C531A67BB499}"/>
          </ac:spMkLst>
        </pc:spChg>
        <pc:spChg chg="add mod">
          <ac:chgData name="Mihai Budiu" userId="3fe408b5c12bb05c" providerId="LiveId" clId="{23CA99AD-5B8D-428A-A2E1-1AF1C69F0AC1}" dt="2022-08-19T18:43:25.708" v="1943" actId="571"/>
          <ac:spMkLst>
            <pc:docMk/>
            <pc:sldMk cId="1010176780" sldId="361"/>
            <ac:spMk id="24" creationId="{5D67D25E-63AB-6F79-684A-C1D72E6F7044}"/>
          </ac:spMkLst>
        </pc:spChg>
        <pc:spChg chg="add mod">
          <ac:chgData name="Mihai Budiu" userId="3fe408b5c12bb05c" providerId="LiveId" clId="{23CA99AD-5B8D-428A-A2E1-1AF1C69F0AC1}" dt="2022-08-19T18:43:25.708" v="1943" actId="571"/>
          <ac:spMkLst>
            <pc:docMk/>
            <pc:sldMk cId="1010176780" sldId="361"/>
            <ac:spMk id="25" creationId="{F35157D6-FB27-4D62-DC6D-95A392550169}"/>
          </ac:spMkLst>
        </pc:spChg>
        <pc:spChg chg="del">
          <ac:chgData name="Mihai Budiu" userId="3fe408b5c12bb05c" providerId="LiveId" clId="{23CA99AD-5B8D-428A-A2E1-1AF1C69F0AC1}" dt="2022-08-19T18:41:10.246" v="1912" actId="478"/>
          <ac:spMkLst>
            <pc:docMk/>
            <pc:sldMk cId="1010176780" sldId="361"/>
            <ac:spMk id="27" creationId="{F678186B-6D27-A82F-4045-7281001380D8}"/>
          </ac:spMkLst>
        </pc:spChg>
        <pc:spChg chg="mod">
          <ac:chgData name="Mihai Budiu" userId="3fe408b5c12bb05c" providerId="LiveId" clId="{23CA99AD-5B8D-428A-A2E1-1AF1C69F0AC1}" dt="2022-08-19T20:41:28.287" v="2041" actId="14100"/>
          <ac:spMkLst>
            <pc:docMk/>
            <pc:sldMk cId="1010176780" sldId="361"/>
            <ac:spMk id="28" creationId="{977FFDEB-9A0B-FDB6-3B9A-109761F7EC8D}"/>
          </ac:spMkLst>
        </pc:spChg>
        <pc:spChg chg="mod">
          <ac:chgData name="Mihai Budiu" userId="3fe408b5c12bb05c" providerId="LiveId" clId="{23CA99AD-5B8D-428A-A2E1-1AF1C69F0AC1}" dt="2022-08-19T18:44:01.722" v="1975" actId="14100"/>
          <ac:spMkLst>
            <pc:docMk/>
            <pc:sldMk cId="1010176780" sldId="361"/>
            <ac:spMk id="30" creationId="{D80CDC5F-5FF6-2527-F12E-9C4412208147}"/>
          </ac:spMkLst>
        </pc:spChg>
        <pc:spChg chg="add mod">
          <ac:chgData name="Mihai Budiu" userId="3fe408b5c12bb05c" providerId="LiveId" clId="{23CA99AD-5B8D-428A-A2E1-1AF1C69F0AC1}" dt="2022-08-19T18:43:29.077" v="1944" actId="571"/>
          <ac:spMkLst>
            <pc:docMk/>
            <pc:sldMk cId="1010176780" sldId="361"/>
            <ac:spMk id="33" creationId="{502EA26F-78C9-0C9D-1D76-A40AA0010E96}"/>
          </ac:spMkLst>
        </pc:spChg>
        <pc:spChg chg="add mod">
          <ac:chgData name="Mihai Budiu" userId="3fe408b5c12bb05c" providerId="LiveId" clId="{23CA99AD-5B8D-428A-A2E1-1AF1C69F0AC1}" dt="2022-08-19T20:34:27.791" v="1986" actId="1076"/>
          <ac:spMkLst>
            <pc:docMk/>
            <pc:sldMk cId="1010176780" sldId="361"/>
            <ac:spMk id="34" creationId="{3B65A8D2-DC95-4831-0C85-7123FFF09321}"/>
          </ac:spMkLst>
        </pc:spChg>
        <pc:spChg chg="add mod">
          <ac:chgData name="Mihai Budiu" userId="3fe408b5c12bb05c" providerId="LiveId" clId="{23CA99AD-5B8D-428A-A2E1-1AF1C69F0AC1}" dt="2022-08-19T18:44:05.433" v="1977" actId="571"/>
          <ac:spMkLst>
            <pc:docMk/>
            <pc:sldMk cId="1010176780" sldId="361"/>
            <ac:spMk id="35" creationId="{36DF6083-054C-5356-ACEA-F0FFE2B275DE}"/>
          </ac:spMkLst>
        </pc:spChg>
        <pc:spChg chg="add mod">
          <ac:chgData name="Mihai Budiu" userId="3fe408b5c12bb05c" providerId="LiveId" clId="{23CA99AD-5B8D-428A-A2E1-1AF1C69F0AC1}" dt="2022-08-19T18:44:05.433" v="1977" actId="571"/>
          <ac:spMkLst>
            <pc:docMk/>
            <pc:sldMk cId="1010176780" sldId="361"/>
            <ac:spMk id="36" creationId="{4C9AD42E-4FD3-E13A-0746-F51D4ACC0B02}"/>
          </ac:spMkLst>
        </pc:spChg>
        <pc:spChg chg="add mod">
          <ac:chgData name="Mihai Budiu" userId="3fe408b5c12bb05c" providerId="LiveId" clId="{23CA99AD-5B8D-428A-A2E1-1AF1C69F0AC1}" dt="2022-08-19T21:37:16.493" v="2121" actId="207"/>
          <ac:spMkLst>
            <pc:docMk/>
            <pc:sldMk cId="1010176780" sldId="361"/>
            <ac:spMk id="37" creationId="{0DF3D220-500D-9E8B-FD5C-25F00639B12C}"/>
          </ac:spMkLst>
        </pc:spChg>
        <pc:spChg chg="add mod">
          <ac:chgData name="Mihai Budiu" userId="3fe408b5c12bb05c" providerId="LiveId" clId="{23CA99AD-5B8D-428A-A2E1-1AF1C69F0AC1}" dt="2022-08-19T20:34:11.376" v="1983" actId="571"/>
          <ac:spMkLst>
            <pc:docMk/>
            <pc:sldMk cId="1010176780" sldId="361"/>
            <ac:spMk id="38" creationId="{86F82580-CAEC-5F40-2DAB-AD5B73BB8CA3}"/>
          </ac:spMkLst>
        </pc:spChg>
        <pc:spChg chg="add mod">
          <ac:chgData name="Mihai Budiu" userId="3fe408b5c12bb05c" providerId="LiveId" clId="{23CA99AD-5B8D-428A-A2E1-1AF1C69F0AC1}" dt="2022-08-19T20:34:11.376" v="1983" actId="571"/>
          <ac:spMkLst>
            <pc:docMk/>
            <pc:sldMk cId="1010176780" sldId="361"/>
            <ac:spMk id="39" creationId="{3F938DC8-BCD4-95C5-463C-8661AA2AEE6B}"/>
          </ac:spMkLst>
        </pc:spChg>
        <pc:spChg chg="add mod">
          <ac:chgData name="Mihai Budiu" userId="3fe408b5c12bb05c" providerId="LiveId" clId="{23CA99AD-5B8D-428A-A2E1-1AF1C69F0AC1}" dt="2022-08-19T20:34:16.534" v="1984" actId="571"/>
          <ac:spMkLst>
            <pc:docMk/>
            <pc:sldMk cId="1010176780" sldId="361"/>
            <ac:spMk id="40" creationId="{56F5437D-F44B-4479-C924-81A9C3DECFBC}"/>
          </ac:spMkLst>
        </pc:spChg>
        <pc:spChg chg="add mod">
          <ac:chgData name="Mihai Budiu" userId="3fe408b5c12bb05c" providerId="LiveId" clId="{23CA99AD-5B8D-428A-A2E1-1AF1C69F0AC1}" dt="2022-08-19T20:40:59.948" v="2012" actId="571"/>
          <ac:spMkLst>
            <pc:docMk/>
            <pc:sldMk cId="1010176780" sldId="361"/>
            <ac:spMk id="41" creationId="{BDC4E3A6-7BE2-4709-B8CD-7DF67C5F9697}"/>
          </ac:spMkLst>
        </pc:spChg>
        <pc:spChg chg="add mod">
          <ac:chgData name="Mihai Budiu" userId="3fe408b5c12bb05c" providerId="LiveId" clId="{23CA99AD-5B8D-428A-A2E1-1AF1C69F0AC1}" dt="2022-08-19T20:40:59.948" v="2012" actId="571"/>
          <ac:spMkLst>
            <pc:docMk/>
            <pc:sldMk cId="1010176780" sldId="361"/>
            <ac:spMk id="42" creationId="{4F864914-0C0D-0E39-079B-D8F4E9E07313}"/>
          </ac:spMkLst>
        </pc:spChg>
        <pc:spChg chg="add mod">
          <ac:chgData name="Mihai Budiu" userId="3fe408b5c12bb05c" providerId="LiveId" clId="{23CA99AD-5B8D-428A-A2E1-1AF1C69F0AC1}" dt="2022-08-19T21:37:16.493" v="2121" actId="207"/>
          <ac:spMkLst>
            <pc:docMk/>
            <pc:sldMk cId="1010176780" sldId="361"/>
            <ac:spMk id="43" creationId="{91AE4F2B-FF7F-A1A7-BD58-753146CA7E75}"/>
          </ac:spMkLst>
        </pc:spChg>
        <pc:spChg chg="add mod">
          <ac:chgData name="Mihai Budiu" userId="3fe408b5c12bb05c" providerId="LiveId" clId="{23CA99AD-5B8D-428A-A2E1-1AF1C69F0AC1}" dt="2022-08-19T20:41:31.527" v="2044" actId="571"/>
          <ac:spMkLst>
            <pc:docMk/>
            <pc:sldMk cId="1010176780" sldId="361"/>
            <ac:spMk id="44" creationId="{FB0852D0-39E7-658D-7DE0-F6BF4EEDFD3C}"/>
          </ac:spMkLst>
        </pc:spChg>
        <pc:spChg chg="add mod">
          <ac:chgData name="Mihai Budiu" userId="3fe408b5c12bb05c" providerId="LiveId" clId="{23CA99AD-5B8D-428A-A2E1-1AF1C69F0AC1}" dt="2022-08-19T20:41:31.527" v="2044" actId="571"/>
          <ac:spMkLst>
            <pc:docMk/>
            <pc:sldMk cId="1010176780" sldId="361"/>
            <ac:spMk id="45" creationId="{B00C4177-3CA2-4950-D833-6C1A163A2BA5}"/>
          </ac:spMkLst>
        </pc:spChg>
        <pc:spChg chg="add mod">
          <ac:chgData name="Mihai Budiu" userId="3fe408b5c12bb05c" providerId="LiveId" clId="{23CA99AD-5B8D-428A-A2E1-1AF1C69F0AC1}" dt="2022-08-19T20:41:36.413" v="2045" actId="571"/>
          <ac:spMkLst>
            <pc:docMk/>
            <pc:sldMk cId="1010176780" sldId="361"/>
            <ac:spMk id="46" creationId="{DE28E13C-94E5-36C5-0FC2-A7B7A6F2C8DE}"/>
          </ac:spMkLst>
        </pc:spChg>
        <pc:spChg chg="add mod">
          <ac:chgData name="Mihai Budiu" userId="3fe408b5c12bb05c" providerId="LiveId" clId="{23CA99AD-5B8D-428A-A2E1-1AF1C69F0AC1}" dt="2022-08-19T21:37:23.158" v="2122" actId="1582"/>
          <ac:spMkLst>
            <pc:docMk/>
            <pc:sldMk cId="1010176780" sldId="361"/>
            <ac:spMk id="47" creationId="{1B0FC17D-B733-6CC3-7435-CA744490B52A}"/>
          </ac:spMkLst>
        </pc:spChg>
        <pc:spChg chg="add mod ord">
          <ac:chgData name="Mihai Budiu" userId="3fe408b5c12bb05c" providerId="LiveId" clId="{23CA99AD-5B8D-428A-A2E1-1AF1C69F0AC1}" dt="2022-08-19T21:38:06.076" v="2132" actId="14100"/>
          <ac:spMkLst>
            <pc:docMk/>
            <pc:sldMk cId="1010176780" sldId="361"/>
            <ac:spMk id="48" creationId="{2C18542E-B38C-A885-C111-52942AFBC48C}"/>
          </ac:spMkLst>
        </pc:spChg>
        <pc:spChg chg="add mod">
          <ac:chgData name="Mihai Budiu" userId="3fe408b5c12bb05c" providerId="LiveId" clId="{23CA99AD-5B8D-428A-A2E1-1AF1C69F0AC1}" dt="2022-08-19T21:37:50.958" v="2128" actId="14100"/>
          <ac:spMkLst>
            <pc:docMk/>
            <pc:sldMk cId="1010176780" sldId="361"/>
            <ac:spMk id="49" creationId="{EEB69221-869E-8776-CE4C-2D80B1C4DB9E}"/>
          </ac:spMkLst>
        </pc:spChg>
        <pc:spChg chg="add mod">
          <ac:chgData name="Mihai Budiu" userId="3fe408b5c12bb05c" providerId="LiveId" clId="{23CA99AD-5B8D-428A-A2E1-1AF1C69F0AC1}" dt="2022-08-19T21:38:47.588" v="2138" actId="1582"/>
          <ac:spMkLst>
            <pc:docMk/>
            <pc:sldMk cId="1010176780" sldId="361"/>
            <ac:spMk id="50" creationId="{5C42103E-1BEA-B39C-52B0-93F328A04822}"/>
          </ac:spMkLst>
        </pc:spChg>
        <pc:spChg chg="add del mod">
          <ac:chgData name="Mihai Budiu" userId="3fe408b5c12bb05c" providerId="LiveId" clId="{23CA99AD-5B8D-428A-A2E1-1AF1C69F0AC1}" dt="2022-08-19T21:40:48.843" v="2200" actId="478"/>
          <ac:spMkLst>
            <pc:docMk/>
            <pc:sldMk cId="1010176780" sldId="361"/>
            <ac:spMk id="51" creationId="{308F7F4E-4B5B-B120-5413-428AA2ED0AC6}"/>
          </ac:spMkLst>
        </pc:spChg>
        <pc:spChg chg="add mod">
          <ac:chgData name="Mihai Budiu" userId="3fe408b5c12bb05c" providerId="LiveId" clId="{23CA99AD-5B8D-428A-A2E1-1AF1C69F0AC1}" dt="2022-08-19T21:41:32.289" v="2237" actId="1076"/>
          <ac:spMkLst>
            <pc:docMk/>
            <pc:sldMk cId="1010176780" sldId="361"/>
            <ac:spMk id="66" creationId="{06DB584D-A821-0CB4-4757-A3B8D7CFA166}"/>
          </ac:spMkLst>
        </pc:spChg>
        <pc:picChg chg="del">
          <ac:chgData name="Mihai Budiu" userId="3fe408b5c12bb05c" providerId="LiveId" clId="{23CA99AD-5B8D-428A-A2E1-1AF1C69F0AC1}" dt="2022-08-19T18:41:09.398" v="1911" actId="478"/>
          <ac:picMkLst>
            <pc:docMk/>
            <pc:sldMk cId="1010176780" sldId="361"/>
            <ac:picMk id="32" creationId="{89A32614-0A94-1827-3DF7-964B7DC964A0}"/>
          </ac:picMkLst>
        </pc:picChg>
        <pc:cxnChg chg="add del mod">
          <ac:chgData name="Mihai Budiu" userId="3fe408b5c12bb05c" providerId="LiveId" clId="{23CA99AD-5B8D-428A-A2E1-1AF1C69F0AC1}" dt="2022-08-19T21:40:50.179" v="2201" actId="478"/>
          <ac:cxnSpMkLst>
            <pc:docMk/>
            <pc:sldMk cId="1010176780" sldId="361"/>
            <ac:cxnSpMk id="53" creationId="{A1F9079F-31C6-FB84-DB8D-65E423A395C7}"/>
          </ac:cxnSpMkLst>
        </pc:cxnChg>
        <pc:cxnChg chg="add del mod">
          <ac:chgData name="Mihai Budiu" userId="3fe408b5c12bb05c" providerId="LiveId" clId="{23CA99AD-5B8D-428A-A2E1-1AF1C69F0AC1}" dt="2022-08-19T21:40:52.866" v="2204" actId="478"/>
          <ac:cxnSpMkLst>
            <pc:docMk/>
            <pc:sldMk cId="1010176780" sldId="361"/>
            <ac:cxnSpMk id="54" creationId="{2DD6DD4F-5AED-DC8A-5DDB-86AC8D5B7937}"/>
          </ac:cxnSpMkLst>
        </pc:cxnChg>
        <pc:cxnChg chg="add del mod">
          <ac:chgData name="Mihai Budiu" userId="3fe408b5c12bb05c" providerId="LiveId" clId="{23CA99AD-5B8D-428A-A2E1-1AF1C69F0AC1}" dt="2022-08-19T21:40:51.590" v="2203" actId="478"/>
          <ac:cxnSpMkLst>
            <pc:docMk/>
            <pc:sldMk cId="1010176780" sldId="361"/>
            <ac:cxnSpMk id="55" creationId="{5B83A185-E1EB-A9DF-5157-2B6490DB9CD3}"/>
          </ac:cxnSpMkLst>
        </pc:cxnChg>
        <pc:cxnChg chg="add del mod">
          <ac:chgData name="Mihai Budiu" userId="3fe408b5c12bb05c" providerId="LiveId" clId="{23CA99AD-5B8D-428A-A2E1-1AF1C69F0AC1}" dt="2022-08-19T21:40:53.455" v="2205" actId="478"/>
          <ac:cxnSpMkLst>
            <pc:docMk/>
            <pc:sldMk cId="1010176780" sldId="361"/>
            <ac:cxnSpMk id="56" creationId="{6FA78214-F95B-2DA9-9B39-62A107A30F27}"/>
          </ac:cxnSpMkLst>
        </pc:cxnChg>
        <pc:cxnChg chg="add del mod">
          <ac:chgData name="Mihai Budiu" userId="3fe408b5c12bb05c" providerId="LiveId" clId="{23CA99AD-5B8D-428A-A2E1-1AF1C69F0AC1}" dt="2022-08-19T21:40:50.789" v="2202" actId="478"/>
          <ac:cxnSpMkLst>
            <pc:docMk/>
            <pc:sldMk cId="1010176780" sldId="361"/>
            <ac:cxnSpMk id="57" creationId="{2DA0CE69-9BAC-9EAE-0375-CDD83A3FEEEE}"/>
          </ac:cxnSpMkLst>
        </pc:cxnChg>
      </pc:sldChg>
      <pc:sldChg chg="new del">
        <pc:chgData name="Mihai Budiu" userId="3fe408b5c12bb05c" providerId="LiveId" clId="{23CA99AD-5B8D-428A-A2E1-1AF1C69F0AC1}" dt="2022-08-19T21:46:36.758" v="2239" actId="2696"/>
        <pc:sldMkLst>
          <pc:docMk/>
          <pc:sldMk cId="2710931720" sldId="362"/>
        </pc:sldMkLst>
      </pc:sldChg>
      <pc:sldChg chg="addSp delSp modSp new mod modClrScheme chgLayout">
        <pc:chgData name="Mihai Budiu" userId="3fe408b5c12bb05c" providerId="LiveId" clId="{23CA99AD-5B8D-428A-A2E1-1AF1C69F0AC1}" dt="2022-08-25T19:23:56.242" v="3327" actId="20577"/>
        <pc:sldMkLst>
          <pc:docMk/>
          <pc:sldMk cId="3466115899" sldId="362"/>
        </pc:sldMkLst>
        <pc:spChg chg="mod ord">
          <ac:chgData name="Mihai Budiu" userId="3fe408b5c12bb05c" providerId="LiveId" clId="{23CA99AD-5B8D-428A-A2E1-1AF1C69F0AC1}" dt="2022-08-25T19:23:47.184" v="3317" actId="700"/>
          <ac:spMkLst>
            <pc:docMk/>
            <pc:sldMk cId="3466115899" sldId="362"/>
            <ac:spMk id="2" creationId="{DC6AEC06-9BBD-CDA7-EE64-774C3EFF22A4}"/>
          </ac:spMkLst>
        </pc:spChg>
        <pc:spChg chg="del mod ord">
          <ac:chgData name="Mihai Budiu" userId="3fe408b5c12bb05c" providerId="LiveId" clId="{23CA99AD-5B8D-428A-A2E1-1AF1C69F0AC1}" dt="2022-08-25T19:23:47.184" v="3317" actId="700"/>
          <ac:spMkLst>
            <pc:docMk/>
            <pc:sldMk cId="3466115899" sldId="362"/>
            <ac:spMk id="3" creationId="{D92C1C6B-FC55-0F12-370E-02DAD83CF2C4}"/>
          </ac:spMkLst>
        </pc:spChg>
        <pc:spChg chg="mod ord">
          <ac:chgData name="Mihai Budiu" userId="3fe408b5c12bb05c" providerId="LiveId" clId="{23CA99AD-5B8D-428A-A2E1-1AF1C69F0AC1}" dt="2022-08-25T19:23:47.184" v="3317" actId="700"/>
          <ac:spMkLst>
            <pc:docMk/>
            <pc:sldMk cId="3466115899" sldId="362"/>
            <ac:spMk id="4" creationId="{D33C141D-852F-8D72-F811-81E7480BE770}"/>
          </ac:spMkLst>
        </pc:spChg>
        <pc:spChg chg="add mod ord">
          <ac:chgData name="Mihai Budiu" userId="3fe408b5c12bb05c" providerId="LiveId" clId="{23CA99AD-5B8D-428A-A2E1-1AF1C69F0AC1}" dt="2022-08-25T19:23:56.242" v="3327" actId="20577"/>
          <ac:spMkLst>
            <pc:docMk/>
            <pc:sldMk cId="3466115899" sldId="362"/>
            <ac:spMk id="5" creationId="{E519BA03-D105-35E0-74B9-CA1639A94EC9}"/>
          </ac:spMkLst>
        </pc:spChg>
      </pc:sldChg>
      <pc:sldChg chg="addSp delSp modSp new mod modClrScheme chgLayout">
        <pc:chgData name="Mihai Budiu" userId="3fe408b5c12bb05c" providerId="LiveId" clId="{23CA99AD-5B8D-428A-A2E1-1AF1C69F0AC1}" dt="2022-08-25T19:23:30.383" v="3315" actId="14100"/>
        <pc:sldMkLst>
          <pc:docMk/>
          <pc:sldMk cId="2929078438" sldId="363"/>
        </pc:sldMkLst>
        <pc:spChg chg="mod ord">
          <ac:chgData name="Mihai Budiu" userId="3fe408b5c12bb05c" providerId="LiveId" clId="{23CA99AD-5B8D-428A-A2E1-1AF1C69F0AC1}" dt="2022-08-25T19:23:13.973" v="3311" actId="700"/>
          <ac:spMkLst>
            <pc:docMk/>
            <pc:sldMk cId="2929078438" sldId="363"/>
            <ac:spMk id="2" creationId="{67A8EFCB-8363-1926-05C0-623C4A798AC0}"/>
          </ac:spMkLst>
        </pc:spChg>
        <pc:spChg chg="del mod">
          <ac:chgData name="Mihai Budiu" userId="3fe408b5c12bb05c" providerId="LiveId" clId="{23CA99AD-5B8D-428A-A2E1-1AF1C69F0AC1}" dt="2022-08-25T19:23:05.376" v="3310" actId="478"/>
          <ac:spMkLst>
            <pc:docMk/>
            <pc:sldMk cId="2929078438" sldId="363"/>
            <ac:spMk id="3" creationId="{024F1D23-125B-E72C-1BDA-7BFD1C06DEE5}"/>
          </ac:spMkLst>
        </pc:spChg>
        <pc:spChg chg="mod ord">
          <ac:chgData name="Mihai Budiu" userId="3fe408b5c12bb05c" providerId="LiveId" clId="{23CA99AD-5B8D-428A-A2E1-1AF1C69F0AC1}" dt="2022-08-25T19:23:13.973" v="3311" actId="700"/>
          <ac:spMkLst>
            <pc:docMk/>
            <pc:sldMk cId="2929078438" sldId="363"/>
            <ac:spMk id="4" creationId="{DDF87AAA-B7F2-AC0A-3E8B-93C519F10899}"/>
          </ac:spMkLst>
        </pc:spChg>
        <pc:spChg chg="add mod ord">
          <ac:chgData name="Mihai Budiu" userId="3fe408b5c12bb05c" providerId="LiveId" clId="{23CA99AD-5B8D-428A-A2E1-1AF1C69F0AC1}" dt="2022-08-25T19:23:30.383" v="3315" actId="14100"/>
          <ac:spMkLst>
            <pc:docMk/>
            <pc:sldMk cId="2929078438" sldId="363"/>
            <ac:spMk id="5" creationId="{E1C890F9-3A24-BF44-5571-8E8E58E8E804}"/>
          </ac:spMkLst>
        </pc:spChg>
        <pc:picChg chg="add mod ord">
          <ac:chgData name="Mihai Budiu" userId="3fe408b5c12bb05c" providerId="LiveId" clId="{23CA99AD-5B8D-428A-A2E1-1AF1C69F0AC1}" dt="2022-08-25T19:17:26.929" v="3266" actId="1036"/>
          <ac:picMkLst>
            <pc:docMk/>
            <pc:sldMk cId="2929078438" sldId="363"/>
            <ac:picMk id="6" creationId="{7D1C0E2A-36C7-DB17-CC3F-3F3AC9AF95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EB7EC-F593-4564-AD5C-67A49868E89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1FB85-4EB8-46F0-9B51-638974B8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</p:spPr>
      </p:sp>
      <p:sp>
        <p:nvSpPr>
          <p:cNvPr id="1977" name="PlaceHolder 2"/>
          <p:cNvSpPr>
            <a:spLocks noGrp="1"/>
          </p:cNvSpPr>
          <p:nvPr>
            <p:ph type="body"/>
          </p:nvPr>
        </p:nvSpPr>
        <p:spPr>
          <a:xfrm>
            <a:off x="463320" y="3848400"/>
            <a:ext cx="6023160" cy="4925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78" name="TextShape 3"/>
          <p:cNvSpPr txBox="1"/>
          <p:nvPr/>
        </p:nvSpPr>
        <p:spPr>
          <a:xfrm>
            <a:off x="3936600" y="8772840"/>
            <a:ext cx="3011400" cy="46152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>
            <a:noAutofit/>
          </a:bodyPr>
          <a:lstStyle/>
          <a:p>
            <a:pPr algn="r">
              <a:lnSpc>
                <a:spcPct val="100000"/>
              </a:lnSpc>
            </a:pPr>
            <a:fld id="{13D03CD0-0F3F-4EE9-941E-674F96B6B1D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139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38DA-A30B-7AD0-03BE-678322021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63A80-5CC6-1323-AF53-C1CFEF181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AC0D-55A7-D22E-11C8-AAE677DF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5558-D8AB-48CE-B670-FAEDA361EBEB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2D62-3F23-D784-3959-3DF90EF7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6FA5-BEAE-342D-A132-BF68474A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3F9C-025C-A417-3334-92DAC6FC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ED092-431C-DFF3-B238-796A0AEE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9A88-1920-1830-ED39-3C8AFBE5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7DC6-3720-486A-A4BB-5BC64D3CCC01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FC4A-0C75-7480-792B-8E041BCA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443A-2135-B885-997B-872A7119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019F6-92F5-3207-B5EA-D5CA98352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8F3E6-6E36-120E-FEDB-1CEFC12C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F34FA-071D-224C-2CE0-7D930B93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DC6-E2E6-4418-A6FD-CC326FC64403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A31C-BF2D-CD8C-47E1-7197F4E0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9ED6-6A4D-2A68-15E4-BF6F160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39" y="330120"/>
            <a:ext cx="10972417" cy="81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717074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39" y="1371600"/>
            <a:ext cx="10972417" cy="464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074"/>
              </a:solidFill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D765F2-E471-41FA-BAF8-E7AEF9A637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266539" y="6248521"/>
            <a:ext cx="41158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4EAEF-DD80-4D8E-8743-02F10E9C4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39730" y="6248521"/>
            <a:ext cx="2742326" cy="365125"/>
          </a:xfrm>
        </p:spPr>
        <p:txBody>
          <a:bodyPr/>
          <a:lstStyle/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75B7-C55F-E634-AE75-5AF269AC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2072-28B2-7E61-E5BA-034CFA26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F843C-76EC-CEB0-117C-A9AB650A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CD30-23A5-42D6-8C67-4FD25A22CC5D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9BF1-996F-1E09-803A-CF9641B5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C573-A322-AF00-08B1-0650ED5C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DCAF-9001-F2FC-414F-8659EB0A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B46E5-616E-954A-C286-A4FD3686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FB78-56D3-195A-3BF5-BF23060C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8DBA-5C56-416B-87F3-8996481A0595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825-C898-E831-3BB0-5FBBDA7D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06282-3821-6550-E9D8-AD625232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CCBB-7A34-AE25-1AB5-B82B1166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C362-9551-D3D6-8402-E624D60F4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50D6B-2DB9-5AE2-6798-FBD21B76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71562-9A68-9AC4-E5A1-32B10491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8A1-E158-4888-A602-561A229AC7A2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4294-3E23-91CC-1993-17C4AB78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05863-CF3A-4095-2B3C-2D998224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7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E07E-F1E2-A501-9A76-0A9A4C81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F295F-A2C2-7142-E419-970ADAB0B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54CC-FAAA-22FD-4179-64B8850E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3CF3D-3126-45F9-31E0-2E595F84C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A5B16-7146-ADEC-0CA3-C3B532364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B92F3-4DA9-D6CB-66EA-EE2CB97E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4336-1FE5-4AFD-AE21-99ED263A2243}" type="datetime1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07F28-9678-2ABB-9932-EED954E9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9DFC8-CE95-A686-75C7-E99CD669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412B-E5AF-DB5F-9972-DE7252CB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538B2-0CC7-76EA-FDDF-42ECBED9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5DA5-F02E-49FD-90FC-01F536F36A02}" type="datetime1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A7300-FA0B-FEAE-E153-C402284C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681B1-1E47-62EE-58AF-31DB33B8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61FFE-D1FB-943A-FA54-1FA89F91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8C6-77F3-4021-91DF-D250DD06E9F8}" type="datetime1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255F0-8FBF-6046-9FCB-B9855FA5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864D2-CDD9-9CA2-FC5C-EFB36D93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D7C5-1878-566A-6AAB-FC59DAE7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6A63-9004-406D-37B0-ED94F64F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3CC7-F172-C2E3-E34A-CCE346B37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1FC97-CFB2-9C8C-9D0D-0E570C9C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72AE-8F0C-43A7-B2B8-651FFD09C554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6AF90-DDB4-CE67-F5F1-8F20FF45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03EE4-9995-0B9F-077C-F25E5379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BD7E-A23D-9491-3627-F60CE342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27B8E-7D42-2049-C5A5-73B400AEE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F576A-39B0-B4B1-C1B7-7FE677D1C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DF04-35AF-D126-0C76-4E8CBE35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65C3-0807-404D-B4FB-AAFB867FDC15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54FD6-42B9-BE31-A5D2-4B39393F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55F60-7AD6-2BB3-A623-0390C65C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5FABB-62C6-7101-B5CE-BC67C64B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F1469-A306-4E79-D540-974A3AFE2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689D-ACAD-C90F-CF25-F98D535BC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8383-27DD-4BD1-A1B8-49FFF5B1C37D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DC10-3467-8D2C-D763-FB2C32BAC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0FC8-BA98-4BE2-46C9-2C6552E84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0E94-A276-441F-9638-BB342962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heck-green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12294718/how-to-create-a-cross-as-a-template-to-checkbox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ware/differential-datalog" TargetMode="External"/><Relationship Id="rId2" Type="http://schemas.openxmlformats.org/officeDocument/2006/relationships/hyperlink" Target="https://github.com/vmware/ne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mware/database-stream-processor" TargetMode="External"/><Relationship Id="rId4" Type="http://schemas.openxmlformats.org/officeDocument/2006/relationships/hyperlink" Target="https://www.ovn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DBF7-3050-A35A-A067-359D83D3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705"/>
            <a:ext cx="9144000" cy="2387600"/>
          </a:xfrm>
        </p:spPr>
        <p:txBody>
          <a:bodyPr/>
          <a:lstStyle/>
          <a:p>
            <a:r>
              <a:rPr lang="en-US" dirty="0"/>
              <a:t>Nerpa: full-stack SDN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B5BF6-7B08-FCFC-1EEE-1D223008F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3091"/>
            <a:ext cx="9144000" cy="25154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Mihai Budiu</a:t>
            </a:r>
          </a:p>
          <a:p>
            <a:r>
              <a:rPr lang="en-US" dirty="0"/>
              <a:t>Ben Pfaff, Debnil Sur, Leonid Ryzhyk</a:t>
            </a:r>
          </a:p>
          <a:p>
            <a:r>
              <a:rPr lang="en-US" dirty="0"/>
              <a:t>VMware</a:t>
            </a:r>
          </a:p>
          <a:p>
            <a:endParaRPr lang="en-US" dirty="0"/>
          </a:p>
          <a:p>
            <a:r>
              <a:rPr lang="en-US" dirty="0" err="1"/>
              <a:t>FlexNet</a:t>
            </a:r>
            <a:r>
              <a:rPr lang="en-US" dirty="0"/>
              <a:t> Workshop</a:t>
            </a:r>
          </a:p>
          <a:p>
            <a:r>
              <a:rPr lang="en-US" dirty="0"/>
              <a:t>Houston, August 25-26, 2022</a:t>
            </a:r>
          </a:p>
        </p:txBody>
      </p:sp>
      <p:pic>
        <p:nvPicPr>
          <p:cNvPr id="5" name="Picture 4" descr="A seal sitting on a rock by water&#10;&#10;Description automatically generated with low confidence">
            <a:extLst>
              <a:ext uri="{FF2B5EF4-FFF2-40B4-BE49-F238E27FC236}">
                <a16:creationId xmlns:a16="http://schemas.microsoft.com/office/drawing/2014/main" id="{C74A0561-0620-9400-3DFC-971DDF0CC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00" y="0"/>
            <a:ext cx="4356921" cy="29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67FE0B2-9E62-45AC-B229-B0F3B4425EB6}"/>
              </a:ext>
            </a:extLst>
          </p:cNvPr>
          <p:cNvGraphicFramePr>
            <a:graphicFrameLocks noGrp="1"/>
          </p:cNvGraphicFramePr>
          <p:nvPr/>
        </p:nvGraphicFramePr>
        <p:xfrm>
          <a:off x="1898409" y="1220912"/>
          <a:ext cx="2130369" cy="1987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2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1814475717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3586497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8377525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739324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38339341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58348476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87222AC-4579-44AB-B439-211533B4B702}"/>
              </a:ext>
            </a:extLst>
          </p:cNvPr>
          <p:cNvGraphicFramePr>
            <a:graphicFrameLocks noGrp="1"/>
          </p:cNvGraphicFramePr>
          <p:nvPr/>
        </p:nvGraphicFramePr>
        <p:xfrm>
          <a:off x="2253470" y="3393684"/>
          <a:ext cx="1420246" cy="113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2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98F2B93-0EAC-4409-A21B-2C57AAA673A1}"/>
              </a:ext>
            </a:extLst>
          </p:cNvPr>
          <p:cNvGraphicFramePr>
            <a:graphicFrameLocks noGrp="1"/>
          </p:cNvGraphicFramePr>
          <p:nvPr/>
        </p:nvGraphicFramePr>
        <p:xfrm>
          <a:off x="8939060" y="3384843"/>
          <a:ext cx="1420248" cy="113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16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473416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  <a:gridCol w="473416">
                  <a:extLst>
                    <a:ext uri="{9D8B030D-6E8A-4147-A177-3AD203B41FA5}">
                      <a16:colId xmlns:a16="http://schemas.microsoft.com/office/drawing/2014/main" val="3041962519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8183B15-E971-44E4-966B-1EEB0711C5C0}"/>
              </a:ext>
            </a:extLst>
          </p:cNvPr>
          <p:cNvGraphicFramePr>
            <a:graphicFrameLocks noGrp="1"/>
          </p:cNvGraphicFramePr>
          <p:nvPr/>
        </p:nvGraphicFramePr>
        <p:xfrm>
          <a:off x="8939059" y="1285063"/>
          <a:ext cx="1420246" cy="170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2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3586497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30518673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E9B9ABB-4123-447B-B85B-B87F9534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51" y="286023"/>
            <a:ext cx="10512862" cy="678127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Differential</a:t>
            </a:r>
            <a:r>
              <a:rPr lang="en-US" sz="4800" dirty="0"/>
              <a:t> </a:t>
            </a:r>
            <a:r>
              <a:rPr lang="en-US" sz="4800" dirty="0" err="1"/>
              <a:t>Datalog</a:t>
            </a:r>
            <a:endParaRPr lang="en-US" sz="4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078C9C-F188-4AA6-A271-D3AF02180C45}"/>
              </a:ext>
            </a:extLst>
          </p:cNvPr>
          <p:cNvGraphicFramePr>
            <a:graphicFrameLocks noGrp="1"/>
          </p:cNvGraphicFramePr>
          <p:nvPr/>
        </p:nvGraphicFramePr>
        <p:xfrm>
          <a:off x="1898409" y="1220912"/>
          <a:ext cx="2130369" cy="1987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2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1814475717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3586497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837752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15F2C4-8E22-45F7-8C03-907F2F6439FA}"/>
              </a:ext>
            </a:extLst>
          </p:cNvPr>
          <p:cNvGraphicFramePr>
            <a:graphicFrameLocks noGrp="1"/>
          </p:cNvGraphicFramePr>
          <p:nvPr/>
        </p:nvGraphicFramePr>
        <p:xfrm>
          <a:off x="2253470" y="3393686"/>
          <a:ext cx="1420246" cy="14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2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17D0DC-9872-4527-82B6-913A55A0CEE9}"/>
              </a:ext>
            </a:extLst>
          </p:cNvPr>
          <p:cNvGraphicFramePr>
            <a:graphicFrameLocks noGrp="1"/>
          </p:cNvGraphicFramePr>
          <p:nvPr/>
        </p:nvGraphicFramePr>
        <p:xfrm>
          <a:off x="8939059" y="1285064"/>
          <a:ext cx="1420246" cy="1987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2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3586497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752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56B743-54AB-4DB6-804C-5306E71ADF5E}"/>
              </a:ext>
            </a:extLst>
          </p:cNvPr>
          <p:cNvGraphicFramePr>
            <a:graphicFrameLocks noGrp="1"/>
          </p:cNvGraphicFramePr>
          <p:nvPr/>
        </p:nvGraphicFramePr>
        <p:xfrm>
          <a:off x="8939060" y="3384844"/>
          <a:ext cx="1420248" cy="14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16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473416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  <a:gridCol w="473416">
                  <a:extLst>
                    <a:ext uri="{9D8B030D-6E8A-4147-A177-3AD203B41FA5}">
                      <a16:colId xmlns:a16="http://schemas.microsoft.com/office/drawing/2014/main" val="3041962519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F60CA725-F52E-48A7-947B-03F87F92C536}"/>
              </a:ext>
            </a:extLst>
          </p:cNvPr>
          <p:cNvSpPr/>
          <p:nvPr/>
        </p:nvSpPr>
        <p:spPr>
          <a:xfrm>
            <a:off x="4812631" y="1748223"/>
            <a:ext cx="3160142" cy="227130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599" dirty="0">
                <a:solidFill>
                  <a:schemeClr val="bg2">
                    <a:lumMod val="10000"/>
                  </a:schemeClr>
                </a:solidFill>
              </a:rPr>
              <a:t>Incremental</a:t>
            </a:r>
            <a:br>
              <a:rPr lang="en-US" sz="3599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599" dirty="0">
                <a:solidFill>
                  <a:schemeClr val="bg2">
                    <a:lumMod val="10000"/>
                  </a:schemeClr>
                </a:solidFill>
              </a:rPr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0F106F4-77E5-4739-BD2A-D22C93F7F047}"/>
              </a:ext>
            </a:extLst>
          </p:cNvPr>
          <p:cNvSpPr/>
          <p:nvPr/>
        </p:nvSpPr>
        <p:spPr>
          <a:xfrm>
            <a:off x="4201890" y="2214668"/>
            <a:ext cx="437631" cy="47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C7B26D-D0B6-41CA-915D-730E1D22A8AC}"/>
              </a:ext>
            </a:extLst>
          </p:cNvPr>
          <p:cNvSpPr/>
          <p:nvPr/>
        </p:nvSpPr>
        <p:spPr>
          <a:xfrm>
            <a:off x="4201890" y="3542997"/>
            <a:ext cx="437631" cy="47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AFDA87-4765-4035-AF3F-013F2F5FFF66}"/>
              </a:ext>
            </a:extLst>
          </p:cNvPr>
          <p:cNvSpPr/>
          <p:nvPr/>
        </p:nvSpPr>
        <p:spPr>
          <a:xfrm>
            <a:off x="8237102" y="2142498"/>
            <a:ext cx="437631" cy="47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6D1300-7469-4EE9-8460-8FDB6FAA5CC4}"/>
              </a:ext>
            </a:extLst>
          </p:cNvPr>
          <p:cNvSpPr/>
          <p:nvPr/>
        </p:nvSpPr>
        <p:spPr>
          <a:xfrm>
            <a:off x="8237101" y="3497107"/>
            <a:ext cx="437631" cy="47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F2D81-15F2-4674-A26F-07BF309DB755}"/>
              </a:ext>
            </a:extLst>
          </p:cNvPr>
          <p:cNvSpPr txBox="1"/>
          <p:nvPr/>
        </p:nvSpPr>
        <p:spPr>
          <a:xfrm>
            <a:off x="2247032" y="4813341"/>
            <a:ext cx="1427057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dirty="0">
                <a:solidFill>
                  <a:schemeClr val="bg2">
                    <a:lumMod val="10000"/>
                  </a:schemeClr>
                </a:solidFill>
              </a:rPr>
              <a:t>Input 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589F6-AF9B-44AA-9013-4260916C7484}"/>
              </a:ext>
            </a:extLst>
          </p:cNvPr>
          <p:cNvSpPr txBox="1"/>
          <p:nvPr/>
        </p:nvSpPr>
        <p:spPr>
          <a:xfrm>
            <a:off x="8882927" y="4813341"/>
            <a:ext cx="161941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dirty="0">
                <a:solidFill>
                  <a:schemeClr val="bg2">
                    <a:lumMod val="10000"/>
                  </a:schemeClr>
                </a:solidFill>
              </a:rPr>
              <a:t>Output tables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383F3F-E128-4B29-824D-A0C7E95CD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60287" y="4469418"/>
            <a:ext cx="400006" cy="4000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076C56-2392-4FFF-9120-D6E5EA1E9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23633" y="4444538"/>
            <a:ext cx="400006" cy="4000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00D6CA-EE10-422A-8022-F1C313A2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96967" y="2866606"/>
            <a:ext cx="400006" cy="400006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D115F08-A83E-454C-AEF1-07AE3C3A2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45073" y="1999599"/>
            <a:ext cx="453337" cy="453337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CFAE6AD6-33C3-4CAA-825F-7E2ECEAFD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45072" y="1405053"/>
            <a:ext cx="453337" cy="453337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4184DFFD-F606-4736-B9CF-4C4EE152A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370303" y="1447859"/>
            <a:ext cx="453337" cy="4533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38446-89EA-4F98-9539-64105793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6823" y="6356351"/>
            <a:ext cx="1270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781BC-3211-F34E-99EA-B41CEAE439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7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C06-9BBD-CDA7-EE64-774C3EFF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19BA03-D105-35E0-74B9-CA1639A9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Nerpa: </a:t>
            </a:r>
            <a:r>
              <a:rPr lang="en-US" dirty="0">
                <a:hlinkClick r:id="rId2"/>
              </a:rPr>
              <a:t>https://github.com/vmware/nerpa</a:t>
            </a:r>
            <a:endParaRPr lang="en-US" dirty="0"/>
          </a:p>
          <a:p>
            <a:pPr lvl="1"/>
            <a:r>
              <a:rPr lang="en-US" dirty="0"/>
              <a:t>Includes a prototype P4 to OpenFlow compiler</a:t>
            </a:r>
          </a:p>
          <a:p>
            <a:r>
              <a:rPr lang="en-US" dirty="0"/>
              <a:t>Differential Datalog: </a:t>
            </a:r>
            <a:r>
              <a:rPr lang="en-US" dirty="0">
                <a:hlinkClick r:id="rId3"/>
              </a:rPr>
              <a:t>https://github.com/vmware/differential-datalog</a:t>
            </a:r>
            <a:endParaRPr lang="en-US" dirty="0"/>
          </a:p>
          <a:p>
            <a:r>
              <a:rPr lang="en-US" dirty="0"/>
              <a:t>OVN (open virtual network controller): </a:t>
            </a:r>
            <a:r>
              <a:rPr lang="en-US" dirty="0">
                <a:hlinkClick r:id="rId4"/>
              </a:rPr>
              <a:t>https://www.ovn.org</a:t>
            </a:r>
            <a:r>
              <a:rPr lang="en-US" dirty="0"/>
              <a:t> </a:t>
            </a:r>
          </a:p>
          <a:p>
            <a:r>
              <a:rPr lang="en-US" dirty="0"/>
              <a:t>DBSP: streaming incremental query engine: </a:t>
            </a:r>
            <a:r>
              <a:rPr lang="en-US" dirty="0">
                <a:hlinkClick r:id="rId5"/>
              </a:rPr>
              <a:t>https://github.com/vmware/database-stream-processor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141D-852F-8D72-F811-81E7480B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95A3-96FB-4E80-91AF-4225D266C5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1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acks of gold coins">
            <a:extLst>
              <a:ext uri="{FF2B5EF4-FFF2-40B4-BE49-F238E27FC236}">
                <a16:creationId xmlns:a16="http://schemas.microsoft.com/office/drawing/2014/main" id="{7D1C0E2A-36C7-DB17-CC3F-3F3AC9AF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65" y="3106434"/>
            <a:ext cx="5597652" cy="3731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8EFCB-8363-1926-05C0-623C4A79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890F9-3A24-BF44-5571-8E8E58E8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633" y="1825625"/>
            <a:ext cx="11725320" cy="4351338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Treat the network as a single heterogeneous distributed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Program the whole network stack, not disjoint parts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Automate as much as possible</a:t>
            </a:r>
          </a:p>
          <a:p>
            <a:pPr marL="1028700" lvl="1" indent="-571500"/>
            <a:r>
              <a:rPr lang="en-US" dirty="0" err="1">
                <a:latin typeface="+mn-lt"/>
              </a:rPr>
              <a:t>Typecheck</a:t>
            </a:r>
            <a:r>
              <a:rPr lang="en-US" dirty="0">
                <a:latin typeface="+mn-lt"/>
              </a:rPr>
              <a:t> the whole stack</a:t>
            </a:r>
          </a:p>
          <a:p>
            <a:pPr marL="1028700" lvl="2" indent="-571500"/>
            <a:r>
              <a:rPr lang="en-US" sz="2400" dirty="0">
                <a:latin typeface="+mn-lt"/>
              </a:rPr>
              <a:t>Data exchange</a:t>
            </a:r>
          </a:p>
          <a:p>
            <a:pPr marL="1028700" lvl="2" indent="-571500"/>
            <a:r>
              <a:rPr lang="en-US" sz="2400" dirty="0">
                <a:latin typeface="+mn-lt"/>
              </a:rPr>
              <a:t>Incremental computation</a:t>
            </a:r>
          </a:p>
          <a:p>
            <a:pPr marL="1028700" lvl="2" indent="-571500"/>
            <a:r>
              <a:rPr lang="en-US" sz="2400" dirty="0">
                <a:latin typeface="+mn-lt"/>
              </a:rPr>
              <a:t>Everything is a “change”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87AAA-B7F2-AC0A-3E8B-93C519F1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95A3-96FB-4E80-91AF-4225D266C5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8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CustomShape 1"/>
          <p:cNvSpPr/>
          <p:nvPr/>
        </p:nvSpPr>
        <p:spPr>
          <a:xfrm>
            <a:off x="641668" y="4109594"/>
            <a:ext cx="10424160" cy="2279540"/>
          </a:xfrm>
          <a:prstGeom prst="rect">
            <a:avLst/>
          </a:prstGeom>
          <a:solidFill>
            <a:schemeClr val="bg1">
              <a:lumMod val="95000"/>
            </a:schemeClr>
          </a:solidFill>
          <a:ln w="29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3" name="TextShape 9"/>
          <p:cNvSpPr txBox="1"/>
          <p:nvPr/>
        </p:nvSpPr>
        <p:spPr>
          <a:xfrm>
            <a:off x="3779788" y="4137674"/>
            <a:ext cx="3505320" cy="106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429260" indent="-320040"/>
            <a:r>
              <a:rPr lang="en-US" b="1" spc="-1" dirty="0">
                <a:solidFill>
                  <a:srgbClr val="000000"/>
                </a:solidFill>
                <a:latin typeface="Courier New"/>
              </a:rPr>
              <a:t>output relation </a:t>
            </a:r>
            <a:r>
              <a:rPr lang="en-US" spc="-1" dirty="0" err="1">
                <a:solidFill>
                  <a:srgbClr val="FF0000"/>
                </a:solidFill>
                <a:latin typeface="Courier New"/>
              </a:rPr>
              <a:t>NextHop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(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>
                <a:solidFill>
                  <a:srgbClr val="000000"/>
                </a:solidFill>
                <a:latin typeface="Courier New"/>
              </a:rPr>
              <a:t>  subnet: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ip_subnet_t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,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>
                <a:solidFill>
                  <a:srgbClr val="000000"/>
                </a:solidFill>
                <a:latin typeface="Courier New"/>
              </a:rPr>
              <a:t>  switch: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uuid_t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,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>
                <a:solidFill>
                  <a:srgbClr val="000000"/>
                </a:solidFill>
                <a:latin typeface="Courier New"/>
              </a:rPr>
              <a:t>  port  :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port_t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</p:txBody>
      </p:sp>
      <p:sp>
        <p:nvSpPr>
          <p:cNvPr id="1554" name="TextShape 10"/>
          <p:cNvSpPr txBox="1"/>
          <p:nvPr/>
        </p:nvSpPr>
        <p:spPr>
          <a:xfrm>
            <a:off x="641666" y="5395940"/>
            <a:ext cx="10340096" cy="9163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429260" indent="-320040"/>
            <a:r>
              <a:rPr lang="en-US" spc="-1" dirty="0" err="1">
                <a:solidFill>
                  <a:srgbClr val="000000"/>
                </a:solidFill>
                <a:latin typeface="Courier New"/>
              </a:rPr>
              <a:t>NextHop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subnet,switch,PHY_PORT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 :-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ShortestRoute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subnet,switch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).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 err="1">
                <a:solidFill>
                  <a:srgbClr val="000000"/>
                </a:solidFill>
                <a:latin typeface="Courier New"/>
              </a:rPr>
              <a:t>NextHop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subnet,switch,port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 :-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ShortestRoute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subnet,gateway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), </a:t>
            </a:r>
            <a:br>
              <a:rPr lang="en-US" spc="-1" dirty="0">
                <a:solidFill>
                  <a:srgbClr val="000000"/>
                </a:solidFill>
                <a:latin typeface="Courier New"/>
              </a:rPr>
            </a:br>
            <a:r>
              <a:rPr lang="en-US" spc="-1" dirty="0">
                <a:solidFill>
                  <a:srgbClr val="000000"/>
                </a:solidFill>
                <a:latin typeface="Courier New"/>
              </a:rPr>
              <a:t>                             Link(switch, gateway, port).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</p:txBody>
      </p:sp>
      <p:sp>
        <p:nvSpPr>
          <p:cNvPr id="1558" name="TextShape 14"/>
          <p:cNvSpPr txBox="1"/>
          <p:nvPr/>
        </p:nvSpPr>
        <p:spPr>
          <a:xfrm>
            <a:off x="666185" y="4143234"/>
            <a:ext cx="1989249" cy="37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pc="-1" dirty="0"/>
              <a:t>Topology x Routing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A587C3E-2534-4705-B5AA-D450F976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97" y="277279"/>
            <a:ext cx="11001004" cy="381000"/>
          </a:xfrm>
        </p:spPr>
        <p:txBody>
          <a:bodyPr/>
          <a:lstStyle/>
          <a:p>
            <a:r>
              <a:rPr lang="en-US" dirty="0"/>
              <a:t>Simplified example: Routing in DDlog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843B35DD-B8CB-4DBF-82D8-DBBA6B60F018}"/>
              </a:ext>
            </a:extLst>
          </p:cNvPr>
          <p:cNvSpPr/>
          <p:nvPr/>
        </p:nvSpPr>
        <p:spPr>
          <a:xfrm>
            <a:off x="641668" y="2108383"/>
            <a:ext cx="10424160" cy="1901771"/>
          </a:xfrm>
          <a:prstGeom prst="rect">
            <a:avLst/>
          </a:prstGeom>
          <a:solidFill>
            <a:schemeClr val="bg1">
              <a:lumMod val="95000"/>
            </a:schemeClr>
          </a:solidFill>
          <a:ln w="29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Shape 4">
            <a:extLst>
              <a:ext uri="{FF2B5EF4-FFF2-40B4-BE49-F238E27FC236}">
                <a16:creationId xmlns:a16="http://schemas.microsoft.com/office/drawing/2014/main" id="{EC16A48A-D736-4735-BD56-AC7AA51A27B6}"/>
              </a:ext>
            </a:extLst>
          </p:cNvPr>
          <p:cNvSpPr txBox="1"/>
          <p:nvPr/>
        </p:nvSpPr>
        <p:spPr>
          <a:xfrm>
            <a:off x="2339068" y="2208463"/>
            <a:ext cx="3676320" cy="11836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429260" indent="-320040"/>
            <a:r>
              <a:rPr lang="en-US" b="1" spc="-1" dirty="0">
                <a:solidFill>
                  <a:srgbClr val="000000"/>
                </a:solidFill>
                <a:latin typeface="Courier New"/>
              </a:rPr>
              <a:t>input relation </a:t>
            </a:r>
            <a:r>
              <a:rPr lang="en-US" spc="-1" dirty="0">
                <a:solidFill>
                  <a:srgbClr val="3333FF"/>
                </a:solidFill>
                <a:latin typeface="Courier New"/>
              </a:rPr>
              <a:t>Route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(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>
                <a:solidFill>
                  <a:srgbClr val="000000"/>
                </a:solidFill>
                <a:latin typeface="Courier New"/>
              </a:rPr>
              <a:t>  subnet   :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ip_subnet_t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,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>
                <a:solidFill>
                  <a:srgbClr val="000000"/>
                </a:solidFill>
                <a:latin typeface="Courier New"/>
              </a:rPr>
              <a:t> 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gw_switch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uuid_t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,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>
                <a:solidFill>
                  <a:srgbClr val="000000"/>
                </a:solidFill>
                <a:latin typeface="Courier New"/>
              </a:rPr>
              <a:t>  distance : int)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</p:txBody>
      </p:sp>
      <p:sp>
        <p:nvSpPr>
          <p:cNvPr id="5" name="TextShape 5">
            <a:extLst>
              <a:ext uri="{FF2B5EF4-FFF2-40B4-BE49-F238E27FC236}">
                <a16:creationId xmlns:a16="http://schemas.microsoft.com/office/drawing/2014/main" id="{116EE5EB-9FD3-4589-891A-09E63DF8582A}"/>
              </a:ext>
            </a:extLst>
          </p:cNvPr>
          <p:cNvSpPr txBox="1"/>
          <p:nvPr/>
        </p:nvSpPr>
        <p:spPr>
          <a:xfrm>
            <a:off x="6335428" y="2208463"/>
            <a:ext cx="4410360" cy="11836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29260" indent="-320040"/>
            <a:r>
              <a:rPr lang="en-US" b="1" spc="-1" dirty="0">
                <a:solidFill>
                  <a:srgbClr val="000000"/>
                </a:solidFill>
                <a:latin typeface="Courier New"/>
              </a:rPr>
              <a:t>output relation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ShortestRoute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(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>
                <a:solidFill>
                  <a:srgbClr val="000000"/>
                </a:solidFill>
                <a:latin typeface="Courier New"/>
              </a:rPr>
              <a:t>  subnet   :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ip_subnet_t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,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>
                <a:solidFill>
                  <a:srgbClr val="000000"/>
                </a:solidFill>
                <a:latin typeface="Courier New"/>
              </a:rPr>
              <a:t> 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gw_switch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uuid_t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</p:txBody>
      </p:sp>
      <p:sp>
        <p:nvSpPr>
          <p:cNvPr id="6" name="TextShape 6">
            <a:extLst>
              <a:ext uri="{FF2B5EF4-FFF2-40B4-BE49-F238E27FC236}">
                <a16:creationId xmlns:a16="http://schemas.microsoft.com/office/drawing/2014/main" id="{B2F7343E-4716-466D-A603-149342CE4327}"/>
              </a:ext>
            </a:extLst>
          </p:cNvPr>
          <p:cNvSpPr txBox="1"/>
          <p:nvPr/>
        </p:nvSpPr>
        <p:spPr>
          <a:xfrm>
            <a:off x="699719" y="3285247"/>
            <a:ext cx="10424160" cy="59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429260" indent="-320040"/>
            <a:r>
              <a:rPr lang="en-US" spc="-1" dirty="0" err="1">
                <a:solidFill>
                  <a:srgbClr val="000000"/>
                </a:solidFill>
                <a:latin typeface="Courier New"/>
              </a:rPr>
              <a:t>ShortestRoute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subnet,switch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 :- Route(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subnet,sw,d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), 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>
                <a:solidFill>
                  <a:srgbClr val="000000"/>
                </a:solidFill>
                <a:latin typeface="Courier New"/>
              </a:rPr>
              <a:t>                     </a:t>
            </a:r>
            <a:r>
              <a:rPr lang="en-US" b="1" spc="-1" dirty="0">
                <a:solidFill>
                  <a:srgbClr val="000000"/>
                </a:solidFill>
                <a:latin typeface="Courier New"/>
              </a:rPr>
              <a:t>var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 switch = </a:t>
            </a:r>
            <a:r>
              <a:rPr lang="en-US" b="1" spc="-1" dirty="0">
                <a:solidFill>
                  <a:srgbClr val="000000"/>
                </a:solidFill>
                <a:latin typeface="Courier New"/>
              </a:rPr>
              <a:t>Aggregate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((subnet),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arg_min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sw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, d)).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</p:txBody>
      </p:sp>
      <p:sp>
        <p:nvSpPr>
          <p:cNvPr id="7" name="TextShape 10">
            <a:extLst>
              <a:ext uri="{FF2B5EF4-FFF2-40B4-BE49-F238E27FC236}">
                <a16:creationId xmlns:a16="http://schemas.microsoft.com/office/drawing/2014/main" id="{AB69B176-9E6A-4D63-820B-E093CCFB0895}"/>
              </a:ext>
            </a:extLst>
          </p:cNvPr>
          <p:cNvSpPr txBox="1"/>
          <p:nvPr/>
        </p:nvSpPr>
        <p:spPr>
          <a:xfrm>
            <a:off x="666185" y="2120093"/>
            <a:ext cx="1112685" cy="401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pc="-1" dirty="0"/>
              <a:t>Routing</a:t>
            </a: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0D5ECA05-5A0A-414A-9E8B-C3A92780F048}"/>
              </a:ext>
            </a:extLst>
          </p:cNvPr>
          <p:cNvSpPr/>
          <p:nvPr/>
        </p:nvSpPr>
        <p:spPr>
          <a:xfrm>
            <a:off x="641668" y="731520"/>
            <a:ext cx="10424160" cy="1261241"/>
          </a:xfrm>
          <a:prstGeom prst="rect">
            <a:avLst/>
          </a:prstGeom>
          <a:solidFill>
            <a:schemeClr val="bg1">
              <a:lumMod val="95000"/>
            </a:schemeClr>
          </a:solidFill>
          <a:ln w="29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Shape 8">
            <a:extLst>
              <a:ext uri="{FF2B5EF4-FFF2-40B4-BE49-F238E27FC236}">
                <a16:creationId xmlns:a16="http://schemas.microsoft.com/office/drawing/2014/main" id="{ADA1FB4A-6DFE-4C42-A961-6D679227912D}"/>
              </a:ext>
            </a:extLst>
          </p:cNvPr>
          <p:cNvSpPr txBox="1"/>
          <p:nvPr/>
        </p:nvSpPr>
        <p:spPr>
          <a:xfrm>
            <a:off x="6335428" y="795600"/>
            <a:ext cx="3505320" cy="85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429260" indent="-320040"/>
            <a:r>
              <a:rPr lang="en-US" b="1" spc="-1" dirty="0">
                <a:solidFill>
                  <a:srgbClr val="000000"/>
                </a:solidFill>
                <a:latin typeface="Courier New"/>
              </a:rPr>
              <a:t>input relation 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Link(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>
                <a:solidFill>
                  <a:srgbClr val="000000"/>
                </a:solidFill>
                <a:latin typeface="Courier New"/>
              </a:rPr>
              <a:t> 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from_switch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uuid_t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,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r>
              <a:rPr lang="en-US" spc="-1" dirty="0">
                <a:solidFill>
                  <a:srgbClr val="000000"/>
                </a:solidFill>
                <a:latin typeface="Courier New"/>
              </a:rPr>
              <a:t>   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to_switch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:  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uuid_t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,</a:t>
            </a:r>
            <a:endParaRPr lang="en-US" spc="-1" dirty="0">
              <a:solidFill>
                <a:srgbClr val="717074"/>
              </a:solidFill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latin typeface="Courier New"/>
              </a:rPr>
              <a:t>   port: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port_t</a:t>
            </a:r>
            <a:endParaRPr lang="en-US" spc="-1" dirty="0">
              <a:solidFill>
                <a:srgbClr val="717074"/>
              </a:solidFill>
              <a:latin typeface="Arial"/>
            </a:endParaRPr>
          </a:p>
        </p:txBody>
      </p:sp>
      <p:sp>
        <p:nvSpPr>
          <p:cNvPr id="10" name="TextShape 9">
            <a:extLst>
              <a:ext uri="{FF2B5EF4-FFF2-40B4-BE49-F238E27FC236}">
                <a16:creationId xmlns:a16="http://schemas.microsoft.com/office/drawing/2014/main" id="{FFDCED10-2119-4082-9E59-E6C9149EC20E}"/>
              </a:ext>
            </a:extLst>
          </p:cNvPr>
          <p:cNvSpPr txBox="1"/>
          <p:nvPr/>
        </p:nvSpPr>
        <p:spPr>
          <a:xfrm>
            <a:off x="2447788" y="795600"/>
            <a:ext cx="4046040" cy="85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29260" indent="-320040"/>
            <a:r>
              <a:rPr lang="en-US" b="1" spc="-1" dirty="0">
                <a:solidFill>
                  <a:srgbClr val="000000"/>
                </a:solidFill>
                <a:latin typeface="Courier New"/>
              </a:rPr>
              <a:t>input relation 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Switch(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  <a:p>
            <a:pPr marL="429260" indent="-320040"/>
            <a:r>
              <a:rPr lang="en-US" spc="-1" dirty="0">
                <a:solidFill>
                  <a:srgbClr val="000000"/>
                </a:solidFill>
                <a:latin typeface="Courier New"/>
              </a:rPr>
              <a:t>  id: 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uuid_t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pc="-1" dirty="0">
              <a:solidFill>
                <a:srgbClr val="717074"/>
              </a:solidFill>
              <a:latin typeface="Arial"/>
              <a:cs typeface="Arial"/>
            </a:endParaRPr>
          </a:p>
        </p:txBody>
      </p:sp>
      <p:sp>
        <p:nvSpPr>
          <p:cNvPr id="11" name="TextShape 10">
            <a:extLst>
              <a:ext uri="{FF2B5EF4-FFF2-40B4-BE49-F238E27FC236}">
                <a16:creationId xmlns:a16="http://schemas.microsoft.com/office/drawing/2014/main" id="{F608AF81-2541-4584-8349-5F279186CBBB}"/>
              </a:ext>
            </a:extLst>
          </p:cNvPr>
          <p:cNvSpPr txBox="1"/>
          <p:nvPr/>
        </p:nvSpPr>
        <p:spPr>
          <a:xfrm>
            <a:off x="666185" y="757721"/>
            <a:ext cx="1113047" cy="380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pc="-1" dirty="0"/>
              <a:t>Topology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1FCE277-E545-4184-A386-25A3BB938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D295A3-96FB-4E80-91AF-4225D266C5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" grpId="0"/>
      <p:bldP spid="1554" grpId="0"/>
      <p:bldP spid="1558" grpId="0" animBg="1"/>
      <p:bldP spid="4" grpId="0"/>
      <p:bldP spid="5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5F88-1E22-26C9-B524-7466617D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899C22-7925-E733-5338-57391D554E2A}"/>
              </a:ext>
            </a:extLst>
          </p:cNvPr>
          <p:cNvSpPr/>
          <p:nvPr/>
        </p:nvSpPr>
        <p:spPr>
          <a:xfrm>
            <a:off x="1242465" y="3360284"/>
            <a:ext cx="2917372" cy="30625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Management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plane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EE1A61-0520-3041-0D86-718A31E519C3}"/>
              </a:ext>
            </a:extLst>
          </p:cNvPr>
          <p:cNvSpPr/>
          <p:nvPr/>
        </p:nvSpPr>
        <p:spPr>
          <a:xfrm>
            <a:off x="4637314" y="3360284"/>
            <a:ext cx="2917372" cy="30625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Control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plane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31AB46-487E-E504-6C46-7EC20040B87E}"/>
              </a:ext>
            </a:extLst>
          </p:cNvPr>
          <p:cNvSpPr/>
          <p:nvPr/>
        </p:nvSpPr>
        <p:spPr>
          <a:xfrm>
            <a:off x="8032163" y="3360284"/>
            <a:ext cx="2917372" cy="3062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planes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EC78129-87EB-2A86-CB52-F0FE19A61225}"/>
              </a:ext>
            </a:extLst>
          </p:cNvPr>
          <p:cNvSpPr/>
          <p:nvPr/>
        </p:nvSpPr>
        <p:spPr>
          <a:xfrm rot="16200000">
            <a:off x="5896126" y="-868727"/>
            <a:ext cx="430567" cy="7192514"/>
          </a:xfrm>
          <a:prstGeom prst="rightBrace">
            <a:avLst>
              <a:gd name="adj1" fmla="val 236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745E9-2FD9-51A8-0893-D038EC91A42C}"/>
              </a:ext>
            </a:extLst>
          </p:cNvPr>
          <p:cNvSpPr txBox="1"/>
          <p:nvPr/>
        </p:nvSpPr>
        <p:spPr>
          <a:xfrm>
            <a:off x="5307196" y="1496903"/>
            <a:ext cx="1602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Program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96CF801-9162-448D-208D-EF5B9B7D869F}"/>
              </a:ext>
            </a:extLst>
          </p:cNvPr>
          <p:cNvSpPr/>
          <p:nvPr/>
        </p:nvSpPr>
        <p:spPr>
          <a:xfrm>
            <a:off x="5891753" y="2093606"/>
            <a:ext cx="433633" cy="41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4784C9-F36F-8B2E-08CB-7F693411D8AC}"/>
              </a:ext>
            </a:extLst>
          </p:cNvPr>
          <p:cNvSpPr/>
          <p:nvPr/>
        </p:nvSpPr>
        <p:spPr>
          <a:xfrm>
            <a:off x="8305541" y="3612790"/>
            <a:ext cx="2917372" cy="3062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planes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4A6FDD-114E-28C1-3AE1-4673C481200A}"/>
              </a:ext>
            </a:extLst>
          </p:cNvPr>
          <p:cNvSpPr/>
          <p:nvPr/>
        </p:nvSpPr>
        <p:spPr>
          <a:xfrm>
            <a:off x="8578919" y="3795486"/>
            <a:ext cx="2917372" cy="3062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planes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1DEBA81-5C0E-A81F-CCB6-120394BF6B8A}"/>
              </a:ext>
            </a:extLst>
          </p:cNvPr>
          <p:cNvSpPr/>
          <p:nvPr/>
        </p:nvSpPr>
        <p:spPr>
          <a:xfrm>
            <a:off x="2484334" y="2941644"/>
            <a:ext cx="433633" cy="41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10D53A6-DE16-BBE5-9D42-FBC98A0B6E24}"/>
              </a:ext>
            </a:extLst>
          </p:cNvPr>
          <p:cNvSpPr/>
          <p:nvPr/>
        </p:nvSpPr>
        <p:spPr>
          <a:xfrm>
            <a:off x="5879183" y="2941644"/>
            <a:ext cx="433633" cy="41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FEACD5B-D3CB-A5AB-EC56-A6F35C7C783F}"/>
              </a:ext>
            </a:extLst>
          </p:cNvPr>
          <p:cNvSpPr/>
          <p:nvPr/>
        </p:nvSpPr>
        <p:spPr>
          <a:xfrm>
            <a:off x="9376528" y="2941644"/>
            <a:ext cx="433633" cy="41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0E14EA0-20F0-1116-B80B-E9FA709D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D92E-AF1C-9279-1E17-14078A1E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planes for a lightbulb</a:t>
            </a:r>
          </a:p>
        </p:txBody>
      </p:sp>
      <p:pic>
        <p:nvPicPr>
          <p:cNvPr id="5" name="Content Placeholder 4" descr="A picture containing text, jack&#10;&#10;Description automatically generated">
            <a:extLst>
              <a:ext uri="{FF2B5EF4-FFF2-40B4-BE49-F238E27FC236}">
                <a16:creationId xmlns:a16="http://schemas.microsoft.com/office/drawing/2014/main" id="{7141D16C-B9FE-0448-7D29-ECEC36E6C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86836"/>
            <a:ext cx="10515598" cy="4828916"/>
          </a:xfr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B6B77938-50FE-BEBF-29E2-446845263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763" r="22436" b="3138"/>
          <a:stretch/>
        </p:blipFill>
        <p:spPr>
          <a:xfrm>
            <a:off x="188536" y="3815915"/>
            <a:ext cx="1071002" cy="192819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2872F9D-F0E0-C57E-AD38-97AF7CE9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9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Down 27">
            <a:extLst>
              <a:ext uri="{FF2B5EF4-FFF2-40B4-BE49-F238E27FC236}">
                <a16:creationId xmlns:a16="http://schemas.microsoft.com/office/drawing/2014/main" id="{977FFDEB-9A0B-FDB6-3B9A-109761F7EC8D}"/>
              </a:ext>
            </a:extLst>
          </p:cNvPr>
          <p:cNvSpPr/>
          <p:nvPr/>
        </p:nvSpPr>
        <p:spPr>
          <a:xfrm>
            <a:off x="6353768" y="1653454"/>
            <a:ext cx="433633" cy="1646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80CDC5F-5FF6-2527-F12E-9C4412208147}"/>
              </a:ext>
            </a:extLst>
          </p:cNvPr>
          <p:cNvSpPr/>
          <p:nvPr/>
        </p:nvSpPr>
        <p:spPr>
          <a:xfrm>
            <a:off x="9879847" y="1653454"/>
            <a:ext cx="433633" cy="1646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5760B32-2C4F-EC12-0959-572BDD6E41AC}"/>
              </a:ext>
            </a:extLst>
          </p:cNvPr>
          <p:cNvSpPr/>
          <p:nvPr/>
        </p:nvSpPr>
        <p:spPr>
          <a:xfrm>
            <a:off x="2936821" y="1653454"/>
            <a:ext cx="433633" cy="1646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5B67-9446-3932-0FC2-3DD1F821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25" y="60628"/>
            <a:ext cx="10515600" cy="701356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7CDBB5-CC23-36E9-70C6-0BD2BA8B1E89}"/>
              </a:ext>
            </a:extLst>
          </p:cNvPr>
          <p:cNvSpPr/>
          <p:nvPr/>
        </p:nvSpPr>
        <p:spPr>
          <a:xfrm>
            <a:off x="1694952" y="3299656"/>
            <a:ext cx="2917372" cy="30625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OVSDB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Management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1F64A6-4B1D-C5FD-374A-6CF4CE4CC229}"/>
              </a:ext>
            </a:extLst>
          </p:cNvPr>
          <p:cNvSpPr/>
          <p:nvPr/>
        </p:nvSpPr>
        <p:spPr>
          <a:xfrm>
            <a:off x="5089801" y="3299656"/>
            <a:ext cx="2917372" cy="30625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Differential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Datalog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Control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46A28F-B3E2-B81F-EB89-2CDF0BDB5F29}"/>
              </a:ext>
            </a:extLst>
          </p:cNvPr>
          <p:cNvSpPr/>
          <p:nvPr/>
        </p:nvSpPr>
        <p:spPr>
          <a:xfrm>
            <a:off x="8484650" y="3299656"/>
            <a:ext cx="2917372" cy="3062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planes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C962B8-A50E-AC79-B411-6F1B8E9115A5}"/>
              </a:ext>
            </a:extLst>
          </p:cNvPr>
          <p:cNvSpPr/>
          <p:nvPr/>
        </p:nvSpPr>
        <p:spPr>
          <a:xfrm>
            <a:off x="8758028" y="3552162"/>
            <a:ext cx="2917372" cy="3062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planes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D1AF2F-6649-D3C2-623A-DBA11556E2A5}"/>
              </a:ext>
            </a:extLst>
          </p:cNvPr>
          <p:cNvSpPr/>
          <p:nvPr/>
        </p:nvSpPr>
        <p:spPr>
          <a:xfrm>
            <a:off x="9031406" y="3734858"/>
            <a:ext cx="2917372" cy="3062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P4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planes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4A5D6-360D-2D64-0D52-583899BCFC00}"/>
              </a:ext>
            </a:extLst>
          </p:cNvPr>
          <p:cNvSpPr/>
          <p:nvPr/>
        </p:nvSpPr>
        <p:spPr>
          <a:xfrm>
            <a:off x="1767526" y="2125744"/>
            <a:ext cx="9907873" cy="6881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Type checked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0103F8-5FBC-6DCF-9787-F884EE2DEFF2}"/>
              </a:ext>
            </a:extLst>
          </p:cNvPr>
          <p:cNvSpPr/>
          <p:nvPr/>
        </p:nvSpPr>
        <p:spPr>
          <a:xfrm>
            <a:off x="4454165" y="2813901"/>
            <a:ext cx="834272" cy="33700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AF7693-ECD9-3DF6-A1A5-52B63FC962A7}"/>
              </a:ext>
            </a:extLst>
          </p:cNvPr>
          <p:cNvSpPr/>
          <p:nvPr/>
        </p:nvSpPr>
        <p:spPr>
          <a:xfrm>
            <a:off x="7863415" y="2813901"/>
            <a:ext cx="834272" cy="33700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033A1A15-0D0B-D273-39E1-3611C146AB8F}"/>
              </a:ext>
            </a:extLst>
          </p:cNvPr>
          <p:cNvSpPr/>
          <p:nvPr/>
        </p:nvSpPr>
        <p:spPr>
          <a:xfrm>
            <a:off x="4454166" y="4227922"/>
            <a:ext cx="834272" cy="5844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7A267884-5784-C2F5-045D-7254E057B1DB}"/>
              </a:ext>
            </a:extLst>
          </p:cNvPr>
          <p:cNvSpPr/>
          <p:nvPr/>
        </p:nvSpPr>
        <p:spPr>
          <a:xfrm>
            <a:off x="7863414" y="4227922"/>
            <a:ext cx="834272" cy="5844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C55BB-A7FD-96BF-6ADB-C1B94CFA84A0}"/>
              </a:ext>
            </a:extLst>
          </p:cNvPr>
          <p:cNvSpPr txBox="1"/>
          <p:nvPr/>
        </p:nvSpPr>
        <p:spPr>
          <a:xfrm>
            <a:off x="2140161" y="1055214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DB schema</a:t>
            </a:r>
          </a:p>
        </p:txBody>
      </p:sp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27F10DCD-518A-9198-A149-AC59C5009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025898" y="3817047"/>
            <a:ext cx="1990674" cy="1990674"/>
          </a:xfrm>
          <a:prstGeom prst="rect">
            <a:avLst/>
          </a:prstGeom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678186B-6D27-A82F-4045-7281001380D8}"/>
              </a:ext>
            </a:extLst>
          </p:cNvPr>
          <p:cNvSpPr/>
          <p:nvPr/>
        </p:nvSpPr>
        <p:spPr>
          <a:xfrm>
            <a:off x="860679" y="4227922"/>
            <a:ext cx="834272" cy="5844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9948C-54C3-7EA3-76E4-D400652A9621}"/>
              </a:ext>
            </a:extLst>
          </p:cNvPr>
          <p:cNvSpPr txBox="1"/>
          <p:nvPr/>
        </p:nvSpPr>
        <p:spPr>
          <a:xfrm>
            <a:off x="5272126" y="1055214"/>
            <a:ext cx="2712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DDlog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AC2E3F-08D5-E11B-A495-5CF717B668B4}"/>
              </a:ext>
            </a:extLst>
          </p:cNvPr>
          <p:cNvSpPr txBox="1"/>
          <p:nvPr/>
        </p:nvSpPr>
        <p:spPr>
          <a:xfrm>
            <a:off x="9083187" y="1055214"/>
            <a:ext cx="2120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 program</a:t>
            </a:r>
          </a:p>
        </p:txBody>
      </p:sp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89A32614-0A94-1827-3DF7-964B7DC96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63" r="22436" b="3138"/>
          <a:stretch/>
        </p:blipFill>
        <p:spPr>
          <a:xfrm>
            <a:off x="-48240" y="3781316"/>
            <a:ext cx="1071002" cy="1928191"/>
          </a:xfrm>
          <a:prstGeom prst="rect">
            <a:avLst/>
          </a:prstGeom>
        </p:spPr>
      </p:pic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15B9F8E-1E53-01C6-FB96-C63CC809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C1011CC-BDA9-2AD6-77FD-CB1237B26A67}"/>
              </a:ext>
            </a:extLst>
          </p:cNvPr>
          <p:cNvSpPr/>
          <p:nvPr/>
        </p:nvSpPr>
        <p:spPr>
          <a:xfrm>
            <a:off x="4228438" y="4952654"/>
            <a:ext cx="2223154" cy="1036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66B732-2077-3614-D3F2-ABA43BA75398}"/>
              </a:ext>
            </a:extLst>
          </p:cNvPr>
          <p:cNvSpPr/>
          <p:nvPr/>
        </p:nvSpPr>
        <p:spPr>
          <a:xfrm>
            <a:off x="4278950" y="3546054"/>
            <a:ext cx="2223154" cy="10369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80353-7EC4-6636-FA3F-DFE1A85E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96"/>
            <a:ext cx="10515600" cy="1325563"/>
          </a:xfrm>
        </p:spPr>
        <p:txBody>
          <a:bodyPr/>
          <a:lstStyle/>
          <a:p>
            <a:r>
              <a:rPr lang="en-US" dirty="0"/>
              <a:t>Management plane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3D59E55-CD64-EBDE-E301-CD49452020A0}"/>
              </a:ext>
            </a:extLst>
          </p:cNvPr>
          <p:cNvSpPr/>
          <p:nvPr/>
        </p:nvSpPr>
        <p:spPr>
          <a:xfrm>
            <a:off x="2165622" y="4465294"/>
            <a:ext cx="834272" cy="5844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58AF1597-CCC9-3887-8C2A-024281C17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747" y="5744106"/>
            <a:ext cx="914400" cy="914400"/>
          </a:xfrm>
          <a:prstGeom prst="rect">
            <a:avLst/>
          </a:prstGeom>
        </p:spPr>
      </p:pic>
      <p:pic>
        <p:nvPicPr>
          <p:cNvPr id="11" name="Graphic 10" descr="Table with solid fill">
            <a:extLst>
              <a:ext uri="{FF2B5EF4-FFF2-40B4-BE49-F238E27FC236}">
                <a16:creationId xmlns:a16="http://schemas.microsoft.com/office/drawing/2014/main" id="{7A7FB3D1-013C-6579-19A8-FA7A4637B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5700" y="3469286"/>
            <a:ext cx="914400" cy="914400"/>
          </a:xfrm>
          <a:prstGeom prst="rect">
            <a:avLst/>
          </a:prstGeom>
        </p:spPr>
      </p:pic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6DA146C9-E7C7-F9B2-9627-2DA3C47E6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1825" y="3711230"/>
            <a:ext cx="914400" cy="914400"/>
          </a:xfrm>
          <a:prstGeom prst="rect">
            <a:avLst/>
          </a:prstGeom>
        </p:spPr>
      </p:pic>
      <p:pic>
        <p:nvPicPr>
          <p:cNvPr id="13" name="Graphic 12" descr="Table with solid fill">
            <a:extLst>
              <a:ext uri="{FF2B5EF4-FFF2-40B4-BE49-F238E27FC236}">
                <a16:creationId xmlns:a16="http://schemas.microsoft.com/office/drawing/2014/main" id="{E4048A26-F8CF-8051-A14E-9FECD706F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0015" y="5075202"/>
            <a:ext cx="914400" cy="914400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E90C3CD2-1330-C4C0-189D-42D03AC423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3763" r="22436" b="3138"/>
          <a:stretch/>
        </p:blipFill>
        <p:spPr>
          <a:xfrm>
            <a:off x="1187771" y="3815915"/>
            <a:ext cx="1071002" cy="192819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368FB6-BF6E-53F0-2629-9CB1EA30ADFE}"/>
              </a:ext>
            </a:extLst>
          </p:cNvPr>
          <p:cNvSpPr/>
          <p:nvPr/>
        </p:nvSpPr>
        <p:spPr>
          <a:xfrm>
            <a:off x="6518628" y="3724153"/>
            <a:ext cx="2125955" cy="66817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AA5DD6-4529-39FF-EE0B-D4CE04737F1A}"/>
              </a:ext>
            </a:extLst>
          </p:cNvPr>
          <p:cNvSpPr txBox="1"/>
          <p:nvPr/>
        </p:nvSpPr>
        <p:spPr>
          <a:xfrm>
            <a:off x="3995800" y="3054327"/>
            <a:ext cx="2091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Desired state</a:t>
            </a:r>
          </a:p>
        </p:txBody>
      </p:sp>
      <p:pic>
        <p:nvPicPr>
          <p:cNvPr id="18" name="Graphic 17" descr="Table with solid fill">
            <a:extLst>
              <a:ext uri="{FF2B5EF4-FFF2-40B4-BE49-F238E27FC236}">
                <a16:creationId xmlns:a16="http://schemas.microsoft.com/office/drawing/2014/main" id="{6F30619E-E76C-80B6-1F9B-F87FE69D3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8595" y="4902748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D6CA77-F900-716E-2A98-6F9BC7962E5C}"/>
              </a:ext>
            </a:extLst>
          </p:cNvPr>
          <p:cNvSpPr txBox="1"/>
          <p:nvPr/>
        </p:nvSpPr>
        <p:spPr>
          <a:xfrm>
            <a:off x="4371329" y="5939696"/>
            <a:ext cx="218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Realized state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0848DE5A-8E81-F27E-DE2B-39A0233B98BC}"/>
              </a:ext>
            </a:extLst>
          </p:cNvPr>
          <p:cNvSpPr/>
          <p:nvPr/>
        </p:nvSpPr>
        <p:spPr>
          <a:xfrm>
            <a:off x="6451592" y="5098769"/>
            <a:ext cx="2184124" cy="744717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A84C13-8AE8-7D60-7C7C-C608E4A0F981}"/>
              </a:ext>
            </a:extLst>
          </p:cNvPr>
          <p:cNvSpPr/>
          <p:nvPr/>
        </p:nvSpPr>
        <p:spPr>
          <a:xfrm>
            <a:off x="3004476" y="3711230"/>
            <a:ext cx="565554" cy="1917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br>
              <a:rPr lang="en-US" dirty="0"/>
            </a:br>
            <a:r>
              <a:rPr lang="en-US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0B9970-D92A-4E23-8E76-52DF68531BC6}"/>
              </a:ext>
            </a:extLst>
          </p:cNvPr>
          <p:cNvSpPr txBox="1"/>
          <p:nvPr/>
        </p:nvSpPr>
        <p:spPr>
          <a:xfrm>
            <a:off x="720813" y="1101867"/>
            <a:ext cx="7755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Represent </a:t>
            </a:r>
            <a:r>
              <a:rPr lang="en-US" sz="2400"/>
              <a:t>and persist network </a:t>
            </a:r>
            <a:r>
              <a:rPr lang="en-US" sz="2400" dirty="0"/>
              <a:t>state as database relations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E.g., tables of switches, links, hosts, policies,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DB APIs to read/write the network state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40131483-F448-618E-55CF-8E033AF150D0}"/>
              </a:ext>
            </a:extLst>
          </p:cNvPr>
          <p:cNvSpPr/>
          <p:nvPr/>
        </p:nvSpPr>
        <p:spPr>
          <a:xfrm>
            <a:off x="3552833" y="4916888"/>
            <a:ext cx="679010" cy="744717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971593B-8689-DBDD-7FF4-1843CE0A6984}"/>
              </a:ext>
            </a:extLst>
          </p:cNvPr>
          <p:cNvSpPr/>
          <p:nvPr/>
        </p:nvSpPr>
        <p:spPr>
          <a:xfrm>
            <a:off x="3548619" y="3850614"/>
            <a:ext cx="730331" cy="533072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6F15268-B406-98C1-40A7-D5CFD1620076}"/>
              </a:ext>
            </a:extLst>
          </p:cNvPr>
          <p:cNvSpPr/>
          <p:nvPr/>
        </p:nvSpPr>
        <p:spPr>
          <a:xfrm>
            <a:off x="3283747" y="2603196"/>
            <a:ext cx="4438339" cy="4191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0E64C-A0C0-0430-87D4-7F100C53C536}"/>
              </a:ext>
            </a:extLst>
          </p:cNvPr>
          <p:cNvSpPr txBox="1"/>
          <p:nvPr/>
        </p:nvSpPr>
        <p:spPr>
          <a:xfrm>
            <a:off x="9232527" y="4168430"/>
            <a:ext cx="14182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control</a:t>
            </a:r>
            <a:br>
              <a:rPr lang="en-US" sz="3200" dirty="0"/>
            </a:br>
            <a:r>
              <a:rPr lang="en-US" sz="3200" dirty="0"/>
              <a:t>plane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94F5D254-CA41-6415-795C-2B5D12E7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F363858-D101-B1EB-E211-29B3641CC675}"/>
              </a:ext>
            </a:extLst>
          </p:cNvPr>
          <p:cNvSpPr/>
          <p:nvPr/>
        </p:nvSpPr>
        <p:spPr>
          <a:xfrm>
            <a:off x="3424379" y="5039831"/>
            <a:ext cx="2223154" cy="1036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451B5E-9DB1-46C3-77FD-67D5B6D92AC1}"/>
              </a:ext>
            </a:extLst>
          </p:cNvPr>
          <p:cNvSpPr/>
          <p:nvPr/>
        </p:nvSpPr>
        <p:spPr>
          <a:xfrm>
            <a:off x="3474891" y="3633231"/>
            <a:ext cx="2223154" cy="10369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0BE6B-048F-F7C6-5921-42B9DE2B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85FA-18BB-3DCE-4317-5E47CDEF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869"/>
            <a:ext cx="10515600" cy="11888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Express network state as </a:t>
            </a:r>
            <a:r>
              <a:rPr lang="en-US" b="1" dirty="0"/>
              <a:t>database views</a:t>
            </a:r>
          </a:p>
          <a:p>
            <a:r>
              <a:rPr lang="en-US" dirty="0"/>
              <a:t>Queries compute views as functions of the realized and desired state</a:t>
            </a:r>
          </a:p>
          <a:p>
            <a:r>
              <a:rPr lang="en-US" dirty="0"/>
              <a:t>Maintains the contents of the views </a:t>
            </a:r>
            <a:r>
              <a:rPr lang="en-US" b="1" dirty="0"/>
              <a:t>automatically</a:t>
            </a:r>
            <a:r>
              <a:rPr lang="en-US" dirty="0"/>
              <a:t> and </a:t>
            </a:r>
            <a:r>
              <a:rPr lang="en-US" b="1" dirty="0"/>
              <a:t>incrementally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935A455-87CF-8B53-71BA-240DF287DD3A}"/>
              </a:ext>
            </a:extLst>
          </p:cNvPr>
          <p:cNvSpPr/>
          <p:nvPr/>
        </p:nvSpPr>
        <p:spPr>
          <a:xfrm>
            <a:off x="1443490" y="3843544"/>
            <a:ext cx="2125955" cy="66817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ACA2BEE-0011-E26F-C963-FF1E05A699CF}"/>
              </a:ext>
            </a:extLst>
          </p:cNvPr>
          <p:cNvSpPr/>
          <p:nvPr/>
        </p:nvSpPr>
        <p:spPr>
          <a:xfrm>
            <a:off x="1376454" y="5218160"/>
            <a:ext cx="2184124" cy="744717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D8FB54-F491-13BE-4888-A3F34B0F3FF0}"/>
              </a:ext>
            </a:extLst>
          </p:cNvPr>
          <p:cNvSpPr/>
          <p:nvPr/>
        </p:nvSpPr>
        <p:spPr>
          <a:xfrm>
            <a:off x="3283747" y="2894844"/>
            <a:ext cx="6254014" cy="3899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A8B8C8D1-CC0A-FCE9-B797-18CE45918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2338" y="3499911"/>
            <a:ext cx="914400" cy="914400"/>
          </a:xfrm>
          <a:prstGeom prst="rect">
            <a:avLst/>
          </a:prstGeom>
        </p:spPr>
      </p:pic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CA0B05BE-6C52-CCF9-E4A0-8F30D053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463" y="3741855"/>
            <a:ext cx="914400" cy="914400"/>
          </a:xfrm>
          <a:prstGeom prst="rect">
            <a:avLst/>
          </a:prstGeom>
        </p:spPr>
      </p:pic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EC4C9722-8413-7FB3-E483-9A3C143D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653" y="5105827"/>
            <a:ext cx="914400" cy="914400"/>
          </a:xfrm>
          <a:prstGeom prst="rect">
            <a:avLst/>
          </a:prstGeom>
        </p:spPr>
      </p:pic>
      <p:pic>
        <p:nvPicPr>
          <p:cNvPr id="10" name="Graphic 9" descr="Table with solid fill">
            <a:extLst>
              <a:ext uri="{FF2B5EF4-FFF2-40B4-BE49-F238E27FC236}">
                <a16:creationId xmlns:a16="http://schemas.microsoft.com/office/drawing/2014/main" id="{08AFDB44-BE1A-2CAE-60DB-E62F994B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233" y="4933373"/>
            <a:ext cx="914400" cy="914400"/>
          </a:xfrm>
          <a:prstGeom prst="rect">
            <a:avLst/>
          </a:prstGeom>
        </p:spPr>
      </p:pic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52E3669D-1BC4-F1DA-49B8-C96D8A273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8636" y="3394611"/>
            <a:ext cx="914400" cy="914400"/>
          </a:xfrm>
          <a:prstGeom prst="rect">
            <a:avLst/>
          </a:prstGeom>
        </p:spPr>
      </p:pic>
      <p:pic>
        <p:nvPicPr>
          <p:cNvPr id="14" name="Graphic 13" descr="Table outline">
            <a:extLst>
              <a:ext uri="{FF2B5EF4-FFF2-40B4-BE49-F238E27FC236}">
                <a16:creationId xmlns:a16="http://schemas.microsoft.com/office/drawing/2014/main" id="{FACA40E2-7962-82EA-22C3-6691F5349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9479" y="4420391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4218C7-A566-74B4-9705-F2D4BABE6F63}"/>
              </a:ext>
            </a:extLst>
          </p:cNvPr>
          <p:cNvSpPr/>
          <p:nvPr/>
        </p:nvSpPr>
        <p:spPr>
          <a:xfrm>
            <a:off x="6228379" y="3418064"/>
            <a:ext cx="1249472" cy="8509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9BCE2A-D3B6-C12F-C8CB-8378AFFDDE48}"/>
              </a:ext>
            </a:extLst>
          </p:cNvPr>
          <p:cNvSpPr/>
          <p:nvPr/>
        </p:nvSpPr>
        <p:spPr>
          <a:xfrm>
            <a:off x="6259222" y="4441359"/>
            <a:ext cx="1249472" cy="8509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vlan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452CAC-5391-91B2-1841-2D87A6A84F70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5476738" y="3843544"/>
            <a:ext cx="751641" cy="11356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71B72-BC2F-3B6A-BA3B-ECFCC96592B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61053" y="4269023"/>
            <a:ext cx="885014" cy="129400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448198-B576-792C-4C07-138D1267390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02863" y="4199055"/>
            <a:ext cx="1764790" cy="44792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06F5C1-740A-9A5F-9534-02A97ABA59B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361053" y="4866839"/>
            <a:ext cx="898169" cy="69618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364051-CCDD-3E8F-857E-B1781EF3F411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7508694" y="4866839"/>
            <a:ext cx="590785" cy="1075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7B55B7-801A-5305-CB14-40C62B08590B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7477851" y="3843544"/>
            <a:ext cx="590785" cy="826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CF2223-4B67-064B-C6C2-E56069B6C47E}"/>
              </a:ext>
            </a:extLst>
          </p:cNvPr>
          <p:cNvSpPr txBox="1"/>
          <p:nvPr/>
        </p:nvSpPr>
        <p:spPr>
          <a:xfrm>
            <a:off x="3474891" y="3191410"/>
            <a:ext cx="2091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Desired state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D7B5BB-BF3B-BA83-1DAA-2BA51E809255}"/>
              </a:ext>
            </a:extLst>
          </p:cNvPr>
          <p:cNvSpPr txBox="1"/>
          <p:nvPr/>
        </p:nvSpPr>
        <p:spPr>
          <a:xfrm>
            <a:off x="3486172" y="6066441"/>
            <a:ext cx="218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Realized state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BC61629-3452-33BF-731E-C5D5A528FF8D}"/>
              </a:ext>
            </a:extLst>
          </p:cNvPr>
          <p:cNvSpPr/>
          <p:nvPr/>
        </p:nvSpPr>
        <p:spPr>
          <a:xfrm>
            <a:off x="8917468" y="3499911"/>
            <a:ext cx="2125955" cy="66817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86A1006-5F05-5008-D156-1F6DCFFF3357}"/>
              </a:ext>
            </a:extLst>
          </p:cNvPr>
          <p:cNvSpPr/>
          <p:nvPr/>
        </p:nvSpPr>
        <p:spPr>
          <a:xfrm>
            <a:off x="8940494" y="4516645"/>
            <a:ext cx="2125955" cy="66817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27A2F333-C2BF-9633-844B-CE226CC5711B}"/>
              </a:ext>
            </a:extLst>
          </p:cNvPr>
          <p:cNvSpPr/>
          <p:nvPr/>
        </p:nvSpPr>
        <p:spPr>
          <a:xfrm>
            <a:off x="5698045" y="5302735"/>
            <a:ext cx="5368404" cy="744717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61D4EC-998E-6954-1B98-DB5D8A2A9910}"/>
              </a:ext>
            </a:extLst>
          </p:cNvPr>
          <p:cNvSpPr txBox="1"/>
          <p:nvPr/>
        </p:nvSpPr>
        <p:spPr>
          <a:xfrm>
            <a:off x="10926689" y="4007569"/>
            <a:ext cx="1273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data</a:t>
            </a:r>
            <a:br>
              <a:rPr lang="en-US" sz="3200" dirty="0"/>
            </a:br>
            <a:r>
              <a:rPr lang="en-US" sz="3200" dirty="0"/>
              <a:t>planes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2912CB-B547-2DC6-A11C-85275EA98A78}"/>
              </a:ext>
            </a:extLst>
          </p:cNvPr>
          <p:cNvSpPr txBox="1"/>
          <p:nvPr/>
        </p:nvSpPr>
        <p:spPr>
          <a:xfrm>
            <a:off x="45090" y="4182902"/>
            <a:ext cx="1169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mgmt</a:t>
            </a:r>
            <a:br>
              <a:rPr lang="en-US" sz="3200" dirty="0"/>
            </a:br>
            <a:r>
              <a:rPr lang="en-US" sz="3200" dirty="0"/>
              <a:t>plane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6E6EE6-9C40-57D7-B3C1-B4DBFA80AFFC}"/>
              </a:ext>
            </a:extLst>
          </p:cNvPr>
          <p:cNvSpPr txBox="1"/>
          <p:nvPr/>
        </p:nvSpPr>
        <p:spPr>
          <a:xfrm>
            <a:off x="8057215" y="3126921"/>
            <a:ext cx="99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views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2676B1-90A2-2298-DF60-2C3381E68670}"/>
              </a:ext>
            </a:extLst>
          </p:cNvPr>
          <p:cNvSpPr txBox="1"/>
          <p:nvPr/>
        </p:nvSpPr>
        <p:spPr>
          <a:xfrm>
            <a:off x="6219768" y="289484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F296F88B-7E43-17C8-7E25-2426C947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Left 27">
            <a:extLst>
              <a:ext uri="{FF2B5EF4-FFF2-40B4-BE49-F238E27FC236}">
                <a16:creationId xmlns:a16="http://schemas.microsoft.com/office/drawing/2014/main" id="{D406D212-C69E-4F5B-AF7B-DAD997ED7A34}"/>
              </a:ext>
            </a:extLst>
          </p:cNvPr>
          <p:cNvSpPr/>
          <p:nvPr/>
        </p:nvSpPr>
        <p:spPr>
          <a:xfrm>
            <a:off x="2020240" y="5462807"/>
            <a:ext cx="5496043" cy="435373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E02360-6B15-682F-6A3E-F2C4F63F90E6}"/>
              </a:ext>
            </a:extLst>
          </p:cNvPr>
          <p:cNvSpPr/>
          <p:nvPr/>
        </p:nvSpPr>
        <p:spPr>
          <a:xfrm>
            <a:off x="7128331" y="4108925"/>
            <a:ext cx="2236012" cy="14818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switches</a:t>
            </a:r>
          </a:p>
        </p:txBody>
      </p:sp>
      <p:pic>
        <p:nvPicPr>
          <p:cNvPr id="15" name="Graphic 14" descr="Table outline">
            <a:extLst>
              <a:ext uri="{FF2B5EF4-FFF2-40B4-BE49-F238E27FC236}">
                <a16:creationId xmlns:a16="http://schemas.microsoft.com/office/drawing/2014/main" id="{1DD88D4F-FE12-B8FC-88A1-30FC13D9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916" y="4096371"/>
            <a:ext cx="914400" cy="914400"/>
          </a:xfrm>
          <a:prstGeom prst="rect">
            <a:avLst/>
          </a:prstGeom>
        </p:spPr>
      </p:pic>
      <p:pic>
        <p:nvPicPr>
          <p:cNvPr id="18" name="Graphic 17" descr="Table outline">
            <a:extLst>
              <a:ext uri="{FF2B5EF4-FFF2-40B4-BE49-F238E27FC236}">
                <a16:creationId xmlns:a16="http://schemas.microsoft.com/office/drawing/2014/main" id="{5BC14BAC-005B-1A27-4EA0-63E925BD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9606" y="4083510"/>
            <a:ext cx="914400" cy="914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FF669B-E809-1A63-9502-F0FFD08FAA18}"/>
              </a:ext>
            </a:extLst>
          </p:cNvPr>
          <p:cNvSpPr/>
          <p:nvPr/>
        </p:nvSpPr>
        <p:spPr>
          <a:xfrm>
            <a:off x="7052520" y="2056995"/>
            <a:ext cx="2236012" cy="1528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VMs</a:t>
            </a:r>
          </a:p>
        </p:txBody>
      </p:sp>
      <p:pic>
        <p:nvPicPr>
          <p:cNvPr id="16" name="Graphic 15" descr="Table outline">
            <a:extLst>
              <a:ext uri="{FF2B5EF4-FFF2-40B4-BE49-F238E27FC236}">
                <a16:creationId xmlns:a16="http://schemas.microsoft.com/office/drawing/2014/main" id="{8F91BA2E-3D5E-A7CA-B1FC-86B7A6FF4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3417" y="213078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82C17-906D-FA47-9D29-0058FBF5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planes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7F081C-1B35-DEC3-BA66-BABF33234365}"/>
              </a:ext>
            </a:extLst>
          </p:cNvPr>
          <p:cNvSpPr/>
          <p:nvPr/>
        </p:nvSpPr>
        <p:spPr>
          <a:xfrm>
            <a:off x="2332901" y="3066776"/>
            <a:ext cx="2125955" cy="66817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CE8FD8-9303-AE64-6A00-70FB08386512}"/>
              </a:ext>
            </a:extLst>
          </p:cNvPr>
          <p:cNvSpPr/>
          <p:nvPr/>
        </p:nvSpPr>
        <p:spPr>
          <a:xfrm>
            <a:off x="2355927" y="4083510"/>
            <a:ext cx="2125955" cy="66817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FADD4-D1B9-2BD2-B7C8-D3E2AFC30B84}"/>
              </a:ext>
            </a:extLst>
          </p:cNvPr>
          <p:cNvSpPr/>
          <p:nvPr/>
        </p:nvSpPr>
        <p:spPr>
          <a:xfrm>
            <a:off x="7535218" y="4423561"/>
            <a:ext cx="2236012" cy="1528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192784-8CAE-707D-08BC-89EEBFD7B7E6}"/>
              </a:ext>
            </a:extLst>
          </p:cNvPr>
          <p:cNvSpPr/>
          <p:nvPr/>
        </p:nvSpPr>
        <p:spPr>
          <a:xfrm>
            <a:off x="7516283" y="2315127"/>
            <a:ext cx="2236012" cy="1528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 err="1">
                <a:solidFill>
                  <a:schemeClr val="tx1"/>
                </a:solidFill>
              </a:rPr>
              <a:t>OvS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F8E911-4AE8-052A-A077-11C9BB35C9B3}"/>
              </a:ext>
            </a:extLst>
          </p:cNvPr>
          <p:cNvSpPr/>
          <p:nvPr/>
        </p:nvSpPr>
        <p:spPr>
          <a:xfrm>
            <a:off x="4481881" y="2542681"/>
            <a:ext cx="1343162" cy="2630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Dispatch</a:t>
            </a:r>
          </a:p>
        </p:txBody>
      </p:sp>
      <p:pic>
        <p:nvPicPr>
          <p:cNvPr id="12" name="Graphic 11" descr="Table outline">
            <a:extLst>
              <a:ext uri="{FF2B5EF4-FFF2-40B4-BE49-F238E27FC236}">
                <a16:creationId xmlns:a16="http://schemas.microsoft.com/office/drawing/2014/main" id="{98D4D541-6681-A5CA-7A9F-2C5C8718E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2197" y="2987032"/>
            <a:ext cx="914400" cy="914400"/>
          </a:xfrm>
          <a:prstGeom prst="rect">
            <a:avLst/>
          </a:prstGeom>
        </p:spPr>
      </p:pic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925C0315-80EB-136A-7810-1A71E241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40" y="4012812"/>
            <a:ext cx="914400" cy="914400"/>
          </a:xfrm>
          <a:prstGeom prst="rect">
            <a:avLst/>
          </a:prstGeom>
        </p:spPr>
      </p:pic>
      <p:pic>
        <p:nvPicPr>
          <p:cNvPr id="14" name="Graphic 13" descr="Table outline">
            <a:extLst>
              <a:ext uri="{FF2B5EF4-FFF2-40B4-BE49-F238E27FC236}">
                <a16:creationId xmlns:a16="http://schemas.microsoft.com/office/drawing/2014/main" id="{D196471A-5B97-7943-F36F-CBF651117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4803" y="4394802"/>
            <a:ext cx="914400" cy="914400"/>
          </a:xfrm>
          <a:prstGeom prst="rect">
            <a:avLst/>
          </a:prstGeom>
        </p:spPr>
      </p:pic>
      <p:pic>
        <p:nvPicPr>
          <p:cNvPr id="17" name="Graphic 16" descr="Table outline">
            <a:extLst>
              <a:ext uri="{FF2B5EF4-FFF2-40B4-BE49-F238E27FC236}">
                <a16:creationId xmlns:a16="http://schemas.microsoft.com/office/drawing/2014/main" id="{CAB72C1C-115D-B561-552F-EBCFA6CD3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617" y="2371630"/>
            <a:ext cx="914400" cy="914400"/>
          </a:xfrm>
          <a:prstGeom prst="rect">
            <a:avLst/>
          </a:prstGeom>
        </p:spPr>
      </p:pic>
      <p:pic>
        <p:nvPicPr>
          <p:cNvPr id="19" name="Graphic 18" descr="Table outline">
            <a:extLst>
              <a:ext uri="{FF2B5EF4-FFF2-40B4-BE49-F238E27FC236}">
                <a16:creationId xmlns:a16="http://schemas.microsoft.com/office/drawing/2014/main" id="{FF4C7893-1375-48AB-B8AF-017178E72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0112" y="4406501"/>
            <a:ext cx="914400" cy="91440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926B94-DA3B-084D-E51E-E3337FB98A09}"/>
              </a:ext>
            </a:extLst>
          </p:cNvPr>
          <p:cNvSpPr/>
          <p:nvPr/>
        </p:nvSpPr>
        <p:spPr>
          <a:xfrm>
            <a:off x="5816960" y="2586432"/>
            <a:ext cx="1292436" cy="66817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41449C-D412-C763-E537-CCF5B4849246}"/>
              </a:ext>
            </a:extLst>
          </p:cNvPr>
          <p:cNvSpPr/>
          <p:nvPr/>
        </p:nvSpPr>
        <p:spPr>
          <a:xfrm>
            <a:off x="5814986" y="4027251"/>
            <a:ext cx="1292436" cy="66817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78B13D-51FE-0396-C45C-10187FE020F2}"/>
              </a:ext>
            </a:extLst>
          </p:cNvPr>
          <p:cNvSpPr/>
          <p:nvPr/>
        </p:nvSpPr>
        <p:spPr>
          <a:xfrm>
            <a:off x="4527475" y="5954765"/>
            <a:ext cx="1343162" cy="60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56376E3A-81BF-C582-B7A8-45169C98A687}"/>
              </a:ext>
            </a:extLst>
          </p:cNvPr>
          <p:cNvSpPr/>
          <p:nvPr/>
        </p:nvSpPr>
        <p:spPr>
          <a:xfrm>
            <a:off x="1989397" y="6039422"/>
            <a:ext cx="2519143" cy="497007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79EAEB5-03C6-2C69-F21D-1E415E62FC62}"/>
              </a:ext>
            </a:extLst>
          </p:cNvPr>
          <p:cNvSpPr/>
          <p:nvPr/>
        </p:nvSpPr>
        <p:spPr>
          <a:xfrm>
            <a:off x="5835895" y="3086048"/>
            <a:ext cx="1680388" cy="66817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B8FFF0F-F853-C5E0-B9B3-81DB296D4F65}"/>
              </a:ext>
            </a:extLst>
          </p:cNvPr>
          <p:cNvSpPr/>
          <p:nvPr/>
        </p:nvSpPr>
        <p:spPr>
          <a:xfrm>
            <a:off x="5811828" y="4470012"/>
            <a:ext cx="1716099" cy="66817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0F5C53C-603A-C43F-47D2-E0B2819275E5}"/>
              </a:ext>
            </a:extLst>
          </p:cNvPr>
          <p:cNvSpPr/>
          <p:nvPr/>
        </p:nvSpPr>
        <p:spPr>
          <a:xfrm>
            <a:off x="-332509" y="2661552"/>
            <a:ext cx="3235977" cy="4093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671BFA-BFED-4B24-1156-E62F30F1C8FE}"/>
              </a:ext>
            </a:extLst>
          </p:cNvPr>
          <p:cNvSpPr txBox="1"/>
          <p:nvPr/>
        </p:nvSpPr>
        <p:spPr>
          <a:xfrm>
            <a:off x="1179" y="4231984"/>
            <a:ext cx="14182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control</a:t>
            </a:r>
            <a:br>
              <a:rPr lang="en-US" sz="3200" dirty="0"/>
            </a:br>
            <a:r>
              <a:rPr lang="en-US" sz="3200" dirty="0"/>
              <a:t>plane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7F70526-4D20-412C-161A-CA064ADE1139}"/>
              </a:ext>
            </a:extLst>
          </p:cNvPr>
          <p:cNvCxnSpPr>
            <a:cxnSpLocks/>
            <a:stCxn id="22" idx="3"/>
            <a:endCxn id="8" idx="2"/>
          </p:cNvCxnSpPr>
          <p:nvPr/>
        </p:nvCxnSpPr>
        <p:spPr>
          <a:xfrm flipV="1">
            <a:off x="5870637" y="5951971"/>
            <a:ext cx="2782587" cy="306046"/>
          </a:xfrm>
          <a:prstGeom prst="bentConnector2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870F842-508E-7989-710C-770474F1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7</a:t>
            </a:fld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A063D9-F079-1CD7-A6B8-0E0D85BD2E77}"/>
              </a:ext>
            </a:extLst>
          </p:cNvPr>
          <p:cNvSpPr txBox="1"/>
          <p:nvPr/>
        </p:nvSpPr>
        <p:spPr>
          <a:xfrm>
            <a:off x="1472243" y="2671877"/>
            <a:ext cx="99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views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2E7642-A16A-F7AA-9049-06C8A546485A}"/>
              </a:ext>
            </a:extLst>
          </p:cNvPr>
          <p:cNvSpPr txBox="1"/>
          <p:nvPr/>
        </p:nvSpPr>
        <p:spPr>
          <a:xfrm>
            <a:off x="7627878" y="2059529"/>
            <a:ext cx="99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373762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2C18542E-B38C-A885-C111-52942AFBC48C}"/>
              </a:ext>
            </a:extLst>
          </p:cNvPr>
          <p:cNvSpPr/>
          <p:nvPr/>
        </p:nvSpPr>
        <p:spPr>
          <a:xfrm>
            <a:off x="4205745" y="5471393"/>
            <a:ext cx="804377" cy="433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77FFDEB-9A0B-FDB6-3B9A-109761F7EC8D}"/>
              </a:ext>
            </a:extLst>
          </p:cNvPr>
          <p:cNvSpPr/>
          <p:nvPr/>
        </p:nvSpPr>
        <p:spPr>
          <a:xfrm>
            <a:off x="6346107" y="2966223"/>
            <a:ext cx="433633" cy="462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80CDC5F-5FF6-2527-F12E-9C4412208147}"/>
              </a:ext>
            </a:extLst>
          </p:cNvPr>
          <p:cNvSpPr/>
          <p:nvPr/>
        </p:nvSpPr>
        <p:spPr>
          <a:xfrm>
            <a:off x="9879847" y="1653454"/>
            <a:ext cx="433633" cy="3366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5760B32-2C4F-EC12-0959-572BDD6E41AC}"/>
              </a:ext>
            </a:extLst>
          </p:cNvPr>
          <p:cNvSpPr/>
          <p:nvPr/>
        </p:nvSpPr>
        <p:spPr>
          <a:xfrm>
            <a:off x="2936821" y="1653453"/>
            <a:ext cx="433633" cy="3366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5B67-9446-3932-0FC2-3DD1F821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25" y="60628"/>
            <a:ext cx="10515600" cy="701356"/>
          </a:xfrm>
        </p:spPr>
        <p:txBody>
          <a:bodyPr/>
          <a:lstStyle/>
          <a:p>
            <a:r>
              <a:rPr lang="en-US" dirty="0"/>
              <a:t>Programming the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7CDBB5-CC23-36E9-70C6-0BD2BA8B1E89}"/>
              </a:ext>
            </a:extLst>
          </p:cNvPr>
          <p:cNvSpPr/>
          <p:nvPr/>
        </p:nvSpPr>
        <p:spPr>
          <a:xfrm>
            <a:off x="2160021" y="5019575"/>
            <a:ext cx="2016108" cy="13425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OVSDB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1F64A6-4B1D-C5FD-374A-6CF4CE4CC229}"/>
              </a:ext>
            </a:extLst>
          </p:cNvPr>
          <p:cNvSpPr/>
          <p:nvPr/>
        </p:nvSpPr>
        <p:spPr>
          <a:xfrm>
            <a:off x="5491213" y="5019575"/>
            <a:ext cx="2143422" cy="1230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Control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46A28F-B3E2-B81F-EB89-2CDF0BDB5F29}"/>
              </a:ext>
            </a:extLst>
          </p:cNvPr>
          <p:cNvSpPr/>
          <p:nvPr/>
        </p:nvSpPr>
        <p:spPr>
          <a:xfrm>
            <a:off x="9235440" y="5019575"/>
            <a:ext cx="1444666" cy="13425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C55BB-A7FD-96BF-6ADB-C1B94CFA84A0}"/>
              </a:ext>
            </a:extLst>
          </p:cNvPr>
          <p:cNvSpPr txBox="1"/>
          <p:nvPr/>
        </p:nvSpPr>
        <p:spPr>
          <a:xfrm>
            <a:off x="1793841" y="1079552"/>
            <a:ext cx="2719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OVSDB schema</a:t>
            </a:r>
          </a:p>
        </p:txBody>
      </p:sp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27F10DCD-518A-9198-A149-AC59C5009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025898" y="3817047"/>
            <a:ext cx="1990674" cy="19906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99948C-54C3-7EA3-76E4-D400652A9621}"/>
              </a:ext>
            </a:extLst>
          </p:cNvPr>
          <p:cNvSpPr txBox="1"/>
          <p:nvPr/>
        </p:nvSpPr>
        <p:spPr>
          <a:xfrm>
            <a:off x="5272126" y="1055214"/>
            <a:ext cx="2712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DDlog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AC2E3F-08D5-E11B-A495-5CF717B668B4}"/>
              </a:ext>
            </a:extLst>
          </p:cNvPr>
          <p:cNvSpPr txBox="1"/>
          <p:nvPr/>
        </p:nvSpPr>
        <p:spPr>
          <a:xfrm>
            <a:off x="9083187" y="1055214"/>
            <a:ext cx="2120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 program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DCA370-3F27-6612-977A-9363AD9CA781}"/>
              </a:ext>
            </a:extLst>
          </p:cNvPr>
          <p:cNvSpPr/>
          <p:nvPr/>
        </p:nvSpPr>
        <p:spPr>
          <a:xfrm>
            <a:off x="3701410" y="1903370"/>
            <a:ext cx="1098571" cy="83739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F87283B-0783-ACD6-AF40-31EF4B2569DF}"/>
              </a:ext>
            </a:extLst>
          </p:cNvPr>
          <p:cNvSpPr/>
          <p:nvPr/>
        </p:nvSpPr>
        <p:spPr>
          <a:xfrm>
            <a:off x="3267777" y="2127183"/>
            <a:ext cx="420283" cy="351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02EA26F-78C9-0C9D-1D76-A40AA0010E96}"/>
              </a:ext>
            </a:extLst>
          </p:cNvPr>
          <p:cNvSpPr/>
          <p:nvPr/>
        </p:nvSpPr>
        <p:spPr>
          <a:xfrm>
            <a:off x="4799981" y="2146408"/>
            <a:ext cx="420283" cy="351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244A9-BBE2-398D-8A0E-5F595DC5ABD9}"/>
              </a:ext>
            </a:extLst>
          </p:cNvPr>
          <p:cNvSpPr txBox="1"/>
          <p:nvPr/>
        </p:nvSpPr>
        <p:spPr>
          <a:xfrm>
            <a:off x="5328205" y="1882661"/>
            <a:ext cx="1274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input</a:t>
            </a:r>
            <a:br>
              <a:rPr lang="en-US" sz="2400" dirty="0"/>
            </a:br>
            <a:r>
              <a:rPr lang="en-US" sz="2400" dirty="0"/>
              <a:t>relations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65A8D2-DC95-4831-0C85-7123FFF09321}"/>
              </a:ext>
            </a:extLst>
          </p:cNvPr>
          <p:cNvSpPr txBox="1"/>
          <p:nvPr/>
        </p:nvSpPr>
        <p:spPr>
          <a:xfrm>
            <a:off x="6786515" y="1878770"/>
            <a:ext cx="1274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</a:t>
            </a:r>
            <a:br>
              <a:rPr lang="en-US" sz="2400" dirty="0"/>
            </a:br>
            <a:r>
              <a:rPr lang="en-US" sz="2400" dirty="0"/>
              <a:t>relations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F3D220-500D-9E8B-FD5C-25F00639B12C}"/>
              </a:ext>
            </a:extLst>
          </p:cNvPr>
          <p:cNvSpPr/>
          <p:nvPr/>
        </p:nvSpPr>
        <p:spPr>
          <a:xfrm>
            <a:off x="8479164" y="1903370"/>
            <a:ext cx="1098571" cy="83739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F1169FC4-CB99-9117-7B6B-5CF4BF512E10}"/>
              </a:ext>
            </a:extLst>
          </p:cNvPr>
          <p:cNvSpPr/>
          <p:nvPr/>
        </p:nvSpPr>
        <p:spPr>
          <a:xfrm>
            <a:off x="9577735" y="2156007"/>
            <a:ext cx="422991" cy="413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56F5437D-F44B-4479-C924-81A9C3DECFBC}"/>
              </a:ext>
            </a:extLst>
          </p:cNvPr>
          <p:cNvSpPr/>
          <p:nvPr/>
        </p:nvSpPr>
        <p:spPr>
          <a:xfrm>
            <a:off x="8063200" y="2156007"/>
            <a:ext cx="422991" cy="413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A19FDF-98DA-2AFD-3DFE-6F55DC6477D9}"/>
              </a:ext>
            </a:extLst>
          </p:cNvPr>
          <p:cNvSpPr/>
          <p:nvPr/>
        </p:nvSpPr>
        <p:spPr>
          <a:xfrm>
            <a:off x="5220264" y="952901"/>
            <a:ext cx="2840446" cy="2016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9B75E9-98A0-9BD0-069B-37C5EEDFD01F}"/>
              </a:ext>
            </a:extLst>
          </p:cNvPr>
          <p:cNvSpPr/>
          <p:nvPr/>
        </p:nvSpPr>
        <p:spPr>
          <a:xfrm rot="16200000">
            <a:off x="8348992" y="5484796"/>
            <a:ext cx="1358913" cy="35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 Runtime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AE4F2B-FF7F-A1A7-BD58-753146CA7E75}"/>
              </a:ext>
            </a:extLst>
          </p:cNvPr>
          <p:cNvSpPr/>
          <p:nvPr/>
        </p:nvSpPr>
        <p:spPr>
          <a:xfrm>
            <a:off x="6013637" y="3429000"/>
            <a:ext cx="1098571" cy="83739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E28E13C-94E5-36C5-0FC2-A7B7A6F2C8DE}"/>
              </a:ext>
            </a:extLst>
          </p:cNvPr>
          <p:cNvSpPr/>
          <p:nvPr/>
        </p:nvSpPr>
        <p:spPr>
          <a:xfrm>
            <a:off x="6346105" y="4263226"/>
            <a:ext cx="433633" cy="462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EFCCAF-6782-7DAA-7928-02E58C6EBE8C}"/>
              </a:ext>
            </a:extLst>
          </p:cNvPr>
          <p:cNvSpPr txBox="1"/>
          <p:nvPr/>
        </p:nvSpPr>
        <p:spPr>
          <a:xfrm>
            <a:off x="6196603" y="4581551"/>
            <a:ext cx="73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09F5BC-194A-446A-901F-C531A67BB499}"/>
              </a:ext>
            </a:extLst>
          </p:cNvPr>
          <p:cNvSpPr/>
          <p:nvPr/>
        </p:nvSpPr>
        <p:spPr>
          <a:xfrm rot="16200000">
            <a:off x="6963186" y="5347020"/>
            <a:ext cx="1417995" cy="6303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Rust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wrapper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0FC17D-B733-6CC3-7435-CA744490B52A}"/>
              </a:ext>
            </a:extLst>
          </p:cNvPr>
          <p:cNvSpPr/>
          <p:nvPr/>
        </p:nvSpPr>
        <p:spPr>
          <a:xfrm rot="16200000">
            <a:off x="4646021" y="5347020"/>
            <a:ext cx="1417995" cy="6303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Rust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wrapper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A285CAF-D857-DC39-8206-1FC626C2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0E94-A276-441F-9638-BB34296268EA}" type="slidenum">
              <a:rPr lang="en-US" smtClean="0"/>
              <a:t>8</a:t>
            </a:fld>
            <a:endParaRPr lang="en-US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EEB69221-869E-8776-CE4C-2D80B1C4DB9E}"/>
              </a:ext>
            </a:extLst>
          </p:cNvPr>
          <p:cNvSpPr/>
          <p:nvPr/>
        </p:nvSpPr>
        <p:spPr>
          <a:xfrm>
            <a:off x="7997761" y="5471394"/>
            <a:ext cx="823695" cy="433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42103E-1BEA-B39C-52B0-93F328A04822}"/>
              </a:ext>
            </a:extLst>
          </p:cNvPr>
          <p:cNvSpPr/>
          <p:nvPr/>
        </p:nvSpPr>
        <p:spPr>
          <a:xfrm>
            <a:off x="664143" y="828387"/>
            <a:ext cx="10750932" cy="86620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B584D-A821-0CB4-4757-A3B8D7CFA166}"/>
              </a:ext>
            </a:extLst>
          </p:cNvPr>
          <p:cNvSpPr txBox="1"/>
          <p:nvPr/>
        </p:nvSpPr>
        <p:spPr>
          <a:xfrm>
            <a:off x="670725" y="803227"/>
            <a:ext cx="24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by programmers</a:t>
            </a:r>
          </a:p>
        </p:txBody>
      </p:sp>
    </p:spTree>
    <p:extLst>
      <p:ext uri="{BB962C8B-B14F-4D97-AF65-F5344CB8AC3E}">
        <p14:creationId xmlns:p14="http://schemas.microsoft.com/office/powerpoint/2010/main" val="10101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8" grpId="0" animBg="1"/>
      <p:bldP spid="3" grpId="0" animBg="1"/>
      <p:bldP spid="4" grpId="0" animBg="1"/>
      <p:bldP spid="33" grpId="0" animBg="1"/>
      <p:bldP spid="15" grpId="0"/>
      <p:bldP spid="34" grpId="0"/>
      <p:bldP spid="37" grpId="0" animBg="1"/>
      <p:bldP spid="16" grpId="0" animBg="1"/>
      <p:bldP spid="40" grpId="0" animBg="1"/>
      <p:bldP spid="43" grpId="0" animBg="1"/>
      <p:bldP spid="46" grpId="0" animBg="1"/>
      <p:bldP spid="20" grpId="0"/>
      <p:bldP spid="22" grpId="0" animBg="1"/>
      <p:bldP spid="47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2A51-352E-4576-8F17-E9E488ED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167204"/>
            <a:ext cx="10512862" cy="825087"/>
          </a:xfrm>
        </p:spPr>
        <p:txBody>
          <a:bodyPr/>
          <a:lstStyle/>
          <a:p>
            <a:r>
              <a:rPr lang="en-US" sz="4800" dirty="0"/>
              <a:t>Incremental computation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0D09962-313A-42E0-8158-8CF6D9CA78D7}"/>
              </a:ext>
            </a:extLst>
          </p:cNvPr>
          <p:cNvGraphicFramePr>
            <a:graphicFrameLocks noGrp="1"/>
          </p:cNvGraphicFramePr>
          <p:nvPr/>
        </p:nvGraphicFramePr>
        <p:xfrm>
          <a:off x="1898409" y="1220912"/>
          <a:ext cx="2130369" cy="1987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2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1814475717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3586497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8377525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739324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38339341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58348476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A880BD8-F4CB-40AD-BE44-2163150B83A7}"/>
              </a:ext>
            </a:extLst>
          </p:cNvPr>
          <p:cNvGraphicFramePr>
            <a:graphicFrameLocks noGrp="1"/>
          </p:cNvGraphicFramePr>
          <p:nvPr/>
        </p:nvGraphicFramePr>
        <p:xfrm>
          <a:off x="2253470" y="3393684"/>
          <a:ext cx="1420246" cy="113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2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EDCE1D46-8696-4425-ABA7-493B227594D3}"/>
              </a:ext>
            </a:extLst>
          </p:cNvPr>
          <p:cNvGraphicFramePr>
            <a:graphicFrameLocks noGrp="1"/>
          </p:cNvGraphicFramePr>
          <p:nvPr/>
        </p:nvGraphicFramePr>
        <p:xfrm>
          <a:off x="8939059" y="1285063"/>
          <a:ext cx="1420246" cy="170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23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47594466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3586497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305186738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55C2C7C-7922-4C87-93E2-1DCE92A71B59}"/>
              </a:ext>
            </a:extLst>
          </p:cNvPr>
          <p:cNvGraphicFramePr>
            <a:graphicFrameLocks noGrp="1"/>
          </p:cNvGraphicFramePr>
          <p:nvPr/>
        </p:nvGraphicFramePr>
        <p:xfrm>
          <a:off x="8939060" y="3384843"/>
          <a:ext cx="1420248" cy="113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16">
                  <a:extLst>
                    <a:ext uri="{9D8B030D-6E8A-4147-A177-3AD203B41FA5}">
                      <a16:colId xmlns:a16="http://schemas.microsoft.com/office/drawing/2014/main" val="262551107"/>
                    </a:ext>
                  </a:extLst>
                </a:gridCol>
                <a:gridCol w="473416">
                  <a:extLst>
                    <a:ext uri="{9D8B030D-6E8A-4147-A177-3AD203B41FA5}">
                      <a16:colId xmlns:a16="http://schemas.microsoft.com/office/drawing/2014/main" val="3932594"/>
                    </a:ext>
                  </a:extLst>
                </a:gridCol>
                <a:gridCol w="473416">
                  <a:extLst>
                    <a:ext uri="{9D8B030D-6E8A-4147-A177-3AD203B41FA5}">
                      <a16:colId xmlns:a16="http://schemas.microsoft.com/office/drawing/2014/main" val="3041962519"/>
                    </a:ext>
                  </a:extLst>
                </a:gridCol>
              </a:tblGrid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41696684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30300850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4712939"/>
                  </a:ext>
                </a:extLst>
              </a:tr>
              <a:tr h="28393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34355396"/>
                  </a:ext>
                </a:extLst>
              </a:tr>
            </a:tbl>
          </a:graphicData>
        </a:graphic>
      </p:graphicFrame>
      <p:sp>
        <p:nvSpPr>
          <p:cNvPr id="56" name="Cloud 55">
            <a:extLst>
              <a:ext uri="{FF2B5EF4-FFF2-40B4-BE49-F238E27FC236}">
                <a16:creationId xmlns:a16="http://schemas.microsoft.com/office/drawing/2014/main" id="{81A2F825-1ED5-48B7-8D8F-D42E02CCC48E}"/>
              </a:ext>
            </a:extLst>
          </p:cNvPr>
          <p:cNvSpPr/>
          <p:nvPr/>
        </p:nvSpPr>
        <p:spPr>
          <a:xfrm>
            <a:off x="4812631" y="1748223"/>
            <a:ext cx="3160142" cy="227130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>
                <a:solidFill>
                  <a:schemeClr val="bg2">
                    <a:lumMod val="10000"/>
                  </a:schemeClr>
                </a:solidFill>
              </a:rPr>
              <a:t>Query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D4BE734E-9B1C-4275-8D89-2CA184372D58}"/>
              </a:ext>
            </a:extLst>
          </p:cNvPr>
          <p:cNvSpPr/>
          <p:nvPr/>
        </p:nvSpPr>
        <p:spPr>
          <a:xfrm>
            <a:off x="4201890" y="2214668"/>
            <a:ext cx="437631" cy="47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055B8BA9-1E6C-4E07-AF6B-3F6CA9E91340}"/>
              </a:ext>
            </a:extLst>
          </p:cNvPr>
          <p:cNvSpPr/>
          <p:nvPr/>
        </p:nvSpPr>
        <p:spPr>
          <a:xfrm>
            <a:off x="4201890" y="3542997"/>
            <a:ext cx="437631" cy="47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D21089C-4173-4F53-BF2F-A7734EF9568B}"/>
              </a:ext>
            </a:extLst>
          </p:cNvPr>
          <p:cNvSpPr/>
          <p:nvPr/>
        </p:nvSpPr>
        <p:spPr>
          <a:xfrm>
            <a:off x="8237102" y="2142498"/>
            <a:ext cx="437631" cy="47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8C29F17D-652C-4587-8C28-C2DB4821563A}"/>
              </a:ext>
            </a:extLst>
          </p:cNvPr>
          <p:cNvSpPr/>
          <p:nvPr/>
        </p:nvSpPr>
        <p:spPr>
          <a:xfrm>
            <a:off x="8237101" y="3497107"/>
            <a:ext cx="437631" cy="47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AF36F9-F1F5-4D4B-AEB9-B409C95F27B7}"/>
              </a:ext>
            </a:extLst>
          </p:cNvPr>
          <p:cNvSpPr txBox="1"/>
          <p:nvPr/>
        </p:nvSpPr>
        <p:spPr>
          <a:xfrm>
            <a:off x="1876692" y="4585694"/>
            <a:ext cx="2173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Input tables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866D2B-4831-43EF-A869-7346C2467A51}"/>
              </a:ext>
            </a:extLst>
          </p:cNvPr>
          <p:cNvSpPr txBox="1"/>
          <p:nvPr/>
        </p:nvSpPr>
        <p:spPr>
          <a:xfrm>
            <a:off x="8536000" y="4585694"/>
            <a:ext cx="2479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Output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A543-95FE-4FA5-B218-4A37C014F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6823" y="6356351"/>
            <a:ext cx="1270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781BC-3211-F34E-99EA-B41CEAE4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0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554</Words>
  <Application>Microsoft Office PowerPoint</Application>
  <PresentationFormat>Widescreen</PresentationFormat>
  <Paragraphs>155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Nerpa: full-stack SDN</vt:lpstr>
      <vt:lpstr>Vision</vt:lpstr>
      <vt:lpstr>The three planes for a lightbulb</vt:lpstr>
      <vt:lpstr>Our approach</vt:lpstr>
      <vt:lpstr>Management plane</vt:lpstr>
      <vt:lpstr>Control-plane</vt:lpstr>
      <vt:lpstr>Data planes</vt:lpstr>
      <vt:lpstr>Programming the system</vt:lpstr>
      <vt:lpstr>Incremental computation</vt:lpstr>
      <vt:lpstr>Differential Datalog</vt:lpstr>
      <vt:lpstr>Open-source components</vt:lpstr>
      <vt:lpstr>Conclusion</vt:lpstr>
      <vt:lpstr>Simplified example: Routing in DDlog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Mihai Budiu</cp:lastModifiedBy>
  <cp:revision>1</cp:revision>
  <dcterms:created xsi:type="dcterms:W3CDTF">2022-08-17T21:35:13Z</dcterms:created>
  <dcterms:modified xsi:type="dcterms:W3CDTF">2022-08-25T21:56:48Z</dcterms:modified>
</cp:coreProperties>
</file>