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7" r:id="rId3"/>
    <p:sldId id="266" r:id="rId4"/>
    <p:sldId id="265" r:id="rId5"/>
    <p:sldId id="268" r:id="rId6"/>
    <p:sldId id="286" r:id="rId7"/>
    <p:sldId id="285" r:id="rId8"/>
    <p:sldId id="271" r:id="rId9"/>
    <p:sldId id="290" r:id="rId10"/>
    <p:sldId id="295" r:id="rId11"/>
    <p:sldId id="287" r:id="rId12"/>
    <p:sldId id="288" r:id="rId13"/>
    <p:sldId id="289" r:id="rId14"/>
    <p:sldId id="293" r:id="rId15"/>
    <p:sldId id="294" r:id="rId16"/>
    <p:sldId id="280" r:id="rId17"/>
    <p:sldId id="282" r:id="rId18"/>
    <p:sldId id="281" r:id="rId19"/>
    <p:sldId id="283" r:id="rId20"/>
    <p:sldId id="291" r:id="rId21"/>
    <p:sldId id="272" r:id="rId22"/>
    <p:sldId id="273" r:id="rId23"/>
    <p:sldId id="292" r:id="rId24"/>
    <p:sldId id="25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CC9900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37" autoAdjust="0"/>
  </p:normalViewPr>
  <p:slideViewPr>
    <p:cSldViewPr>
      <p:cViewPr>
        <p:scale>
          <a:sx n="83" d="100"/>
          <a:sy n="83" d="100"/>
        </p:scale>
        <p:origin x="-382" y="6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5107130833189394"/>
          <c:y val="0.15297450424929179"/>
          <c:w val="0.78847789079173258"/>
          <c:h val="0.65269187505408444"/>
        </c:manualLayout>
      </c:layout>
      <c:lineChart>
        <c:grouping val="standard"/>
        <c:ser>
          <c:idx val="0"/>
          <c:order val="0"/>
          <c:tx>
            <c:strRef>
              <c:f>'q_count_big_steps (2)'!$C$6</c:f>
              <c:strCache>
                <c:ptCount val="1"/>
                <c:pt idx="0">
                  <c:v>no cache</c:v>
                </c:pt>
              </c:strCache>
            </c:strRef>
          </c:tx>
          <c:spPr>
            <a:ln w="14494">
              <a:solidFill>
                <a:srgbClr val="000080"/>
              </a:solidFill>
              <a:prstDash val="solid"/>
            </a:ln>
          </c:spPr>
          <c:marker>
            <c:symbol val="diamond"/>
            <c:size val="6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cat>
            <c:numRef>
              <c:f>'q_count_big_steps (2)'!$B$7:$B$369</c:f>
              <c:numCache>
                <c:formatCode>General</c:formatCode>
                <c:ptCount val="363"/>
                <c:pt idx="0">
                  <c:v>0.26</c:v>
                </c:pt>
                <c:pt idx="1">
                  <c:v>0.52</c:v>
                </c:pt>
                <c:pt idx="2">
                  <c:v>0.78</c:v>
                </c:pt>
                <c:pt idx="3">
                  <c:v>1.04</c:v>
                </c:pt>
                <c:pt idx="4">
                  <c:v>1.3</c:v>
                </c:pt>
                <c:pt idx="5">
                  <c:v>1.56</c:v>
                </c:pt>
                <c:pt idx="6">
                  <c:v>1.82</c:v>
                </c:pt>
                <c:pt idx="7">
                  <c:v>2.08</c:v>
                </c:pt>
                <c:pt idx="8">
                  <c:v>2.34</c:v>
                </c:pt>
                <c:pt idx="9">
                  <c:v>2.6</c:v>
                </c:pt>
                <c:pt idx="10">
                  <c:v>2.86</c:v>
                </c:pt>
                <c:pt idx="11">
                  <c:v>3.12</c:v>
                </c:pt>
                <c:pt idx="12">
                  <c:v>3.38</c:v>
                </c:pt>
                <c:pt idx="13">
                  <c:v>3.64</c:v>
                </c:pt>
                <c:pt idx="14">
                  <c:v>3.9</c:v>
                </c:pt>
                <c:pt idx="15">
                  <c:v>4.1599999999999975</c:v>
                </c:pt>
                <c:pt idx="16">
                  <c:v>4.42</c:v>
                </c:pt>
                <c:pt idx="17">
                  <c:v>4.68</c:v>
                </c:pt>
                <c:pt idx="18">
                  <c:v>4.9400000000000004</c:v>
                </c:pt>
                <c:pt idx="19">
                  <c:v>5.2</c:v>
                </c:pt>
                <c:pt idx="20">
                  <c:v>5.46</c:v>
                </c:pt>
                <c:pt idx="21">
                  <c:v>5.72</c:v>
                </c:pt>
                <c:pt idx="22">
                  <c:v>5.98</c:v>
                </c:pt>
                <c:pt idx="23">
                  <c:v>6.24</c:v>
                </c:pt>
                <c:pt idx="24">
                  <c:v>6.5</c:v>
                </c:pt>
                <c:pt idx="25">
                  <c:v>6.76</c:v>
                </c:pt>
                <c:pt idx="26">
                  <c:v>7.02</c:v>
                </c:pt>
                <c:pt idx="27">
                  <c:v>7.28</c:v>
                </c:pt>
                <c:pt idx="28">
                  <c:v>7.54</c:v>
                </c:pt>
                <c:pt idx="29">
                  <c:v>7.8</c:v>
                </c:pt>
                <c:pt idx="30">
                  <c:v>8.06</c:v>
                </c:pt>
                <c:pt idx="31">
                  <c:v>8.32</c:v>
                </c:pt>
                <c:pt idx="32">
                  <c:v>8.58</c:v>
                </c:pt>
                <c:pt idx="33">
                  <c:v>8.84</c:v>
                </c:pt>
                <c:pt idx="34">
                  <c:v>9.1</c:v>
                </c:pt>
                <c:pt idx="35">
                  <c:v>9.3600000000000048</c:v>
                </c:pt>
                <c:pt idx="36">
                  <c:v>9.620000000000001</c:v>
                </c:pt>
                <c:pt idx="37">
                  <c:v>9.8800000000000008</c:v>
                </c:pt>
                <c:pt idx="38">
                  <c:v>10.139999999999999</c:v>
                </c:pt>
                <c:pt idx="39">
                  <c:v>10.4</c:v>
                </c:pt>
                <c:pt idx="40">
                  <c:v>10.66</c:v>
                </c:pt>
                <c:pt idx="41">
                  <c:v>10.92</c:v>
                </c:pt>
                <c:pt idx="42">
                  <c:v>11.18</c:v>
                </c:pt>
                <c:pt idx="43">
                  <c:v>11.44</c:v>
                </c:pt>
                <c:pt idx="44">
                  <c:v>11.7</c:v>
                </c:pt>
                <c:pt idx="45">
                  <c:v>11.96</c:v>
                </c:pt>
                <c:pt idx="46">
                  <c:v>12.219999999999999</c:v>
                </c:pt>
                <c:pt idx="47">
                  <c:v>12.48</c:v>
                </c:pt>
                <c:pt idx="48">
                  <c:v>12.739999999999998</c:v>
                </c:pt>
                <c:pt idx="49">
                  <c:v>13</c:v>
                </c:pt>
                <c:pt idx="50">
                  <c:v>13.26</c:v>
                </c:pt>
                <c:pt idx="51">
                  <c:v>13.52</c:v>
                </c:pt>
                <c:pt idx="52">
                  <c:v>13.78</c:v>
                </c:pt>
                <c:pt idx="53">
                  <c:v>14.04</c:v>
                </c:pt>
                <c:pt idx="54">
                  <c:v>14.3</c:v>
                </c:pt>
                <c:pt idx="55">
                  <c:v>14.56</c:v>
                </c:pt>
                <c:pt idx="56">
                  <c:v>14.82</c:v>
                </c:pt>
                <c:pt idx="57">
                  <c:v>15.08</c:v>
                </c:pt>
                <c:pt idx="58">
                  <c:v>15.34</c:v>
                </c:pt>
                <c:pt idx="59">
                  <c:v>15.6</c:v>
                </c:pt>
                <c:pt idx="60">
                  <c:v>15.860000000000024</c:v>
                </c:pt>
                <c:pt idx="61">
                  <c:v>16.12</c:v>
                </c:pt>
                <c:pt idx="62">
                  <c:v>16.38</c:v>
                </c:pt>
                <c:pt idx="63">
                  <c:v>16.64</c:v>
                </c:pt>
                <c:pt idx="64">
                  <c:v>16.899999999999999</c:v>
                </c:pt>
                <c:pt idx="65">
                  <c:v>17.16</c:v>
                </c:pt>
                <c:pt idx="66">
                  <c:v>17.420000000000002</c:v>
                </c:pt>
                <c:pt idx="67">
                  <c:v>17.68</c:v>
                </c:pt>
                <c:pt idx="68">
                  <c:v>17.939999999999987</c:v>
                </c:pt>
                <c:pt idx="69">
                  <c:v>18.2</c:v>
                </c:pt>
                <c:pt idx="70">
                  <c:v>18.459999999999987</c:v>
                </c:pt>
                <c:pt idx="71">
                  <c:v>18.72</c:v>
                </c:pt>
                <c:pt idx="72">
                  <c:v>18.979999999999986</c:v>
                </c:pt>
                <c:pt idx="73">
                  <c:v>19.239999999999988</c:v>
                </c:pt>
                <c:pt idx="74">
                  <c:v>19.5</c:v>
                </c:pt>
                <c:pt idx="75">
                  <c:v>19.760000000000002</c:v>
                </c:pt>
                <c:pt idx="76">
                  <c:v>20.02</c:v>
                </c:pt>
                <c:pt idx="77">
                  <c:v>20.279999999999987</c:v>
                </c:pt>
                <c:pt idx="78">
                  <c:v>20.54</c:v>
                </c:pt>
                <c:pt idx="79">
                  <c:v>20.8</c:v>
                </c:pt>
                <c:pt idx="80">
                  <c:v>21.06</c:v>
                </c:pt>
                <c:pt idx="81">
                  <c:v>21.32</c:v>
                </c:pt>
                <c:pt idx="82">
                  <c:v>21.58</c:v>
                </c:pt>
                <c:pt idx="83">
                  <c:v>21.84</c:v>
                </c:pt>
                <c:pt idx="84">
                  <c:v>22.1</c:v>
                </c:pt>
                <c:pt idx="85">
                  <c:v>22.36</c:v>
                </c:pt>
                <c:pt idx="86">
                  <c:v>22.62</c:v>
                </c:pt>
                <c:pt idx="87">
                  <c:v>22.88</c:v>
                </c:pt>
                <c:pt idx="88">
                  <c:v>23.14</c:v>
                </c:pt>
                <c:pt idx="89">
                  <c:v>23.4</c:v>
                </c:pt>
                <c:pt idx="90">
                  <c:v>23.66</c:v>
                </c:pt>
                <c:pt idx="91">
                  <c:v>23.919999999999987</c:v>
                </c:pt>
                <c:pt idx="92">
                  <c:v>24.18</c:v>
                </c:pt>
                <c:pt idx="93">
                  <c:v>24.439999999999987</c:v>
                </c:pt>
                <c:pt idx="94">
                  <c:v>24.7</c:v>
                </c:pt>
                <c:pt idx="95">
                  <c:v>24.959999999999987</c:v>
                </c:pt>
                <c:pt idx="96">
                  <c:v>25.22</c:v>
                </c:pt>
                <c:pt idx="97">
                  <c:v>25.479999999999986</c:v>
                </c:pt>
                <c:pt idx="98">
                  <c:v>25.74</c:v>
                </c:pt>
                <c:pt idx="99">
                  <c:v>26</c:v>
                </c:pt>
                <c:pt idx="100">
                  <c:v>26.259999999999987</c:v>
                </c:pt>
                <c:pt idx="101">
                  <c:v>26.52</c:v>
                </c:pt>
                <c:pt idx="102">
                  <c:v>26.779999999999987</c:v>
                </c:pt>
                <c:pt idx="103">
                  <c:v>27.04</c:v>
                </c:pt>
                <c:pt idx="104">
                  <c:v>27.3</c:v>
                </c:pt>
                <c:pt idx="105">
                  <c:v>27.56</c:v>
                </c:pt>
                <c:pt idx="106">
                  <c:v>27.82</c:v>
                </c:pt>
                <c:pt idx="107">
                  <c:v>28.08</c:v>
                </c:pt>
                <c:pt idx="108">
                  <c:v>28.34</c:v>
                </c:pt>
                <c:pt idx="109">
                  <c:v>28.6</c:v>
                </c:pt>
                <c:pt idx="110">
                  <c:v>28.86</c:v>
                </c:pt>
                <c:pt idx="111">
                  <c:v>29.12</c:v>
                </c:pt>
                <c:pt idx="112">
                  <c:v>29.38</c:v>
                </c:pt>
                <c:pt idx="113">
                  <c:v>29.64</c:v>
                </c:pt>
                <c:pt idx="114">
                  <c:v>29.9</c:v>
                </c:pt>
                <c:pt idx="115">
                  <c:v>30.16</c:v>
                </c:pt>
                <c:pt idx="116">
                  <c:v>30.419999999999987</c:v>
                </c:pt>
                <c:pt idx="117">
                  <c:v>30.68</c:v>
                </c:pt>
                <c:pt idx="118">
                  <c:v>30.939999999999987</c:v>
                </c:pt>
                <c:pt idx="119">
                  <c:v>31.2</c:v>
                </c:pt>
                <c:pt idx="120">
                  <c:v>31.459999999999987</c:v>
                </c:pt>
                <c:pt idx="121">
                  <c:v>31.72</c:v>
                </c:pt>
                <c:pt idx="122">
                  <c:v>31.979999999999986</c:v>
                </c:pt>
                <c:pt idx="123">
                  <c:v>32.24</c:v>
                </c:pt>
                <c:pt idx="124">
                  <c:v>32.5</c:v>
                </c:pt>
                <c:pt idx="125">
                  <c:v>32.760000000000012</c:v>
                </c:pt>
                <c:pt idx="126">
                  <c:v>33.020000000000003</c:v>
                </c:pt>
                <c:pt idx="127">
                  <c:v>33.28</c:v>
                </c:pt>
                <c:pt idx="128">
                  <c:v>33.54</c:v>
                </c:pt>
                <c:pt idx="129">
                  <c:v>33.800000000000004</c:v>
                </c:pt>
                <c:pt idx="130">
                  <c:v>34.06</c:v>
                </c:pt>
                <c:pt idx="131">
                  <c:v>34.32</c:v>
                </c:pt>
                <c:pt idx="132">
                  <c:v>34.58</c:v>
                </c:pt>
                <c:pt idx="133">
                  <c:v>34.839999999999996</c:v>
                </c:pt>
                <c:pt idx="134">
                  <c:v>35.1</c:v>
                </c:pt>
                <c:pt idx="135">
                  <c:v>35.36</c:v>
                </c:pt>
                <c:pt idx="136">
                  <c:v>35.620000000000012</c:v>
                </c:pt>
                <c:pt idx="137">
                  <c:v>35.879999999999995</c:v>
                </c:pt>
                <c:pt idx="138">
                  <c:v>36.14</c:v>
                </c:pt>
                <c:pt idx="139">
                  <c:v>36.4</c:v>
                </c:pt>
                <c:pt idx="140">
                  <c:v>36.660000000000011</c:v>
                </c:pt>
                <c:pt idx="141">
                  <c:v>36.92</c:v>
                </c:pt>
                <c:pt idx="142">
                  <c:v>37.18</c:v>
                </c:pt>
                <c:pt idx="143">
                  <c:v>37.44</c:v>
                </c:pt>
                <c:pt idx="144">
                  <c:v>37.700000000000003</c:v>
                </c:pt>
                <c:pt idx="145">
                  <c:v>37.96</c:v>
                </c:pt>
                <c:pt idx="146">
                  <c:v>38.220000000000013</c:v>
                </c:pt>
                <c:pt idx="147">
                  <c:v>38.480000000000004</c:v>
                </c:pt>
                <c:pt idx="148">
                  <c:v>38.74</c:v>
                </c:pt>
                <c:pt idx="149">
                  <c:v>39</c:v>
                </c:pt>
                <c:pt idx="150">
                  <c:v>39.260000000000012</c:v>
                </c:pt>
                <c:pt idx="151">
                  <c:v>39.520000000000003</c:v>
                </c:pt>
                <c:pt idx="152">
                  <c:v>39.78</c:v>
                </c:pt>
                <c:pt idx="153">
                  <c:v>40.04</c:v>
                </c:pt>
                <c:pt idx="154">
                  <c:v>40.300000000000004</c:v>
                </c:pt>
                <c:pt idx="155">
                  <c:v>40.56</c:v>
                </c:pt>
                <c:pt idx="156">
                  <c:v>40.82</c:v>
                </c:pt>
                <c:pt idx="157">
                  <c:v>41.08</c:v>
                </c:pt>
                <c:pt idx="158">
                  <c:v>41.339999999999996</c:v>
                </c:pt>
                <c:pt idx="159">
                  <c:v>41.6</c:v>
                </c:pt>
                <c:pt idx="160">
                  <c:v>41.86</c:v>
                </c:pt>
                <c:pt idx="161">
                  <c:v>42.120000000000012</c:v>
                </c:pt>
                <c:pt idx="162">
                  <c:v>42.379999999999995</c:v>
                </c:pt>
                <c:pt idx="163">
                  <c:v>42.64</c:v>
                </c:pt>
                <c:pt idx="164">
                  <c:v>42.9</c:v>
                </c:pt>
                <c:pt idx="165">
                  <c:v>43.160000000000011</c:v>
                </c:pt>
                <c:pt idx="166">
                  <c:v>43.42</c:v>
                </c:pt>
                <c:pt idx="167">
                  <c:v>43.68</c:v>
                </c:pt>
                <c:pt idx="168">
                  <c:v>43.94</c:v>
                </c:pt>
                <c:pt idx="169">
                  <c:v>44.2</c:v>
                </c:pt>
                <c:pt idx="170">
                  <c:v>44.46</c:v>
                </c:pt>
                <c:pt idx="171">
                  <c:v>44.720000000000013</c:v>
                </c:pt>
                <c:pt idx="172">
                  <c:v>44.98</c:v>
                </c:pt>
                <c:pt idx="173">
                  <c:v>45.24</c:v>
                </c:pt>
                <c:pt idx="174">
                  <c:v>45.5</c:v>
                </c:pt>
                <c:pt idx="175">
                  <c:v>45.760000000000012</c:v>
                </c:pt>
                <c:pt idx="176">
                  <c:v>46.02</c:v>
                </c:pt>
                <c:pt idx="177">
                  <c:v>46.28</c:v>
                </c:pt>
                <c:pt idx="178">
                  <c:v>46.54</c:v>
                </c:pt>
                <c:pt idx="179">
                  <c:v>46.8</c:v>
                </c:pt>
                <c:pt idx="180">
                  <c:v>47.06</c:v>
                </c:pt>
                <c:pt idx="181">
                  <c:v>47.32</c:v>
                </c:pt>
                <c:pt idx="182">
                  <c:v>47.58</c:v>
                </c:pt>
                <c:pt idx="183">
                  <c:v>47.839999999999996</c:v>
                </c:pt>
                <c:pt idx="184">
                  <c:v>48.1</c:v>
                </c:pt>
                <c:pt idx="185">
                  <c:v>48.36</c:v>
                </c:pt>
                <c:pt idx="186">
                  <c:v>48.620000000000012</c:v>
                </c:pt>
                <c:pt idx="187">
                  <c:v>48.879999999999995</c:v>
                </c:pt>
                <c:pt idx="188">
                  <c:v>49.14</c:v>
                </c:pt>
                <c:pt idx="189">
                  <c:v>49.4</c:v>
                </c:pt>
                <c:pt idx="190">
                  <c:v>49.660000000000011</c:v>
                </c:pt>
                <c:pt idx="191">
                  <c:v>49.92</c:v>
                </c:pt>
                <c:pt idx="192">
                  <c:v>50.18</c:v>
                </c:pt>
                <c:pt idx="193">
                  <c:v>50.44</c:v>
                </c:pt>
                <c:pt idx="194">
                  <c:v>50.7</c:v>
                </c:pt>
                <c:pt idx="195">
                  <c:v>50.96</c:v>
                </c:pt>
                <c:pt idx="196">
                  <c:v>51.220000000000013</c:v>
                </c:pt>
                <c:pt idx="197">
                  <c:v>51.48</c:v>
                </c:pt>
                <c:pt idx="198">
                  <c:v>51.74</c:v>
                </c:pt>
                <c:pt idx="199">
                  <c:v>52</c:v>
                </c:pt>
                <c:pt idx="200">
                  <c:v>52.260000000000012</c:v>
                </c:pt>
                <c:pt idx="201">
                  <c:v>52.52</c:v>
                </c:pt>
                <c:pt idx="202">
                  <c:v>52.78</c:v>
                </c:pt>
                <c:pt idx="203">
                  <c:v>53.04</c:v>
                </c:pt>
                <c:pt idx="204">
                  <c:v>53.3</c:v>
                </c:pt>
                <c:pt idx="205">
                  <c:v>53.56</c:v>
                </c:pt>
                <c:pt idx="206">
                  <c:v>53.82</c:v>
                </c:pt>
                <c:pt idx="207">
                  <c:v>54.08</c:v>
                </c:pt>
                <c:pt idx="208">
                  <c:v>54.339999999999996</c:v>
                </c:pt>
                <c:pt idx="209">
                  <c:v>54.6</c:v>
                </c:pt>
                <c:pt idx="210">
                  <c:v>54.86</c:v>
                </c:pt>
                <c:pt idx="211">
                  <c:v>55.120000000000012</c:v>
                </c:pt>
                <c:pt idx="212">
                  <c:v>55.379999999999995</c:v>
                </c:pt>
                <c:pt idx="213">
                  <c:v>55.64</c:v>
                </c:pt>
                <c:pt idx="214">
                  <c:v>55.9</c:v>
                </c:pt>
                <c:pt idx="215">
                  <c:v>56.160000000000011</c:v>
                </c:pt>
                <c:pt idx="216">
                  <c:v>56.42</c:v>
                </c:pt>
                <c:pt idx="217">
                  <c:v>56.68</c:v>
                </c:pt>
                <c:pt idx="218">
                  <c:v>56.94</c:v>
                </c:pt>
                <c:pt idx="219">
                  <c:v>57.2</c:v>
                </c:pt>
                <c:pt idx="220">
                  <c:v>57.46</c:v>
                </c:pt>
                <c:pt idx="221">
                  <c:v>57.720000000000013</c:v>
                </c:pt>
                <c:pt idx="222">
                  <c:v>57.98</c:v>
                </c:pt>
                <c:pt idx="223">
                  <c:v>58.24</c:v>
                </c:pt>
                <c:pt idx="224">
                  <c:v>58.5</c:v>
                </c:pt>
                <c:pt idx="225">
                  <c:v>58.760000000000012</c:v>
                </c:pt>
                <c:pt idx="226">
                  <c:v>59.02</c:v>
                </c:pt>
                <c:pt idx="227">
                  <c:v>59.28</c:v>
                </c:pt>
                <c:pt idx="228">
                  <c:v>59.54</c:v>
                </c:pt>
                <c:pt idx="229">
                  <c:v>59.8</c:v>
                </c:pt>
                <c:pt idx="230">
                  <c:v>60.06</c:v>
                </c:pt>
                <c:pt idx="231">
                  <c:v>60.32</c:v>
                </c:pt>
                <c:pt idx="232">
                  <c:v>60.58</c:v>
                </c:pt>
                <c:pt idx="233">
                  <c:v>60.839999999999996</c:v>
                </c:pt>
                <c:pt idx="234">
                  <c:v>61.1</c:v>
                </c:pt>
                <c:pt idx="235">
                  <c:v>61.36</c:v>
                </c:pt>
                <c:pt idx="236">
                  <c:v>61.620000000000012</c:v>
                </c:pt>
                <c:pt idx="237">
                  <c:v>61.879999999999995</c:v>
                </c:pt>
                <c:pt idx="238">
                  <c:v>62.14</c:v>
                </c:pt>
                <c:pt idx="239">
                  <c:v>62.4</c:v>
                </c:pt>
                <c:pt idx="240">
                  <c:v>62.660000000000011</c:v>
                </c:pt>
                <c:pt idx="241">
                  <c:v>62.92</c:v>
                </c:pt>
                <c:pt idx="242">
                  <c:v>63.18</c:v>
                </c:pt>
                <c:pt idx="243">
                  <c:v>63.44</c:v>
                </c:pt>
                <c:pt idx="244">
                  <c:v>63.7</c:v>
                </c:pt>
                <c:pt idx="245">
                  <c:v>63.96</c:v>
                </c:pt>
                <c:pt idx="246">
                  <c:v>64.22</c:v>
                </c:pt>
                <c:pt idx="247">
                  <c:v>64.48</c:v>
                </c:pt>
                <c:pt idx="248">
                  <c:v>64.739999999999995</c:v>
                </c:pt>
                <c:pt idx="249">
                  <c:v>65</c:v>
                </c:pt>
                <c:pt idx="250">
                  <c:v>65.260000000000005</c:v>
                </c:pt>
                <c:pt idx="251">
                  <c:v>65.52</c:v>
                </c:pt>
                <c:pt idx="252">
                  <c:v>65.78</c:v>
                </c:pt>
                <c:pt idx="253">
                  <c:v>66.040000000000006</c:v>
                </c:pt>
                <c:pt idx="254">
                  <c:v>66.3</c:v>
                </c:pt>
                <c:pt idx="255">
                  <c:v>66.56</c:v>
                </c:pt>
                <c:pt idx="256">
                  <c:v>66.819999999999993</c:v>
                </c:pt>
                <c:pt idx="257">
                  <c:v>67.08</c:v>
                </c:pt>
                <c:pt idx="258">
                  <c:v>67.34</c:v>
                </c:pt>
                <c:pt idx="259">
                  <c:v>67.599999999999994</c:v>
                </c:pt>
                <c:pt idx="260">
                  <c:v>67.86</c:v>
                </c:pt>
                <c:pt idx="261">
                  <c:v>68.11999999999999</c:v>
                </c:pt>
                <c:pt idx="262">
                  <c:v>68.38</c:v>
                </c:pt>
                <c:pt idx="263">
                  <c:v>68.64</c:v>
                </c:pt>
                <c:pt idx="264">
                  <c:v>68.900000000000006</c:v>
                </c:pt>
                <c:pt idx="265">
                  <c:v>69.16</c:v>
                </c:pt>
                <c:pt idx="266">
                  <c:v>69.42</c:v>
                </c:pt>
                <c:pt idx="267">
                  <c:v>69.679999999999978</c:v>
                </c:pt>
                <c:pt idx="268">
                  <c:v>69.940000000000026</c:v>
                </c:pt>
                <c:pt idx="269">
                  <c:v>70.2</c:v>
                </c:pt>
                <c:pt idx="270">
                  <c:v>70.459999999999994</c:v>
                </c:pt>
                <c:pt idx="271">
                  <c:v>70.72</c:v>
                </c:pt>
                <c:pt idx="272">
                  <c:v>70.98</c:v>
                </c:pt>
                <c:pt idx="273">
                  <c:v>71.239999999999995</c:v>
                </c:pt>
                <c:pt idx="274">
                  <c:v>71.5</c:v>
                </c:pt>
                <c:pt idx="275">
                  <c:v>71.760000000000005</c:v>
                </c:pt>
                <c:pt idx="276">
                  <c:v>72.02</c:v>
                </c:pt>
                <c:pt idx="277">
                  <c:v>72.28</c:v>
                </c:pt>
                <c:pt idx="278">
                  <c:v>72.540000000000006</c:v>
                </c:pt>
                <c:pt idx="279">
                  <c:v>72.8</c:v>
                </c:pt>
                <c:pt idx="280">
                  <c:v>73.06</c:v>
                </c:pt>
                <c:pt idx="281">
                  <c:v>73.319999999999993</c:v>
                </c:pt>
                <c:pt idx="282">
                  <c:v>73.58</c:v>
                </c:pt>
                <c:pt idx="283">
                  <c:v>73.84</c:v>
                </c:pt>
                <c:pt idx="284">
                  <c:v>74.099999999999994</c:v>
                </c:pt>
                <c:pt idx="285">
                  <c:v>74.36</c:v>
                </c:pt>
                <c:pt idx="286">
                  <c:v>74.61999999999999</c:v>
                </c:pt>
                <c:pt idx="287">
                  <c:v>74.88</c:v>
                </c:pt>
                <c:pt idx="288">
                  <c:v>75.14</c:v>
                </c:pt>
                <c:pt idx="289">
                  <c:v>75.400000000000006</c:v>
                </c:pt>
                <c:pt idx="290">
                  <c:v>75.66</c:v>
                </c:pt>
                <c:pt idx="291">
                  <c:v>75.92</c:v>
                </c:pt>
                <c:pt idx="292">
                  <c:v>76.179999999999978</c:v>
                </c:pt>
                <c:pt idx="293">
                  <c:v>76.440000000000026</c:v>
                </c:pt>
                <c:pt idx="294">
                  <c:v>76.7</c:v>
                </c:pt>
                <c:pt idx="295">
                  <c:v>76.959999999999994</c:v>
                </c:pt>
                <c:pt idx="296">
                  <c:v>77.22</c:v>
                </c:pt>
                <c:pt idx="297">
                  <c:v>77.48</c:v>
                </c:pt>
                <c:pt idx="298">
                  <c:v>77.739999999999995</c:v>
                </c:pt>
                <c:pt idx="299">
                  <c:v>78</c:v>
                </c:pt>
                <c:pt idx="300">
                  <c:v>78.260000000000005</c:v>
                </c:pt>
                <c:pt idx="301">
                  <c:v>78.52</c:v>
                </c:pt>
                <c:pt idx="302">
                  <c:v>78.78</c:v>
                </c:pt>
                <c:pt idx="303">
                  <c:v>79.040000000000006</c:v>
                </c:pt>
                <c:pt idx="304">
                  <c:v>79.3</c:v>
                </c:pt>
                <c:pt idx="305">
                  <c:v>79.56</c:v>
                </c:pt>
                <c:pt idx="306">
                  <c:v>79.819999999999993</c:v>
                </c:pt>
                <c:pt idx="307">
                  <c:v>80.08</c:v>
                </c:pt>
                <c:pt idx="308">
                  <c:v>80.34</c:v>
                </c:pt>
                <c:pt idx="309">
                  <c:v>80.599999999999994</c:v>
                </c:pt>
                <c:pt idx="310">
                  <c:v>80.86</c:v>
                </c:pt>
                <c:pt idx="311">
                  <c:v>81.11999999999999</c:v>
                </c:pt>
                <c:pt idx="312">
                  <c:v>81.38</c:v>
                </c:pt>
                <c:pt idx="313">
                  <c:v>81.64</c:v>
                </c:pt>
                <c:pt idx="314">
                  <c:v>81.900000000000006</c:v>
                </c:pt>
                <c:pt idx="315">
                  <c:v>82.16</c:v>
                </c:pt>
                <c:pt idx="316">
                  <c:v>82.42</c:v>
                </c:pt>
                <c:pt idx="317">
                  <c:v>82.679999999999978</c:v>
                </c:pt>
                <c:pt idx="318">
                  <c:v>82.940000000000026</c:v>
                </c:pt>
                <c:pt idx="319">
                  <c:v>83.2</c:v>
                </c:pt>
                <c:pt idx="320">
                  <c:v>83.460000000000022</c:v>
                </c:pt>
                <c:pt idx="321">
                  <c:v>83.72</c:v>
                </c:pt>
                <c:pt idx="322">
                  <c:v>83.98</c:v>
                </c:pt>
                <c:pt idx="323">
                  <c:v>84.240000000000023</c:v>
                </c:pt>
                <c:pt idx="324">
                  <c:v>84.5</c:v>
                </c:pt>
                <c:pt idx="325">
                  <c:v>84.76</c:v>
                </c:pt>
                <c:pt idx="326">
                  <c:v>85.02</c:v>
                </c:pt>
                <c:pt idx="327">
                  <c:v>85.28</c:v>
                </c:pt>
                <c:pt idx="328">
                  <c:v>85.54</c:v>
                </c:pt>
                <c:pt idx="329">
                  <c:v>85.8</c:v>
                </c:pt>
                <c:pt idx="330">
                  <c:v>86.06</c:v>
                </c:pt>
                <c:pt idx="331">
                  <c:v>86.32</c:v>
                </c:pt>
                <c:pt idx="332">
                  <c:v>86.58</c:v>
                </c:pt>
                <c:pt idx="333">
                  <c:v>86.84</c:v>
                </c:pt>
                <c:pt idx="334">
                  <c:v>87.1</c:v>
                </c:pt>
                <c:pt idx="335">
                  <c:v>87.36</c:v>
                </c:pt>
                <c:pt idx="336">
                  <c:v>87.61999999999999</c:v>
                </c:pt>
                <c:pt idx="337">
                  <c:v>87.88</c:v>
                </c:pt>
                <c:pt idx="338">
                  <c:v>88.14</c:v>
                </c:pt>
                <c:pt idx="339">
                  <c:v>88.4</c:v>
                </c:pt>
                <c:pt idx="340">
                  <c:v>88.66</c:v>
                </c:pt>
                <c:pt idx="341">
                  <c:v>88.92</c:v>
                </c:pt>
                <c:pt idx="342">
                  <c:v>89.179999999999978</c:v>
                </c:pt>
                <c:pt idx="343">
                  <c:v>89.440000000000026</c:v>
                </c:pt>
                <c:pt idx="344">
                  <c:v>89.7</c:v>
                </c:pt>
                <c:pt idx="345">
                  <c:v>89.960000000000022</c:v>
                </c:pt>
                <c:pt idx="346">
                  <c:v>90.22</c:v>
                </c:pt>
                <c:pt idx="347">
                  <c:v>90.48</c:v>
                </c:pt>
                <c:pt idx="348">
                  <c:v>90.740000000000023</c:v>
                </c:pt>
                <c:pt idx="349">
                  <c:v>91</c:v>
                </c:pt>
                <c:pt idx="350">
                  <c:v>91.26</c:v>
                </c:pt>
                <c:pt idx="351">
                  <c:v>91.52</c:v>
                </c:pt>
                <c:pt idx="352">
                  <c:v>91.78</c:v>
                </c:pt>
                <c:pt idx="353">
                  <c:v>92.04</c:v>
                </c:pt>
                <c:pt idx="354">
                  <c:v>92.3</c:v>
                </c:pt>
                <c:pt idx="355">
                  <c:v>92.56</c:v>
                </c:pt>
                <c:pt idx="356">
                  <c:v>92.82</c:v>
                </c:pt>
                <c:pt idx="357">
                  <c:v>93.08</c:v>
                </c:pt>
                <c:pt idx="358">
                  <c:v>93.34</c:v>
                </c:pt>
                <c:pt idx="359">
                  <c:v>93.6</c:v>
                </c:pt>
                <c:pt idx="360">
                  <c:v>93.86</c:v>
                </c:pt>
                <c:pt idx="361">
                  <c:v>94.11999999999999</c:v>
                </c:pt>
                <c:pt idx="362">
                  <c:v>94.38</c:v>
                </c:pt>
              </c:numCache>
            </c:numRef>
          </c:cat>
          <c:val>
            <c:numRef>
              <c:f>'q_count_big_steps (2)'!$C$7:$C$369</c:f>
              <c:numCache>
                <c:formatCode>General</c:formatCode>
                <c:ptCount val="363"/>
                <c:pt idx="0">
                  <c:v>13.2</c:v>
                </c:pt>
                <c:pt idx="1">
                  <c:v>19.73</c:v>
                </c:pt>
                <c:pt idx="2">
                  <c:v>21.779999999999987</c:v>
                </c:pt>
                <c:pt idx="3">
                  <c:v>29.919999999999987</c:v>
                </c:pt>
                <c:pt idx="4">
                  <c:v>28.34</c:v>
                </c:pt>
                <c:pt idx="5">
                  <c:v>31.5</c:v>
                </c:pt>
                <c:pt idx="6">
                  <c:v>38.220000000000013</c:v>
                </c:pt>
                <c:pt idx="7">
                  <c:v>37.949999999999996</c:v>
                </c:pt>
                <c:pt idx="8">
                  <c:v>45.06</c:v>
                </c:pt>
                <c:pt idx="9">
                  <c:v>45.05</c:v>
                </c:pt>
                <c:pt idx="10">
                  <c:v>51.58</c:v>
                </c:pt>
                <c:pt idx="11">
                  <c:v>53.83</c:v>
                </c:pt>
                <c:pt idx="12">
                  <c:v>60.44</c:v>
                </c:pt>
                <c:pt idx="13">
                  <c:v>65.739999999999995</c:v>
                </c:pt>
                <c:pt idx="14">
                  <c:v>67.440000000000026</c:v>
                </c:pt>
                <c:pt idx="15">
                  <c:v>72.08</c:v>
                </c:pt>
                <c:pt idx="16">
                  <c:v>78.8</c:v>
                </c:pt>
                <c:pt idx="17">
                  <c:v>84.75</c:v>
                </c:pt>
                <c:pt idx="18">
                  <c:v>90.78</c:v>
                </c:pt>
                <c:pt idx="19">
                  <c:v>97.42</c:v>
                </c:pt>
                <c:pt idx="20">
                  <c:v>100.39</c:v>
                </c:pt>
                <c:pt idx="21">
                  <c:v>104.63</c:v>
                </c:pt>
                <c:pt idx="22">
                  <c:v>108.89</c:v>
                </c:pt>
                <c:pt idx="23">
                  <c:v>110.3</c:v>
                </c:pt>
                <c:pt idx="24">
                  <c:v>115.6</c:v>
                </c:pt>
                <c:pt idx="25">
                  <c:v>120</c:v>
                </c:pt>
                <c:pt idx="26">
                  <c:v>122.99000000000002</c:v>
                </c:pt>
                <c:pt idx="27">
                  <c:v>126.58</c:v>
                </c:pt>
                <c:pt idx="28">
                  <c:v>132.63</c:v>
                </c:pt>
                <c:pt idx="29">
                  <c:v>136.02000000000001</c:v>
                </c:pt>
                <c:pt idx="30">
                  <c:v>139.19</c:v>
                </c:pt>
                <c:pt idx="31">
                  <c:v>143.97</c:v>
                </c:pt>
                <c:pt idx="32">
                  <c:v>148.97</c:v>
                </c:pt>
                <c:pt idx="33">
                  <c:v>150.55000000000001</c:v>
                </c:pt>
                <c:pt idx="34">
                  <c:v>148.07</c:v>
                </c:pt>
                <c:pt idx="35">
                  <c:v>158.07</c:v>
                </c:pt>
                <c:pt idx="36">
                  <c:v>165.38000000000042</c:v>
                </c:pt>
                <c:pt idx="37">
                  <c:v>168.38000000000042</c:v>
                </c:pt>
                <c:pt idx="38">
                  <c:v>172.02</c:v>
                </c:pt>
                <c:pt idx="39">
                  <c:v>174.83</c:v>
                </c:pt>
                <c:pt idx="40">
                  <c:v>182.63</c:v>
                </c:pt>
                <c:pt idx="41">
                  <c:v>185.19</c:v>
                </c:pt>
                <c:pt idx="42">
                  <c:v>190.52</c:v>
                </c:pt>
                <c:pt idx="43">
                  <c:v>189.14</c:v>
                </c:pt>
                <c:pt idx="44">
                  <c:v>183.03</c:v>
                </c:pt>
                <c:pt idx="45">
                  <c:v>200.18</c:v>
                </c:pt>
                <c:pt idx="46">
                  <c:v>209.6</c:v>
                </c:pt>
                <c:pt idx="47">
                  <c:v>212.18</c:v>
                </c:pt>
                <c:pt idx="48">
                  <c:v>213.8</c:v>
                </c:pt>
                <c:pt idx="49">
                  <c:v>225.25</c:v>
                </c:pt>
                <c:pt idx="50">
                  <c:v>228.82000000000042</c:v>
                </c:pt>
                <c:pt idx="51">
                  <c:v>233.68</c:v>
                </c:pt>
                <c:pt idx="52">
                  <c:v>239.23999999999998</c:v>
                </c:pt>
                <c:pt idx="53">
                  <c:v>233.55</c:v>
                </c:pt>
                <c:pt idx="54">
                  <c:v>240.91</c:v>
                </c:pt>
                <c:pt idx="55">
                  <c:v>248.97</c:v>
                </c:pt>
                <c:pt idx="56">
                  <c:v>252.72</c:v>
                </c:pt>
                <c:pt idx="57">
                  <c:v>261.24</c:v>
                </c:pt>
                <c:pt idx="58">
                  <c:v>251.47</c:v>
                </c:pt>
                <c:pt idx="59">
                  <c:v>261.47000000000003</c:v>
                </c:pt>
                <c:pt idx="60">
                  <c:v>258.69</c:v>
                </c:pt>
                <c:pt idx="61">
                  <c:v>269.32</c:v>
                </c:pt>
                <c:pt idx="62">
                  <c:v>270.41000000000003</c:v>
                </c:pt>
                <c:pt idx="63">
                  <c:v>276.27</c:v>
                </c:pt>
                <c:pt idx="64">
                  <c:v>275.14999999999998</c:v>
                </c:pt>
                <c:pt idx="65">
                  <c:v>281.39999999999969</c:v>
                </c:pt>
                <c:pt idx="66">
                  <c:v>281.5</c:v>
                </c:pt>
                <c:pt idx="67">
                  <c:v>291.54000000000002</c:v>
                </c:pt>
                <c:pt idx="68">
                  <c:v>297.18</c:v>
                </c:pt>
                <c:pt idx="69">
                  <c:v>297.57</c:v>
                </c:pt>
                <c:pt idx="70">
                  <c:v>307.47000000000003</c:v>
                </c:pt>
                <c:pt idx="71">
                  <c:v>315.16000000000008</c:v>
                </c:pt>
                <c:pt idx="72">
                  <c:v>334.71</c:v>
                </c:pt>
                <c:pt idx="73">
                  <c:v>341.88</c:v>
                </c:pt>
                <c:pt idx="74">
                  <c:v>326.98999999999904</c:v>
                </c:pt>
                <c:pt idx="75">
                  <c:v>327.69</c:v>
                </c:pt>
                <c:pt idx="76">
                  <c:v>331.59</c:v>
                </c:pt>
                <c:pt idx="77">
                  <c:v>341.1</c:v>
                </c:pt>
                <c:pt idx="78">
                  <c:v>340.36</c:v>
                </c:pt>
                <c:pt idx="79">
                  <c:v>347.28999999999917</c:v>
                </c:pt>
                <c:pt idx="80">
                  <c:v>352.27</c:v>
                </c:pt>
                <c:pt idx="86">
                  <c:v>382.19</c:v>
                </c:pt>
                <c:pt idx="92">
                  <c:v>412.77</c:v>
                </c:pt>
                <c:pt idx="98">
                  <c:v>465.74</c:v>
                </c:pt>
                <c:pt idx="104">
                  <c:v>464.02</c:v>
                </c:pt>
                <c:pt idx="110">
                  <c:v>494.96</c:v>
                </c:pt>
                <c:pt idx="116">
                  <c:v>531.66</c:v>
                </c:pt>
                <c:pt idx="122">
                  <c:v>541.51</c:v>
                </c:pt>
                <c:pt idx="128">
                  <c:v>534.69000000000005</c:v>
                </c:pt>
                <c:pt idx="134">
                  <c:v>589.76</c:v>
                </c:pt>
                <c:pt idx="140">
                  <c:v>615.02</c:v>
                </c:pt>
                <c:pt idx="146">
                  <c:v>641.87</c:v>
                </c:pt>
                <c:pt idx="152">
                  <c:v>663.1</c:v>
                </c:pt>
                <c:pt idx="158">
                  <c:v>703.73</c:v>
                </c:pt>
                <c:pt idx="164">
                  <c:v>718.57</c:v>
                </c:pt>
                <c:pt idx="170">
                  <c:v>737.74</c:v>
                </c:pt>
                <c:pt idx="176">
                  <c:v>762.44999999999948</c:v>
                </c:pt>
                <c:pt idx="182">
                  <c:v>769.03</c:v>
                </c:pt>
                <c:pt idx="188">
                  <c:v>807.87</c:v>
                </c:pt>
                <c:pt idx="350">
                  <c:v>1532.91</c:v>
                </c:pt>
                <c:pt idx="356">
                  <c:v>1504</c:v>
                </c:pt>
                <c:pt idx="362">
                  <c:v>1553.02</c:v>
                </c:pt>
              </c:numCache>
            </c:numRef>
          </c:val>
        </c:ser>
        <c:ser>
          <c:idx val="1"/>
          <c:order val="1"/>
          <c:tx>
            <c:strRef>
              <c:f>'q_count_big_steps (2)'!$D$6</c:f>
              <c:strCache>
                <c:ptCount val="1"/>
                <c:pt idx="0">
                  <c:v>identical </c:v>
                </c:pt>
              </c:strCache>
            </c:strRef>
          </c:tx>
          <c:spPr>
            <a:ln w="14494">
              <a:solidFill>
                <a:srgbClr val="FF00FF"/>
              </a:solidFill>
              <a:prstDash val="solid"/>
            </a:ln>
          </c:spPr>
          <c:marker>
            <c:symbol val="square"/>
            <c:size val="6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cat>
            <c:numRef>
              <c:f>'q_count_big_steps (2)'!$B$7:$B$369</c:f>
              <c:numCache>
                <c:formatCode>General</c:formatCode>
                <c:ptCount val="363"/>
                <c:pt idx="0">
                  <c:v>0.26</c:v>
                </c:pt>
                <c:pt idx="1">
                  <c:v>0.52</c:v>
                </c:pt>
                <c:pt idx="2">
                  <c:v>0.78</c:v>
                </c:pt>
                <c:pt idx="3">
                  <c:v>1.04</c:v>
                </c:pt>
                <c:pt idx="4">
                  <c:v>1.3</c:v>
                </c:pt>
                <c:pt idx="5">
                  <c:v>1.56</c:v>
                </c:pt>
                <c:pt idx="6">
                  <c:v>1.82</c:v>
                </c:pt>
                <c:pt idx="7">
                  <c:v>2.08</c:v>
                </c:pt>
                <c:pt idx="8">
                  <c:v>2.34</c:v>
                </c:pt>
                <c:pt idx="9">
                  <c:v>2.6</c:v>
                </c:pt>
                <c:pt idx="10">
                  <c:v>2.86</c:v>
                </c:pt>
                <c:pt idx="11">
                  <c:v>3.12</c:v>
                </c:pt>
                <c:pt idx="12">
                  <c:v>3.38</c:v>
                </c:pt>
                <c:pt idx="13">
                  <c:v>3.64</c:v>
                </c:pt>
                <c:pt idx="14">
                  <c:v>3.9</c:v>
                </c:pt>
                <c:pt idx="15">
                  <c:v>4.1599999999999975</c:v>
                </c:pt>
                <c:pt idx="16">
                  <c:v>4.42</c:v>
                </c:pt>
                <c:pt idx="17">
                  <c:v>4.68</c:v>
                </c:pt>
                <c:pt idx="18">
                  <c:v>4.9400000000000004</c:v>
                </c:pt>
                <c:pt idx="19">
                  <c:v>5.2</c:v>
                </c:pt>
                <c:pt idx="20">
                  <c:v>5.46</c:v>
                </c:pt>
                <c:pt idx="21">
                  <c:v>5.72</c:v>
                </c:pt>
                <c:pt idx="22">
                  <c:v>5.98</c:v>
                </c:pt>
                <c:pt idx="23">
                  <c:v>6.24</c:v>
                </c:pt>
                <c:pt idx="24">
                  <c:v>6.5</c:v>
                </c:pt>
                <c:pt idx="25">
                  <c:v>6.76</c:v>
                </c:pt>
                <c:pt idx="26">
                  <c:v>7.02</c:v>
                </c:pt>
                <c:pt idx="27">
                  <c:v>7.28</c:v>
                </c:pt>
                <c:pt idx="28">
                  <c:v>7.54</c:v>
                </c:pt>
                <c:pt idx="29">
                  <c:v>7.8</c:v>
                </c:pt>
                <c:pt idx="30">
                  <c:v>8.06</c:v>
                </c:pt>
                <c:pt idx="31">
                  <c:v>8.32</c:v>
                </c:pt>
                <c:pt idx="32">
                  <c:v>8.58</c:v>
                </c:pt>
                <c:pt idx="33">
                  <c:v>8.84</c:v>
                </c:pt>
                <c:pt idx="34">
                  <c:v>9.1</c:v>
                </c:pt>
                <c:pt idx="35">
                  <c:v>9.3600000000000048</c:v>
                </c:pt>
                <c:pt idx="36">
                  <c:v>9.620000000000001</c:v>
                </c:pt>
                <c:pt idx="37">
                  <c:v>9.8800000000000008</c:v>
                </c:pt>
                <c:pt idx="38">
                  <c:v>10.139999999999999</c:v>
                </c:pt>
                <c:pt idx="39">
                  <c:v>10.4</c:v>
                </c:pt>
                <c:pt idx="40">
                  <c:v>10.66</c:v>
                </c:pt>
                <c:pt idx="41">
                  <c:v>10.92</c:v>
                </c:pt>
                <c:pt idx="42">
                  <c:v>11.18</c:v>
                </c:pt>
                <c:pt idx="43">
                  <c:v>11.44</c:v>
                </c:pt>
                <c:pt idx="44">
                  <c:v>11.7</c:v>
                </c:pt>
                <c:pt idx="45">
                  <c:v>11.96</c:v>
                </c:pt>
                <c:pt idx="46">
                  <c:v>12.219999999999999</c:v>
                </c:pt>
                <c:pt idx="47">
                  <c:v>12.48</c:v>
                </c:pt>
                <c:pt idx="48">
                  <c:v>12.739999999999998</c:v>
                </c:pt>
                <c:pt idx="49">
                  <c:v>13</c:v>
                </c:pt>
                <c:pt idx="50">
                  <c:v>13.26</c:v>
                </c:pt>
                <c:pt idx="51">
                  <c:v>13.52</c:v>
                </c:pt>
                <c:pt idx="52">
                  <c:v>13.78</c:v>
                </c:pt>
                <c:pt idx="53">
                  <c:v>14.04</c:v>
                </c:pt>
                <c:pt idx="54">
                  <c:v>14.3</c:v>
                </c:pt>
                <c:pt idx="55">
                  <c:v>14.56</c:v>
                </c:pt>
                <c:pt idx="56">
                  <c:v>14.82</c:v>
                </c:pt>
                <c:pt idx="57">
                  <c:v>15.08</c:v>
                </c:pt>
                <c:pt idx="58">
                  <c:v>15.34</c:v>
                </c:pt>
                <c:pt idx="59">
                  <c:v>15.6</c:v>
                </c:pt>
                <c:pt idx="60">
                  <c:v>15.860000000000024</c:v>
                </c:pt>
                <c:pt idx="61">
                  <c:v>16.12</c:v>
                </c:pt>
                <c:pt idx="62">
                  <c:v>16.38</c:v>
                </c:pt>
                <c:pt idx="63">
                  <c:v>16.64</c:v>
                </c:pt>
                <c:pt idx="64">
                  <c:v>16.899999999999999</c:v>
                </c:pt>
                <c:pt idx="65">
                  <c:v>17.16</c:v>
                </c:pt>
                <c:pt idx="66">
                  <c:v>17.420000000000002</c:v>
                </c:pt>
                <c:pt idx="67">
                  <c:v>17.68</c:v>
                </c:pt>
                <c:pt idx="68">
                  <c:v>17.939999999999987</c:v>
                </c:pt>
                <c:pt idx="69">
                  <c:v>18.2</c:v>
                </c:pt>
                <c:pt idx="70">
                  <c:v>18.459999999999987</c:v>
                </c:pt>
                <c:pt idx="71">
                  <c:v>18.72</c:v>
                </c:pt>
                <c:pt idx="72">
                  <c:v>18.979999999999986</c:v>
                </c:pt>
                <c:pt idx="73">
                  <c:v>19.239999999999988</c:v>
                </c:pt>
                <c:pt idx="74">
                  <c:v>19.5</c:v>
                </c:pt>
                <c:pt idx="75">
                  <c:v>19.760000000000002</c:v>
                </c:pt>
                <c:pt idx="76">
                  <c:v>20.02</c:v>
                </c:pt>
                <c:pt idx="77">
                  <c:v>20.279999999999987</c:v>
                </c:pt>
                <c:pt idx="78">
                  <c:v>20.54</c:v>
                </c:pt>
                <c:pt idx="79">
                  <c:v>20.8</c:v>
                </c:pt>
                <c:pt idx="80">
                  <c:v>21.06</c:v>
                </c:pt>
                <c:pt idx="81">
                  <c:v>21.32</c:v>
                </c:pt>
                <c:pt idx="82">
                  <c:v>21.58</c:v>
                </c:pt>
                <c:pt idx="83">
                  <c:v>21.84</c:v>
                </c:pt>
                <c:pt idx="84">
                  <c:v>22.1</c:v>
                </c:pt>
                <c:pt idx="85">
                  <c:v>22.36</c:v>
                </c:pt>
                <c:pt idx="86">
                  <c:v>22.62</c:v>
                </c:pt>
                <c:pt idx="87">
                  <c:v>22.88</c:v>
                </c:pt>
                <c:pt idx="88">
                  <c:v>23.14</c:v>
                </c:pt>
                <c:pt idx="89">
                  <c:v>23.4</c:v>
                </c:pt>
                <c:pt idx="90">
                  <c:v>23.66</c:v>
                </c:pt>
                <c:pt idx="91">
                  <c:v>23.919999999999987</c:v>
                </c:pt>
                <c:pt idx="92">
                  <c:v>24.18</c:v>
                </c:pt>
                <c:pt idx="93">
                  <c:v>24.439999999999987</c:v>
                </c:pt>
                <c:pt idx="94">
                  <c:v>24.7</c:v>
                </c:pt>
                <c:pt idx="95">
                  <c:v>24.959999999999987</c:v>
                </c:pt>
                <c:pt idx="96">
                  <c:v>25.22</c:v>
                </c:pt>
                <c:pt idx="97">
                  <c:v>25.479999999999986</c:v>
                </c:pt>
                <c:pt idx="98">
                  <c:v>25.74</c:v>
                </c:pt>
                <c:pt idx="99">
                  <c:v>26</c:v>
                </c:pt>
                <c:pt idx="100">
                  <c:v>26.259999999999987</c:v>
                </c:pt>
                <c:pt idx="101">
                  <c:v>26.52</c:v>
                </c:pt>
                <c:pt idx="102">
                  <c:v>26.779999999999987</c:v>
                </c:pt>
                <c:pt idx="103">
                  <c:v>27.04</c:v>
                </c:pt>
                <c:pt idx="104">
                  <c:v>27.3</c:v>
                </c:pt>
                <c:pt idx="105">
                  <c:v>27.56</c:v>
                </c:pt>
                <c:pt idx="106">
                  <c:v>27.82</c:v>
                </c:pt>
                <c:pt idx="107">
                  <c:v>28.08</c:v>
                </c:pt>
                <c:pt idx="108">
                  <c:v>28.34</c:v>
                </c:pt>
                <c:pt idx="109">
                  <c:v>28.6</c:v>
                </c:pt>
                <c:pt idx="110">
                  <c:v>28.86</c:v>
                </c:pt>
                <c:pt idx="111">
                  <c:v>29.12</c:v>
                </c:pt>
                <c:pt idx="112">
                  <c:v>29.38</c:v>
                </c:pt>
                <c:pt idx="113">
                  <c:v>29.64</c:v>
                </c:pt>
                <c:pt idx="114">
                  <c:v>29.9</c:v>
                </c:pt>
                <c:pt idx="115">
                  <c:v>30.16</c:v>
                </c:pt>
                <c:pt idx="116">
                  <c:v>30.419999999999987</c:v>
                </c:pt>
                <c:pt idx="117">
                  <c:v>30.68</c:v>
                </c:pt>
                <c:pt idx="118">
                  <c:v>30.939999999999987</c:v>
                </c:pt>
                <c:pt idx="119">
                  <c:v>31.2</c:v>
                </c:pt>
                <c:pt idx="120">
                  <c:v>31.459999999999987</c:v>
                </c:pt>
                <c:pt idx="121">
                  <c:v>31.72</c:v>
                </c:pt>
                <c:pt idx="122">
                  <c:v>31.979999999999986</c:v>
                </c:pt>
                <c:pt idx="123">
                  <c:v>32.24</c:v>
                </c:pt>
                <c:pt idx="124">
                  <c:v>32.5</c:v>
                </c:pt>
                <c:pt idx="125">
                  <c:v>32.760000000000012</c:v>
                </c:pt>
                <c:pt idx="126">
                  <c:v>33.020000000000003</c:v>
                </c:pt>
                <c:pt idx="127">
                  <c:v>33.28</c:v>
                </c:pt>
                <c:pt idx="128">
                  <c:v>33.54</c:v>
                </c:pt>
                <c:pt idx="129">
                  <c:v>33.800000000000004</c:v>
                </c:pt>
                <c:pt idx="130">
                  <c:v>34.06</c:v>
                </c:pt>
                <c:pt idx="131">
                  <c:v>34.32</c:v>
                </c:pt>
                <c:pt idx="132">
                  <c:v>34.58</c:v>
                </c:pt>
                <c:pt idx="133">
                  <c:v>34.839999999999996</c:v>
                </c:pt>
                <c:pt idx="134">
                  <c:v>35.1</c:v>
                </c:pt>
                <c:pt idx="135">
                  <c:v>35.36</c:v>
                </c:pt>
                <c:pt idx="136">
                  <c:v>35.620000000000012</c:v>
                </c:pt>
                <c:pt idx="137">
                  <c:v>35.879999999999995</c:v>
                </c:pt>
                <c:pt idx="138">
                  <c:v>36.14</c:v>
                </c:pt>
                <c:pt idx="139">
                  <c:v>36.4</c:v>
                </c:pt>
                <c:pt idx="140">
                  <c:v>36.660000000000011</c:v>
                </c:pt>
                <c:pt idx="141">
                  <c:v>36.92</c:v>
                </c:pt>
                <c:pt idx="142">
                  <c:v>37.18</c:v>
                </c:pt>
                <c:pt idx="143">
                  <c:v>37.44</c:v>
                </c:pt>
                <c:pt idx="144">
                  <c:v>37.700000000000003</c:v>
                </c:pt>
                <c:pt idx="145">
                  <c:v>37.96</c:v>
                </c:pt>
                <c:pt idx="146">
                  <c:v>38.220000000000013</c:v>
                </c:pt>
                <c:pt idx="147">
                  <c:v>38.480000000000004</c:v>
                </c:pt>
                <c:pt idx="148">
                  <c:v>38.74</c:v>
                </c:pt>
                <c:pt idx="149">
                  <c:v>39</c:v>
                </c:pt>
                <c:pt idx="150">
                  <c:v>39.260000000000012</c:v>
                </c:pt>
                <c:pt idx="151">
                  <c:v>39.520000000000003</c:v>
                </c:pt>
                <c:pt idx="152">
                  <c:v>39.78</c:v>
                </c:pt>
                <c:pt idx="153">
                  <c:v>40.04</c:v>
                </c:pt>
                <c:pt idx="154">
                  <c:v>40.300000000000004</c:v>
                </c:pt>
                <c:pt idx="155">
                  <c:v>40.56</c:v>
                </c:pt>
                <c:pt idx="156">
                  <c:v>40.82</c:v>
                </c:pt>
                <c:pt idx="157">
                  <c:v>41.08</c:v>
                </c:pt>
                <c:pt idx="158">
                  <c:v>41.339999999999996</c:v>
                </c:pt>
                <c:pt idx="159">
                  <c:v>41.6</c:v>
                </c:pt>
                <c:pt idx="160">
                  <c:v>41.86</c:v>
                </c:pt>
                <c:pt idx="161">
                  <c:v>42.120000000000012</c:v>
                </c:pt>
                <c:pt idx="162">
                  <c:v>42.379999999999995</c:v>
                </c:pt>
                <c:pt idx="163">
                  <c:v>42.64</c:v>
                </c:pt>
                <c:pt idx="164">
                  <c:v>42.9</c:v>
                </c:pt>
                <c:pt idx="165">
                  <c:v>43.160000000000011</c:v>
                </c:pt>
                <c:pt idx="166">
                  <c:v>43.42</c:v>
                </c:pt>
                <c:pt idx="167">
                  <c:v>43.68</c:v>
                </c:pt>
                <c:pt idx="168">
                  <c:v>43.94</c:v>
                </c:pt>
                <c:pt idx="169">
                  <c:v>44.2</c:v>
                </c:pt>
                <c:pt idx="170">
                  <c:v>44.46</c:v>
                </c:pt>
                <c:pt idx="171">
                  <c:v>44.720000000000013</c:v>
                </c:pt>
                <c:pt idx="172">
                  <c:v>44.98</c:v>
                </c:pt>
                <c:pt idx="173">
                  <c:v>45.24</c:v>
                </c:pt>
                <c:pt idx="174">
                  <c:v>45.5</c:v>
                </c:pt>
                <c:pt idx="175">
                  <c:v>45.760000000000012</c:v>
                </c:pt>
                <c:pt idx="176">
                  <c:v>46.02</c:v>
                </c:pt>
                <c:pt idx="177">
                  <c:v>46.28</c:v>
                </c:pt>
                <c:pt idx="178">
                  <c:v>46.54</c:v>
                </c:pt>
                <c:pt idx="179">
                  <c:v>46.8</c:v>
                </c:pt>
                <c:pt idx="180">
                  <c:v>47.06</c:v>
                </c:pt>
                <c:pt idx="181">
                  <c:v>47.32</c:v>
                </c:pt>
                <c:pt idx="182">
                  <c:v>47.58</c:v>
                </c:pt>
                <c:pt idx="183">
                  <c:v>47.839999999999996</c:v>
                </c:pt>
                <c:pt idx="184">
                  <c:v>48.1</c:v>
                </c:pt>
                <c:pt idx="185">
                  <c:v>48.36</c:v>
                </c:pt>
                <c:pt idx="186">
                  <c:v>48.620000000000012</c:v>
                </c:pt>
                <c:pt idx="187">
                  <c:v>48.879999999999995</c:v>
                </c:pt>
                <c:pt idx="188">
                  <c:v>49.14</c:v>
                </c:pt>
                <c:pt idx="189">
                  <c:v>49.4</c:v>
                </c:pt>
                <c:pt idx="190">
                  <c:v>49.660000000000011</c:v>
                </c:pt>
                <c:pt idx="191">
                  <c:v>49.92</c:v>
                </c:pt>
                <c:pt idx="192">
                  <c:v>50.18</c:v>
                </c:pt>
                <c:pt idx="193">
                  <c:v>50.44</c:v>
                </c:pt>
                <c:pt idx="194">
                  <c:v>50.7</c:v>
                </c:pt>
                <c:pt idx="195">
                  <c:v>50.96</c:v>
                </c:pt>
                <c:pt idx="196">
                  <c:v>51.220000000000013</c:v>
                </c:pt>
                <c:pt idx="197">
                  <c:v>51.48</c:v>
                </c:pt>
                <c:pt idx="198">
                  <c:v>51.74</c:v>
                </c:pt>
                <c:pt idx="199">
                  <c:v>52</c:v>
                </c:pt>
                <c:pt idx="200">
                  <c:v>52.260000000000012</c:v>
                </c:pt>
                <c:pt idx="201">
                  <c:v>52.52</c:v>
                </c:pt>
                <c:pt idx="202">
                  <c:v>52.78</c:v>
                </c:pt>
                <c:pt idx="203">
                  <c:v>53.04</c:v>
                </c:pt>
                <c:pt idx="204">
                  <c:v>53.3</c:v>
                </c:pt>
                <c:pt idx="205">
                  <c:v>53.56</c:v>
                </c:pt>
                <c:pt idx="206">
                  <c:v>53.82</c:v>
                </c:pt>
                <c:pt idx="207">
                  <c:v>54.08</c:v>
                </c:pt>
                <c:pt idx="208">
                  <c:v>54.339999999999996</c:v>
                </c:pt>
                <c:pt idx="209">
                  <c:v>54.6</c:v>
                </c:pt>
                <c:pt idx="210">
                  <c:v>54.86</c:v>
                </c:pt>
                <c:pt idx="211">
                  <c:v>55.120000000000012</c:v>
                </c:pt>
                <c:pt idx="212">
                  <c:v>55.379999999999995</c:v>
                </c:pt>
                <c:pt idx="213">
                  <c:v>55.64</c:v>
                </c:pt>
                <c:pt idx="214">
                  <c:v>55.9</c:v>
                </c:pt>
                <c:pt idx="215">
                  <c:v>56.160000000000011</c:v>
                </c:pt>
                <c:pt idx="216">
                  <c:v>56.42</c:v>
                </c:pt>
                <c:pt idx="217">
                  <c:v>56.68</c:v>
                </c:pt>
                <c:pt idx="218">
                  <c:v>56.94</c:v>
                </c:pt>
                <c:pt idx="219">
                  <c:v>57.2</c:v>
                </c:pt>
                <c:pt idx="220">
                  <c:v>57.46</c:v>
                </c:pt>
                <c:pt idx="221">
                  <c:v>57.720000000000013</c:v>
                </c:pt>
                <c:pt idx="222">
                  <c:v>57.98</c:v>
                </c:pt>
                <c:pt idx="223">
                  <c:v>58.24</c:v>
                </c:pt>
                <c:pt idx="224">
                  <c:v>58.5</c:v>
                </c:pt>
                <c:pt idx="225">
                  <c:v>58.760000000000012</c:v>
                </c:pt>
                <c:pt idx="226">
                  <c:v>59.02</c:v>
                </c:pt>
                <c:pt idx="227">
                  <c:v>59.28</c:v>
                </c:pt>
                <c:pt idx="228">
                  <c:v>59.54</c:v>
                </c:pt>
                <c:pt idx="229">
                  <c:v>59.8</c:v>
                </c:pt>
                <c:pt idx="230">
                  <c:v>60.06</c:v>
                </c:pt>
                <c:pt idx="231">
                  <c:v>60.32</c:v>
                </c:pt>
                <c:pt idx="232">
                  <c:v>60.58</c:v>
                </c:pt>
                <c:pt idx="233">
                  <c:v>60.839999999999996</c:v>
                </c:pt>
                <c:pt idx="234">
                  <c:v>61.1</c:v>
                </c:pt>
                <c:pt idx="235">
                  <c:v>61.36</c:v>
                </c:pt>
                <c:pt idx="236">
                  <c:v>61.620000000000012</c:v>
                </c:pt>
                <c:pt idx="237">
                  <c:v>61.879999999999995</c:v>
                </c:pt>
                <c:pt idx="238">
                  <c:v>62.14</c:v>
                </c:pt>
                <c:pt idx="239">
                  <c:v>62.4</c:v>
                </c:pt>
                <c:pt idx="240">
                  <c:v>62.660000000000011</c:v>
                </c:pt>
                <c:pt idx="241">
                  <c:v>62.92</c:v>
                </c:pt>
                <c:pt idx="242">
                  <c:v>63.18</c:v>
                </c:pt>
                <c:pt idx="243">
                  <c:v>63.44</c:v>
                </c:pt>
                <c:pt idx="244">
                  <c:v>63.7</c:v>
                </c:pt>
                <c:pt idx="245">
                  <c:v>63.96</c:v>
                </c:pt>
                <c:pt idx="246">
                  <c:v>64.22</c:v>
                </c:pt>
                <c:pt idx="247">
                  <c:v>64.48</c:v>
                </c:pt>
                <c:pt idx="248">
                  <c:v>64.739999999999995</c:v>
                </c:pt>
                <c:pt idx="249">
                  <c:v>65</c:v>
                </c:pt>
                <c:pt idx="250">
                  <c:v>65.260000000000005</c:v>
                </c:pt>
                <c:pt idx="251">
                  <c:v>65.52</c:v>
                </c:pt>
                <c:pt idx="252">
                  <c:v>65.78</c:v>
                </c:pt>
                <c:pt idx="253">
                  <c:v>66.040000000000006</c:v>
                </c:pt>
                <c:pt idx="254">
                  <c:v>66.3</c:v>
                </c:pt>
                <c:pt idx="255">
                  <c:v>66.56</c:v>
                </c:pt>
                <c:pt idx="256">
                  <c:v>66.819999999999993</c:v>
                </c:pt>
                <c:pt idx="257">
                  <c:v>67.08</c:v>
                </c:pt>
                <c:pt idx="258">
                  <c:v>67.34</c:v>
                </c:pt>
                <c:pt idx="259">
                  <c:v>67.599999999999994</c:v>
                </c:pt>
                <c:pt idx="260">
                  <c:v>67.86</c:v>
                </c:pt>
                <c:pt idx="261">
                  <c:v>68.11999999999999</c:v>
                </c:pt>
                <c:pt idx="262">
                  <c:v>68.38</c:v>
                </c:pt>
                <c:pt idx="263">
                  <c:v>68.64</c:v>
                </c:pt>
                <c:pt idx="264">
                  <c:v>68.900000000000006</c:v>
                </c:pt>
                <c:pt idx="265">
                  <c:v>69.16</c:v>
                </c:pt>
                <c:pt idx="266">
                  <c:v>69.42</c:v>
                </c:pt>
                <c:pt idx="267">
                  <c:v>69.679999999999978</c:v>
                </c:pt>
                <c:pt idx="268">
                  <c:v>69.940000000000026</c:v>
                </c:pt>
                <c:pt idx="269">
                  <c:v>70.2</c:v>
                </c:pt>
                <c:pt idx="270">
                  <c:v>70.459999999999994</c:v>
                </c:pt>
                <c:pt idx="271">
                  <c:v>70.72</c:v>
                </c:pt>
                <c:pt idx="272">
                  <c:v>70.98</c:v>
                </c:pt>
                <c:pt idx="273">
                  <c:v>71.239999999999995</c:v>
                </c:pt>
                <c:pt idx="274">
                  <c:v>71.5</c:v>
                </c:pt>
                <c:pt idx="275">
                  <c:v>71.760000000000005</c:v>
                </c:pt>
                <c:pt idx="276">
                  <c:v>72.02</c:v>
                </c:pt>
                <c:pt idx="277">
                  <c:v>72.28</c:v>
                </c:pt>
                <c:pt idx="278">
                  <c:v>72.540000000000006</c:v>
                </c:pt>
                <c:pt idx="279">
                  <c:v>72.8</c:v>
                </c:pt>
                <c:pt idx="280">
                  <c:v>73.06</c:v>
                </c:pt>
                <c:pt idx="281">
                  <c:v>73.319999999999993</c:v>
                </c:pt>
                <c:pt idx="282">
                  <c:v>73.58</c:v>
                </c:pt>
                <c:pt idx="283">
                  <c:v>73.84</c:v>
                </c:pt>
                <c:pt idx="284">
                  <c:v>74.099999999999994</c:v>
                </c:pt>
                <c:pt idx="285">
                  <c:v>74.36</c:v>
                </c:pt>
                <c:pt idx="286">
                  <c:v>74.61999999999999</c:v>
                </c:pt>
                <c:pt idx="287">
                  <c:v>74.88</c:v>
                </c:pt>
                <c:pt idx="288">
                  <c:v>75.14</c:v>
                </c:pt>
                <c:pt idx="289">
                  <c:v>75.400000000000006</c:v>
                </c:pt>
                <c:pt idx="290">
                  <c:v>75.66</c:v>
                </c:pt>
                <c:pt idx="291">
                  <c:v>75.92</c:v>
                </c:pt>
                <c:pt idx="292">
                  <c:v>76.179999999999978</c:v>
                </c:pt>
                <c:pt idx="293">
                  <c:v>76.440000000000026</c:v>
                </c:pt>
                <c:pt idx="294">
                  <c:v>76.7</c:v>
                </c:pt>
                <c:pt idx="295">
                  <c:v>76.959999999999994</c:v>
                </c:pt>
                <c:pt idx="296">
                  <c:v>77.22</c:v>
                </c:pt>
                <c:pt idx="297">
                  <c:v>77.48</c:v>
                </c:pt>
                <c:pt idx="298">
                  <c:v>77.739999999999995</c:v>
                </c:pt>
                <c:pt idx="299">
                  <c:v>78</c:v>
                </c:pt>
                <c:pt idx="300">
                  <c:v>78.260000000000005</c:v>
                </c:pt>
                <c:pt idx="301">
                  <c:v>78.52</c:v>
                </c:pt>
                <c:pt idx="302">
                  <c:v>78.78</c:v>
                </c:pt>
                <c:pt idx="303">
                  <c:v>79.040000000000006</c:v>
                </c:pt>
                <c:pt idx="304">
                  <c:v>79.3</c:v>
                </c:pt>
                <c:pt idx="305">
                  <c:v>79.56</c:v>
                </c:pt>
                <c:pt idx="306">
                  <c:v>79.819999999999993</c:v>
                </c:pt>
                <c:pt idx="307">
                  <c:v>80.08</c:v>
                </c:pt>
                <c:pt idx="308">
                  <c:v>80.34</c:v>
                </c:pt>
                <c:pt idx="309">
                  <c:v>80.599999999999994</c:v>
                </c:pt>
                <c:pt idx="310">
                  <c:v>80.86</c:v>
                </c:pt>
                <c:pt idx="311">
                  <c:v>81.11999999999999</c:v>
                </c:pt>
                <c:pt idx="312">
                  <c:v>81.38</c:v>
                </c:pt>
                <c:pt idx="313">
                  <c:v>81.64</c:v>
                </c:pt>
                <c:pt idx="314">
                  <c:v>81.900000000000006</c:v>
                </c:pt>
                <c:pt idx="315">
                  <c:v>82.16</c:v>
                </c:pt>
                <c:pt idx="316">
                  <c:v>82.42</c:v>
                </c:pt>
                <c:pt idx="317">
                  <c:v>82.679999999999978</c:v>
                </c:pt>
                <c:pt idx="318">
                  <c:v>82.940000000000026</c:v>
                </c:pt>
                <c:pt idx="319">
                  <c:v>83.2</c:v>
                </c:pt>
                <c:pt idx="320">
                  <c:v>83.460000000000022</c:v>
                </c:pt>
                <c:pt idx="321">
                  <c:v>83.72</c:v>
                </c:pt>
                <c:pt idx="322">
                  <c:v>83.98</c:v>
                </c:pt>
                <c:pt idx="323">
                  <c:v>84.240000000000023</c:v>
                </c:pt>
                <c:pt idx="324">
                  <c:v>84.5</c:v>
                </c:pt>
                <c:pt idx="325">
                  <c:v>84.76</c:v>
                </c:pt>
                <c:pt idx="326">
                  <c:v>85.02</c:v>
                </c:pt>
                <c:pt idx="327">
                  <c:v>85.28</c:v>
                </c:pt>
                <c:pt idx="328">
                  <c:v>85.54</c:v>
                </c:pt>
                <c:pt idx="329">
                  <c:v>85.8</c:v>
                </c:pt>
                <c:pt idx="330">
                  <c:v>86.06</c:v>
                </c:pt>
                <c:pt idx="331">
                  <c:v>86.32</c:v>
                </c:pt>
                <c:pt idx="332">
                  <c:v>86.58</c:v>
                </c:pt>
                <c:pt idx="333">
                  <c:v>86.84</c:v>
                </c:pt>
                <c:pt idx="334">
                  <c:v>87.1</c:v>
                </c:pt>
                <c:pt idx="335">
                  <c:v>87.36</c:v>
                </c:pt>
                <c:pt idx="336">
                  <c:v>87.61999999999999</c:v>
                </c:pt>
                <c:pt idx="337">
                  <c:v>87.88</c:v>
                </c:pt>
                <c:pt idx="338">
                  <c:v>88.14</c:v>
                </c:pt>
                <c:pt idx="339">
                  <c:v>88.4</c:v>
                </c:pt>
                <c:pt idx="340">
                  <c:v>88.66</c:v>
                </c:pt>
                <c:pt idx="341">
                  <c:v>88.92</c:v>
                </c:pt>
                <c:pt idx="342">
                  <c:v>89.179999999999978</c:v>
                </c:pt>
                <c:pt idx="343">
                  <c:v>89.440000000000026</c:v>
                </c:pt>
                <c:pt idx="344">
                  <c:v>89.7</c:v>
                </c:pt>
                <c:pt idx="345">
                  <c:v>89.960000000000022</c:v>
                </c:pt>
                <c:pt idx="346">
                  <c:v>90.22</c:v>
                </c:pt>
                <c:pt idx="347">
                  <c:v>90.48</c:v>
                </c:pt>
                <c:pt idx="348">
                  <c:v>90.740000000000023</c:v>
                </c:pt>
                <c:pt idx="349">
                  <c:v>91</c:v>
                </c:pt>
                <c:pt idx="350">
                  <c:v>91.26</c:v>
                </c:pt>
                <c:pt idx="351">
                  <c:v>91.52</c:v>
                </c:pt>
                <c:pt idx="352">
                  <c:v>91.78</c:v>
                </c:pt>
                <c:pt idx="353">
                  <c:v>92.04</c:v>
                </c:pt>
                <c:pt idx="354">
                  <c:v>92.3</c:v>
                </c:pt>
                <c:pt idx="355">
                  <c:v>92.56</c:v>
                </c:pt>
                <c:pt idx="356">
                  <c:v>92.82</c:v>
                </c:pt>
                <c:pt idx="357">
                  <c:v>93.08</c:v>
                </c:pt>
                <c:pt idx="358">
                  <c:v>93.34</c:v>
                </c:pt>
                <c:pt idx="359">
                  <c:v>93.6</c:v>
                </c:pt>
                <c:pt idx="360">
                  <c:v>93.86</c:v>
                </c:pt>
                <c:pt idx="361">
                  <c:v>94.11999999999999</c:v>
                </c:pt>
                <c:pt idx="362">
                  <c:v>94.38</c:v>
                </c:pt>
              </c:numCache>
            </c:numRef>
          </c:cat>
          <c:val>
            <c:numRef>
              <c:f>'q_count_big_steps (2)'!$D$7:$D$369</c:f>
              <c:numCache>
                <c:formatCode>General</c:formatCode>
                <c:ptCount val="363"/>
                <c:pt idx="0">
                  <c:v>13.09</c:v>
                </c:pt>
                <c:pt idx="1">
                  <c:v>13.17</c:v>
                </c:pt>
                <c:pt idx="2">
                  <c:v>15.16</c:v>
                </c:pt>
                <c:pt idx="3">
                  <c:v>14.39</c:v>
                </c:pt>
                <c:pt idx="4">
                  <c:v>15.16</c:v>
                </c:pt>
                <c:pt idx="5">
                  <c:v>15.229999999999999</c:v>
                </c:pt>
                <c:pt idx="6">
                  <c:v>17.45</c:v>
                </c:pt>
                <c:pt idx="7">
                  <c:v>16.91</c:v>
                </c:pt>
                <c:pt idx="8">
                  <c:v>18.079999999999988</c:v>
                </c:pt>
                <c:pt idx="9">
                  <c:v>19.05</c:v>
                </c:pt>
                <c:pt idx="10">
                  <c:v>17.41</c:v>
                </c:pt>
                <c:pt idx="11">
                  <c:v>18.25</c:v>
                </c:pt>
                <c:pt idx="12">
                  <c:v>19.72</c:v>
                </c:pt>
                <c:pt idx="13">
                  <c:v>19.979999999999986</c:v>
                </c:pt>
                <c:pt idx="14">
                  <c:v>20.420000000000002</c:v>
                </c:pt>
                <c:pt idx="15">
                  <c:v>19.72</c:v>
                </c:pt>
                <c:pt idx="16">
                  <c:v>19.52</c:v>
                </c:pt>
                <c:pt idx="17">
                  <c:v>22.69</c:v>
                </c:pt>
                <c:pt idx="18">
                  <c:v>23.939999999999987</c:v>
                </c:pt>
                <c:pt idx="19">
                  <c:v>29.16</c:v>
                </c:pt>
                <c:pt idx="20">
                  <c:v>28.03</c:v>
                </c:pt>
                <c:pt idx="21">
                  <c:v>27.610000000000031</c:v>
                </c:pt>
                <c:pt idx="22">
                  <c:v>30.14</c:v>
                </c:pt>
                <c:pt idx="23">
                  <c:v>28.66</c:v>
                </c:pt>
                <c:pt idx="24">
                  <c:v>31.2</c:v>
                </c:pt>
                <c:pt idx="25">
                  <c:v>30.59</c:v>
                </c:pt>
                <c:pt idx="26">
                  <c:v>32.39</c:v>
                </c:pt>
                <c:pt idx="27">
                  <c:v>31.53</c:v>
                </c:pt>
                <c:pt idx="28">
                  <c:v>33.44</c:v>
                </c:pt>
                <c:pt idx="29">
                  <c:v>33.44</c:v>
                </c:pt>
                <c:pt idx="30">
                  <c:v>33.25</c:v>
                </c:pt>
                <c:pt idx="31">
                  <c:v>34.64</c:v>
                </c:pt>
                <c:pt idx="32">
                  <c:v>37.64</c:v>
                </c:pt>
                <c:pt idx="33">
                  <c:v>36.160000000000011</c:v>
                </c:pt>
                <c:pt idx="34">
                  <c:v>36.47</c:v>
                </c:pt>
                <c:pt idx="35">
                  <c:v>34.050000000000004</c:v>
                </c:pt>
                <c:pt idx="36">
                  <c:v>35.660000000000011</c:v>
                </c:pt>
                <c:pt idx="37">
                  <c:v>35</c:v>
                </c:pt>
                <c:pt idx="38">
                  <c:v>38.090000000000003</c:v>
                </c:pt>
                <c:pt idx="39">
                  <c:v>37.89</c:v>
                </c:pt>
                <c:pt idx="40">
                  <c:v>36.56</c:v>
                </c:pt>
                <c:pt idx="41">
                  <c:v>39.94</c:v>
                </c:pt>
                <c:pt idx="42">
                  <c:v>39.92</c:v>
                </c:pt>
                <c:pt idx="43">
                  <c:v>42.3</c:v>
                </c:pt>
                <c:pt idx="44">
                  <c:v>46.690000000000012</c:v>
                </c:pt>
                <c:pt idx="45">
                  <c:v>43.83</c:v>
                </c:pt>
                <c:pt idx="46">
                  <c:v>44.44</c:v>
                </c:pt>
                <c:pt idx="47">
                  <c:v>42.08</c:v>
                </c:pt>
                <c:pt idx="48">
                  <c:v>46.09</c:v>
                </c:pt>
                <c:pt idx="49">
                  <c:v>45.74</c:v>
                </c:pt>
                <c:pt idx="50">
                  <c:v>47.720000000000013</c:v>
                </c:pt>
                <c:pt idx="51">
                  <c:v>45.06</c:v>
                </c:pt>
                <c:pt idx="52">
                  <c:v>46.55</c:v>
                </c:pt>
                <c:pt idx="53">
                  <c:v>60.36</c:v>
                </c:pt>
                <c:pt idx="54">
                  <c:v>49.24</c:v>
                </c:pt>
                <c:pt idx="55">
                  <c:v>51.11</c:v>
                </c:pt>
                <c:pt idx="56">
                  <c:v>127.38</c:v>
                </c:pt>
                <c:pt idx="57">
                  <c:v>52.339999999999996</c:v>
                </c:pt>
                <c:pt idx="58">
                  <c:v>52.03</c:v>
                </c:pt>
                <c:pt idx="59">
                  <c:v>55.11</c:v>
                </c:pt>
                <c:pt idx="60">
                  <c:v>55.05</c:v>
                </c:pt>
                <c:pt idx="61">
                  <c:v>53.02</c:v>
                </c:pt>
                <c:pt idx="62">
                  <c:v>51.42</c:v>
                </c:pt>
                <c:pt idx="63">
                  <c:v>55.190000000000012</c:v>
                </c:pt>
                <c:pt idx="64">
                  <c:v>55.01</c:v>
                </c:pt>
                <c:pt idx="65">
                  <c:v>55.59</c:v>
                </c:pt>
                <c:pt idx="66">
                  <c:v>53.839999999999996</c:v>
                </c:pt>
                <c:pt idx="67">
                  <c:v>60.160000000000011</c:v>
                </c:pt>
                <c:pt idx="68">
                  <c:v>57.33</c:v>
                </c:pt>
                <c:pt idx="69">
                  <c:v>60.660000000000011</c:v>
                </c:pt>
                <c:pt idx="70">
                  <c:v>57.56</c:v>
                </c:pt>
                <c:pt idx="71">
                  <c:v>48.78</c:v>
                </c:pt>
                <c:pt idx="72">
                  <c:v>49.74</c:v>
                </c:pt>
                <c:pt idx="73">
                  <c:v>49</c:v>
                </c:pt>
                <c:pt idx="74">
                  <c:v>51.39</c:v>
                </c:pt>
                <c:pt idx="75">
                  <c:v>65.5</c:v>
                </c:pt>
                <c:pt idx="76">
                  <c:v>63.78</c:v>
                </c:pt>
                <c:pt idx="77">
                  <c:v>66.02</c:v>
                </c:pt>
                <c:pt idx="78">
                  <c:v>69.77</c:v>
                </c:pt>
                <c:pt idx="79">
                  <c:v>64.72</c:v>
                </c:pt>
                <c:pt idx="80">
                  <c:v>72.05</c:v>
                </c:pt>
                <c:pt idx="86">
                  <c:v>70.410000000000025</c:v>
                </c:pt>
                <c:pt idx="92">
                  <c:v>81.14</c:v>
                </c:pt>
                <c:pt idx="98">
                  <c:v>82.75</c:v>
                </c:pt>
                <c:pt idx="104">
                  <c:v>102.72</c:v>
                </c:pt>
                <c:pt idx="110">
                  <c:v>95.8</c:v>
                </c:pt>
                <c:pt idx="116">
                  <c:v>108.92</c:v>
                </c:pt>
                <c:pt idx="122">
                  <c:v>113.78</c:v>
                </c:pt>
                <c:pt idx="128">
                  <c:v>315.77</c:v>
                </c:pt>
                <c:pt idx="134">
                  <c:v>100.56</c:v>
                </c:pt>
                <c:pt idx="140">
                  <c:v>104.95</c:v>
                </c:pt>
                <c:pt idx="146">
                  <c:v>111.19</c:v>
                </c:pt>
                <c:pt idx="152">
                  <c:v>116.64</c:v>
                </c:pt>
                <c:pt idx="158">
                  <c:v>119.74000000000002</c:v>
                </c:pt>
                <c:pt idx="164">
                  <c:v>127.66999999999999</c:v>
                </c:pt>
                <c:pt idx="170">
                  <c:v>129.69999999999999</c:v>
                </c:pt>
                <c:pt idx="176">
                  <c:v>137.66</c:v>
                </c:pt>
                <c:pt idx="182">
                  <c:v>145.86000000000001</c:v>
                </c:pt>
                <c:pt idx="188">
                  <c:v>150.16</c:v>
                </c:pt>
                <c:pt idx="350">
                  <c:v>352.52</c:v>
                </c:pt>
                <c:pt idx="356">
                  <c:v>365.78999999999917</c:v>
                </c:pt>
                <c:pt idx="362">
                  <c:v>379.02</c:v>
                </c:pt>
              </c:numCache>
            </c:numRef>
          </c:val>
        </c:ser>
        <c:ser>
          <c:idx val="2"/>
          <c:order val="2"/>
          <c:tx>
            <c:strRef>
              <c:f>'q_count_big_steps (2)'!$E$6</c:f>
              <c:strCache>
                <c:ptCount val="1"/>
                <c:pt idx="0">
                  <c:v>incremental</c:v>
                </c:pt>
              </c:strCache>
            </c:strRef>
          </c:tx>
          <c:spPr>
            <a:ln w="14494">
              <a:solidFill>
                <a:srgbClr val="99CC00"/>
              </a:solidFill>
              <a:prstDash val="solid"/>
            </a:ln>
          </c:spPr>
          <c:marker>
            <c:symbol val="triangle"/>
            <c:size val="6"/>
            <c:spPr>
              <a:solidFill>
                <a:srgbClr val="99CC00"/>
              </a:solidFill>
              <a:ln>
                <a:solidFill>
                  <a:srgbClr val="99CC00"/>
                </a:solidFill>
                <a:prstDash val="solid"/>
              </a:ln>
            </c:spPr>
          </c:marker>
          <c:cat>
            <c:numRef>
              <c:f>'q_count_big_steps (2)'!$B$7:$B$369</c:f>
              <c:numCache>
                <c:formatCode>General</c:formatCode>
                <c:ptCount val="363"/>
                <c:pt idx="0">
                  <c:v>0.26</c:v>
                </c:pt>
                <c:pt idx="1">
                  <c:v>0.52</c:v>
                </c:pt>
                <c:pt idx="2">
                  <c:v>0.78</c:v>
                </c:pt>
                <c:pt idx="3">
                  <c:v>1.04</c:v>
                </c:pt>
                <c:pt idx="4">
                  <c:v>1.3</c:v>
                </c:pt>
                <c:pt idx="5">
                  <c:v>1.56</c:v>
                </c:pt>
                <c:pt idx="6">
                  <c:v>1.82</c:v>
                </c:pt>
                <c:pt idx="7">
                  <c:v>2.08</c:v>
                </c:pt>
                <c:pt idx="8">
                  <c:v>2.34</c:v>
                </c:pt>
                <c:pt idx="9">
                  <c:v>2.6</c:v>
                </c:pt>
                <c:pt idx="10">
                  <c:v>2.86</c:v>
                </c:pt>
                <c:pt idx="11">
                  <c:v>3.12</c:v>
                </c:pt>
                <c:pt idx="12">
                  <c:v>3.38</c:v>
                </c:pt>
                <c:pt idx="13">
                  <c:v>3.64</c:v>
                </c:pt>
                <c:pt idx="14">
                  <c:v>3.9</c:v>
                </c:pt>
                <c:pt idx="15">
                  <c:v>4.1599999999999975</c:v>
                </c:pt>
                <c:pt idx="16">
                  <c:v>4.42</c:v>
                </c:pt>
                <c:pt idx="17">
                  <c:v>4.68</c:v>
                </c:pt>
                <c:pt idx="18">
                  <c:v>4.9400000000000004</c:v>
                </c:pt>
                <c:pt idx="19">
                  <c:v>5.2</c:v>
                </c:pt>
                <c:pt idx="20">
                  <c:v>5.46</c:v>
                </c:pt>
                <c:pt idx="21">
                  <c:v>5.72</c:v>
                </c:pt>
                <c:pt idx="22">
                  <c:v>5.98</c:v>
                </c:pt>
                <c:pt idx="23">
                  <c:v>6.24</c:v>
                </c:pt>
                <c:pt idx="24">
                  <c:v>6.5</c:v>
                </c:pt>
                <c:pt idx="25">
                  <c:v>6.76</c:v>
                </c:pt>
                <c:pt idx="26">
                  <c:v>7.02</c:v>
                </c:pt>
                <c:pt idx="27">
                  <c:v>7.28</c:v>
                </c:pt>
                <c:pt idx="28">
                  <c:v>7.54</c:v>
                </c:pt>
                <c:pt idx="29">
                  <c:v>7.8</c:v>
                </c:pt>
                <c:pt idx="30">
                  <c:v>8.06</c:v>
                </c:pt>
                <c:pt idx="31">
                  <c:v>8.32</c:v>
                </c:pt>
                <c:pt idx="32">
                  <c:v>8.58</c:v>
                </c:pt>
                <c:pt idx="33">
                  <c:v>8.84</c:v>
                </c:pt>
                <c:pt idx="34">
                  <c:v>9.1</c:v>
                </c:pt>
                <c:pt idx="35">
                  <c:v>9.3600000000000048</c:v>
                </c:pt>
                <c:pt idx="36">
                  <c:v>9.620000000000001</c:v>
                </c:pt>
                <c:pt idx="37">
                  <c:v>9.8800000000000008</c:v>
                </c:pt>
                <c:pt idx="38">
                  <c:v>10.139999999999999</c:v>
                </c:pt>
                <c:pt idx="39">
                  <c:v>10.4</c:v>
                </c:pt>
                <c:pt idx="40">
                  <c:v>10.66</c:v>
                </c:pt>
                <c:pt idx="41">
                  <c:v>10.92</c:v>
                </c:pt>
                <c:pt idx="42">
                  <c:v>11.18</c:v>
                </c:pt>
                <c:pt idx="43">
                  <c:v>11.44</c:v>
                </c:pt>
                <c:pt idx="44">
                  <c:v>11.7</c:v>
                </c:pt>
                <c:pt idx="45">
                  <c:v>11.96</c:v>
                </c:pt>
                <c:pt idx="46">
                  <c:v>12.219999999999999</c:v>
                </c:pt>
                <c:pt idx="47">
                  <c:v>12.48</c:v>
                </c:pt>
                <c:pt idx="48">
                  <c:v>12.739999999999998</c:v>
                </c:pt>
                <c:pt idx="49">
                  <c:v>13</c:v>
                </c:pt>
                <c:pt idx="50">
                  <c:v>13.26</c:v>
                </c:pt>
                <c:pt idx="51">
                  <c:v>13.52</c:v>
                </c:pt>
                <c:pt idx="52">
                  <c:v>13.78</c:v>
                </c:pt>
                <c:pt idx="53">
                  <c:v>14.04</c:v>
                </c:pt>
                <c:pt idx="54">
                  <c:v>14.3</c:v>
                </c:pt>
                <c:pt idx="55">
                  <c:v>14.56</c:v>
                </c:pt>
                <c:pt idx="56">
                  <c:v>14.82</c:v>
                </c:pt>
                <c:pt idx="57">
                  <c:v>15.08</c:v>
                </c:pt>
                <c:pt idx="58">
                  <c:v>15.34</c:v>
                </c:pt>
                <c:pt idx="59">
                  <c:v>15.6</c:v>
                </c:pt>
                <c:pt idx="60">
                  <c:v>15.860000000000024</c:v>
                </c:pt>
                <c:pt idx="61">
                  <c:v>16.12</c:v>
                </c:pt>
                <c:pt idx="62">
                  <c:v>16.38</c:v>
                </c:pt>
                <c:pt idx="63">
                  <c:v>16.64</c:v>
                </c:pt>
                <c:pt idx="64">
                  <c:v>16.899999999999999</c:v>
                </c:pt>
                <c:pt idx="65">
                  <c:v>17.16</c:v>
                </c:pt>
                <c:pt idx="66">
                  <c:v>17.420000000000002</c:v>
                </c:pt>
                <c:pt idx="67">
                  <c:v>17.68</c:v>
                </c:pt>
                <c:pt idx="68">
                  <c:v>17.939999999999987</c:v>
                </c:pt>
                <c:pt idx="69">
                  <c:v>18.2</c:v>
                </c:pt>
                <c:pt idx="70">
                  <c:v>18.459999999999987</c:v>
                </c:pt>
                <c:pt idx="71">
                  <c:v>18.72</c:v>
                </c:pt>
                <c:pt idx="72">
                  <c:v>18.979999999999986</c:v>
                </c:pt>
                <c:pt idx="73">
                  <c:v>19.239999999999988</c:v>
                </c:pt>
                <c:pt idx="74">
                  <c:v>19.5</c:v>
                </c:pt>
                <c:pt idx="75">
                  <c:v>19.760000000000002</c:v>
                </c:pt>
                <c:pt idx="76">
                  <c:v>20.02</c:v>
                </c:pt>
                <c:pt idx="77">
                  <c:v>20.279999999999987</c:v>
                </c:pt>
                <c:pt idx="78">
                  <c:v>20.54</c:v>
                </c:pt>
                <c:pt idx="79">
                  <c:v>20.8</c:v>
                </c:pt>
                <c:pt idx="80">
                  <c:v>21.06</c:v>
                </c:pt>
                <c:pt idx="81">
                  <c:v>21.32</c:v>
                </c:pt>
                <c:pt idx="82">
                  <c:v>21.58</c:v>
                </c:pt>
                <c:pt idx="83">
                  <c:v>21.84</c:v>
                </c:pt>
                <c:pt idx="84">
                  <c:v>22.1</c:v>
                </c:pt>
                <c:pt idx="85">
                  <c:v>22.36</c:v>
                </c:pt>
                <c:pt idx="86">
                  <c:v>22.62</c:v>
                </c:pt>
                <c:pt idx="87">
                  <c:v>22.88</c:v>
                </c:pt>
                <c:pt idx="88">
                  <c:v>23.14</c:v>
                </c:pt>
                <c:pt idx="89">
                  <c:v>23.4</c:v>
                </c:pt>
                <c:pt idx="90">
                  <c:v>23.66</c:v>
                </c:pt>
                <c:pt idx="91">
                  <c:v>23.919999999999987</c:v>
                </c:pt>
                <c:pt idx="92">
                  <c:v>24.18</c:v>
                </c:pt>
                <c:pt idx="93">
                  <c:v>24.439999999999987</c:v>
                </c:pt>
                <c:pt idx="94">
                  <c:v>24.7</c:v>
                </c:pt>
                <c:pt idx="95">
                  <c:v>24.959999999999987</c:v>
                </c:pt>
                <c:pt idx="96">
                  <c:v>25.22</c:v>
                </c:pt>
                <c:pt idx="97">
                  <c:v>25.479999999999986</c:v>
                </c:pt>
                <c:pt idx="98">
                  <c:v>25.74</c:v>
                </c:pt>
                <c:pt idx="99">
                  <c:v>26</c:v>
                </c:pt>
                <c:pt idx="100">
                  <c:v>26.259999999999987</c:v>
                </c:pt>
                <c:pt idx="101">
                  <c:v>26.52</c:v>
                </c:pt>
                <c:pt idx="102">
                  <c:v>26.779999999999987</c:v>
                </c:pt>
                <c:pt idx="103">
                  <c:v>27.04</c:v>
                </c:pt>
                <c:pt idx="104">
                  <c:v>27.3</c:v>
                </c:pt>
                <c:pt idx="105">
                  <c:v>27.56</c:v>
                </c:pt>
                <c:pt idx="106">
                  <c:v>27.82</c:v>
                </c:pt>
                <c:pt idx="107">
                  <c:v>28.08</c:v>
                </c:pt>
                <c:pt idx="108">
                  <c:v>28.34</c:v>
                </c:pt>
                <c:pt idx="109">
                  <c:v>28.6</c:v>
                </c:pt>
                <c:pt idx="110">
                  <c:v>28.86</c:v>
                </c:pt>
                <c:pt idx="111">
                  <c:v>29.12</c:v>
                </c:pt>
                <c:pt idx="112">
                  <c:v>29.38</c:v>
                </c:pt>
                <c:pt idx="113">
                  <c:v>29.64</c:v>
                </c:pt>
                <c:pt idx="114">
                  <c:v>29.9</c:v>
                </c:pt>
                <c:pt idx="115">
                  <c:v>30.16</c:v>
                </c:pt>
                <c:pt idx="116">
                  <c:v>30.419999999999987</c:v>
                </c:pt>
                <c:pt idx="117">
                  <c:v>30.68</c:v>
                </c:pt>
                <c:pt idx="118">
                  <c:v>30.939999999999987</c:v>
                </c:pt>
                <c:pt idx="119">
                  <c:v>31.2</c:v>
                </c:pt>
                <c:pt idx="120">
                  <c:v>31.459999999999987</c:v>
                </c:pt>
                <c:pt idx="121">
                  <c:v>31.72</c:v>
                </c:pt>
                <c:pt idx="122">
                  <c:v>31.979999999999986</c:v>
                </c:pt>
                <c:pt idx="123">
                  <c:v>32.24</c:v>
                </c:pt>
                <c:pt idx="124">
                  <c:v>32.5</c:v>
                </c:pt>
                <c:pt idx="125">
                  <c:v>32.760000000000012</c:v>
                </c:pt>
                <c:pt idx="126">
                  <c:v>33.020000000000003</c:v>
                </c:pt>
                <c:pt idx="127">
                  <c:v>33.28</c:v>
                </c:pt>
                <c:pt idx="128">
                  <c:v>33.54</c:v>
                </c:pt>
                <c:pt idx="129">
                  <c:v>33.800000000000004</c:v>
                </c:pt>
                <c:pt idx="130">
                  <c:v>34.06</c:v>
                </c:pt>
                <c:pt idx="131">
                  <c:v>34.32</c:v>
                </c:pt>
                <c:pt idx="132">
                  <c:v>34.58</c:v>
                </c:pt>
                <c:pt idx="133">
                  <c:v>34.839999999999996</c:v>
                </c:pt>
                <c:pt idx="134">
                  <c:v>35.1</c:v>
                </c:pt>
                <c:pt idx="135">
                  <c:v>35.36</c:v>
                </c:pt>
                <c:pt idx="136">
                  <c:v>35.620000000000012</c:v>
                </c:pt>
                <c:pt idx="137">
                  <c:v>35.879999999999995</c:v>
                </c:pt>
                <c:pt idx="138">
                  <c:v>36.14</c:v>
                </c:pt>
                <c:pt idx="139">
                  <c:v>36.4</c:v>
                </c:pt>
                <c:pt idx="140">
                  <c:v>36.660000000000011</c:v>
                </c:pt>
                <c:pt idx="141">
                  <c:v>36.92</c:v>
                </c:pt>
                <c:pt idx="142">
                  <c:v>37.18</c:v>
                </c:pt>
                <c:pt idx="143">
                  <c:v>37.44</c:v>
                </c:pt>
                <c:pt idx="144">
                  <c:v>37.700000000000003</c:v>
                </c:pt>
                <c:pt idx="145">
                  <c:v>37.96</c:v>
                </c:pt>
                <c:pt idx="146">
                  <c:v>38.220000000000013</c:v>
                </c:pt>
                <c:pt idx="147">
                  <c:v>38.480000000000004</c:v>
                </c:pt>
                <c:pt idx="148">
                  <c:v>38.74</c:v>
                </c:pt>
                <c:pt idx="149">
                  <c:v>39</c:v>
                </c:pt>
                <c:pt idx="150">
                  <c:v>39.260000000000012</c:v>
                </c:pt>
                <c:pt idx="151">
                  <c:v>39.520000000000003</c:v>
                </c:pt>
                <c:pt idx="152">
                  <c:v>39.78</c:v>
                </c:pt>
                <c:pt idx="153">
                  <c:v>40.04</c:v>
                </c:pt>
                <c:pt idx="154">
                  <c:v>40.300000000000004</c:v>
                </c:pt>
                <c:pt idx="155">
                  <c:v>40.56</c:v>
                </c:pt>
                <c:pt idx="156">
                  <c:v>40.82</c:v>
                </c:pt>
                <c:pt idx="157">
                  <c:v>41.08</c:v>
                </c:pt>
                <c:pt idx="158">
                  <c:v>41.339999999999996</c:v>
                </c:pt>
                <c:pt idx="159">
                  <c:v>41.6</c:v>
                </c:pt>
                <c:pt idx="160">
                  <c:v>41.86</c:v>
                </c:pt>
                <c:pt idx="161">
                  <c:v>42.120000000000012</c:v>
                </c:pt>
                <c:pt idx="162">
                  <c:v>42.379999999999995</c:v>
                </c:pt>
                <c:pt idx="163">
                  <c:v>42.64</c:v>
                </c:pt>
                <c:pt idx="164">
                  <c:v>42.9</c:v>
                </c:pt>
                <c:pt idx="165">
                  <c:v>43.160000000000011</c:v>
                </c:pt>
                <c:pt idx="166">
                  <c:v>43.42</c:v>
                </c:pt>
                <c:pt idx="167">
                  <c:v>43.68</c:v>
                </c:pt>
                <c:pt idx="168">
                  <c:v>43.94</c:v>
                </c:pt>
                <c:pt idx="169">
                  <c:v>44.2</c:v>
                </c:pt>
                <c:pt idx="170">
                  <c:v>44.46</c:v>
                </c:pt>
                <c:pt idx="171">
                  <c:v>44.720000000000013</c:v>
                </c:pt>
                <c:pt idx="172">
                  <c:v>44.98</c:v>
                </c:pt>
                <c:pt idx="173">
                  <c:v>45.24</c:v>
                </c:pt>
                <c:pt idx="174">
                  <c:v>45.5</c:v>
                </c:pt>
                <c:pt idx="175">
                  <c:v>45.760000000000012</c:v>
                </c:pt>
                <c:pt idx="176">
                  <c:v>46.02</c:v>
                </c:pt>
                <c:pt idx="177">
                  <c:v>46.28</c:v>
                </c:pt>
                <c:pt idx="178">
                  <c:v>46.54</c:v>
                </c:pt>
                <c:pt idx="179">
                  <c:v>46.8</c:v>
                </c:pt>
                <c:pt idx="180">
                  <c:v>47.06</c:v>
                </c:pt>
                <c:pt idx="181">
                  <c:v>47.32</c:v>
                </c:pt>
                <c:pt idx="182">
                  <c:v>47.58</c:v>
                </c:pt>
                <c:pt idx="183">
                  <c:v>47.839999999999996</c:v>
                </c:pt>
                <c:pt idx="184">
                  <c:v>48.1</c:v>
                </c:pt>
                <c:pt idx="185">
                  <c:v>48.36</c:v>
                </c:pt>
                <c:pt idx="186">
                  <c:v>48.620000000000012</c:v>
                </c:pt>
                <c:pt idx="187">
                  <c:v>48.879999999999995</c:v>
                </c:pt>
                <c:pt idx="188">
                  <c:v>49.14</c:v>
                </c:pt>
                <c:pt idx="189">
                  <c:v>49.4</c:v>
                </c:pt>
                <c:pt idx="190">
                  <c:v>49.660000000000011</c:v>
                </c:pt>
                <c:pt idx="191">
                  <c:v>49.92</c:v>
                </c:pt>
                <c:pt idx="192">
                  <c:v>50.18</c:v>
                </c:pt>
                <c:pt idx="193">
                  <c:v>50.44</c:v>
                </c:pt>
                <c:pt idx="194">
                  <c:v>50.7</c:v>
                </c:pt>
                <c:pt idx="195">
                  <c:v>50.96</c:v>
                </c:pt>
                <c:pt idx="196">
                  <c:v>51.220000000000013</c:v>
                </c:pt>
                <c:pt idx="197">
                  <c:v>51.48</c:v>
                </c:pt>
                <c:pt idx="198">
                  <c:v>51.74</c:v>
                </c:pt>
                <c:pt idx="199">
                  <c:v>52</c:v>
                </c:pt>
                <c:pt idx="200">
                  <c:v>52.260000000000012</c:v>
                </c:pt>
                <c:pt idx="201">
                  <c:v>52.52</c:v>
                </c:pt>
                <c:pt idx="202">
                  <c:v>52.78</c:v>
                </c:pt>
                <c:pt idx="203">
                  <c:v>53.04</c:v>
                </c:pt>
                <c:pt idx="204">
                  <c:v>53.3</c:v>
                </c:pt>
                <c:pt idx="205">
                  <c:v>53.56</c:v>
                </c:pt>
                <c:pt idx="206">
                  <c:v>53.82</c:v>
                </c:pt>
                <c:pt idx="207">
                  <c:v>54.08</c:v>
                </c:pt>
                <c:pt idx="208">
                  <c:v>54.339999999999996</c:v>
                </c:pt>
                <c:pt idx="209">
                  <c:v>54.6</c:v>
                </c:pt>
                <c:pt idx="210">
                  <c:v>54.86</c:v>
                </c:pt>
                <c:pt idx="211">
                  <c:v>55.120000000000012</c:v>
                </c:pt>
                <c:pt idx="212">
                  <c:v>55.379999999999995</c:v>
                </c:pt>
                <c:pt idx="213">
                  <c:v>55.64</c:v>
                </c:pt>
                <c:pt idx="214">
                  <c:v>55.9</c:v>
                </c:pt>
                <c:pt idx="215">
                  <c:v>56.160000000000011</c:v>
                </c:pt>
                <c:pt idx="216">
                  <c:v>56.42</c:v>
                </c:pt>
                <c:pt idx="217">
                  <c:v>56.68</c:v>
                </c:pt>
                <c:pt idx="218">
                  <c:v>56.94</c:v>
                </c:pt>
                <c:pt idx="219">
                  <c:v>57.2</c:v>
                </c:pt>
                <c:pt idx="220">
                  <c:v>57.46</c:v>
                </c:pt>
                <c:pt idx="221">
                  <c:v>57.720000000000013</c:v>
                </c:pt>
                <c:pt idx="222">
                  <c:v>57.98</c:v>
                </c:pt>
                <c:pt idx="223">
                  <c:v>58.24</c:v>
                </c:pt>
                <c:pt idx="224">
                  <c:v>58.5</c:v>
                </c:pt>
                <c:pt idx="225">
                  <c:v>58.760000000000012</c:v>
                </c:pt>
                <c:pt idx="226">
                  <c:v>59.02</c:v>
                </c:pt>
                <c:pt idx="227">
                  <c:v>59.28</c:v>
                </c:pt>
                <c:pt idx="228">
                  <c:v>59.54</c:v>
                </c:pt>
                <c:pt idx="229">
                  <c:v>59.8</c:v>
                </c:pt>
                <c:pt idx="230">
                  <c:v>60.06</c:v>
                </c:pt>
                <c:pt idx="231">
                  <c:v>60.32</c:v>
                </c:pt>
                <c:pt idx="232">
                  <c:v>60.58</c:v>
                </c:pt>
                <c:pt idx="233">
                  <c:v>60.839999999999996</c:v>
                </c:pt>
                <c:pt idx="234">
                  <c:v>61.1</c:v>
                </c:pt>
                <c:pt idx="235">
                  <c:v>61.36</c:v>
                </c:pt>
                <c:pt idx="236">
                  <c:v>61.620000000000012</c:v>
                </c:pt>
                <c:pt idx="237">
                  <c:v>61.879999999999995</c:v>
                </c:pt>
                <c:pt idx="238">
                  <c:v>62.14</c:v>
                </c:pt>
                <c:pt idx="239">
                  <c:v>62.4</c:v>
                </c:pt>
                <c:pt idx="240">
                  <c:v>62.660000000000011</c:v>
                </c:pt>
                <c:pt idx="241">
                  <c:v>62.92</c:v>
                </c:pt>
                <c:pt idx="242">
                  <c:v>63.18</c:v>
                </c:pt>
                <c:pt idx="243">
                  <c:v>63.44</c:v>
                </c:pt>
                <c:pt idx="244">
                  <c:v>63.7</c:v>
                </c:pt>
                <c:pt idx="245">
                  <c:v>63.96</c:v>
                </c:pt>
                <c:pt idx="246">
                  <c:v>64.22</c:v>
                </c:pt>
                <c:pt idx="247">
                  <c:v>64.48</c:v>
                </c:pt>
                <c:pt idx="248">
                  <c:v>64.739999999999995</c:v>
                </c:pt>
                <c:pt idx="249">
                  <c:v>65</c:v>
                </c:pt>
                <c:pt idx="250">
                  <c:v>65.260000000000005</c:v>
                </c:pt>
                <c:pt idx="251">
                  <c:v>65.52</c:v>
                </c:pt>
                <c:pt idx="252">
                  <c:v>65.78</c:v>
                </c:pt>
                <c:pt idx="253">
                  <c:v>66.040000000000006</c:v>
                </c:pt>
                <c:pt idx="254">
                  <c:v>66.3</c:v>
                </c:pt>
                <c:pt idx="255">
                  <c:v>66.56</c:v>
                </c:pt>
                <c:pt idx="256">
                  <c:v>66.819999999999993</c:v>
                </c:pt>
                <c:pt idx="257">
                  <c:v>67.08</c:v>
                </c:pt>
                <c:pt idx="258">
                  <c:v>67.34</c:v>
                </c:pt>
                <c:pt idx="259">
                  <c:v>67.599999999999994</c:v>
                </c:pt>
                <c:pt idx="260">
                  <c:v>67.86</c:v>
                </c:pt>
                <c:pt idx="261">
                  <c:v>68.11999999999999</c:v>
                </c:pt>
                <c:pt idx="262">
                  <c:v>68.38</c:v>
                </c:pt>
                <c:pt idx="263">
                  <c:v>68.64</c:v>
                </c:pt>
                <c:pt idx="264">
                  <c:v>68.900000000000006</c:v>
                </c:pt>
                <c:pt idx="265">
                  <c:v>69.16</c:v>
                </c:pt>
                <c:pt idx="266">
                  <c:v>69.42</c:v>
                </c:pt>
                <c:pt idx="267">
                  <c:v>69.679999999999978</c:v>
                </c:pt>
                <c:pt idx="268">
                  <c:v>69.940000000000026</c:v>
                </c:pt>
                <c:pt idx="269">
                  <c:v>70.2</c:v>
                </c:pt>
                <c:pt idx="270">
                  <c:v>70.459999999999994</c:v>
                </c:pt>
                <c:pt idx="271">
                  <c:v>70.72</c:v>
                </c:pt>
                <c:pt idx="272">
                  <c:v>70.98</c:v>
                </c:pt>
                <c:pt idx="273">
                  <c:v>71.239999999999995</c:v>
                </c:pt>
                <c:pt idx="274">
                  <c:v>71.5</c:v>
                </c:pt>
                <c:pt idx="275">
                  <c:v>71.760000000000005</c:v>
                </c:pt>
                <c:pt idx="276">
                  <c:v>72.02</c:v>
                </c:pt>
                <c:pt idx="277">
                  <c:v>72.28</c:v>
                </c:pt>
                <c:pt idx="278">
                  <c:v>72.540000000000006</c:v>
                </c:pt>
                <c:pt idx="279">
                  <c:v>72.8</c:v>
                </c:pt>
                <c:pt idx="280">
                  <c:v>73.06</c:v>
                </c:pt>
                <c:pt idx="281">
                  <c:v>73.319999999999993</c:v>
                </c:pt>
                <c:pt idx="282">
                  <c:v>73.58</c:v>
                </c:pt>
                <c:pt idx="283">
                  <c:v>73.84</c:v>
                </c:pt>
                <c:pt idx="284">
                  <c:v>74.099999999999994</c:v>
                </c:pt>
                <c:pt idx="285">
                  <c:v>74.36</c:v>
                </c:pt>
                <c:pt idx="286">
                  <c:v>74.61999999999999</c:v>
                </c:pt>
                <c:pt idx="287">
                  <c:v>74.88</c:v>
                </c:pt>
                <c:pt idx="288">
                  <c:v>75.14</c:v>
                </c:pt>
                <c:pt idx="289">
                  <c:v>75.400000000000006</c:v>
                </c:pt>
                <c:pt idx="290">
                  <c:v>75.66</c:v>
                </c:pt>
                <c:pt idx="291">
                  <c:v>75.92</c:v>
                </c:pt>
                <c:pt idx="292">
                  <c:v>76.179999999999978</c:v>
                </c:pt>
                <c:pt idx="293">
                  <c:v>76.440000000000026</c:v>
                </c:pt>
                <c:pt idx="294">
                  <c:v>76.7</c:v>
                </c:pt>
                <c:pt idx="295">
                  <c:v>76.959999999999994</c:v>
                </c:pt>
                <c:pt idx="296">
                  <c:v>77.22</c:v>
                </c:pt>
                <c:pt idx="297">
                  <c:v>77.48</c:v>
                </c:pt>
                <c:pt idx="298">
                  <c:v>77.739999999999995</c:v>
                </c:pt>
                <c:pt idx="299">
                  <c:v>78</c:v>
                </c:pt>
                <c:pt idx="300">
                  <c:v>78.260000000000005</c:v>
                </c:pt>
                <c:pt idx="301">
                  <c:v>78.52</c:v>
                </c:pt>
                <c:pt idx="302">
                  <c:v>78.78</c:v>
                </c:pt>
                <c:pt idx="303">
                  <c:v>79.040000000000006</c:v>
                </c:pt>
                <c:pt idx="304">
                  <c:v>79.3</c:v>
                </c:pt>
                <c:pt idx="305">
                  <c:v>79.56</c:v>
                </c:pt>
                <c:pt idx="306">
                  <c:v>79.819999999999993</c:v>
                </c:pt>
                <c:pt idx="307">
                  <c:v>80.08</c:v>
                </c:pt>
                <c:pt idx="308">
                  <c:v>80.34</c:v>
                </c:pt>
                <c:pt idx="309">
                  <c:v>80.599999999999994</c:v>
                </c:pt>
                <c:pt idx="310">
                  <c:v>80.86</c:v>
                </c:pt>
                <c:pt idx="311">
                  <c:v>81.11999999999999</c:v>
                </c:pt>
                <c:pt idx="312">
                  <c:v>81.38</c:v>
                </c:pt>
                <c:pt idx="313">
                  <c:v>81.64</c:v>
                </c:pt>
                <c:pt idx="314">
                  <c:v>81.900000000000006</c:v>
                </c:pt>
                <c:pt idx="315">
                  <c:v>82.16</c:v>
                </c:pt>
                <c:pt idx="316">
                  <c:v>82.42</c:v>
                </c:pt>
                <c:pt idx="317">
                  <c:v>82.679999999999978</c:v>
                </c:pt>
                <c:pt idx="318">
                  <c:v>82.940000000000026</c:v>
                </c:pt>
                <c:pt idx="319">
                  <c:v>83.2</c:v>
                </c:pt>
                <c:pt idx="320">
                  <c:v>83.460000000000022</c:v>
                </c:pt>
                <c:pt idx="321">
                  <c:v>83.72</c:v>
                </c:pt>
                <c:pt idx="322">
                  <c:v>83.98</c:v>
                </c:pt>
                <c:pt idx="323">
                  <c:v>84.240000000000023</c:v>
                </c:pt>
                <c:pt idx="324">
                  <c:v>84.5</c:v>
                </c:pt>
                <c:pt idx="325">
                  <c:v>84.76</c:v>
                </c:pt>
                <c:pt idx="326">
                  <c:v>85.02</c:v>
                </c:pt>
                <c:pt idx="327">
                  <c:v>85.28</c:v>
                </c:pt>
                <c:pt idx="328">
                  <c:v>85.54</c:v>
                </c:pt>
                <c:pt idx="329">
                  <c:v>85.8</c:v>
                </c:pt>
                <c:pt idx="330">
                  <c:v>86.06</c:v>
                </c:pt>
                <c:pt idx="331">
                  <c:v>86.32</c:v>
                </c:pt>
                <c:pt idx="332">
                  <c:v>86.58</c:v>
                </c:pt>
                <c:pt idx="333">
                  <c:v>86.84</c:v>
                </c:pt>
                <c:pt idx="334">
                  <c:v>87.1</c:v>
                </c:pt>
                <c:pt idx="335">
                  <c:v>87.36</c:v>
                </c:pt>
                <c:pt idx="336">
                  <c:v>87.61999999999999</c:v>
                </c:pt>
                <c:pt idx="337">
                  <c:v>87.88</c:v>
                </c:pt>
                <c:pt idx="338">
                  <c:v>88.14</c:v>
                </c:pt>
                <c:pt idx="339">
                  <c:v>88.4</c:v>
                </c:pt>
                <c:pt idx="340">
                  <c:v>88.66</c:v>
                </c:pt>
                <c:pt idx="341">
                  <c:v>88.92</c:v>
                </c:pt>
                <c:pt idx="342">
                  <c:v>89.179999999999978</c:v>
                </c:pt>
                <c:pt idx="343">
                  <c:v>89.440000000000026</c:v>
                </c:pt>
                <c:pt idx="344">
                  <c:v>89.7</c:v>
                </c:pt>
                <c:pt idx="345">
                  <c:v>89.960000000000022</c:v>
                </c:pt>
                <c:pt idx="346">
                  <c:v>90.22</c:v>
                </c:pt>
                <c:pt idx="347">
                  <c:v>90.48</c:v>
                </c:pt>
                <c:pt idx="348">
                  <c:v>90.740000000000023</c:v>
                </c:pt>
                <c:pt idx="349">
                  <c:v>91</c:v>
                </c:pt>
                <c:pt idx="350">
                  <c:v>91.26</c:v>
                </c:pt>
                <c:pt idx="351">
                  <c:v>91.52</c:v>
                </c:pt>
                <c:pt idx="352">
                  <c:v>91.78</c:v>
                </c:pt>
                <c:pt idx="353">
                  <c:v>92.04</c:v>
                </c:pt>
                <c:pt idx="354">
                  <c:v>92.3</c:v>
                </c:pt>
                <c:pt idx="355">
                  <c:v>92.56</c:v>
                </c:pt>
                <c:pt idx="356">
                  <c:v>92.82</c:v>
                </c:pt>
                <c:pt idx="357">
                  <c:v>93.08</c:v>
                </c:pt>
                <c:pt idx="358">
                  <c:v>93.34</c:v>
                </c:pt>
                <c:pt idx="359">
                  <c:v>93.6</c:v>
                </c:pt>
                <c:pt idx="360">
                  <c:v>93.86</c:v>
                </c:pt>
                <c:pt idx="361">
                  <c:v>94.11999999999999</c:v>
                </c:pt>
                <c:pt idx="362">
                  <c:v>94.38</c:v>
                </c:pt>
              </c:numCache>
            </c:numRef>
          </c:cat>
          <c:val>
            <c:numRef>
              <c:f>'q_count_big_steps (2)'!$E$7:$E$369</c:f>
              <c:numCache>
                <c:formatCode>General</c:formatCode>
                <c:ptCount val="363"/>
                <c:pt idx="0">
                  <c:v>15.91</c:v>
                </c:pt>
                <c:pt idx="1">
                  <c:v>15.67</c:v>
                </c:pt>
                <c:pt idx="2">
                  <c:v>18.130000000000031</c:v>
                </c:pt>
                <c:pt idx="3">
                  <c:v>17.86</c:v>
                </c:pt>
                <c:pt idx="4">
                  <c:v>19.09</c:v>
                </c:pt>
                <c:pt idx="5">
                  <c:v>18.130000000000031</c:v>
                </c:pt>
                <c:pt idx="6">
                  <c:v>20.919999999999987</c:v>
                </c:pt>
                <c:pt idx="7">
                  <c:v>19.59</c:v>
                </c:pt>
                <c:pt idx="8">
                  <c:v>19.55</c:v>
                </c:pt>
                <c:pt idx="9">
                  <c:v>23.8</c:v>
                </c:pt>
                <c:pt idx="10">
                  <c:v>20.779999999999987</c:v>
                </c:pt>
                <c:pt idx="11">
                  <c:v>24.08</c:v>
                </c:pt>
                <c:pt idx="12">
                  <c:v>25.91</c:v>
                </c:pt>
                <c:pt idx="13">
                  <c:v>25.75</c:v>
                </c:pt>
                <c:pt idx="14">
                  <c:v>27</c:v>
                </c:pt>
                <c:pt idx="15">
                  <c:v>25.419999999999987</c:v>
                </c:pt>
                <c:pt idx="16">
                  <c:v>30.77</c:v>
                </c:pt>
                <c:pt idx="17">
                  <c:v>32.39</c:v>
                </c:pt>
                <c:pt idx="18">
                  <c:v>38.92</c:v>
                </c:pt>
                <c:pt idx="19">
                  <c:v>42.56</c:v>
                </c:pt>
                <c:pt idx="20">
                  <c:v>39.28</c:v>
                </c:pt>
                <c:pt idx="21">
                  <c:v>35.99</c:v>
                </c:pt>
                <c:pt idx="22">
                  <c:v>37.11</c:v>
                </c:pt>
                <c:pt idx="23">
                  <c:v>37.17</c:v>
                </c:pt>
                <c:pt idx="24">
                  <c:v>42.91</c:v>
                </c:pt>
                <c:pt idx="25">
                  <c:v>35.47</c:v>
                </c:pt>
                <c:pt idx="26">
                  <c:v>36.67</c:v>
                </c:pt>
                <c:pt idx="27">
                  <c:v>38.300000000000004</c:v>
                </c:pt>
                <c:pt idx="28">
                  <c:v>39.839999999999996</c:v>
                </c:pt>
                <c:pt idx="29">
                  <c:v>46.14</c:v>
                </c:pt>
                <c:pt idx="30">
                  <c:v>43.53</c:v>
                </c:pt>
                <c:pt idx="31">
                  <c:v>41.09</c:v>
                </c:pt>
                <c:pt idx="32">
                  <c:v>49.13</c:v>
                </c:pt>
                <c:pt idx="33">
                  <c:v>42.59</c:v>
                </c:pt>
                <c:pt idx="34">
                  <c:v>43.33</c:v>
                </c:pt>
                <c:pt idx="35">
                  <c:v>47.379999999999995</c:v>
                </c:pt>
                <c:pt idx="36">
                  <c:v>47.190000000000012</c:v>
                </c:pt>
                <c:pt idx="37">
                  <c:v>49.2</c:v>
                </c:pt>
                <c:pt idx="38">
                  <c:v>50.3</c:v>
                </c:pt>
                <c:pt idx="39">
                  <c:v>45.17</c:v>
                </c:pt>
                <c:pt idx="40">
                  <c:v>45.83</c:v>
                </c:pt>
                <c:pt idx="41">
                  <c:v>51.28</c:v>
                </c:pt>
                <c:pt idx="42">
                  <c:v>52.14</c:v>
                </c:pt>
                <c:pt idx="43">
                  <c:v>48.59</c:v>
                </c:pt>
                <c:pt idx="44">
                  <c:v>55.94</c:v>
                </c:pt>
                <c:pt idx="45">
                  <c:v>58.78</c:v>
                </c:pt>
                <c:pt idx="46">
                  <c:v>61.02</c:v>
                </c:pt>
                <c:pt idx="47">
                  <c:v>59.839999999999996</c:v>
                </c:pt>
                <c:pt idx="48">
                  <c:v>55.03</c:v>
                </c:pt>
                <c:pt idx="49">
                  <c:v>58.2</c:v>
                </c:pt>
                <c:pt idx="50">
                  <c:v>58.309999999999995</c:v>
                </c:pt>
                <c:pt idx="51">
                  <c:v>52.660000000000011</c:v>
                </c:pt>
                <c:pt idx="52">
                  <c:v>56.78</c:v>
                </c:pt>
                <c:pt idx="53">
                  <c:v>61.64</c:v>
                </c:pt>
                <c:pt idx="54">
                  <c:v>70.8</c:v>
                </c:pt>
                <c:pt idx="55">
                  <c:v>59.52</c:v>
                </c:pt>
                <c:pt idx="56">
                  <c:v>59.41</c:v>
                </c:pt>
                <c:pt idx="57">
                  <c:v>60.55</c:v>
                </c:pt>
                <c:pt idx="58">
                  <c:v>46.74</c:v>
                </c:pt>
                <c:pt idx="59">
                  <c:v>58.190000000000012</c:v>
                </c:pt>
                <c:pt idx="60">
                  <c:v>52.05</c:v>
                </c:pt>
                <c:pt idx="61">
                  <c:v>52.839999999999996</c:v>
                </c:pt>
                <c:pt idx="62">
                  <c:v>45.160000000000011</c:v>
                </c:pt>
                <c:pt idx="63">
                  <c:v>43.59</c:v>
                </c:pt>
                <c:pt idx="64">
                  <c:v>54.42</c:v>
                </c:pt>
                <c:pt idx="65">
                  <c:v>56.77</c:v>
                </c:pt>
                <c:pt idx="66">
                  <c:v>56.39</c:v>
                </c:pt>
                <c:pt idx="67">
                  <c:v>56.809999999999995</c:v>
                </c:pt>
                <c:pt idx="68">
                  <c:v>54.02</c:v>
                </c:pt>
                <c:pt idx="69">
                  <c:v>72.88</c:v>
                </c:pt>
                <c:pt idx="70">
                  <c:v>50.49</c:v>
                </c:pt>
                <c:pt idx="71">
                  <c:v>60.160000000000011</c:v>
                </c:pt>
                <c:pt idx="72">
                  <c:v>53.660000000000011</c:v>
                </c:pt>
                <c:pt idx="73">
                  <c:v>55.190000000000012</c:v>
                </c:pt>
                <c:pt idx="74">
                  <c:v>56.44</c:v>
                </c:pt>
                <c:pt idx="75">
                  <c:v>64.09</c:v>
                </c:pt>
                <c:pt idx="76">
                  <c:v>93.5</c:v>
                </c:pt>
                <c:pt idx="77">
                  <c:v>55.97</c:v>
                </c:pt>
                <c:pt idx="78">
                  <c:v>53.7</c:v>
                </c:pt>
                <c:pt idx="79">
                  <c:v>51.11</c:v>
                </c:pt>
                <c:pt idx="80">
                  <c:v>75.81</c:v>
                </c:pt>
                <c:pt idx="86">
                  <c:v>67.16</c:v>
                </c:pt>
                <c:pt idx="92">
                  <c:v>63.41</c:v>
                </c:pt>
                <c:pt idx="98">
                  <c:v>70.3</c:v>
                </c:pt>
                <c:pt idx="104">
                  <c:v>84.25</c:v>
                </c:pt>
                <c:pt idx="110">
                  <c:v>71.42</c:v>
                </c:pt>
                <c:pt idx="116">
                  <c:v>97.95</c:v>
                </c:pt>
                <c:pt idx="122">
                  <c:v>108.53</c:v>
                </c:pt>
                <c:pt idx="128">
                  <c:v>37.94</c:v>
                </c:pt>
                <c:pt idx="134">
                  <c:v>41.220000000000013</c:v>
                </c:pt>
                <c:pt idx="140">
                  <c:v>41.67</c:v>
                </c:pt>
                <c:pt idx="146">
                  <c:v>41.59</c:v>
                </c:pt>
                <c:pt idx="152">
                  <c:v>45.14</c:v>
                </c:pt>
                <c:pt idx="158">
                  <c:v>47.2</c:v>
                </c:pt>
                <c:pt idx="164">
                  <c:v>45.94</c:v>
                </c:pt>
                <c:pt idx="170">
                  <c:v>45.730000000000011</c:v>
                </c:pt>
                <c:pt idx="176">
                  <c:v>48.449999999999996</c:v>
                </c:pt>
                <c:pt idx="182">
                  <c:v>51.86</c:v>
                </c:pt>
                <c:pt idx="188">
                  <c:v>52.92</c:v>
                </c:pt>
                <c:pt idx="350">
                  <c:v>97.169999999999987</c:v>
                </c:pt>
                <c:pt idx="356">
                  <c:v>102.31</c:v>
                </c:pt>
                <c:pt idx="362">
                  <c:v>102.42</c:v>
                </c:pt>
              </c:numCache>
            </c:numRef>
          </c:val>
        </c:ser>
        <c:marker val="1"/>
        <c:axId val="92184960"/>
        <c:axId val="92187264"/>
      </c:lineChart>
      <c:catAx>
        <c:axId val="921849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2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2200" b="0"/>
                  <a:t>data size (GB)</a:t>
                </a:r>
              </a:p>
            </c:rich>
          </c:tx>
          <c:layout>
            <c:manualLayout>
              <c:xMode val="edge"/>
              <c:yMode val="edge"/>
              <c:x val="0.41366719382268091"/>
              <c:y val="0.87455203727064479"/>
            </c:manualLayout>
          </c:layout>
          <c:spPr>
            <a:noFill/>
            <a:ln w="28988">
              <a:noFill/>
            </a:ln>
          </c:spPr>
        </c:title>
        <c:numFmt formatCode="#,##0" sourceLinked="0"/>
        <c:tickLblPos val="nextTo"/>
        <c:spPr>
          <a:ln w="3624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92187264"/>
        <c:crosses val="autoZero"/>
        <c:auto val="1"/>
        <c:lblAlgn val="ctr"/>
        <c:lblOffset val="100"/>
        <c:tickLblSkip val="30"/>
        <c:tickMarkSkip val="30"/>
      </c:catAx>
      <c:valAx>
        <c:axId val="92187264"/>
        <c:scaling>
          <c:orientation val="minMax"/>
          <c:max val="1600"/>
          <c:min val="0"/>
        </c:scaling>
        <c:axPos val="l"/>
        <c:majorGridlines>
          <c:spPr>
            <a:ln w="3624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2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2200" b="0"/>
                  <a:t>Job Running Time (s)</a:t>
                </a:r>
              </a:p>
            </c:rich>
          </c:tx>
          <c:layout>
            <c:manualLayout>
              <c:xMode val="edge"/>
              <c:yMode val="edge"/>
              <c:x val="1.4528046675149179E-2"/>
              <c:y val="0.21652623381591524"/>
            </c:manualLayout>
          </c:layout>
          <c:spPr>
            <a:noFill/>
            <a:ln w="28988">
              <a:noFill/>
            </a:ln>
          </c:spPr>
        </c:title>
        <c:numFmt formatCode="General" sourceLinked="1"/>
        <c:tickLblPos val="nextTo"/>
        <c:spPr>
          <a:ln w="3624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92184960"/>
        <c:crossesAt val="1"/>
        <c:crossBetween val="midCat"/>
      </c:valAx>
      <c:spPr>
        <a:solidFill>
          <a:srgbClr val="FFFFFF"/>
        </a:solidFill>
        <a:ln w="14494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17929212577257128"/>
          <c:y val="0.15288032315798591"/>
          <c:w val="0.29151248024154863"/>
          <c:h val="0.29197232936976197"/>
        </c:manualLayout>
      </c:layout>
      <c:spPr>
        <a:solidFill>
          <a:srgbClr val="FFFFFF"/>
        </a:solidFill>
        <a:ln w="3624">
          <a:solidFill>
            <a:srgbClr val="000000"/>
          </a:solidFill>
          <a:prstDash val="solid"/>
        </a:ln>
      </c:spPr>
      <c:txPr>
        <a:bodyPr/>
        <a:lstStyle/>
        <a:p>
          <a:pPr>
            <a:defRPr sz="125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solidFill>
      <a:srgbClr val="FFFFFF"/>
    </a:solidFill>
    <a:ln w="3624">
      <a:noFill/>
      <a:prstDash val="solid"/>
    </a:ln>
  </c:spPr>
  <c:txPr>
    <a:bodyPr/>
    <a:lstStyle/>
    <a:p>
      <a:pPr>
        <a:defRPr sz="137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5107130833189394"/>
          <c:y val="0.15297450424929179"/>
          <c:w val="0.78847789079173258"/>
          <c:h val="0.65269187505408377"/>
        </c:manualLayout>
      </c:layout>
      <c:lineChart>
        <c:grouping val="standard"/>
        <c:ser>
          <c:idx val="0"/>
          <c:order val="0"/>
          <c:tx>
            <c:strRef>
              <c:f>'q_count_big_steps (2)'!$C$6</c:f>
              <c:strCache>
                <c:ptCount val="1"/>
                <c:pt idx="0">
                  <c:v>no cache</c:v>
                </c:pt>
              </c:strCache>
            </c:strRef>
          </c:tx>
          <c:spPr>
            <a:ln w="14494">
              <a:solidFill>
                <a:srgbClr val="000080"/>
              </a:solidFill>
              <a:prstDash val="solid"/>
            </a:ln>
          </c:spPr>
          <c:marker>
            <c:symbol val="diamond"/>
            <c:size val="6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cat>
            <c:numRef>
              <c:f>'q_count_big_steps (2)'!$B$7:$B$369</c:f>
              <c:numCache>
                <c:formatCode>General</c:formatCode>
                <c:ptCount val="363"/>
                <c:pt idx="0">
                  <c:v>0.26</c:v>
                </c:pt>
                <c:pt idx="1">
                  <c:v>0.52</c:v>
                </c:pt>
                <c:pt idx="2">
                  <c:v>0.78</c:v>
                </c:pt>
                <c:pt idx="3">
                  <c:v>1.04</c:v>
                </c:pt>
                <c:pt idx="4">
                  <c:v>1.3</c:v>
                </c:pt>
                <c:pt idx="5">
                  <c:v>1.56</c:v>
                </c:pt>
                <c:pt idx="6">
                  <c:v>1.82</c:v>
                </c:pt>
                <c:pt idx="7">
                  <c:v>2.08</c:v>
                </c:pt>
                <c:pt idx="8">
                  <c:v>2.34</c:v>
                </c:pt>
                <c:pt idx="9">
                  <c:v>2.6</c:v>
                </c:pt>
                <c:pt idx="10">
                  <c:v>2.86</c:v>
                </c:pt>
                <c:pt idx="11">
                  <c:v>3.12</c:v>
                </c:pt>
                <c:pt idx="12">
                  <c:v>3.38</c:v>
                </c:pt>
                <c:pt idx="13">
                  <c:v>3.64</c:v>
                </c:pt>
                <c:pt idx="14">
                  <c:v>3.9</c:v>
                </c:pt>
                <c:pt idx="15">
                  <c:v>4.1599999999999975</c:v>
                </c:pt>
                <c:pt idx="16">
                  <c:v>4.42</c:v>
                </c:pt>
                <c:pt idx="17">
                  <c:v>4.68</c:v>
                </c:pt>
                <c:pt idx="18">
                  <c:v>4.9400000000000004</c:v>
                </c:pt>
                <c:pt idx="19">
                  <c:v>5.2</c:v>
                </c:pt>
                <c:pt idx="20">
                  <c:v>5.46</c:v>
                </c:pt>
                <c:pt idx="21">
                  <c:v>5.72</c:v>
                </c:pt>
                <c:pt idx="22">
                  <c:v>5.98</c:v>
                </c:pt>
                <c:pt idx="23">
                  <c:v>6.24</c:v>
                </c:pt>
                <c:pt idx="24">
                  <c:v>6.5</c:v>
                </c:pt>
                <c:pt idx="25">
                  <c:v>6.76</c:v>
                </c:pt>
                <c:pt idx="26">
                  <c:v>7.02</c:v>
                </c:pt>
                <c:pt idx="27">
                  <c:v>7.28</c:v>
                </c:pt>
                <c:pt idx="28">
                  <c:v>7.54</c:v>
                </c:pt>
                <c:pt idx="29">
                  <c:v>7.8</c:v>
                </c:pt>
                <c:pt idx="30">
                  <c:v>8.06</c:v>
                </c:pt>
                <c:pt idx="31">
                  <c:v>8.32</c:v>
                </c:pt>
                <c:pt idx="32">
                  <c:v>8.58</c:v>
                </c:pt>
                <c:pt idx="33">
                  <c:v>8.84</c:v>
                </c:pt>
                <c:pt idx="34">
                  <c:v>9.1</c:v>
                </c:pt>
                <c:pt idx="35">
                  <c:v>9.3600000000000048</c:v>
                </c:pt>
                <c:pt idx="36">
                  <c:v>9.620000000000001</c:v>
                </c:pt>
                <c:pt idx="37">
                  <c:v>9.8800000000000008</c:v>
                </c:pt>
                <c:pt idx="38">
                  <c:v>10.139999999999999</c:v>
                </c:pt>
                <c:pt idx="39">
                  <c:v>10.4</c:v>
                </c:pt>
                <c:pt idx="40">
                  <c:v>10.66</c:v>
                </c:pt>
                <c:pt idx="41">
                  <c:v>10.92</c:v>
                </c:pt>
                <c:pt idx="42">
                  <c:v>11.18</c:v>
                </c:pt>
                <c:pt idx="43">
                  <c:v>11.44</c:v>
                </c:pt>
                <c:pt idx="44">
                  <c:v>11.7</c:v>
                </c:pt>
                <c:pt idx="45">
                  <c:v>11.96</c:v>
                </c:pt>
                <c:pt idx="46">
                  <c:v>12.219999999999999</c:v>
                </c:pt>
                <c:pt idx="47">
                  <c:v>12.48</c:v>
                </c:pt>
                <c:pt idx="48">
                  <c:v>12.739999999999998</c:v>
                </c:pt>
                <c:pt idx="49">
                  <c:v>13</c:v>
                </c:pt>
                <c:pt idx="50">
                  <c:v>13.26</c:v>
                </c:pt>
                <c:pt idx="51">
                  <c:v>13.52</c:v>
                </c:pt>
                <c:pt idx="52">
                  <c:v>13.78</c:v>
                </c:pt>
                <c:pt idx="53">
                  <c:v>14.04</c:v>
                </c:pt>
                <c:pt idx="54">
                  <c:v>14.3</c:v>
                </c:pt>
                <c:pt idx="55">
                  <c:v>14.56</c:v>
                </c:pt>
                <c:pt idx="56">
                  <c:v>14.82</c:v>
                </c:pt>
                <c:pt idx="57">
                  <c:v>15.08</c:v>
                </c:pt>
                <c:pt idx="58">
                  <c:v>15.34</c:v>
                </c:pt>
                <c:pt idx="59">
                  <c:v>15.6</c:v>
                </c:pt>
                <c:pt idx="60">
                  <c:v>15.860000000000023</c:v>
                </c:pt>
                <c:pt idx="61">
                  <c:v>16.12</c:v>
                </c:pt>
                <c:pt idx="62">
                  <c:v>16.38</c:v>
                </c:pt>
                <c:pt idx="63">
                  <c:v>16.64</c:v>
                </c:pt>
                <c:pt idx="64">
                  <c:v>16.899999999999999</c:v>
                </c:pt>
                <c:pt idx="65">
                  <c:v>17.16</c:v>
                </c:pt>
                <c:pt idx="66">
                  <c:v>17.420000000000002</c:v>
                </c:pt>
                <c:pt idx="67">
                  <c:v>17.68</c:v>
                </c:pt>
                <c:pt idx="68">
                  <c:v>17.939999999999987</c:v>
                </c:pt>
                <c:pt idx="69">
                  <c:v>18.2</c:v>
                </c:pt>
                <c:pt idx="70">
                  <c:v>18.459999999999987</c:v>
                </c:pt>
                <c:pt idx="71">
                  <c:v>18.72</c:v>
                </c:pt>
                <c:pt idx="72">
                  <c:v>18.979999999999986</c:v>
                </c:pt>
                <c:pt idx="73">
                  <c:v>19.239999999999988</c:v>
                </c:pt>
                <c:pt idx="74">
                  <c:v>19.5</c:v>
                </c:pt>
                <c:pt idx="75">
                  <c:v>19.760000000000002</c:v>
                </c:pt>
                <c:pt idx="76">
                  <c:v>20.02</c:v>
                </c:pt>
                <c:pt idx="77">
                  <c:v>20.279999999999987</c:v>
                </c:pt>
                <c:pt idx="78">
                  <c:v>20.54</c:v>
                </c:pt>
                <c:pt idx="79">
                  <c:v>20.8</c:v>
                </c:pt>
                <c:pt idx="80">
                  <c:v>21.06</c:v>
                </c:pt>
                <c:pt idx="81">
                  <c:v>21.32</c:v>
                </c:pt>
                <c:pt idx="82">
                  <c:v>21.58</c:v>
                </c:pt>
                <c:pt idx="83">
                  <c:v>21.84</c:v>
                </c:pt>
                <c:pt idx="84">
                  <c:v>22.1</c:v>
                </c:pt>
                <c:pt idx="85">
                  <c:v>22.36</c:v>
                </c:pt>
                <c:pt idx="86">
                  <c:v>22.62</c:v>
                </c:pt>
                <c:pt idx="87">
                  <c:v>22.88</c:v>
                </c:pt>
                <c:pt idx="88">
                  <c:v>23.14</c:v>
                </c:pt>
                <c:pt idx="89">
                  <c:v>23.4</c:v>
                </c:pt>
                <c:pt idx="90">
                  <c:v>23.66</c:v>
                </c:pt>
                <c:pt idx="91">
                  <c:v>23.919999999999987</c:v>
                </c:pt>
                <c:pt idx="92">
                  <c:v>24.18</c:v>
                </c:pt>
                <c:pt idx="93">
                  <c:v>24.439999999999987</c:v>
                </c:pt>
                <c:pt idx="94">
                  <c:v>24.7</c:v>
                </c:pt>
                <c:pt idx="95">
                  <c:v>24.959999999999987</c:v>
                </c:pt>
                <c:pt idx="96">
                  <c:v>25.22</c:v>
                </c:pt>
                <c:pt idx="97">
                  <c:v>25.479999999999986</c:v>
                </c:pt>
                <c:pt idx="98">
                  <c:v>25.74</c:v>
                </c:pt>
                <c:pt idx="99">
                  <c:v>26</c:v>
                </c:pt>
                <c:pt idx="100">
                  <c:v>26.259999999999987</c:v>
                </c:pt>
                <c:pt idx="101">
                  <c:v>26.52</c:v>
                </c:pt>
                <c:pt idx="102">
                  <c:v>26.779999999999987</c:v>
                </c:pt>
                <c:pt idx="103">
                  <c:v>27.04</c:v>
                </c:pt>
                <c:pt idx="104">
                  <c:v>27.3</c:v>
                </c:pt>
                <c:pt idx="105">
                  <c:v>27.56</c:v>
                </c:pt>
                <c:pt idx="106">
                  <c:v>27.82</c:v>
                </c:pt>
                <c:pt idx="107">
                  <c:v>28.08</c:v>
                </c:pt>
                <c:pt idx="108">
                  <c:v>28.34</c:v>
                </c:pt>
                <c:pt idx="109">
                  <c:v>28.6</c:v>
                </c:pt>
                <c:pt idx="110">
                  <c:v>28.86</c:v>
                </c:pt>
                <c:pt idx="111">
                  <c:v>29.12</c:v>
                </c:pt>
                <c:pt idx="112">
                  <c:v>29.38</c:v>
                </c:pt>
                <c:pt idx="113">
                  <c:v>29.64</c:v>
                </c:pt>
                <c:pt idx="114">
                  <c:v>29.9</c:v>
                </c:pt>
                <c:pt idx="115">
                  <c:v>30.16</c:v>
                </c:pt>
                <c:pt idx="116">
                  <c:v>30.419999999999987</c:v>
                </c:pt>
                <c:pt idx="117">
                  <c:v>30.68</c:v>
                </c:pt>
                <c:pt idx="118">
                  <c:v>30.939999999999987</c:v>
                </c:pt>
                <c:pt idx="119">
                  <c:v>31.2</c:v>
                </c:pt>
                <c:pt idx="120">
                  <c:v>31.459999999999987</c:v>
                </c:pt>
                <c:pt idx="121">
                  <c:v>31.72</c:v>
                </c:pt>
                <c:pt idx="122">
                  <c:v>31.979999999999986</c:v>
                </c:pt>
                <c:pt idx="123">
                  <c:v>32.24</c:v>
                </c:pt>
                <c:pt idx="124">
                  <c:v>32.5</c:v>
                </c:pt>
                <c:pt idx="125">
                  <c:v>32.760000000000012</c:v>
                </c:pt>
                <c:pt idx="126">
                  <c:v>33.020000000000003</c:v>
                </c:pt>
                <c:pt idx="127">
                  <c:v>33.28</c:v>
                </c:pt>
                <c:pt idx="128">
                  <c:v>33.54</c:v>
                </c:pt>
                <c:pt idx="129">
                  <c:v>33.800000000000004</c:v>
                </c:pt>
                <c:pt idx="130">
                  <c:v>34.06</c:v>
                </c:pt>
                <c:pt idx="131">
                  <c:v>34.32</c:v>
                </c:pt>
                <c:pt idx="132">
                  <c:v>34.58</c:v>
                </c:pt>
                <c:pt idx="133">
                  <c:v>34.839999999999996</c:v>
                </c:pt>
                <c:pt idx="134">
                  <c:v>35.1</c:v>
                </c:pt>
                <c:pt idx="135">
                  <c:v>35.36</c:v>
                </c:pt>
                <c:pt idx="136">
                  <c:v>35.620000000000012</c:v>
                </c:pt>
                <c:pt idx="137">
                  <c:v>35.879999999999995</c:v>
                </c:pt>
                <c:pt idx="138">
                  <c:v>36.14</c:v>
                </c:pt>
                <c:pt idx="139">
                  <c:v>36.4</c:v>
                </c:pt>
                <c:pt idx="140">
                  <c:v>36.660000000000011</c:v>
                </c:pt>
                <c:pt idx="141">
                  <c:v>36.92</c:v>
                </c:pt>
                <c:pt idx="142">
                  <c:v>37.18</c:v>
                </c:pt>
                <c:pt idx="143">
                  <c:v>37.44</c:v>
                </c:pt>
                <c:pt idx="144">
                  <c:v>37.700000000000003</c:v>
                </c:pt>
                <c:pt idx="145">
                  <c:v>37.96</c:v>
                </c:pt>
                <c:pt idx="146">
                  <c:v>38.220000000000013</c:v>
                </c:pt>
                <c:pt idx="147">
                  <c:v>38.480000000000004</c:v>
                </c:pt>
                <c:pt idx="148">
                  <c:v>38.74</c:v>
                </c:pt>
                <c:pt idx="149">
                  <c:v>39</c:v>
                </c:pt>
                <c:pt idx="150">
                  <c:v>39.260000000000012</c:v>
                </c:pt>
                <c:pt idx="151">
                  <c:v>39.520000000000003</c:v>
                </c:pt>
                <c:pt idx="152">
                  <c:v>39.78</c:v>
                </c:pt>
                <c:pt idx="153">
                  <c:v>40.04</c:v>
                </c:pt>
                <c:pt idx="154">
                  <c:v>40.300000000000004</c:v>
                </c:pt>
                <c:pt idx="155">
                  <c:v>40.56</c:v>
                </c:pt>
                <c:pt idx="156">
                  <c:v>40.82</c:v>
                </c:pt>
                <c:pt idx="157">
                  <c:v>41.08</c:v>
                </c:pt>
                <c:pt idx="158">
                  <c:v>41.339999999999996</c:v>
                </c:pt>
                <c:pt idx="159">
                  <c:v>41.6</c:v>
                </c:pt>
                <c:pt idx="160">
                  <c:v>41.86</c:v>
                </c:pt>
                <c:pt idx="161">
                  <c:v>42.120000000000012</c:v>
                </c:pt>
                <c:pt idx="162">
                  <c:v>42.379999999999995</c:v>
                </c:pt>
                <c:pt idx="163">
                  <c:v>42.64</c:v>
                </c:pt>
                <c:pt idx="164">
                  <c:v>42.9</c:v>
                </c:pt>
                <c:pt idx="165">
                  <c:v>43.160000000000011</c:v>
                </c:pt>
                <c:pt idx="166">
                  <c:v>43.42</c:v>
                </c:pt>
                <c:pt idx="167">
                  <c:v>43.68</c:v>
                </c:pt>
                <c:pt idx="168">
                  <c:v>43.94</c:v>
                </c:pt>
                <c:pt idx="169">
                  <c:v>44.2</c:v>
                </c:pt>
                <c:pt idx="170">
                  <c:v>44.46</c:v>
                </c:pt>
                <c:pt idx="171">
                  <c:v>44.720000000000013</c:v>
                </c:pt>
                <c:pt idx="172">
                  <c:v>44.98</c:v>
                </c:pt>
                <c:pt idx="173">
                  <c:v>45.24</c:v>
                </c:pt>
                <c:pt idx="174">
                  <c:v>45.5</c:v>
                </c:pt>
                <c:pt idx="175">
                  <c:v>45.760000000000012</c:v>
                </c:pt>
                <c:pt idx="176">
                  <c:v>46.02</c:v>
                </c:pt>
                <c:pt idx="177">
                  <c:v>46.28</c:v>
                </c:pt>
                <c:pt idx="178">
                  <c:v>46.54</c:v>
                </c:pt>
                <c:pt idx="179">
                  <c:v>46.8</c:v>
                </c:pt>
                <c:pt idx="180">
                  <c:v>47.06</c:v>
                </c:pt>
                <c:pt idx="181">
                  <c:v>47.32</c:v>
                </c:pt>
                <c:pt idx="182">
                  <c:v>47.58</c:v>
                </c:pt>
                <c:pt idx="183">
                  <c:v>47.839999999999996</c:v>
                </c:pt>
                <c:pt idx="184">
                  <c:v>48.1</c:v>
                </c:pt>
                <c:pt idx="185">
                  <c:v>48.36</c:v>
                </c:pt>
                <c:pt idx="186">
                  <c:v>48.620000000000012</c:v>
                </c:pt>
                <c:pt idx="187">
                  <c:v>48.879999999999995</c:v>
                </c:pt>
                <c:pt idx="188">
                  <c:v>49.14</c:v>
                </c:pt>
                <c:pt idx="189">
                  <c:v>49.4</c:v>
                </c:pt>
                <c:pt idx="190">
                  <c:v>49.660000000000011</c:v>
                </c:pt>
                <c:pt idx="191">
                  <c:v>49.92</c:v>
                </c:pt>
                <c:pt idx="192">
                  <c:v>50.18</c:v>
                </c:pt>
                <c:pt idx="193">
                  <c:v>50.44</c:v>
                </c:pt>
                <c:pt idx="194">
                  <c:v>50.7</c:v>
                </c:pt>
                <c:pt idx="195">
                  <c:v>50.96</c:v>
                </c:pt>
                <c:pt idx="196">
                  <c:v>51.220000000000013</c:v>
                </c:pt>
                <c:pt idx="197">
                  <c:v>51.48</c:v>
                </c:pt>
                <c:pt idx="198">
                  <c:v>51.74</c:v>
                </c:pt>
                <c:pt idx="199">
                  <c:v>52</c:v>
                </c:pt>
                <c:pt idx="200">
                  <c:v>52.260000000000012</c:v>
                </c:pt>
                <c:pt idx="201">
                  <c:v>52.52</c:v>
                </c:pt>
                <c:pt idx="202">
                  <c:v>52.78</c:v>
                </c:pt>
                <c:pt idx="203">
                  <c:v>53.04</c:v>
                </c:pt>
                <c:pt idx="204">
                  <c:v>53.3</c:v>
                </c:pt>
                <c:pt idx="205">
                  <c:v>53.56</c:v>
                </c:pt>
                <c:pt idx="206">
                  <c:v>53.82</c:v>
                </c:pt>
                <c:pt idx="207">
                  <c:v>54.08</c:v>
                </c:pt>
                <c:pt idx="208">
                  <c:v>54.339999999999996</c:v>
                </c:pt>
                <c:pt idx="209">
                  <c:v>54.6</c:v>
                </c:pt>
                <c:pt idx="210">
                  <c:v>54.86</c:v>
                </c:pt>
                <c:pt idx="211">
                  <c:v>55.120000000000012</c:v>
                </c:pt>
                <c:pt idx="212">
                  <c:v>55.379999999999995</c:v>
                </c:pt>
                <c:pt idx="213">
                  <c:v>55.64</c:v>
                </c:pt>
                <c:pt idx="214">
                  <c:v>55.9</c:v>
                </c:pt>
                <c:pt idx="215">
                  <c:v>56.160000000000011</c:v>
                </c:pt>
                <c:pt idx="216">
                  <c:v>56.42</c:v>
                </c:pt>
                <c:pt idx="217">
                  <c:v>56.68</c:v>
                </c:pt>
                <c:pt idx="218">
                  <c:v>56.94</c:v>
                </c:pt>
                <c:pt idx="219">
                  <c:v>57.2</c:v>
                </c:pt>
                <c:pt idx="220">
                  <c:v>57.46</c:v>
                </c:pt>
                <c:pt idx="221">
                  <c:v>57.720000000000013</c:v>
                </c:pt>
                <c:pt idx="222">
                  <c:v>57.98</c:v>
                </c:pt>
                <c:pt idx="223">
                  <c:v>58.24</c:v>
                </c:pt>
                <c:pt idx="224">
                  <c:v>58.5</c:v>
                </c:pt>
                <c:pt idx="225">
                  <c:v>58.760000000000012</c:v>
                </c:pt>
                <c:pt idx="226">
                  <c:v>59.02</c:v>
                </c:pt>
                <c:pt idx="227">
                  <c:v>59.28</c:v>
                </c:pt>
                <c:pt idx="228">
                  <c:v>59.54</c:v>
                </c:pt>
                <c:pt idx="229">
                  <c:v>59.8</c:v>
                </c:pt>
                <c:pt idx="230">
                  <c:v>60.06</c:v>
                </c:pt>
                <c:pt idx="231">
                  <c:v>60.32</c:v>
                </c:pt>
                <c:pt idx="232">
                  <c:v>60.58</c:v>
                </c:pt>
                <c:pt idx="233">
                  <c:v>60.839999999999996</c:v>
                </c:pt>
                <c:pt idx="234">
                  <c:v>61.1</c:v>
                </c:pt>
                <c:pt idx="235">
                  <c:v>61.36</c:v>
                </c:pt>
                <c:pt idx="236">
                  <c:v>61.620000000000012</c:v>
                </c:pt>
                <c:pt idx="237">
                  <c:v>61.879999999999995</c:v>
                </c:pt>
                <c:pt idx="238">
                  <c:v>62.14</c:v>
                </c:pt>
                <c:pt idx="239">
                  <c:v>62.4</c:v>
                </c:pt>
                <c:pt idx="240">
                  <c:v>62.660000000000011</c:v>
                </c:pt>
                <c:pt idx="241">
                  <c:v>62.92</c:v>
                </c:pt>
                <c:pt idx="242">
                  <c:v>63.18</c:v>
                </c:pt>
                <c:pt idx="243">
                  <c:v>63.44</c:v>
                </c:pt>
                <c:pt idx="244">
                  <c:v>63.7</c:v>
                </c:pt>
                <c:pt idx="245">
                  <c:v>63.96</c:v>
                </c:pt>
                <c:pt idx="246">
                  <c:v>64.22</c:v>
                </c:pt>
                <c:pt idx="247">
                  <c:v>64.48</c:v>
                </c:pt>
                <c:pt idx="248">
                  <c:v>64.739999999999995</c:v>
                </c:pt>
                <c:pt idx="249">
                  <c:v>65</c:v>
                </c:pt>
                <c:pt idx="250">
                  <c:v>65.260000000000005</c:v>
                </c:pt>
                <c:pt idx="251">
                  <c:v>65.52</c:v>
                </c:pt>
                <c:pt idx="252">
                  <c:v>65.78</c:v>
                </c:pt>
                <c:pt idx="253">
                  <c:v>66.040000000000006</c:v>
                </c:pt>
                <c:pt idx="254">
                  <c:v>66.3</c:v>
                </c:pt>
                <c:pt idx="255">
                  <c:v>66.56</c:v>
                </c:pt>
                <c:pt idx="256">
                  <c:v>66.819999999999993</c:v>
                </c:pt>
                <c:pt idx="257">
                  <c:v>67.08</c:v>
                </c:pt>
                <c:pt idx="258">
                  <c:v>67.34</c:v>
                </c:pt>
                <c:pt idx="259">
                  <c:v>67.599999999999994</c:v>
                </c:pt>
                <c:pt idx="260">
                  <c:v>67.86</c:v>
                </c:pt>
                <c:pt idx="261">
                  <c:v>68.11999999999999</c:v>
                </c:pt>
                <c:pt idx="262">
                  <c:v>68.38</c:v>
                </c:pt>
                <c:pt idx="263">
                  <c:v>68.64</c:v>
                </c:pt>
                <c:pt idx="264">
                  <c:v>68.900000000000006</c:v>
                </c:pt>
                <c:pt idx="265">
                  <c:v>69.16</c:v>
                </c:pt>
                <c:pt idx="266">
                  <c:v>69.42</c:v>
                </c:pt>
                <c:pt idx="267">
                  <c:v>69.679999999999978</c:v>
                </c:pt>
                <c:pt idx="268">
                  <c:v>69.940000000000026</c:v>
                </c:pt>
                <c:pt idx="269">
                  <c:v>70.2</c:v>
                </c:pt>
                <c:pt idx="270">
                  <c:v>70.459999999999994</c:v>
                </c:pt>
                <c:pt idx="271">
                  <c:v>70.72</c:v>
                </c:pt>
                <c:pt idx="272">
                  <c:v>70.98</c:v>
                </c:pt>
                <c:pt idx="273">
                  <c:v>71.239999999999995</c:v>
                </c:pt>
                <c:pt idx="274">
                  <c:v>71.5</c:v>
                </c:pt>
                <c:pt idx="275">
                  <c:v>71.760000000000005</c:v>
                </c:pt>
                <c:pt idx="276">
                  <c:v>72.02</c:v>
                </c:pt>
                <c:pt idx="277">
                  <c:v>72.28</c:v>
                </c:pt>
                <c:pt idx="278">
                  <c:v>72.540000000000006</c:v>
                </c:pt>
                <c:pt idx="279">
                  <c:v>72.8</c:v>
                </c:pt>
                <c:pt idx="280">
                  <c:v>73.06</c:v>
                </c:pt>
                <c:pt idx="281">
                  <c:v>73.319999999999993</c:v>
                </c:pt>
                <c:pt idx="282">
                  <c:v>73.58</c:v>
                </c:pt>
                <c:pt idx="283">
                  <c:v>73.84</c:v>
                </c:pt>
                <c:pt idx="284">
                  <c:v>74.099999999999994</c:v>
                </c:pt>
                <c:pt idx="285">
                  <c:v>74.36</c:v>
                </c:pt>
                <c:pt idx="286">
                  <c:v>74.61999999999999</c:v>
                </c:pt>
                <c:pt idx="287">
                  <c:v>74.88</c:v>
                </c:pt>
                <c:pt idx="288">
                  <c:v>75.14</c:v>
                </c:pt>
                <c:pt idx="289">
                  <c:v>75.400000000000006</c:v>
                </c:pt>
                <c:pt idx="290">
                  <c:v>75.66</c:v>
                </c:pt>
                <c:pt idx="291">
                  <c:v>75.92</c:v>
                </c:pt>
                <c:pt idx="292">
                  <c:v>76.179999999999978</c:v>
                </c:pt>
                <c:pt idx="293">
                  <c:v>76.440000000000026</c:v>
                </c:pt>
                <c:pt idx="294">
                  <c:v>76.7</c:v>
                </c:pt>
                <c:pt idx="295">
                  <c:v>76.959999999999994</c:v>
                </c:pt>
                <c:pt idx="296">
                  <c:v>77.22</c:v>
                </c:pt>
                <c:pt idx="297">
                  <c:v>77.48</c:v>
                </c:pt>
                <c:pt idx="298">
                  <c:v>77.739999999999995</c:v>
                </c:pt>
                <c:pt idx="299">
                  <c:v>78</c:v>
                </c:pt>
                <c:pt idx="300">
                  <c:v>78.260000000000005</c:v>
                </c:pt>
                <c:pt idx="301">
                  <c:v>78.52</c:v>
                </c:pt>
                <c:pt idx="302">
                  <c:v>78.78</c:v>
                </c:pt>
                <c:pt idx="303">
                  <c:v>79.040000000000006</c:v>
                </c:pt>
                <c:pt idx="304">
                  <c:v>79.3</c:v>
                </c:pt>
                <c:pt idx="305">
                  <c:v>79.56</c:v>
                </c:pt>
                <c:pt idx="306">
                  <c:v>79.819999999999993</c:v>
                </c:pt>
                <c:pt idx="307">
                  <c:v>80.08</c:v>
                </c:pt>
                <c:pt idx="308">
                  <c:v>80.34</c:v>
                </c:pt>
                <c:pt idx="309">
                  <c:v>80.599999999999994</c:v>
                </c:pt>
                <c:pt idx="310">
                  <c:v>80.86</c:v>
                </c:pt>
                <c:pt idx="311">
                  <c:v>81.11999999999999</c:v>
                </c:pt>
                <c:pt idx="312">
                  <c:v>81.38</c:v>
                </c:pt>
                <c:pt idx="313">
                  <c:v>81.64</c:v>
                </c:pt>
                <c:pt idx="314">
                  <c:v>81.900000000000006</c:v>
                </c:pt>
                <c:pt idx="315">
                  <c:v>82.16</c:v>
                </c:pt>
                <c:pt idx="316">
                  <c:v>82.42</c:v>
                </c:pt>
                <c:pt idx="317">
                  <c:v>82.679999999999978</c:v>
                </c:pt>
                <c:pt idx="318">
                  <c:v>82.940000000000026</c:v>
                </c:pt>
                <c:pt idx="319">
                  <c:v>83.2</c:v>
                </c:pt>
                <c:pt idx="320">
                  <c:v>83.460000000000022</c:v>
                </c:pt>
                <c:pt idx="321">
                  <c:v>83.72</c:v>
                </c:pt>
                <c:pt idx="322">
                  <c:v>83.98</c:v>
                </c:pt>
                <c:pt idx="323">
                  <c:v>84.240000000000023</c:v>
                </c:pt>
                <c:pt idx="324">
                  <c:v>84.5</c:v>
                </c:pt>
                <c:pt idx="325">
                  <c:v>84.76</c:v>
                </c:pt>
                <c:pt idx="326">
                  <c:v>85.02</c:v>
                </c:pt>
                <c:pt idx="327">
                  <c:v>85.28</c:v>
                </c:pt>
                <c:pt idx="328">
                  <c:v>85.54</c:v>
                </c:pt>
                <c:pt idx="329">
                  <c:v>85.8</c:v>
                </c:pt>
                <c:pt idx="330">
                  <c:v>86.06</c:v>
                </c:pt>
                <c:pt idx="331">
                  <c:v>86.32</c:v>
                </c:pt>
                <c:pt idx="332">
                  <c:v>86.58</c:v>
                </c:pt>
                <c:pt idx="333">
                  <c:v>86.84</c:v>
                </c:pt>
                <c:pt idx="334">
                  <c:v>87.1</c:v>
                </c:pt>
                <c:pt idx="335">
                  <c:v>87.36</c:v>
                </c:pt>
                <c:pt idx="336">
                  <c:v>87.61999999999999</c:v>
                </c:pt>
                <c:pt idx="337">
                  <c:v>87.88</c:v>
                </c:pt>
                <c:pt idx="338">
                  <c:v>88.14</c:v>
                </c:pt>
                <c:pt idx="339">
                  <c:v>88.4</c:v>
                </c:pt>
                <c:pt idx="340">
                  <c:v>88.66</c:v>
                </c:pt>
                <c:pt idx="341">
                  <c:v>88.92</c:v>
                </c:pt>
                <c:pt idx="342">
                  <c:v>89.179999999999978</c:v>
                </c:pt>
                <c:pt idx="343">
                  <c:v>89.440000000000026</c:v>
                </c:pt>
                <c:pt idx="344">
                  <c:v>89.7</c:v>
                </c:pt>
                <c:pt idx="345">
                  <c:v>89.960000000000022</c:v>
                </c:pt>
                <c:pt idx="346">
                  <c:v>90.22</c:v>
                </c:pt>
                <c:pt idx="347">
                  <c:v>90.48</c:v>
                </c:pt>
                <c:pt idx="348">
                  <c:v>90.740000000000023</c:v>
                </c:pt>
                <c:pt idx="349">
                  <c:v>91</c:v>
                </c:pt>
                <c:pt idx="350">
                  <c:v>91.26</c:v>
                </c:pt>
                <c:pt idx="351">
                  <c:v>91.52</c:v>
                </c:pt>
                <c:pt idx="352">
                  <c:v>91.78</c:v>
                </c:pt>
                <c:pt idx="353">
                  <c:v>92.04</c:v>
                </c:pt>
                <c:pt idx="354">
                  <c:v>92.3</c:v>
                </c:pt>
                <c:pt idx="355">
                  <c:v>92.56</c:v>
                </c:pt>
                <c:pt idx="356">
                  <c:v>92.82</c:v>
                </c:pt>
                <c:pt idx="357">
                  <c:v>93.08</c:v>
                </c:pt>
                <c:pt idx="358">
                  <c:v>93.34</c:v>
                </c:pt>
                <c:pt idx="359">
                  <c:v>93.6</c:v>
                </c:pt>
                <c:pt idx="360">
                  <c:v>93.86</c:v>
                </c:pt>
                <c:pt idx="361">
                  <c:v>94.11999999999999</c:v>
                </c:pt>
                <c:pt idx="362">
                  <c:v>94.38</c:v>
                </c:pt>
              </c:numCache>
            </c:numRef>
          </c:cat>
          <c:val>
            <c:numRef>
              <c:f>'q_count_big_steps (2)'!$C$7:$C$369</c:f>
              <c:numCache>
                <c:formatCode>General</c:formatCode>
                <c:ptCount val="363"/>
                <c:pt idx="0">
                  <c:v>13.2</c:v>
                </c:pt>
                <c:pt idx="1">
                  <c:v>19.73</c:v>
                </c:pt>
                <c:pt idx="2">
                  <c:v>21.779999999999987</c:v>
                </c:pt>
                <c:pt idx="3">
                  <c:v>29.919999999999987</c:v>
                </c:pt>
                <c:pt idx="4">
                  <c:v>28.34</c:v>
                </c:pt>
                <c:pt idx="5">
                  <c:v>31.5</c:v>
                </c:pt>
                <c:pt idx="6">
                  <c:v>38.220000000000013</c:v>
                </c:pt>
                <c:pt idx="7">
                  <c:v>37.949999999999996</c:v>
                </c:pt>
                <c:pt idx="8">
                  <c:v>45.06</c:v>
                </c:pt>
                <c:pt idx="9">
                  <c:v>45.05</c:v>
                </c:pt>
                <c:pt idx="10">
                  <c:v>51.58</c:v>
                </c:pt>
                <c:pt idx="11">
                  <c:v>53.83</c:v>
                </c:pt>
                <c:pt idx="12">
                  <c:v>60.44</c:v>
                </c:pt>
                <c:pt idx="13">
                  <c:v>65.739999999999995</c:v>
                </c:pt>
                <c:pt idx="14">
                  <c:v>67.440000000000026</c:v>
                </c:pt>
                <c:pt idx="15">
                  <c:v>72.08</c:v>
                </c:pt>
                <c:pt idx="16">
                  <c:v>78.8</c:v>
                </c:pt>
                <c:pt idx="17">
                  <c:v>84.75</c:v>
                </c:pt>
                <c:pt idx="18">
                  <c:v>90.78</c:v>
                </c:pt>
                <c:pt idx="19">
                  <c:v>97.42</c:v>
                </c:pt>
                <c:pt idx="20">
                  <c:v>100.39</c:v>
                </c:pt>
                <c:pt idx="21">
                  <c:v>104.63</c:v>
                </c:pt>
                <c:pt idx="22">
                  <c:v>108.89</c:v>
                </c:pt>
                <c:pt idx="23">
                  <c:v>110.3</c:v>
                </c:pt>
                <c:pt idx="24">
                  <c:v>115.6</c:v>
                </c:pt>
                <c:pt idx="25">
                  <c:v>120</c:v>
                </c:pt>
                <c:pt idx="26">
                  <c:v>122.99000000000002</c:v>
                </c:pt>
                <c:pt idx="27">
                  <c:v>126.58</c:v>
                </c:pt>
                <c:pt idx="28">
                  <c:v>132.63</c:v>
                </c:pt>
                <c:pt idx="29">
                  <c:v>136.02000000000001</c:v>
                </c:pt>
                <c:pt idx="30">
                  <c:v>139.19</c:v>
                </c:pt>
                <c:pt idx="31">
                  <c:v>143.97</c:v>
                </c:pt>
                <c:pt idx="32">
                  <c:v>148.97</c:v>
                </c:pt>
                <c:pt idx="33">
                  <c:v>150.55000000000001</c:v>
                </c:pt>
                <c:pt idx="34">
                  <c:v>148.07</c:v>
                </c:pt>
                <c:pt idx="35">
                  <c:v>158.07</c:v>
                </c:pt>
                <c:pt idx="36">
                  <c:v>165.38000000000036</c:v>
                </c:pt>
                <c:pt idx="37">
                  <c:v>168.38000000000036</c:v>
                </c:pt>
                <c:pt idx="38">
                  <c:v>172.02</c:v>
                </c:pt>
                <c:pt idx="39">
                  <c:v>174.83</c:v>
                </c:pt>
                <c:pt idx="40">
                  <c:v>182.63</c:v>
                </c:pt>
                <c:pt idx="41">
                  <c:v>185.19</c:v>
                </c:pt>
                <c:pt idx="42">
                  <c:v>190.52</c:v>
                </c:pt>
                <c:pt idx="43">
                  <c:v>189.14</c:v>
                </c:pt>
                <c:pt idx="44">
                  <c:v>183.03</c:v>
                </c:pt>
                <c:pt idx="45">
                  <c:v>200.18</c:v>
                </c:pt>
                <c:pt idx="46">
                  <c:v>209.6</c:v>
                </c:pt>
                <c:pt idx="47">
                  <c:v>212.18</c:v>
                </c:pt>
                <c:pt idx="48">
                  <c:v>213.8</c:v>
                </c:pt>
                <c:pt idx="49">
                  <c:v>225.25</c:v>
                </c:pt>
                <c:pt idx="50">
                  <c:v>228.82000000000036</c:v>
                </c:pt>
                <c:pt idx="51">
                  <c:v>233.68</c:v>
                </c:pt>
                <c:pt idx="52">
                  <c:v>239.23999999999998</c:v>
                </c:pt>
                <c:pt idx="53">
                  <c:v>233.55</c:v>
                </c:pt>
                <c:pt idx="54">
                  <c:v>240.91</c:v>
                </c:pt>
                <c:pt idx="55">
                  <c:v>248.97</c:v>
                </c:pt>
                <c:pt idx="56">
                  <c:v>252.72</c:v>
                </c:pt>
                <c:pt idx="57">
                  <c:v>261.24</c:v>
                </c:pt>
                <c:pt idx="58">
                  <c:v>251.47</c:v>
                </c:pt>
                <c:pt idx="59">
                  <c:v>261.47000000000003</c:v>
                </c:pt>
                <c:pt idx="60">
                  <c:v>258.69</c:v>
                </c:pt>
                <c:pt idx="61">
                  <c:v>269.32</c:v>
                </c:pt>
                <c:pt idx="62">
                  <c:v>270.41000000000003</c:v>
                </c:pt>
                <c:pt idx="63">
                  <c:v>276.27</c:v>
                </c:pt>
                <c:pt idx="64">
                  <c:v>275.14999999999998</c:v>
                </c:pt>
                <c:pt idx="65">
                  <c:v>281.39999999999969</c:v>
                </c:pt>
                <c:pt idx="66">
                  <c:v>281.5</c:v>
                </c:pt>
                <c:pt idx="67">
                  <c:v>291.54000000000002</c:v>
                </c:pt>
                <c:pt idx="68">
                  <c:v>297.18</c:v>
                </c:pt>
                <c:pt idx="69">
                  <c:v>297.57</c:v>
                </c:pt>
                <c:pt idx="70">
                  <c:v>307.47000000000003</c:v>
                </c:pt>
                <c:pt idx="71">
                  <c:v>315.16000000000008</c:v>
                </c:pt>
                <c:pt idx="72">
                  <c:v>334.71</c:v>
                </c:pt>
                <c:pt idx="73">
                  <c:v>341.88</c:v>
                </c:pt>
                <c:pt idx="74">
                  <c:v>326.98999999999916</c:v>
                </c:pt>
                <c:pt idx="75">
                  <c:v>327.69</c:v>
                </c:pt>
                <c:pt idx="76">
                  <c:v>331.59</c:v>
                </c:pt>
                <c:pt idx="77">
                  <c:v>341.1</c:v>
                </c:pt>
                <c:pt idx="78">
                  <c:v>340.36</c:v>
                </c:pt>
                <c:pt idx="79">
                  <c:v>347.28999999999928</c:v>
                </c:pt>
                <c:pt idx="80">
                  <c:v>352.27</c:v>
                </c:pt>
                <c:pt idx="86">
                  <c:v>382.19</c:v>
                </c:pt>
                <c:pt idx="92">
                  <c:v>412.77</c:v>
                </c:pt>
                <c:pt idx="98">
                  <c:v>465.74</c:v>
                </c:pt>
                <c:pt idx="104">
                  <c:v>464.02</c:v>
                </c:pt>
                <c:pt idx="110">
                  <c:v>494.96</c:v>
                </c:pt>
                <c:pt idx="116">
                  <c:v>531.66</c:v>
                </c:pt>
                <c:pt idx="122">
                  <c:v>541.51</c:v>
                </c:pt>
                <c:pt idx="128">
                  <c:v>534.69000000000005</c:v>
                </c:pt>
                <c:pt idx="134">
                  <c:v>589.76</c:v>
                </c:pt>
                <c:pt idx="140">
                  <c:v>615.02</c:v>
                </c:pt>
                <c:pt idx="146">
                  <c:v>641.87</c:v>
                </c:pt>
                <c:pt idx="152">
                  <c:v>663.1</c:v>
                </c:pt>
                <c:pt idx="158">
                  <c:v>703.73</c:v>
                </c:pt>
                <c:pt idx="164">
                  <c:v>718.57</c:v>
                </c:pt>
                <c:pt idx="170">
                  <c:v>737.74</c:v>
                </c:pt>
                <c:pt idx="176">
                  <c:v>762.44999999999948</c:v>
                </c:pt>
                <c:pt idx="182">
                  <c:v>769.03</c:v>
                </c:pt>
                <c:pt idx="188">
                  <c:v>807.87</c:v>
                </c:pt>
                <c:pt idx="350">
                  <c:v>1532.91</c:v>
                </c:pt>
                <c:pt idx="356">
                  <c:v>1504</c:v>
                </c:pt>
                <c:pt idx="362">
                  <c:v>1553.02</c:v>
                </c:pt>
              </c:numCache>
            </c:numRef>
          </c:val>
        </c:ser>
        <c:ser>
          <c:idx val="1"/>
          <c:order val="1"/>
          <c:tx>
            <c:strRef>
              <c:f>'q_count_big_steps (2)'!$D$6</c:f>
              <c:strCache>
                <c:ptCount val="1"/>
                <c:pt idx="0">
                  <c:v>identical </c:v>
                </c:pt>
              </c:strCache>
            </c:strRef>
          </c:tx>
          <c:spPr>
            <a:ln w="14494">
              <a:solidFill>
                <a:srgbClr val="FF00FF"/>
              </a:solidFill>
              <a:prstDash val="solid"/>
            </a:ln>
          </c:spPr>
          <c:marker>
            <c:symbol val="square"/>
            <c:size val="6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cat>
            <c:numRef>
              <c:f>'q_count_big_steps (2)'!$B$7:$B$369</c:f>
              <c:numCache>
                <c:formatCode>General</c:formatCode>
                <c:ptCount val="363"/>
                <c:pt idx="0">
                  <c:v>0.26</c:v>
                </c:pt>
                <c:pt idx="1">
                  <c:v>0.52</c:v>
                </c:pt>
                <c:pt idx="2">
                  <c:v>0.78</c:v>
                </c:pt>
                <c:pt idx="3">
                  <c:v>1.04</c:v>
                </c:pt>
                <c:pt idx="4">
                  <c:v>1.3</c:v>
                </c:pt>
                <c:pt idx="5">
                  <c:v>1.56</c:v>
                </c:pt>
                <c:pt idx="6">
                  <c:v>1.82</c:v>
                </c:pt>
                <c:pt idx="7">
                  <c:v>2.08</c:v>
                </c:pt>
                <c:pt idx="8">
                  <c:v>2.34</c:v>
                </c:pt>
                <c:pt idx="9">
                  <c:v>2.6</c:v>
                </c:pt>
                <c:pt idx="10">
                  <c:v>2.86</c:v>
                </c:pt>
                <c:pt idx="11">
                  <c:v>3.12</c:v>
                </c:pt>
                <c:pt idx="12">
                  <c:v>3.38</c:v>
                </c:pt>
                <c:pt idx="13">
                  <c:v>3.64</c:v>
                </c:pt>
                <c:pt idx="14">
                  <c:v>3.9</c:v>
                </c:pt>
                <c:pt idx="15">
                  <c:v>4.1599999999999975</c:v>
                </c:pt>
                <c:pt idx="16">
                  <c:v>4.42</c:v>
                </c:pt>
                <c:pt idx="17">
                  <c:v>4.68</c:v>
                </c:pt>
                <c:pt idx="18">
                  <c:v>4.9400000000000004</c:v>
                </c:pt>
                <c:pt idx="19">
                  <c:v>5.2</c:v>
                </c:pt>
                <c:pt idx="20">
                  <c:v>5.46</c:v>
                </c:pt>
                <c:pt idx="21">
                  <c:v>5.72</c:v>
                </c:pt>
                <c:pt idx="22">
                  <c:v>5.98</c:v>
                </c:pt>
                <c:pt idx="23">
                  <c:v>6.24</c:v>
                </c:pt>
                <c:pt idx="24">
                  <c:v>6.5</c:v>
                </c:pt>
                <c:pt idx="25">
                  <c:v>6.76</c:v>
                </c:pt>
                <c:pt idx="26">
                  <c:v>7.02</c:v>
                </c:pt>
                <c:pt idx="27">
                  <c:v>7.28</c:v>
                </c:pt>
                <c:pt idx="28">
                  <c:v>7.54</c:v>
                </c:pt>
                <c:pt idx="29">
                  <c:v>7.8</c:v>
                </c:pt>
                <c:pt idx="30">
                  <c:v>8.06</c:v>
                </c:pt>
                <c:pt idx="31">
                  <c:v>8.32</c:v>
                </c:pt>
                <c:pt idx="32">
                  <c:v>8.58</c:v>
                </c:pt>
                <c:pt idx="33">
                  <c:v>8.84</c:v>
                </c:pt>
                <c:pt idx="34">
                  <c:v>9.1</c:v>
                </c:pt>
                <c:pt idx="35">
                  <c:v>9.3600000000000048</c:v>
                </c:pt>
                <c:pt idx="36">
                  <c:v>9.620000000000001</c:v>
                </c:pt>
                <c:pt idx="37">
                  <c:v>9.8800000000000008</c:v>
                </c:pt>
                <c:pt idx="38">
                  <c:v>10.139999999999999</c:v>
                </c:pt>
                <c:pt idx="39">
                  <c:v>10.4</c:v>
                </c:pt>
                <c:pt idx="40">
                  <c:v>10.66</c:v>
                </c:pt>
                <c:pt idx="41">
                  <c:v>10.92</c:v>
                </c:pt>
                <c:pt idx="42">
                  <c:v>11.18</c:v>
                </c:pt>
                <c:pt idx="43">
                  <c:v>11.44</c:v>
                </c:pt>
                <c:pt idx="44">
                  <c:v>11.7</c:v>
                </c:pt>
                <c:pt idx="45">
                  <c:v>11.96</c:v>
                </c:pt>
                <c:pt idx="46">
                  <c:v>12.219999999999999</c:v>
                </c:pt>
                <c:pt idx="47">
                  <c:v>12.48</c:v>
                </c:pt>
                <c:pt idx="48">
                  <c:v>12.739999999999998</c:v>
                </c:pt>
                <c:pt idx="49">
                  <c:v>13</c:v>
                </c:pt>
                <c:pt idx="50">
                  <c:v>13.26</c:v>
                </c:pt>
                <c:pt idx="51">
                  <c:v>13.52</c:v>
                </c:pt>
                <c:pt idx="52">
                  <c:v>13.78</c:v>
                </c:pt>
                <c:pt idx="53">
                  <c:v>14.04</c:v>
                </c:pt>
                <c:pt idx="54">
                  <c:v>14.3</c:v>
                </c:pt>
                <c:pt idx="55">
                  <c:v>14.56</c:v>
                </c:pt>
                <c:pt idx="56">
                  <c:v>14.82</c:v>
                </c:pt>
                <c:pt idx="57">
                  <c:v>15.08</c:v>
                </c:pt>
                <c:pt idx="58">
                  <c:v>15.34</c:v>
                </c:pt>
                <c:pt idx="59">
                  <c:v>15.6</c:v>
                </c:pt>
                <c:pt idx="60">
                  <c:v>15.860000000000023</c:v>
                </c:pt>
                <c:pt idx="61">
                  <c:v>16.12</c:v>
                </c:pt>
                <c:pt idx="62">
                  <c:v>16.38</c:v>
                </c:pt>
                <c:pt idx="63">
                  <c:v>16.64</c:v>
                </c:pt>
                <c:pt idx="64">
                  <c:v>16.899999999999999</c:v>
                </c:pt>
                <c:pt idx="65">
                  <c:v>17.16</c:v>
                </c:pt>
                <c:pt idx="66">
                  <c:v>17.420000000000002</c:v>
                </c:pt>
                <c:pt idx="67">
                  <c:v>17.68</c:v>
                </c:pt>
                <c:pt idx="68">
                  <c:v>17.939999999999987</c:v>
                </c:pt>
                <c:pt idx="69">
                  <c:v>18.2</c:v>
                </c:pt>
                <c:pt idx="70">
                  <c:v>18.459999999999987</c:v>
                </c:pt>
                <c:pt idx="71">
                  <c:v>18.72</c:v>
                </c:pt>
                <c:pt idx="72">
                  <c:v>18.979999999999986</c:v>
                </c:pt>
                <c:pt idx="73">
                  <c:v>19.239999999999988</c:v>
                </c:pt>
                <c:pt idx="74">
                  <c:v>19.5</c:v>
                </c:pt>
                <c:pt idx="75">
                  <c:v>19.760000000000002</c:v>
                </c:pt>
                <c:pt idx="76">
                  <c:v>20.02</c:v>
                </c:pt>
                <c:pt idx="77">
                  <c:v>20.279999999999987</c:v>
                </c:pt>
                <c:pt idx="78">
                  <c:v>20.54</c:v>
                </c:pt>
                <c:pt idx="79">
                  <c:v>20.8</c:v>
                </c:pt>
                <c:pt idx="80">
                  <c:v>21.06</c:v>
                </c:pt>
                <c:pt idx="81">
                  <c:v>21.32</c:v>
                </c:pt>
                <c:pt idx="82">
                  <c:v>21.58</c:v>
                </c:pt>
                <c:pt idx="83">
                  <c:v>21.84</c:v>
                </c:pt>
                <c:pt idx="84">
                  <c:v>22.1</c:v>
                </c:pt>
                <c:pt idx="85">
                  <c:v>22.36</c:v>
                </c:pt>
                <c:pt idx="86">
                  <c:v>22.62</c:v>
                </c:pt>
                <c:pt idx="87">
                  <c:v>22.88</c:v>
                </c:pt>
                <c:pt idx="88">
                  <c:v>23.14</c:v>
                </c:pt>
                <c:pt idx="89">
                  <c:v>23.4</c:v>
                </c:pt>
                <c:pt idx="90">
                  <c:v>23.66</c:v>
                </c:pt>
                <c:pt idx="91">
                  <c:v>23.919999999999987</c:v>
                </c:pt>
                <c:pt idx="92">
                  <c:v>24.18</c:v>
                </c:pt>
                <c:pt idx="93">
                  <c:v>24.439999999999987</c:v>
                </c:pt>
                <c:pt idx="94">
                  <c:v>24.7</c:v>
                </c:pt>
                <c:pt idx="95">
                  <c:v>24.959999999999987</c:v>
                </c:pt>
                <c:pt idx="96">
                  <c:v>25.22</c:v>
                </c:pt>
                <c:pt idx="97">
                  <c:v>25.479999999999986</c:v>
                </c:pt>
                <c:pt idx="98">
                  <c:v>25.74</c:v>
                </c:pt>
                <c:pt idx="99">
                  <c:v>26</c:v>
                </c:pt>
                <c:pt idx="100">
                  <c:v>26.259999999999987</c:v>
                </c:pt>
                <c:pt idx="101">
                  <c:v>26.52</c:v>
                </c:pt>
                <c:pt idx="102">
                  <c:v>26.779999999999987</c:v>
                </c:pt>
                <c:pt idx="103">
                  <c:v>27.04</c:v>
                </c:pt>
                <c:pt idx="104">
                  <c:v>27.3</c:v>
                </c:pt>
                <c:pt idx="105">
                  <c:v>27.56</c:v>
                </c:pt>
                <c:pt idx="106">
                  <c:v>27.82</c:v>
                </c:pt>
                <c:pt idx="107">
                  <c:v>28.08</c:v>
                </c:pt>
                <c:pt idx="108">
                  <c:v>28.34</c:v>
                </c:pt>
                <c:pt idx="109">
                  <c:v>28.6</c:v>
                </c:pt>
                <c:pt idx="110">
                  <c:v>28.86</c:v>
                </c:pt>
                <c:pt idx="111">
                  <c:v>29.12</c:v>
                </c:pt>
                <c:pt idx="112">
                  <c:v>29.38</c:v>
                </c:pt>
                <c:pt idx="113">
                  <c:v>29.64</c:v>
                </c:pt>
                <c:pt idx="114">
                  <c:v>29.9</c:v>
                </c:pt>
                <c:pt idx="115">
                  <c:v>30.16</c:v>
                </c:pt>
                <c:pt idx="116">
                  <c:v>30.419999999999987</c:v>
                </c:pt>
                <c:pt idx="117">
                  <c:v>30.68</c:v>
                </c:pt>
                <c:pt idx="118">
                  <c:v>30.939999999999987</c:v>
                </c:pt>
                <c:pt idx="119">
                  <c:v>31.2</c:v>
                </c:pt>
                <c:pt idx="120">
                  <c:v>31.459999999999987</c:v>
                </c:pt>
                <c:pt idx="121">
                  <c:v>31.72</c:v>
                </c:pt>
                <c:pt idx="122">
                  <c:v>31.979999999999986</c:v>
                </c:pt>
                <c:pt idx="123">
                  <c:v>32.24</c:v>
                </c:pt>
                <c:pt idx="124">
                  <c:v>32.5</c:v>
                </c:pt>
                <c:pt idx="125">
                  <c:v>32.760000000000012</c:v>
                </c:pt>
                <c:pt idx="126">
                  <c:v>33.020000000000003</c:v>
                </c:pt>
                <c:pt idx="127">
                  <c:v>33.28</c:v>
                </c:pt>
                <c:pt idx="128">
                  <c:v>33.54</c:v>
                </c:pt>
                <c:pt idx="129">
                  <c:v>33.800000000000004</c:v>
                </c:pt>
                <c:pt idx="130">
                  <c:v>34.06</c:v>
                </c:pt>
                <c:pt idx="131">
                  <c:v>34.32</c:v>
                </c:pt>
                <c:pt idx="132">
                  <c:v>34.58</c:v>
                </c:pt>
                <c:pt idx="133">
                  <c:v>34.839999999999996</c:v>
                </c:pt>
                <c:pt idx="134">
                  <c:v>35.1</c:v>
                </c:pt>
                <c:pt idx="135">
                  <c:v>35.36</c:v>
                </c:pt>
                <c:pt idx="136">
                  <c:v>35.620000000000012</c:v>
                </c:pt>
                <c:pt idx="137">
                  <c:v>35.879999999999995</c:v>
                </c:pt>
                <c:pt idx="138">
                  <c:v>36.14</c:v>
                </c:pt>
                <c:pt idx="139">
                  <c:v>36.4</c:v>
                </c:pt>
                <c:pt idx="140">
                  <c:v>36.660000000000011</c:v>
                </c:pt>
                <c:pt idx="141">
                  <c:v>36.92</c:v>
                </c:pt>
                <c:pt idx="142">
                  <c:v>37.18</c:v>
                </c:pt>
                <c:pt idx="143">
                  <c:v>37.44</c:v>
                </c:pt>
                <c:pt idx="144">
                  <c:v>37.700000000000003</c:v>
                </c:pt>
                <c:pt idx="145">
                  <c:v>37.96</c:v>
                </c:pt>
                <c:pt idx="146">
                  <c:v>38.220000000000013</c:v>
                </c:pt>
                <c:pt idx="147">
                  <c:v>38.480000000000004</c:v>
                </c:pt>
                <c:pt idx="148">
                  <c:v>38.74</c:v>
                </c:pt>
                <c:pt idx="149">
                  <c:v>39</c:v>
                </c:pt>
                <c:pt idx="150">
                  <c:v>39.260000000000012</c:v>
                </c:pt>
                <c:pt idx="151">
                  <c:v>39.520000000000003</c:v>
                </c:pt>
                <c:pt idx="152">
                  <c:v>39.78</c:v>
                </c:pt>
                <c:pt idx="153">
                  <c:v>40.04</c:v>
                </c:pt>
                <c:pt idx="154">
                  <c:v>40.300000000000004</c:v>
                </c:pt>
                <c:pt idx="155">
                  <c:v>40.56</c:v>
                </c:pt>
                <c:pt idx="156">
                  <c:v>40.82</c:v>
                </c:pt>
                <c:pt idx="157">
                  <c:v>41.08</c:v>
                </c:pt>
                <c:pt idx="158">
                  <c:v>41.339999999999996</c:v>
                </c:pt>
                <c:pt idx="159">
                  <c:v>41.6</c:v>
                </c:pt>
                <c:pt idx="160">
                  <c:v>41.86</c:v>
                </c:pt>
                <c:pt idx="161">
                  <c:v>42.120000000000012</c:v>
                </c:pt>
                <c:pt idx="162">
                  <c:v>42.379999999999995</c:v>
                </c:pt>
                <c:pt idx="163">
                  <c:v>42.64</c:v>
                </c:pt>
                <c:pt idx="164">
                  <c:v>42.9</c:v>
                </c:pt>
                <c:pt idx="165">
                  <c:v>43.160000000000011</c:v>
                </c:pt>
                <c:pt idx="166">
                  <c:v>43.42</c:v>
                </c:pt>
                <c:pt idx="167">
                  <c:v>43.68</c:v>
                </c:pt>
                <c:pt idx="168">
                  <c:v>43.94</c:v>
                </c:pt>
                <c:pt idx="169">
                  <c:v>44.2</c:v>
                </c:pt>
                <c:pt idx="170">
                  <c:v>44.46</c:v>
                </c:pt>
                <c:pt idx="171">
                  <c:v>44.720000000000013</c:v>
                </c:pt>
                <c:pt idx="172">
                  <c:v>44.98</c:v>
                </c:pt>
                <c:pt idx="173">
                  <c:v>45.24</c:v>
                </c:pt>
                <c:pt idx="174">
                  <c:v>45.5</c:v>
                </c:pt>
                <c:pt idx="175">
                  <c:v>45.760000000000012</c:v>
                </c:pt>
                <c:pt idx="176">
                  <c:v>46.02</c:v>
                </c:pt>
                <c:pt idx="177">
                  <c:v>46.28</c:v>
                </c:pt>
                <c:pt idx="178">
                  <c:v>46.54</c:v>
                </c:pt>
                <c:pt idx="179">
                  <c:v>46.8</c:v>
                </c:pt>
                <c:pt idx="180">
                  <c:v>47.06</c:v>
                </c:pt>
                <c:pt idx="181">
                  <c:v>47.32</c:v>
                </c:pt>
                <c:pt idx="182">
                  <c:v>47.58</c:v>
                </c:pt>
                <c:pt idx="183">
                  <c:v>47.839999999999996</c:v>
                </c:pt>
                <c:pt idx="184">
                  <c:v>48.1</c:v>
                </c:pt>
                <c:pt idx="185">
                  <c:v>48.36</c:v>
                </c:pt>
                <c:pt idx="186">
                  <c:v>48.620000000000012</c:v>
                </c:pt>
                <c:pt idx="187">
                  <c:v>48.879999999999995</c:v>
                </c:pt>
                <c:pt idx="188">
                  <c:v>49.14</c:v>
                </c:pt>
                <c:pt idx="189">
                  <c:v>49.4</c:v>
                </c:pt>
                <c:pt idx="190">
                  <c:v>49.660000000000011</c:v>
                </c:pt>
                <c:pt idx="191">
                  <c:v>49.92</c:v>
                </c:pt>
                <c:pt idx="192">
                  <c:v>50.18</c:v>
                </c:pt>
                <c:pt idx="193">
                  <c:v>50.44</c:v>
                </c:pt>
                <c:pt idx="194">
                  <c:v>50.7</c:v>
                </c:pt>
                <c:pt idx="195">
                  <c:v>50.96</c:v>
                </c:pt>
                <c:pt idx="196">
                  <c:v>51.220000000000013</c:v>
                </c:pt>
                <c:pt idx="197">
                  <c:v>51.48</c:v>
                </c:pt>
                <c:pt idx="198">
                  <c:v>51.74</c:v>
                </c:pt>
                <c:pt idx="199">
                  <c:v>52</c:v>
                </c:pt>
                <c:pt idx="200">
                  <c:v>52.260000000000012</c:v>
                </c:pt>
                <c:pt idx="201">
                  <c:v>52.52</c:v>
                </c:pt>
                <c:pt idx="202">
                  <c:v>52.78</c:v>
                </c:pt>
                <c:pt idx="203">
                  <c:v>53.04</c:v>
                </c:pt>
                <c:pt idx="204">
                  <c:v>53.3</c:v>
                </c:pt>
                <c:pt idx="205">
                  <c:v>53.56</c:v>
                </c:pt>
                <c:pt idx="206">
                  <c:v>53.82</c:v>
                </c:pt>
                <c:pt idx="207">
                  <c:v>54.08</c:v>
                </c:pt>
                <c:pt idx="208">
                  <c:v>54.339999999999996</c:v>
                </c:pt>
                <c:pt idx="209">
                  <c:v>54.6</c:v>
                </c:pt>
                <c:pt idx="210">
                  <c:v>54.86</c:v>
                </c:pt>
                <c:pt idx="211">
                  <c:v>55.120000000000012</c:v>
                </c:pt>
                <c:pt idx="212">
                  <c:v>55.379999999999995</c:v>
                </c:pt>
                <c:pt idx="213">
                  <c:v>55.64</c:v>
                </c:pt>
                <c:pt idx="214">
                  <c:v>55.9</c:v>
                </c:pt>
                <c:pt idx="215">
                  <c:v>56.160000000000011</c:v>
                </c:pt>
                <c:pt idx="216">
                  <c:v>56.42</c:v>
                </c:pt>
                <c:pt idx="217">
                  <c:v>56.68</c:v>
                </c:pt>
                <c:pt idx="218">
                  <c:v>56.94</c:v>
                </c:pt>
                <c:pt idx="219">
                  <c:v>57.2</c:v>
                </c:pt>
                <c:pt idx="220">
                  <c:v>57.46</c:v>
                </c:pt>
                <c:pt idx="221">
                  <c:v>57.720000000000013</c:v>
                </c:pt>
                <c:pt idx="222">
                  <c:v>57.98</c:v>
                </c:pt>
                <c:pt idx="223">
                  <c:v>58.24</c:v>
                </c:pt>
                <c:pt idx="224">
                  <c:v>58.5</c:v>
                </c:pt>
                <c:pt idx="225">
                  <c:v>58.760000000000012</c:v>
                </c:pt>
                <c:pt idx="226">
                  <c:v>59.02</c:v>
                </c:pt>
                <c:pt idx="227">
                  <c:v>59.28</c:v>
                </c:pt>
                <c:pt idx="228">
                  <c:v>59.54</c:v>
                </c:pt>
                <c:pt idx="229">
                  <c:v>59.8</c:v>
                </c:pt>
                <c:pt idx="230">
                  <c:v>60.06</c:v>
                </c:pt>
                <c:pt idx="231">
                  <c:v>60.32</c:v>
                </c:pt>
                <c:pt idx="232">
                  <c:v>60.58</c:v>
                </c:pt>
                <c:pt idx="233">
                  <c:v>60.839999999999996</c:v>
                </c:pt>
                <c:pt idx="234">
                  <c:v>61.1</c:v>
                </c:pt>
                <c:pt idx="235">
                  <c:v>61.36</c:v>
                </c:pt>
                <c:pt idx="236">
                  <c:v>61.620000000000012</c:v>
                </c:pt>
                <c:pt idx="237">
                  <c:v>61.879999999999995</c:v>
                </c:pt>
                <c:pt idx="238">
                  <c:v>62.14</c:v>
                </c:pt>
                <c:pt idx="239">
                  <c:v>62.4</c:v>
                </c:pt>
                <c:pt idx="240">
                  <c:v>62.660000000000011</c:v>
                </c:pt>
                <c:pt idx="241">
                  <c:v>62.92</c:v>
                </c:pt>
                <c:pt idx="242">
                  <c:v>63.18</c:v>
                </c:pt>
                <c:pt idx="243">
                  <c:v>63.44</c:v>
                </c:pt>
                <c:pt idx="244">
                  <c:v>63.7</c:v>
                </c:pt>
                <c:pt idx="245">
                  <c:v>63.96</c:v>
                </c:pt>
                <c:pt idx="246">
                  <c:v>64.22</c:v>
                </c:pt>
                <c:pt idx="247">
                  <c:v>64.48</c:v>
                </c:pt>
                <c:pt idx="248">
                  <c:v>64.739999999999995</c:v>
                </c:pt>
                <c:pt idx="249">
                  <c:v>65</c:v>
                </c:pt>
                <c:pt idx="250">
                  <c:v>65.260000000000005</c:v>
                </c:pt>
                <c:pt idx="251">
                  <c:v>65.52</c:v>
                </c:pt>
                <c:pt idx="252">
                  <c:v>65.78</c:v>
                </c:pt>
                <c:pt idx="253">
                  <c:v>66.040000000000006</c:v>
                </c:pt>
                <c:pt idx="254">
                  <c:v>66.3</c:v>
                </c:pt>
                <c:pt idx="255">
                  <c:v>66.56</c:v>
                </c:pt>
                <c:pt idx="256">
                  <c:v>66.819999999999993</c:v>
                </c:pt>
                <c:pt idx="257">
                  <c:v>67.08</c:v>
                </c:pt>
                <c:pt idx="258">
                  <c:v>67.34</c:v>
                </c:pt>
                <c:pt idx="259">
                  <c:v>67.599999999999994</c:v>
                </c:pt>
                <c:pt idx="260">
                  <c:v>67.86</c:v>
                </c:pt>
                <c:pt idx="261">
                  <c:v>68.11999999999999</c:v>
                </c:pt>
                <c:pt idx="262">
                  <c:v>68.38</c:v>
                </c:pt>
                <c:pt idx="263">
                  <c:v>68.64</c:v>
                </c:pt>
                <c:pt idx="264">
                  <c:v>68.900000000000006</c:v>
                </c:pt>
                <c:pt idx="265">
                  <c:v>69.16</c:v>
                </c:pt>
                <c:pt idx="266">
                  <c:v>69.42</c:v>
                </c:pt>
                <c:pt idx="267">
                  <c:v>69.679999999999978</c:v>
                </c:pt>
                <c:pt idx="268">
                  <c:v>69.940000000000026</c:v>
                </c:pt>
                <c:pt idx="269">
                  <c:v>70.2</c:v>
                </c:pt>
                <c:pt idx="270">
                  <c:v>70.459999999999994</c:v>
                </c:pt>
                <c:pt idx="271">
                  <c:v>70.72</c:v>
                </c:pt>
                <c:pt idx="272">
                  <c:v>70.98</c:v>
                </c:pt>
                <c:pt idx="273">
                  <c:v>71.239999999999995</c:v>
                </c:pt>
                <c:pt idx="274">
                  <c:v>71.5</c:v>
                </c:pt>
                <c:pt idx="275">
                  <c:v>71.760000000000005</c:v>
                </c:pt>
                <c:pt idx="276">
                  <c:v>72.02</c:v>
                </c:pt>
                <c:pt idx="277">
                  <c:v>72.28</c:v>
                </c:pt>
                <c:pt idx="278">
                  <c:v>72.540000000000006</c:v>
                </c:pt>
                <c:pt idx="279">
                  <c:v>72.8</c:v>
                </c:pt>
                <c:pt idx="280">
                  <c:v>73.06</c:v>
                </c:pt>
                <c:pt idx="281">
                  <c:v>73.319999999999993</c:v>
                </c:pt>
                <c:pt idx="282">
                  <c:v>73.58</c:v>
                </c:pt>
                <c:pt idx="283">
                  <c:v>73.84</c:v>
                </c:pt>
                <c:pt idx="284">
                  <c:v>74.099999999999994</c:v>
                </c:pt>
                <c:pt idx="285">
                  <c:v>74.36</c:v>
                </c:pt>
                <c:pt idx="286">
                  <c:v>74.61999999999999</c:v>
                </c:pt>
                <c:pt idx="287">
                  <c:v>74.88</c:v>
                </c:pt>
                <c:pt idx="288">
                  <c:v>75.14</c:v>
                </c:pt>
                <c:pt idx="289">
                  <c:v>75.400000000000006</c:v>
                </c:pt>
                <c:pt idx="290">
                  <c:v>75.66</c:v>
                </c:pt>
                <c:pt idx="291">
                  <c:v>75.92</c:v>
                </c:pt>
                <c:pt idx="292">
                  <c:v>76.179999999999978</c:v>
                </c:pt>
                <c:pt idx="293">
                  <c:v>76.440000000000026</c:v>
                </c:pt>
                <c:pt idx="294">
                  <c:v>76.7</c:v>
                </c:pt>
                <c:pt idx="295">
                  <c:v>76.959999999999994</c:v>
                </c:pt>
                <c:pt idx="296">
                  <c:v>77.22</c:v>
                </c:pt>
                <c:pt idx="297">
                  <c:v>77.48</c:v>
                </c:pt>
                <c:pt idx="298">
                  <c:v>77.739999999999995</c:v>
                </c:pt>
                <c:pt idx="299">
                  <c:v>78</c:v>
                </c:pt>
                <c:pt idx="300">
                  <c:v>78.260000000000005</c:v>
                </c:pt>
                <c:pt idx="301">
                  <c:v>78.52</c:v>
                </c:pt>
                <c:pt idx="302">
                  <c:v>78.78</c:v>
                </c:pt>
                <c:pt idx="303">
                  <c:v>79.040000000000006</c:v>
                </c:pt>
                <c:pt idx="304">
                  <c:v>79.3</c:v>
                </c:pt>
                <c:pt idx="305">
                  <c:v>79.56</c:v>
                </c:pt>
                <c:pt idx="306">
                  <c:v>79.819999999999993</c:v>
                </c:pt>
                <c:pt idx="307">
                  <c:v>80.08</c:v>
                </c:pt>
                <c:pt idx="308">
                  <c:v>80.34</c:v>
                </c:pt>
                <c:pt idx="309">
                  <c:v>80.599999999999994</c:v>
                </c:pt>
                <c:pt idx="310">
                  <c:v>80.86</c:v>
                </c:pt>
                <c:pt idx="311">
                  <c:v>81.11999999999999</c:v>
                </c:pt>
                <c:pt idx="312">
                  <c:v>81.38</c:v>
                </c:pt>
                <c:pt idx="313">
                  <c:v>81.64</c:v>
                </c:pt>
                <c:pt idx="314">
                  <c:v>81.900000000000006</c:v>
                </c:pt>
                <c:pt idx="315">
                  <c:v>82.16</c:v>
                </c:pt>
                <c:pt idx="316">
                  <c:v>82.42</c:v>
                </c:pt>
                <c:pt idx="317">
                  <c:v>82.679999999999978</c:v>
                </c:pt>
                <c:pt idx="318">
                  <c:v>82.940000000000026</c:v>
                </c:pt>
                <c:pt idx="319">
                  <c:v>83.2</c:v>
                </c:pt>
                <c:pt idx="320">
                  <c:v>83.460000000000022</c:v>
                </c:pt>
                <c:pt idx="321">
                  <c:v>83.72</c:v>
                </c:pt>
                <c:pt idx="322">
                  <c:v>83.98</c:v>
                </c:pt>
                <c:pt idx="323">
                  <c:v>84.240000000000023</c:v>
                </c:pt>
                <c:pt idx="324">
                  <c:v>84.5</c:v>
                </c:pt>
                <c:pt idx="325">
                  <c:v>84.76</c:v>
                </c:pt>
                <c:pt idx="326">
                  <c:v>85.02</c:v>
                </c:pt>
                <c:pt idx="327">
                  <c:v>85.28</c:v>
                </c:pt>
                <c:pt idx="328">
                  <c:v>85.54</c:v>
                </c:pt>
                <c:pt idx="329">
                  <c:v>85.8</c:v>
                </c:pt>
                <c:pt idx="330">
                  <c:v>86.06</c:v>
                </c:pt>
                <c:pt idx="331">
                  <c:v>86.32</c:v>
                </c:pt>
                <c:pt idx="332">
                  <c:v>86.58</c:v>
                </c:pt>
                <c:pt idx="333">
                  <c:v>86.84</c:v>
                </c:pt>
                <c:pt idx="334">
                  <c:v>87.1</c:v>
                </c:pt>
                <c:pt idx="335">
                  <c:v>87.36</c:v>
                </c:pt>
                <c:pt idx="336">
                  <c:v>87.61999999999999</c:v>
                </c:pt>
                <c:pt idx="337">
                  <c:v>87.88</c:v>
                </c:pt>
                <c:pt idx="338">
                  <c:v>88.14</c:v>
                </c:pt>
                <c:pt idx="339">
                  <c:v>88.4</c:v>
                </c:pt>
                <c:pt idx="340">
                  <c:v>88.66</c:v>
                </c:pt>
                <c:pt idx="341">
                  <c:v>88.92</c:v>
                </c:pt>
                <c:pt idx="342">
                  <c:v>89.179999999999978</c:v>
                </c:pt>
                <c:pt idx="343">
                  <c:v>89.440000000000026</c:v>
                </c:pt>
                <c:pt idx="344">
                  <c:v>89.7</c:v>
                </c:pt>
                <c:pt idx="345">
                  <c:v>89.960000000000022</c:v>
                </c:pt>
                <c:pt idx="346">
                  <c:v>90.22</c:v>
                </c:pt>
                <c:pt idx="347">
                  <c:v>90.48</c:v>
                </c:pt>
                <c:pt idx="348">
                  <c:v>90.740000000000023</c:v>
                </c:pt>
                <c:pt idx="349">
                  <c:v>91</c:v>
                </c:pt>
                <c:pt idx="350">
                  <c:v>91.26</c:v>
                </c:pt>
                <c:pt idx="351">
                  <c:v>91.52</c:v>
                </c:pt>
                <c:pt idx="352">
                  <c:v>91.78</c:v>
                </c:pt>
                <c:pt idx="353">
                  <c:v>92.04</c:v>
                </c:pt>
                <c:pt idx="354">
                  <c:v>92.3</c:v>
                </c:pt>
                <c:pt idx="355">
                  <c:v>92.56</c:v>
                </c:pt>
                <c:pt idx="356">
                  <c:v>92.82</c:v>
                </c:pt>
                <c:pt idx="357">
                  <c:v>93.08</c:v>
                </c:pt>
                <c:pt idx="358">
                  <c:v>93.34</c:v>
                </c:pt>
                <c:pt idx="359">
                  <c:v>93.6</c:v>
                </c:pt>
                <c:pt idx="360">
                  <c:v>93.86</c:v>
                </c:pt>
                <c:pt idx="361">
                  <c:v>94.11999999999999</c:v>
                </c:pt>
                <c:pt idx="362">
                  <c:v>94.38</c:v>
                </c:pt>
              </c:numCache>
            </c:numRef>
          </c:cat>
          <c:val>
            <c:numRef>
              <c:f>'q_count_big_steps (2)'!$D$7:$D$369</c:f>
              <c:numCache>
                <c:formatCode>General</c:formatCode>
                <c:ptCount val="363"/>
                <c:pt idx="0">
                  <c:v>13.09</c:v>
                </c:pt>
                <c:pt idx="1">
                  <c:v>13.17</c:v>
                </c:pt>
                <c:pt idx="2">
                  <c:v>15.16</c:v>
                </c:pt>
                <c:pt idx="3">
                  <c:v>14.39</c:v>
                </c:pt>
                <c:pt idx="4">
                  <c:v>15.16</c:v>
                </c:pt>
                <c:pt idx="5">
                  <c:v>15.229999999999999</c:v>
                </c:pt>
                <c:pt idx="6">
                  <c:v>17.45</c:v>
                </c:pt>
                <c:pt idx="7">
                  <c:v>16.91</c:v>
                </c:pt>
                <c:pt idx="8">
                  <c:v>18.079999999999988</c:v>
                </c:pt>
                <c:pt idx="9">
                  <c:v>19.05</c:v>
                </c:pt>
                <c:pt idx="10">
                  <c:v>17.41</c:v>
                </c:pt>
                <c:pt idx="11">
                  <c:v>18.25</c:v>
                </c:pt>
                <c:pt idx="12">
                  <c:v>19.72</c:v>
                </c:pt>
                <c:pt idx="13">
                  <c:v>19.979999999999986</c:v>
                </c:pt>
                <c:pt idx="14">
                  <c:v>20.420000000000002</c:v>
                </c:pt>
                <c:pt idx="15">
                  <c:v>19.72</c:v>
                </c:pt>
                <c:pt idx="16">
                  <c:v>19.52</c:v>
                </c:pt>
                <c:pt idx="17">
                  <c:v>22.69</c:v>
                </c:pt>
                <c:pt idx="18">
                  <c:v>23.939999999999987</c:v>
                </c:pt>
                <c:pt idx="19">
                  <c:v>29.16</c:v>
                </c:pt>
                <c:pt idx="20">
                  <c:v>28.03</c:v>
                </c:pt>
                <c:pt idx="21">
                  <c:v>27.610000000000031</c:v>
                </c:pt>
                <c:pt idx="22">
                  <c:v>30.14</c:v>
                </c:pt>
                <c:pt idx="23">
                  <c:v>28.66</c:v>
                </c:pt>
                <c:pt idx="24">
                  <c:v>31.2</c:v>
                </c:pt>
                <c:pt idx="25">
                  <c:v>30.59</c:v>
                </c:pt>
                <c:pt idx="26">
                  <c:v>32.39</c:v>
                </c:pt>
                <c:pt idx="27">
                  <c:v>31.53</c:v>
                </c:pt>
                <c:pt idx="28">
                  <c:v>33.44</c:v>
                </c:pt>
                <c:pt idx="29">
                  <c:v>33.44</c:v>
                </c:pt>
                <c:pt idx="30">
                  <c:v>33.25</c:v>
                </c:pt>
                <c:pt idx="31">
                  <c:v>34.64</c:v>
                </c:pt>
                <c:pt idx="32">
                  <c:v>37.64</c:v>
                </c:pt>
                <c:pt idx="33">
                  <c:v>36.160000000000011</c:v>
                </c:pt>
                <c:pt idx="34">
                  <c:v>36.47</c:v>
                </c:pt>
                <c:pt idx="35">
                  <c:v>34.050000000000004</c:v>
                </c:pt>
                <c:pt idx="36">
                  <c:v>35.660000000000011</c:v>
                </c:pt>
                <c:pt idx="37">
                  <c:v>35</c:v>
                </c:pt>
                <c:pt idx="38">
                  <c:v>38.090000000000003</c:v>
                </c:pt>
                <c:pt idx="39">
                  <c:v>37.89</c:v>
                </c:pt>
                <c:pt idx="40">
                  <c:v>36.56</c:v>
                </c:pt>
                <c:pt idx="41">
                  <c:v>39.94</c:v>
                </c:pt>
                <c:pt idx="42">
                  <c:v>39.92</c:v>
                </c:pt>
                <c:pt idx="43">
                  <c:v>42.3</c:v>
                </c:pt>
                <c:pt idx="44">
                  <c:v>46.690000000000012</c:v>
                </c:pt>
                <c:pt idx="45">
                  <c:v>43.83</c:v>
                </c:pt>
                <c:pt idx="46">
                  <c:v>44.44</c:v>
                </c:pt>
                <c:pt idx="47">
                  <c:v>42.08</c:v>
                </c:pt>
                <c:pt idx="48">
                  <c:v>46.09</c:v>
                </c:pt>
                <c:pt idx="49">
                  <c:v>45.74</c:v>
                </c:pt>
                <c:pt idx="50">
                  <c:v>47.720000000000013</c:v>
                </c:pt>
                <c:pt idx="51">
                  <c:v>45.06</c:v>
                </c:pt>
                <c:pt idx="52">
                  <c:v>46.55</c:v>
                </c:pt>
                <c:pt idx="53">
                  <c:v>60.36</c:v>
                </c:pt>
                <c:pt idx="54">
                  <c:v>49.24</c:v>
                </c:pt>
                <c:pt idx="55">
                  <c:v>51.11</c:v>
                </c:pt>
                <c:pt idx="56">
                  <c:v>127.38</c:v>
                </c:pt>
                <c:pt idx="57">
                  <c:v>52.339999999999996</c:v>
                </c:pt>
                <c:pt idx="58">
                  <c:v>52.03</c:v>
                </c:pt>
                <c:pt idx="59">
                  <c:v>55.11</c:v>
                </c:pt>
                <c:pt idx="60">
                  <c:v>55.05</c:v>
                </c:pt>
                <c:pt idx="61">
                  <c:v>53.02</c:v>
                </c:pt>
                <c:pt idx="62">
                  <c:v>51.42</c:v>
                </c:pt>
                <c:pt idx="63">
                  <c:v>55.190000000000012</c:v>
                </c:pt>
                <c:pt idx="64">
                  <c:v>55.01</c:v>
                </c:pt>
                <c:pt idx="65">
                  <c:v>55.59</c:v>
                </c:pt>
                <c:pt idx="66">
                  <c:v>53.839999999999996</c:v>
                </c:pt>
                <c:pt idx="67">
                  <c:v>60.160000000000011</c:v>
                </c:pt>
                <c:pt idx="68">
                  <c:v>57.33</c:v>
                </c:pt>
                <c:pt idx="69">
                  <c:v>60.660000000000011</c:v>
                </c:pt>
                <c:pt idx="70">
                  <c:v>57.56</c:v>
                </c:pt>
                <c:pt idx="71">
                  <c:v>48.78</c:v>
                </c:pt>
                <c:pt idx="72">
                  <c:v>49.74</c:v>
                </c:pt>
                <c:pt idx="73">
                  <c:v>49</c:v>
                </c:pt>
                <c:pt idx="74">
                  <c:v>51.39</c:v>
                </c:pt>
                <c:pt idx="75">
                  <c:v>65.5</c:v>
                </c:pt>
                <c:pt idx="76">
                  <c:v>63.78</c:v>
                </c:pt>
                <c:pt idx="77">
                  <c:v>66.02</c:v>
                </c:pt>
                <c:pt idx="78">
                  <c:v>69.77</c:v>
                </c:pt>
                <c:pt idx="79">
                  <c:v>64.72</c:v>
                </c:pt>
                <c:pt idx="80">
                  <c:v>72.05</c:v>
                </c:pt>
                <c:pt idx="86">
                  <c:v>70.410000000000025</c:v>
                </c:pt>
                <c:pt idx="92">
                  <c:v>81.14</c:v>
                </c:pt>
                <c:pt idx="98">
                  <c:v>82.75</c:v>
                </c:pt>
                <c:pt idx="104">
                  <c:v>102.72</c:v>
                </c:pt>
                <c:pt idx="110">
                  <c:v>95.8</c:v>
                </c:pt>
                <c:pt idx="116">
                  <c:v>108.92</c:v>
                </c:pt>
                <c:pt idx="122">
                  <c:v>113.78</c:v>
                </c:pt>
                <c:pt idx="128">
                  <c:v>315.77</c:v>
                </c:pt>
                <c:pt idx="134">
                  <c:v>100.56</c:v>
                </c:pt>
                <c:pt idx="140">
                  <c:v>104.95</c:v>
                </c:pt>
                <c:pt idx="146">
                  <c:v>111.19</c:v>
                </c:pt>
                <c:pt idx="152">
                  <c:v>116.64</c:v>
                </c:pt>
                <c:pt idx="158">
                  <c:v>119.74000000000002</c:v>
                </c:pt>
                <c:pt idx="164">
                  <c:v>127.66999999999999</c:v>
                </c:pt>
                <c:pt idx="170">
                  <c:v>129.69999999999999</c:v>
                </c:pt>
                <c:pt idx="176">
                  <c:v>137.66</c:v>
                </c:pt>
                <c:pt idx="182">
                  <c:v>145.86000000000001</c:v>
                </c:pt>
                <c:pt idx="188">
                  <c:v>150.16</c:v>
                </c:pt>
                <c:pt idx="350">
                  <c:v>352.52</c:v>
                </c:pt>
                <c:pt idx="356">
                  <c:v>365.78999999999928</c:v>
                </c:pt>
                <c:pt idx="362">
                  <c:v>379.02</c:v>
                </c:pt>
              </c:numCache>
            </c:numRef>
          </c:val>
        </c:ser>
        <c:ser>
          <c:idx val="2"/>
          <c:order val="2"/>
          <c:tx>
            <c:strRef>
              <c:f>'q_count_big_steps (2)'!$E$6</c:f>
              <c:strCache>
                <c:ptCount val="1"/>
                <c:pt idx="0">
                  <c:v>incremental</c:v>
                </c:pt>
              </c:strCache>
            </c:strRef>
          </c:tx>
          <c:spPr>
            <a:ln w="14494">
              <a:solidFill>
                <a:srgbClr val="99CC00"/>
              </a:solidFill>
              <a:prstDash val="solid"/>
            </a:ln>
          </c:spPr>
          <c:marker>
            <c:symbol val="triangle"/>
            <c:size val="6"/>
            <c:spPr>
              <a:solidFill>
                <a:srgbClr val="99CC00"/>
              </a:solidFill>
              <a:ln>
                <a:solidFill>
                  <a:srgbClr val="99CC00"/>
                </a:solidFill>
                <a:prstDash val="solid"/>
              </a:ln>
            </c:spPr>
          </c:marker>
          <c:cat>
            <c:numRef>
              <c:f>'q_count_big_steps (2)'!$B$7:$B$369</c:f>
              <c:numCache>
                <c:formatCode>General</c:formatCode>
                <c:ptCount val="363"/>
                <c:pt idx="0">
                  <c:v>0.26</c:v>
                </c:pt>
                <c:pt idx="1">
                  <c:v>0.52</c:v>
                </c:pt>
                <c:pt idx="2">
                  <c:v>0.78</c:v>
                </c:pt>
                <c:pt idx="3">
                  <c:v>1.04</c:v>
                </c:pt>
                <c:pt idx="4">
                  <c:v>1.3</c:v>
                </c:pt>
                <c:pt idx="5">
                  <c:v>1.56</c:v>
                </c:pt>
                <c:pt idx="6">
                  <c:v>1.82</c:v>
                </c:pt>
                <c:pt idx="7">
                  <c:v>2.08</c:v>
                </c:pt>
                <c:pt idx="8">
                  <c:v>2.34</c:v>
                </c:pt>
                <c:pt idx="9">
                  <c:v>2.6</c:v>
                </c:pt>
                <c:pt idx="10">
                  <c:v>2.86</c:v>
                </c:pt>
                <c:pt idx="11">
                  <c:v>3.12</c:v>
                </c:pt>
                <c:pt idx="12">
                  <c:v>3.38</c:v>
                </c:pt>
                <c:pt idx="13">
                  <c:v>3.64</c:v>
                </c:pt>
                <c:pt idx="14">
                  <c:v>3.9</c:v>
                </c:pt>
                <c:pt idx="15">
                  <c:v>4.1599999999999975</c:v>
                </c:pt>
                <c:pt idx="16">
                  <c:v>4.42</c:v>
                </c:pt>
                <c:pt idx="17">
                  <c:v>4.68</c:v>
                </c:pt>
                <c:pt idx="18">
                  <c:v>4.9400000000000004</c:v>
                </c:pt>
                <c:pt idx="19">
                  <c:v>5.2</c:v>
                </c:pt>
                <c:pt idx="20">
                  <c:v>5.46</c:v>
                </c:pt>
                <c:pt idx="21">
                  <c:v>5.72</c:v>
                </c:pt>
                <c:pt idx="22">
                  <c:v>5.98</c:v>
                </c:pt>
                <c:pt idx="23">
                  <c:v>6.24</c:v>
                </c:pt>
                <c:pt idx="24">
                  <c:v>6.5</c:v>
                </c:pt>
                <c:pt idx="25">
                  <c:v>6.76</c:v>
                </c:pt>
                <c:pt idx="26">
                  <c:v>7.02</c:v>
                </c:pt>
                <c:pt idx="27">
                  <c:v>7.28</c:v>
                </c:pt>
                <c:pt idx="28">
                  <c:v>7.54</c:v>
                </c:pt>
                <c:pt idx="29">
                  <c:v>7.8</c:v>
                </c:pt>
                <c:pt idx="30">
                  <c:v>8.06</c:v>
                </c:pt>
                <c:pt idx="31">
                  <c:v>8.32</c:v>
                </c:pt>
                <c:pt idx="32">
                  <c:v>8.58</c:v>
                </c:pt>
                <c:pt idx="33">
                  <c:v>8.84</c:v>
                </c:pt>
                <c:pt idx="34">
                  <c:v>9.1</c:v>
                </c:pt>
                <c:pt idx="35">
                  <c:v>9.3600000000000048</c:v>
                </c:pt>
                <c:pt idx="36">
                  <c:v>9.620000000000001</c:v>
                </c:pt>
                <c:pt idx="37">
                  <c:v>9.8800000000000008</c:v>
                </c:pt>
                <c:pt idx="38">
                  <c:v>10.139999999999999</c:v>
                </c:pt>
                <c:pt idx="39">
                  <c:v>10.4</c:v>
                </c:pt>
                <c:pt idx="40">
                  <c:v>10.66</c:v>
                </c:pt>
                <c:pt idx="41">
                  <c:v>10.92</c:v>
                </c:pt>
                <c:pt idx="42">
                  <c:v>11.18</c:v>
                </c:pt>
                <c:pt idx="43">
                  <c:v>11.44</c:v>
                </c:pt>
                <c:pt idx="44">
                  <c:v>11.7</c:v>
                </c:pt>
                <c:pt idx="45">
                  <c:v>11.96</c:v>
                </c:pt>
                <c:pt idx="46">
                  <c:v>12.219999999999999</c:v>
                </c:pt>
                <c:pt idx="47">
                  <c:v>12.48</c:v>
                </c:pt>
                <c:pt idx="48">
                  <c:v>12.739999999999998</c:v>
                </c:pt>
                <c:pt idx="49">
                  <c:v>13</c:v>
                </c:pt>
                <c:pt idx="50">
                  <c:v>13.26</c:v>
                </c:pt>
                <c:pt idx="51">
                  <c:v>13.52</c:v>
                </c:pt>
                <c:pt idx="52">
                  <c:v>13.78</c:v>
                </c:pt>
                <c:pt idx="53">
                  <c:v>14.04</c:v>
                </c:pt>
                <c:pt idx="54">
                  <c:v>14.3</c:v>
                </c:pt>
                <c:pt idx="55">
                  <c:v>14.56</c:v>
                </c:pt>
                <c:pt idx="56">
                  <c:v>14.82</c:v>
                </c:pt>
                <c:pt idx="57">
                  <c:v>15.08</c:v>
                </c:pt>
                <c:pt idx="58">
                  <c:v>15.34</c:v>
                </c:pt>
                <c:pt idx="59">
                  <c:v>15.6</c:v>
                </c:pt>
                <c:pt idx="60">
                  <c:v>15.860000000000023</c:v>
                </c:pt>
                <c:pt idx="61">
                  <c:v>16.12</c:v>
                </c:pt>
                <c:pt idx="62">
                  <c:v>16.38</c:v>
                </c:pt>
                <c:pt idx="63">
                  <c:v>16.64</c:v>
                </c:pt>
                <c:pt idx="64">
                  <c:v>16.899999999999999</c:v>
                </c:pt>
                <c:pt idx="65">
                  <c:v>17.16</c:v>
                </c:pt>
                <c:pt idx="66">
                  <c:v>17.420000000000002</c:v>
                </c:pt>
                <c:pt idx="67">
                  <c:v>17.68</c:v>
                </c:pt>
                <c:pt idx="68">
                  <c:v>17.939999999999987</c:v>
                </c:pt>
                <c:pt idx="69">
                  <c:v>18.2</c:v>
                </c:pt>
                <c:pt idx="70">
                  <c:v>18.459999999999987</c:v>
                </c:pt>
                <c:pt idx="71">
                  <c:v>18.72</c:v>
                </c:pt>
                <c:pt idx="72">
                  <c:v>18.979999999999986</c:v>
                </c:pt>
                <c:pt idx="73">
                  <c:v>19.239999999999988</c:v>
                </c:pt>
                <c:pt idx="74">
                  <c:v>19.5</c:v>
                </c:pt>
                <c:pt idx="75">
                  <c:v>19.760000000000002</c:v>
                </c:pt>
                <c:pt idx="76">
                  <c:v>20.02</c:v>
                </c:pt>
                <c:pt idx="77">
                  <c:v>20.279999999999987</c:v>
                </c:pt>
                <c:pt idx="78">
                  <c:v>20.54</c:v>
                </c:pt>
                <c:pt idx="79">
                  <c:v>20.8</c:v>
                </c:pt>
                <c:pt idx="80">
                  <c:v>21.06</c:v>
                </c:pt>
                <c:pt idx="81">
                  <c:v>21.32</c:v>
                </c:pt>
                <c:pt idx="82">
                  <c:v>21.58</c:v>
                </c:pt>
                <c:pt idx="83">
                  <c:v>21.84</c:v>
                </c:pt>
                <c:pt idx="84">
                  <c:v>22.1</c:v>
                </c:pt>
                <c:pt idx="85">
                  <c:v>22.36</c:v>
                </c:pt>
                <c:pt idx="86">
                  <c:v>22.62</c:v>
                </c:pt>
                <c:pt idx="87">
                  <c:v>22.88</c:v>
                </c:pt>
                <c:pt idx="88">
                  <c:v>23.14</c:v>
                </c:pt>
                <c:pt idx="89">
                  <c:v>23.4</c:v>
                </c:pt>
                <c:pt idx="90">
                  <c:v>23.66</c:v>
                </c:pt>
                <c:pt idx="91">
                  <c:v>23.919999999999987</c:v>
                </c:pt>
                <c:pt idx="92">
                  <c:v>24.18</c:v>
                </c:pt>
                <c:pt idx="93">
                  <c:v>24.439999999999987</c:v>
                </c:pt>
                <c:pt idx="94">
                  <c:v>24.7</c:v>
                </c:pt>
                <c:pt idx="95">
                  <c:v>24.959999999999987</c:v>
                </c:pt>
                <c:pt idx="96">
                  <c:v>25.22</c:v>
                </c:pt>
                <c:pt idx="97">
                  <c:v>25.479999999999986</c:v>
                </c:pt>
                <c:pt idx="98">
                  <c:v>25.74</c:v>
                </c:pt>
                <c:pt idx="99">
                  <c:v>26</c:v>
                </c:pt>
                <c:pt idx="100">
                  <c:v>26.259999999999987</c:v>
                </c:pt>
                <c:pt idx="101">
                  <c:v>26.52</c:v>
                </c:pt>
                <c:pt idx="102">
                  <c:v>26.779999999999987</c:v>
                </c:pt>
                <c:pt idx="103">
                  <c:v>27.04</c:v>
                </c:pt>
                <c:pt idx="104">
                  <c:v>27.3</c:v>
                </c:pt>
                <c:pt idx="105">
                  <c:v>27.56</c:v>
                </c:pt>
                <c:pt idx="106">
                  <c:v>27.82</c:v>
                </c:pt>
                <c:pt idx="107">
                  <c:v>28.08</c:v>
                </c:pt>
                <c:pt idx="108">
                  <c:v>28.34</c:v>
                </c:pt>
                <c:pt idx="109">
                  <c:v>28.6</c:v>
                </c:pt>
                <c:pt idx="110">
                  <c:v>28.86</c:v>
                </c:pt>
                <c:pt idx="111">
                  <c:v>29.12</c:v>
                </c:pt>
                <c:pt idx="112">
                  <c:v>29.38</c:v>
                </c:pt>
                <c:pt idx="113">
                  <c:v>29.64</c:v>
                </c:pt>
                <c:pt idx="114">
                  <c:v>29.9</c:v>
                </c:pt>
                <c:pt idx="115">
                  <c:v>30.16</c:v>
                </c:pt>
                <c:pt idx="116">
                  <c:v>30.419999999999987</c:v>
                </c:pt>
                <c:pt idx="117">
                  <c:v>30.68</c:v>
                </c:pt>
                <c:pt idx="118">
                  <c:v>30.939999999999987</c:v>
                </c:pt>
                <c:pt idx="119">
                  <c:v>31.2</c:v>
                </c:pt>
                <c:pt idx="120">
                  <c:v>31.459999999999987</c:v>
                </c:pt>
                <c:pt idx="121">
                  <c:v>31.72</c:v>
                </c:pt>
                <c:pt idx="122">
                  <c:v>31.979999999999986</c:v>
                </c:pt>
                <c:pt idx="123">
                  <c:v>32.24</c:v>
                </c:pt>
                <c:pt idx="124">
                  <c:v>32.5</c:v>
                </c:pt>
                <c:pt idx="125">
                  <c:v>32.760000000000012</c:v>
                </c:pt>
                <c:pt idx="126">
                  <c:v>33.020000000000003</c:v>
                </c:pt>
                <c:pt idx="127">
                  <c:v>33.28</c:v>
                </c:pt>
                <c:pt idx="128">
                  <c:v>33.54</c:v>
                </c:pt>
                <c:pt idx="129">
                  <c:v>33.800000000000004</c:v>
                </c:pt>
                <c:pt idx="130">
                  <c:v>34.06</c:v>
                </c:pt>
                <c:pt idx="131">
                  <c:v>34.32</c:v>
                </c:pt>
                <c:pt idx="132">
                  <c:v>34.58</c:v>
                </c:pt>
                <c:pt idx="133">
                  <c:v>34.839999999999996</c:v>
                </c:pt>
                <c:pt idx="134">
                  <c:v>35.1</c:v>
                </c:pt>
                <c:pt idx="135">
                  <c:v>35.36</c:v>
                </c:pt>
                <c:pt idx="136">
                  <c:v>35.620000000000012</c:v>
                </c:pt>
                <c:pt idx="137">
                  <c:v>35.879999999999995</c:v>
                </c:pt>
                <c:pt idx="138">
                  <c:v>36.14</c:v>
                </c:pt>
                <c:pt idx="139">
                  <c:v>36.4</c:v>
                </c:pt>
                <c:pt idx="140">
                  <c:v>36.660000000000011</c:v>
                </c:pt>
                <c:pt idx="141">
                  <c:v>36.92</c:v>
                </c:pt>
                <c:pt idx="142">
                  <c:v>37.18</c:v>
                </c:pt>
                <c:pt idx="143">
                  <c:v>37.44</c:v>
                </c:pt>
                <c:pt idx="144">
                  <c:v>37.700000000000003</c:v>
                </c:pt>
                <c:pt idx="145">
                  <c:v>37.96</c:v>
                </c:pt>
                <c:pt idx="146">
                  <c:v>38.220000000000013</c:v>
                </c:pt>
                <c:pt idx="147">
                  <c:v>38.480000000000004</c:v>
                </c:pt>
                <c:pt idx="148">
                  <c:v>38.74</c:v>
                </c:pt>
                <c:pt idx="149">
                  <c:v>39</c:v>
                </c:pt>
                <c:pt idx="150">
                  <c:v>39.260000000000012</c:v>
                </c:pt>
                <c:pt idx="151">
                  <c:v>39.520000000000003</c:v>
                </c:pt>
                <c:pt idx="152">
                  <c:v>39.78</c:v>
                </c:pt>
                <c:pt idx="153">
                  <c:v>40.04</c:v>
                </c:pt>
                <c:pt idx="154">
                  <c:v>40.300000000000004</c:v>
                </c:pt>
                <c:pt idx="155">
                  <c:v>40.56</c:v>
                </c:pt>
                <c:pt idx="156">
                  <c:v>40.82</c:v>
                </c:pt>
                <c:pt idx="157">
                  <c:v>41.08</c:v>
                </c:pt>
                <c:pt idx="158">
                  <c:v>41.339999999999996</c:v>
                </c:pt>
                <c:pt idx="159">
                  <c:v>41.6</c:v>
                </c:pt>
                <c:pt idx="160">
                  <c:v>41.86</c:v>
                </c:pt>
                <c:pt idx="161">
                  <c:v>42.120000000000012</c:v>
                </c:pt>
                <c:pt idx="162">
                  <c:v>42.379999999999995</c:v>
                </c:pt>
                <c:pt idx="163">
                  <c:v>42.64</c:v>
                </c:pt>
                <c:pt idx="164">
                  <c:v>42.9</c:v>
                </c:pt>
                <c:pt idx="165">
                  <c:v>43.160000000000011</c:v>
                </c:pt>
                <c:pt idx="166">
                  <c:v>43.42</c:v>
                </c:pt>
                <c:pt idx="167">
                  <c:v>43.68</c:v>
                </c:pt>
                <c:pt idx="168">
                  <c:v>43.94</c:v>
                </c:pt>
                <c:pt idx="169">
                  <c:v>44.2</c:v>
                </c:pt>
                <c:pt idx="170">
                  <c:v>44.46</c:v>
                </c:pt>
                <c:pt idx="171">
                  <c:v>44.720000000000013</c:v>
                </c:pt>
                <c:pt idx="172">
                  <c:v>44.98</c:v>
                </c:pt>
                <c:pt idx="173">
                  <c:v>45.24</c:v>
                </c:pt>
                <c:pt idx="174">
                  <c:v>45.5</c:v>
                </c:pt>
                <c:pt idx="175">
                  <c:v>45.760000000000012</c:v>
                </c:pt>
                <c:pt idx="176">
                  <c:v>46.02</c:v>
                </c:pt>
                <c:pt idx="177">
                  <c:v>46.28</c:v>
                </c:pt>
                <c:pt idx="178">
                  <c:v>46.54</c:v>
                </c:pt>
                <c:pt idx="179">
                  <c:v>46.8</c:v>
                </c:pt>
                <c:pt idx="180">
                  <c:v>47.06</c:v>
                </c:pt>
                <c:pt idx="181">
                  <c:v>47.32</c:v>
                </c:pt>
                <c:pt idx="182">
                  <c:v>47.58</c:v>
                </c:pt>
                <c:pt idx="183">
                  <c:v>47.839999999999996</c:v>
                </c:pt>
                <c:pt idx="184">
                  <c:v>48.1</c:v>
                </c:pt>
                <c:pt idx="185">
                  <c:v>48.36</c:v>
                </c:pt>
                <c:pt idx="186">
                  <c:v>48.620000000000012</c:v>
                </c:pt>
                <c:pt idx="187">
                  <c:v>48.879999999999995</c:v>
                </c:pt>
                <c:pt idx="188">
                  <c:v>49.14</c:v>
                </c:pt>
                <c:pt idx="189">
                  <c:v>49.4</c:v>
                </c:pt>
                <c:pt idx="190">
                  <c:v>49.660000000000011</c:v>
                </c:pt>
                <c:pt idx="191">
                  <c:v>49.92</c:v>
                </c:pt>
                <c:pt idx="192">
                  <c:v>50.18</c:v>
                </c:pt>
                <c:pt idx="193">
                  <c:v>50.44</c:v>
                </c:pt>
                <c:pt idx="194">
                  <c:v>50.7</c:v>
                </c:pt>
                <c:pt idx="195">
                  <c:v>50.96</c:v>
                </c:pt>
                <c:pt idx="196">
                  <c:v>51.220000000000013</c:v>
                </c:pt>
                <c:pt idx="197">
                  <c:v>51.48</c:v>
                </c:pt>
                <c:pt idx="198">
                  <c:v>51.74</c:v>
                </c:pt>
                <c:pt idx="199">
                  <c:v>52</c:v>
                </c:pt>
                <c:pt idx="200">
                  <c:v>52.260000000000012</c:v>
                </c:pt>
                <c:pt idx="201">
                  <c:v>52.52</c:v>
                </c:pt>
                <c:pt idx="202">
                  <c:v>52.78</c:v>
                </c:pt>
                <c:pt idx="203">
                  <c:v>53.04</c:v>
                </c:pt>
                <c:pt idx="204">
                  <c:v>53.3</c:v>
                </c:pt>
                <c:pt idx="205">
                  <c:v>53.56</c:v>
                </c:pt>
                <c:pt idx="206">
                  <c:v>53.82</c:v>
                </c:pt>
                <c:pt idx="207">
                  <c:v>54.08</c:v>
                </c:pt>
                <c:pt idx="208">
                  <c:v>54.339999999999996</c:v>
                </c:pt>
                <c:pt idx="209">
                  <c:v>54.6</c:v>
                </c:pt>
                <c:pt idx="210">
                  <c:v>54.86</c:v>
                </c:pt>
                <c:pt idx="211">
                  <c:v>55.120000000000012</c:v>
                </c:pt>
                <c:pt idx="212">
                  <c:v>55.379999999999995</c:v>
                </c:pt>
                <c:pt idx="213">
                  <c:v>55.64</c:v>
                </c:pt>
                <c:pt idx="214">
                  <c:v>55.9</c:v>
                </c:pt>
                <c:pt idx="215">
                  <c:v>56.160000000000011</c:v>
                </c:pt>
                <c:pt idx="216">
                  <c:v>56.42</c:v>
                </c:pt>
                <c:pt idx="217">
                  <c:v>56.68</c:v>
                </c:pt>
                <c:pt idx="218">
                  <c:v>56.94</c:v>
                </c:pt>
                <c:pt idx="219">
                  <c:v>57.2</c:v>
                </c:pt>
                <c:pt idx="220">
                  <c:v>57.46</c:v>
                </c:pt>
                <c:pt idx="221">
                  <c:v>57.720000000000013</c:v>
                </c:pt>
                <c:pt idx="222">
                  <c:v>57.98</c:v>
                </c:pt>
                <c:pt idx="223">
                  <c:v>58.24</c:v>
                </c:pt>
                <c:pt idx="224">
                  <c:v>58.5</c:v>
                </c:pt>
                <c:pt idx="225">
                  <c:v>58.760000000000012</c:v>
                </c:pt>
                <c:pt idx="226">
                  <c:v>59.02</c:v>
                </c:pt>
                <c:pt idx="227">
                  <c:v>59.28</c:v>
                </c:pt>
                <c:pt idx="228">
                  <c:v>59.54</c:v>
                </c:pt>
                <c:pt idx="229">
                  <c:v>59.8</c:v>
                </c:pt>
                <c:pt idx="230">
                  <c:v>60.06</c:v>
                </c:pt>
                <c:pt idx="231">
                  <c:v>60.32</c:v>
                </c:pt>
                <c:pt idx="232">
                  <c:v>60.58</c:v>
                </c:pt>
                <c:pt idx="233">
                  <c:v>60.839999999999996</c:v>
                </c:pt>
                <c:pt idx="234">
                  <c:v>61.1</c:v>
                </c:pt>
                <c:pt idx="235">
                  <c:v>61.36</c:v>
                </c:pt>
                <c:pt idx="236">
                  <c:v>61.620000000000012</c:v>
                </c:pt>
                <c:pt idx="237">
                  <c:v>61.879999999999995</c:v>
                </c:pt>
                <c:pt idx="238">
                  <c:v>62.14</c:v>
                </c:pt>
                <c:pt idx="239">
                  <c:v>62.4</c:v>
                </c:pt>
                <c:pt idx="240">
                  <c:v>62.660000000000011</c:v>
                </c:pt>
                <c:pt idx="241">
                  <c:v>62.92</c:v>
                </c:pt>
                <c:pt idx="242">
                  <c:v>63.18</c:v>
                </c:pt>
                <c:pt idx="243">
                  <c:v>63.44</c:v>
                </c:pt>
                <c:pt idx="244">
                  <c:v>63.7</c:v>
                </c:pt>
                <c:pt idx="245">
                  <c:v>63.96</c:v>
                </c:pt>
                <c:pt idx="246">
                  <c:v>64.22</c:v>
                </c:pt>
                <c:pt idx="247">
                  <c:v>64.48</c:v>
                </c:pt>
                <c:pt idx="248">
                  <c:v>64.739999999999995</c:v>
                </c:pt>
                <c:pt idx="249">
                  <c:v>65</c:v>
                </c:pt>
                <c:pt idx="250">
                  <c:v>65.260000000000005</c:v>
                </c:pt>
                <c:pt idx="251">
                  <c:v>65.52</c:v>
                </c:pt>
                <c:pt idx="252">
                  <c:v>65.78</c:v>
                </c:pt>
                <c:pt idx="253">
                  <c:v>66.040000000000006</c:v>
                </c:pt>
                <c:pt idx="254">
                  <c:v>66.3</c:v>
                </c:pt>
                <c:pt idx="255">
                  <c:v>66.56</c:v>
                </c:pt>
                <c:pt idx="256">
                  <c:v>66.819999999999993</c:v>
                </c:pt>
                <c:pt idx="257">
                  <c:v>67.08</c:v>
                </c:pt>
                <c:pt idx="258">
                  <c:v>67.34</c:v>
                </c:pt>
                <c:pt idx="259">
                  <c:v>67.599999999999994</c:v>
                </c:pt>
                <c:pt idx="260">
                  <c:v>67.86</c:v>
                </c:pt>
                <c:pt idx="261">
                  <c:v>68.11999999999999</c:v>
                </c:pt>
                <c:pt idx="262">
                  <c:v>68.38</c:v>
                </c:pt>
                <c:pt idx="263">
                  <c:v>68.64</c:v>
                </c:pt>
                <c:pt idx="264">
                  <c:v>68.900000000000006</c:v>
                </c:pt>
                <c:pt idx="265">
                  <c:v>69.16</c:v>
                </c:pt>
                <c:pt idx="266">
                  <c:v>69.42</c:v>
                </c:pt>
                <c:pt idx="267">
                  <c:v>69.679999999999978</c:v>
                </c:pt>
                <c:pt idx="268">
                  <c:v>69.940000000000026</c:v>
                </c:pt>
                <c:pt idx="269">
                  <c:v>70.2</c:v>
                </c:pt>
                <c:pt idx="270">
                  <c:v>70.459999999999994</c:v>
                </c:pt>
                <c:pt idx="271">
                  <c:v>70.72</c:v>
                </c:pt>
                <c:pt idx="272">
                  <c:v>70.98</c:v>
                </c:pt>
                <c:pt idx="273">
                  <c:v>71.239999999999995</c:v>
                </c:pt>
                <c:pt idx="274">
                  <c:v>71.5</c:v>
                </c:pt>
                <c:pt idx="275">
                  <c:v>71.760000000000005</c:v>
                </c:pt>
                <c:pt idx="276">
                  <c:v>72.02</c:v>
                </c:pt>
                <c:pt idx="277">
                  <c:v>72.28</c:v>
                </c:pt>
                <c:pt idx="278">
                  <c:v>72.540000000000006</c:v>
                </c:pt>
                <c:pt idx="279">
                  <c:v>72.8</c:v>
                </c:pt>
                <c:pt idx="280">
                  <c:v>73.06</c:v>
                </c:pt>
                <c:pt idx="281">
                  <c:v>73.319999999999993</c:v>
                </c:pt>
                <c:pt idx="282">
                  <c:v>73.58</c:v>
                </c:pt>
                <c:pt idx="283">
                  <c:v>73.84</c:v>
                </c:pt>
                <c:pt idx="284">
                  <c:v>74.099999999999994</c:v>
                </c:pt>
                <c:pt idx="285">
                  <c:v>74.36</c:v>
                </c:pt>
                <c:pt idx="286">
                  <c:v>74.61999999999999</c:v>
                </c:pt>
                <c:pt idx="287">
                  <c:v>74.88</c:v>
                </c:pt>
                <c:pt idx="288">
                  <c:v>75.14</c:v>
                </c:pt>
                <c:pt idx="289">
                  <c:v>75.400000000000006</c:v>
                </c:pt>
                <c:pt idx="290">
                  <c:v>75.66</c:v>
                </c:pt>
                <c:pt idx="291">
                  <c:v>75.92</c:v>
                </c:pt>
                <c:pt idx="292">
                  <c:v>76.179999999999978</c:v>
                </c:pt>
                <c:pt idx="293">
                  <c:v>76.440000000000026</c:v>
                </c:pt>
                <c:pt idx="294">
                  <c:v>76.7</c:v>
                </c:pt>
                <c:pt idx="295">
                  <c:v>76.959999999999994</c:v>
                </c:pt>
                <c:pt idx="296">
                  <c:v>77.22</c:v>
                </c:pt>
                <c:pt idx="297">
                  <c:v>77.48</c:v>
                </c:pt>
                <c:pt idx="298">
                  <c:v>77.739999999999995</c:v>
                </c:pt>
                <c:pt idx="299">
                  <c:v>78</c:v>
                </c:pt>
                <c:pt idx="300">
                  <c:v>78.260000000000005</c:v>
                </c:pt>
                <c:pt idx="301">
                  <c:v>78.52</c:v>
                </c:pt>
                <c:pt idx="302">
                  <c:v>78.78</c:v>
                </c:pt>
                <c:pt idx="303">
                  <c:v>79.040000000000006</c:v>
                </c:pt>
                <c:pt idx="304">
                  <c:v>79.3</c:v>
                </c:pt>
                <c:pt idx="305">
                  <c:v>79.56</c:v>
                </c:pt>
                <c:pt idx="306">
                  <c:v>79.819999999999993</c:v>
                </c:pt>
                <c:pt idx="307">
                  <c:v>80.08</c:v>
                </c:pt>
                <c:pt idx="308">
                  <c:v>80.34</c:v>
                </c:pt>
                <c:pt idx="309">
                  <c:v>80.599999999999994</c:v>
                </c:pt>
                <c:pt idx="310">
                  <c:v>80.86</c:v>
                </c:pt>
                <c:pt idx="311">
                  <c:v>81.11999999999999</c:v>
                </c:pt>
                <c:pt idx="312">
                  <c:v>81.38</c:v>
                </c:pt>
                <c:pt idx="313">
                  <c:v>81.64</c:v>
                </c:pt>
                <c:pt idx="314">
                  <c:v>81.900000000000006</c:v>
                </c:pt>
                <c:pt idx="315">
                  <c:v>82.16</c:v>
                </c:pt>
                <c:pt idx="316">
                  <c:v>82.42</c:v>
                </c:pt>
                <c:pt idx="317">
                  <c:v>82.679999999999978</c:v>
                </c:pt>
                <c:pt idx="318">
                  <c:v>82.940000000000026</c:v>
                </c:pt>
                <c:pt idx="319">
                  <c:v>83.2</c:v>
                </c:pt>
                <c:pt idx="320">
                  <c:v>83.460000000000022</c:v>
                </c:pt>
                <c:pt idx="321">
                  <c:v>83.72</c:v>
                </c:pt>
                <c:pt idx="322">
                  <c:v>83.98</c:v>
                </c:pt>
                <c:pt idx="323">
                  <c:v>84.240000000000023</c:v>
                </c:pt>
                <c:pt idx="324">
                  <c:v>84.5</c:v>
                </c:pt>
                <c:pt idx="325">
                  <c:v>84.76</c:v>
                </c:pt>
                <c:pt idx="326">
                  <c:v>85.02</c:v>
                </c:pt>
                <c:pt idx="327">
                  <c:v>85.28</c:v>
                </c:pt>
                <c:pt idx="328">
                  <c:v>85.54</c:v>
                </c:pt>
                <c:pt idx="329">
                  <c:v>85.8</c:v>
                </c:pt>
                <c:pt idx="330">
                  <c:v>86.06</c:v>
                </c:pt>
                <c:pt idx="331">
                  <c:v>86.32</c:v>
                </c:pt>
                <c:pt idx="332">
                  <c:v>86.58</c:v>
                </c:pt>
                <c:pt idx="333">
                  <c:v>86.84</c:v>
                </c:pt>
                <c:pt idx="334">
                  <c:v>87.1</c:v>
                </c:pt>
                <c:pt idx="335">
                  <c:v>87.36</c:v>
                </c:pt>
                <c:pt idx="336">
                  <c:v>87.61999999999999</c:v>
                </c:pt>
                <c:pt idx="337">
                  <c:v>87.88</c:v>
                </c:pt>
                <c:pt idx="338">
                  <c:v>88.14</c:v>
                </c:pt>
                <c:pt idx="339">
                  <c:v>88.4</c:v>
                </c:pt>
                <c:pt idx="340">
                  <c:v>88.66</c:v>
                </c:pt>
                <c:pt idx="341">
                  <c:v>88.92</c:v>
                </c:pt>
                <c:pt idx="342">
                  <c:v>89.179999999999978</c:v>
                </c:pt>
                <c:pt idx="343">
                  <c:v>89.440000000000026</c:v>
                </c:pt>
                <c:pt idx="344">
                  <c:v>89.7</c:v>
                </c:pt>
                <c:pt idx="345">
                  <c:v>89.960000000000022</c:v>
                </c:pt>
                <c:pt idx="346">
                  <c:v>90.22</c:v>
                </c:pt>
                <c:pt idx="347">
                  <c:v>90.48</c:v>
                </c:pt>
                <c:pt idx="348">
                  <c:v>90.740000000000023</c:v>
                </c:pt>
                <c:pt idx="349">
                  <c:v>91</c:v>
                </c:pt>
                <c:pt idx="350">
                  <c:v>91.26</c:v>
                </c:pt>
                <c:pt idx="351">
                  <c:v>91.52</c:v>
                </c:pt>
                <c:pt idx="352">
                  <c:v>91.78</c:v>
                </c:pt>
                <c:pt idx="353">
                  <c:v>92.04</c:v>
                </c:pt>
                <c:pt idx="354">
                  <c:v>92.3</c:v>
                </c:pt>
                <c:pt idx="355">
                  <c:v>92.56</c:v>
                </c:pt>
                <c:pt idx="356">
                  <c:v>92.82</c:v>
                </c:pt>
                <c:pt idx="357">
                  <c:v>93.08</c:v>
                </c:pt>
                <c:pt idx="358">
                  <c:v>93.34</c:v>
                </c:pt>
                <c:pt idx="359">
                  <c:v>93.6</c:v>
                </c:pt>
                <c:pt idx="360">
                  <c:v>93.86</c:v>
                </c:pt>
                <c:pt idx="361">
                  <c:v>94.11999999999999</c:v>
                </c:pt>
                <c:pt idx="362">
                  <c:v>94.38</c:v>
                </c:pt>
              </c:numCache>
            </c:numRef>
          </c:cat>
          <c:val>
            <c:numRef>
              <c:f>'q_count_big_steps (2)'!$E$7:$E$369</c:f>
              <c:numCache>
                <c:formatCode>General</c:formatCode>
                <c:ptCount val="363"/>
                <c:pt idx="0">
                  <c:v>15.91</c:v>
                </c:pt>
                <c:pt idx="1">
                  <c:v>15.67</c:v>
                </c:pt>
                <c:pt idx="2">
                  <c:v>18.130000000000031</c:v>
                </c:pt>
                <c:pt idx="3">
                  <c:v>17.86</c:v>
                </c:pt>
                <c:pt idx="4">
                  <c:v>19.09</c:v>
                </c:pt>
                <c:pt idx="5">
                  <c:v>18.130000000000031</c:v>
                </c:pt>
                <c:pt idx="6">
                  <c:v>20.919999999999987</c:v>
                </c:pt>
                <c:pt idx="7">
                  <c:v>19.59</c:v>
                </c:pt>
                <c:pt idx="8">
                  <c:v>19.55</c:v>
                </c:pt>
                <c:pt idx="9">
                  <c:v>23.8</c:v>
                </c:pt>
                <c:pt idx="10">
                  <c:v>20.779999999999987</c:v>
                </c:pt>
                <c:pt idx="11">
                  <c:v>24.08</c:v>
                </c:pt>
                <c:pt idx="12">
                  <c:v>25.91</c:v>
                </c:pt>
                <c:pt idx="13">
                  <c:v>25.75</c:v>
                </c:pt>
                <c:pt idx="14">
                  <c:v>27</c:v>
                </c:pt>
                <c:pt idx="15">
                  <c:v>25.419999999999987</c:v>
                </c:pt>
                <c:pt idx="16">
                  <c:v>30.77</c:v>
                </c:pt>
                <c:pt idx="17">
                  <c:v>32.39</c:v>
                </c:pt>
                <c:pt idx="18">
                  <c:v>38.92</c:v>
                </c:pt>
                <c:pt idx="19">
                  <c:v>42.56</c:v>
                </c:pt>
                <c:pt idx="20">
                  <c:v>39.28</c:v>
                </c:pt>
                <c:pt idx="21">
                  <c:v>35.99</c:v>
                </c:pt>
                <c:pt idx="22">
                  <c:v>37.11</c:v>
                </c:pt>
                <c:pt idx="23">
                  <c:v>37.17</c:v>
                </c:pt>
                <c:pt idx="24">
                  <c:v>42.91</c:v>
                </c:pt>
                <c:pt idx="25">
                  <c:v>35.47</c:v>
                </c:pt>
                <c:pt idx="26">
                  <c:v>36.67</c:v>
                </c:pt>
                <c:pt idx="27">
                  <c:v>38.300000000000004</c:v>
                </c:pt>
                <c:pt idx="28">
                  <c:v>39.839999999999996</c:v>
                </c:pt>
                <c:pt idx="29">
                  <c:v>46.14</c:v>
                </c:pt>
                <c:pt idx="30">
                  <c:v>43.53</c:v>
                </c:pt>
                <c:pt idx="31">
                  <c:v>41.09</c:v>
                </c:pt>
                <c:pt idx="32">
                  <c:v>49.13</c:v>
                </c:pt>
                <c:pt idx="33">
                  <c:v>42.59</c:v>
                </c:pt>
                <c:pt idx="34">
                  <c:v>43.33</c:v>
                </c:pt>
                <c:pt idx="35">
                  <c:v>47.379999999999995</c:v>
                </c:pt>
                <c:pt idx="36">
                  <c:v>47.190000000000012</c:v>
                </c:pt>
                <c:pt idx="37">
                  <c:v>49.2</c:v>
                </c:pt>
                <c:pt idx="38">
                  <c:v>50.3</c:v>
                </c:pt>
                <c:pt idx="39">
                  <c:v>45.17</c:v>
                </c:pt>
                <c:pt idx="40">
                  <c:v>45.83</c:v>
                </c:pt>
                <c:pt idx="41">
                  <c:v>51.28</c:v>
                </c:pt>
                <c:pt idx="42">
                  <c:v>52.14</c:v>
                </c:pt>
                <c:pt idx="43">
                  <c:v>48.59</c:v>
                </c:pt>
                <c:pt idx="44">
                  <c:v>55.94</c:v>
                </c:pt>
                <c:pt idx="45">
                  <c:v>58.78</c:v>
                </c:pt>
                <c:pt idx="46">
                  <c:v>61.02</c:v>
                </c:pt>
                <c:pt idx="47">
                  <c:v>59.839999999999996</c:v>
                </c:pt>
                <c:pt idx="48">
                  <c:v>55.03</c:v>
                </c:pt>
                <c:pt idx="49">
                  <c:v>58.2</c:v>
                </c:pt>
                <c:pt idx="50">
                  <c:v>58.309999999999995</c:v>
                </c:pt>
                <c:pt idx="51">
                  <c:v>52.660000000000011</c:v>
                </c:pt>
                <c:pt idx="52">
                  <c:v>56.78</c:v>
                </c:pt>
                <c:pt idx="53">
                  <c:v>61.64</c:v>
                </c:pt>
                <c:pt idx="54">
                  <c:v>70.8</c:v>
                </c:pt>
                <c:pt idx="55">
                  <c:v>59.52</c:v>
                </c:pt>
                <c:pt idx="56">
                  <c:v>59.41</c:v>
                </c:pt>
                <c:pt idx="57">
                  <c:v>60.55</c:v>
                </c:pt>
                <c:pt idx="58">
                  <c:v>46.74</c:v>
                </c:pt>
                <c:pt idx="59">
                  <c:v>58.190000000000012</c:v>
                </c:pt>
                <c:pt idx="60">
                  <c:v>52.05</c:v>
                </c:pt>
                <c:pt idx="61">
                  <c:v>52.839999999999996</c:v>
                </c:pt>
                <c:pt idx="62">
                  <c:v>45.160000000000011</c:v>
                </c:pt>
                <c:pt idx="63">
                  <c:v>43.59</c:v>
                </c:pt>
                <c:pt idx="64">
                  <c:v>54.42</c:v>
                </c:pt>
                <c:pt idx="65">
                  <c:v>56.77</c:v>
                </c:pt>
                <c:pt idx="66">
                  <c:v>56.39</c:v>
                </c:pt>
                <c:pt idx="67">
                  <c:v>56.809999999999995</c:v>
                </c:pt>
                <c:pt idx="68">
                  <c:v>54.02</c:v>
                </c:pt>
                <c:pt idx="69">
                  <c:v>72.88</c:v>
                </c:pt>
                <c:pt idx="70">
                  <c:v>50.49</c:v>
                </c:pt>
                <c:pt idx="71">
                  <c:v>60.160000000000011</c:v>
                </c:pt>
                <c:pt idx="72">
                  <c:v>53.660000000000011</c:v>
                </c:pt>
                <c:pt idx="73">
                  <c:v>55.190000000000012</c:v>
                </c:pt>
                <c:pt idx="74">
                  <c:v>56.44</c:v>
                </c:pt>
                <c:pt idx="75">
                  <c:v>64.09</c:v>
                </c:pt>
                <c:pt idx="76">
                  <c:v>93.5</c:v>
                </c:pt>
                <c:pt idx="77">
                  <c:v>55.97</c:v>
                </c:pt>
                <c:pt idx="78">
                  <c:v>53.7</c:v>
                </c:pt>
                <c:pt idx="79">
                  <c:v>51.11</c:v>
                </c:pt>
                <c:pt idx="80">
                  <c:v>75.81</c:v>
                </c:pt>
                <c:pt idx="86">
                  <c:v>67.16</c:v>
                </c:pt>
                <c:pt idx="92">
                  <c:v>63.41</c:v>
                </c:pt>
                <c:pt idx="98">
                  <c:v>70.3</c:v>
                </c:pt>
                <c:pt idx="104">
                  <c:v>84.25</c:v>
                </c:pt>
                <c:pt idx="110">
                  <c:v>71.42</c:v>
                </c:pt>
                <c:pt idx="116">
                  <c:v>97.95</c:v>
                </c:pt>
                <c:pt idx="122">
                  <c:v>108.53</c:v>
                </c:pt>
                <c:pt idx="128">
                  <c:v>37.94</c:v>
                </c:pt>
                <c:pt idx="134">
                  <c:v>41.220000000000013</c:v>
                </c:pt>
                <c:pt idx="140">
                  <c:v>41.67</c:v>
                </c:pt>
                <c:pt idx="146">
                  <c:v>41.59</c:v>
                </c:pt>
                <c:pt idx="152">
                  <c:v>45.14</c:v>
                </c:pt>
                <c:pt idx="158">
                  <c:v>47.2</c:v>
                </c:pt>
                <c:pt idx="164">
                  <c:v>45.94</c:v>
                </c:pt>
                <c:pt idx="170">
                  <c:v>45.730000000000011</c:v>
                </c:pt>
                <c:pt idx="176">
                  <c:v>48.449999999999996</c:v>
                </c:pt>
                <c:pt idx="182">
                  <c:v>51.86</c:v>
                </c:pt>
                <c:pt idx="188">
                  <c:v>52.92</c:v>
                </c:pt>
                <c:pt idx="350">
                  <c:v>97.169999999999987</c:v>
                </c:pt>
                <c:pt idx="356">
                  <c:v>102.31</c:v>
                </c:pt>
                <c:pt idx="362">
                  <c:v>102.42</c:v>
                </c:pt>
              </c:numCache>
            </c:numRef>
          </c:val>
        </c:ser>
        <c:ser>
          <c:idx val="3"/>
          <c:order val="3"/>
          <c:tx>
            <c:strRef>
              <c:f>'q_count_big_steps (2)'!$F$6</c:f>
              <c:strCache>
                <c:ptCount val="1"/>
                <c:pt idx="0">
                  <c:v>identical 20ext</c:v>
                </c:pt>
              </c:strCache>
            </c:strRef>
          </c:tx>
          <c:spPr>
            <a:ln w="14494">
              <a:solidFill>
                <a:schemeClr val="tx1"/>
              </a:solidFill>
              <a:prstDash val="solid"/>
            </a:ln>
          </c:spPr>
          <c:marker>
            <c:symbol val="x"/>
            <c:size val="6"/>
            <c:spPr>
              <a:noFill/>
              <a:ln>
                <a:solidFill>
                  <a:schemeClr val="tx1"/>
                </a:solidFill>
                <a:prstDash val="solid"/>
              </a:ln>
            </c:spPr>
          </c:marker>
          <c:cat>
            <c:numRef>
              <c:f>'q_count_big_steps (2)'!$B$7:$B$369</c:f>
              <c:numCache>
                <c:formatCode>General</c:formatCode>
                <c:ptCount val="363"/>
                <c:pt idx="0">
                  <c:v>0.26</c:v>
                </c:pt>
                <c:pt idx="1">
                  <c:v>0.52</c:v>
                </c:pt>
                <c:pt idx="2">
                  <c:v>0.78</c:v>
                </c:pt>
                <c:pt idx="3">
                  <c:v>1.04</c:v>
                </c:pt>
                <c:pt idx="4">
                  <c:v>1.3</c:v>
                </c:pt>
                <c:pt idx="5">
                  <c:v>1.56</c:v>
                </c:pt>
                <c:pt idx="6">
                  <c:v>1.82</c:v>
                </c:pt>
                <c:pt idx="7">
                  <c:v>2.08</c:v>
                </c:pt>
                <c:pt idx="8">
                  <c:v>2.34</c:v>
                </c:pt>
                <c:pt idx="9">
                  <c:v>2.6</c:v>
                </c:pt>
                <c:pt idx="10">
                  <c:v>2.86</c:v>
                </c:pt>
                <c:pt idx="11">
                  <c:v>3.12</c:v>
                </c:pt>
                <c:pt idx="12">
                  <c:v>3.38</c:v>
                </c:pt>
                <c:pt idx="13">
                  <c:v>3.64</c:v>
                </c:pt>
                <c:pt idx="14">
                  <c:v>3.9</c:v>
                </c:pt>
                <c:pt idx="15">
                  <c:v>4.1599999999999975</c:v>
                </c:pt>
                <c:pt idx="16">
                  <c:v>4.42</c:v>
                </c:pt>
                <c:pt idx="17">
                  <c:v>4.68</c:v>
                </c:pt>
                <c:pt idx="18">
                  <c:v>4.9400000000000004</c:v>
                </c:pt>
                <c:pt idx="19">
                  <c:v>5.2</c:v>
                </c:pt>
                <c:pt idx="20">
                  <c:v>5.46</c:v>
                </c:pt>
                <c:pt idx="21">
                  <c:v>5.72</c:v>
                </c:pt>
                <c:pt idx="22">
                  <c:v>5.98</c:v>
                </c:pt>
                <c:pt idx="23">
                  <c:v>6.24</c:v>
                </c:pt>
                <c:pt idx="24">
                  <c:v>6.5</c:v>
                </c:pt>
                <c:pt idx="25">
                  <c:v>6.76</c:v>
                </c:pt>
                <c:pt idx="26">
                  <c:v>7.02</c:v>
                </c:pt>
                <c:pt idx="27">
                  <c:v>7.28</c:v>
                </c:pt>
                <c:pt idx="28">
                  <c:v>7.54</c:v>
                </c:pt>
                <c:pt idx="29">
                  <c:v>7.8</c:v>
                </c:pt>
                <c:pt idx="30">
                  <c:v>8.06</c:v>
                </c:pt>
                <c:pt idx="31">
                  <c:v>8.32</c:v>
                </c:pt>
                <c:pt idx="32">
                  <c:v>8.58</c:v>
                </c:pt>
                <c:pt idx="33">
                  <c:v>8.84</c:v>
                </c:pt>
                <c:pt idx="34">
                  <c:v>9.1</c:v>
                </c:pt>
                <c:pt idx="35">
                  <c:v>9.3600000000000048</c:v>
                </c:pt>
                <c:pt idx="36">
                  <c:v>9.620000000000001</c:v>
                </c:pt>
                <c:pt idx="37">
                  <c:v>9.8800000000000008</c:v>
                </c:pt>
                <c:pt idx="38">
                  <c:v>10.139999999999999</c:v>
                </c:pt>
                <c:pt idx="39">
                  <c:v>10.4</c:v>
                </c:pt>
                <c:pt idx="40">
                  <c:v>10.66</c:v>
                </c:pt>
                <c:pt idx="41">
                  <c:v>10.92</c:v>
                </c:pt>
                <c:pt idx="42">
                  <c:v>11.18</c:v>
                </c:pt>
                <c:pt idx="43">
                  <c:v>11.44</c:v>
                </c:pt>
                <c:pt idx="44">
                  <c:v>11.7</c:v>
                </c:pt>
                <c:pt idx="45">
                  <c:v>11.96</c:v>
                </c:pt>
                <c:pt idx="46">
                  <c:v>12.219999999999999</c:v>
                </c:pt>
                <c:pt idx="47">
                  <c:v>12.48</c:v>
                </c:pt>
                <c:pt idx="48">
                  <c:v>12.739999999999998</c:v>
                </c:pt>
                <c:pt idx="49">
                  <c:v>13</c:v>
                </c:pt>
                <c:pt idx="50">
                  <c:v>13.26</c:v>
                </c:pt>
                <c:pt idx="51">
                  <c:v>13.52</c:v>
                </c:pt>
                <c:pt idx="52">
                  <c:v>13.78</c:v>
                </c:pt>
                <c:pt idx="53">
                  <c:v>14.04</c:v>
                </c:pt>
                <c:pt idx="54">
                  <c:v>14.3</c:v>
                </c:pt>
                <c:pt idx="55">
                  <c:v>14.56</c:v>
                </c:pt>
                <c:pt idx="56">
                  <c:v>14.82</c:v>
                </c:pt>
                <c:pt idx="57">
                  <c:v>15.08</c:v>
                </c:pt>
                <c:pt idx="58">
                  <c:v>15.34</c:v>
                </c:pt>
                <c:pt idx="59">
                  <c:v>15.6</c:v>
                </c:pt>
                <c:pt idx="60">
                  <c:v>15.860000000000023</c:v>
                </c:pt>
                <c:pt idx="61">
                  <c:v>16.12</c:v>
                </c:pt>
                <c:pt idx="62">
                  <c:v>16.38</c:v>
                </c:pt>
                <c:pt idx="63">
                  <c:v>16.64</c:v>
                </c:pt>
                <c:pt idx="64">
                  <c:v>16.899999999999999</c:v>
                </c:pt>
                <c:pt idx="65">
                  <c:v>17.16</c:v>
                </c:pt>
                <c:pt idx="66">
                  <c:v>17.420000000000002</c:v>
                </c:pt>
                <c:pt idx="67">
                  <c:v>17.68</c:v>
                </c:pt>
                <c:pt idx="68">
                  <c:v>17.939999999999987</c:v>
                </c:pt>
                <c:pt idx="69">
                  <c:v>18.2</c:v>
                </c:pt>
                <c:pt idx="70">
                  <c:v>18.459999999999987</c:v>
                </c:pt>
                <c:pt idx="71">
                  <c:v>18.72</c:v>
                </c:pt>
                <c:pt idx="72">
                  <c:v>18.979999999999986</c:v>
                </c:pt>
                <c:pt idx="73">
                  <c:v>19.239999999999988</c:v>
                </c:pt>
                <c:pt idx="74">
                  <c:v>19.5</c:v>
                </c:pt>
                <c:pt idx="75">
                  <c:v>19.760000000000002</c:v>
                </c:pt>
                <c:pt idx="76">
                  <c:v>20.02</c:v>
                </c:pt>
                <c:pt idx="77">
                  <c:v>20.279999999999987</c:v>
                </c:pt>
                <c:pt idx="78">
                  <c:v>20.54</c:v>
                </c:pt>
                <c:pt idx="79">
                  <c:v>20.8</c:v>
                </c:pt>
                <c:pt idx="80">
                  <c:v>21.06</c:v>
                </c:pt>
                <c:pt idx="81">
                  <c:v>21.32</c:v>
                </c:pt>
                <c:pt idx="82">
                  <c:v>21.58</c:v>
                </c:pt>
                <c:pt idx="83">
                  <c:v>21.84</c:v>
                </c:pt>
                <c:pt idx="84">
                  <c:v>22.1</c:v>
                </c:pt>
                <c:pt idx="85">
                  <c:v>22.36</c:v>
                </c:pt>
                <c:pt idx="86">
                  <c:v>22.62</c:v>
                </c:pt>
                <c:pt idx="87">
                  <c:v>22.88</c:v>
                </c:pt>
                <c:pt idx="88">
                  <c:v>23.14</c:v>
                </c:pt>
                <c:pt idx="89">
                  <c:v>23.4</c:v>
                </c:pt>
                <c:pt idx="90">
                  <c:v>23.66</c:v>
                </c:pt>
                <c:pt idx="91">
                  <c:v>23.919999999999987</c:v>
                </c:pt>
                <c:pt idx="92">
                  <c:v>24.18</c:v>
                </c:pt>
                <c:pt idx="93">
                  <c:v>24.439999999999987</c:v>
                </c:pt>
                <c:pt idx="94">
                  <c:v>24.7</c:v>
                </c:pt>
                <c:pt idx="95">
                  <c:v>24.959999999999987</c:v>
                </c:pt>
                <c:pt idx="96">
                  <c:v>25.22</c:v>
                </c:pt>
                <c:pt idx="97">
                  <c:v>25.479999999999986</c:v>
                </c:pt>
                <c:pt idx="98">
                  <c:v>25.74</c:v>
                </c:pt>
                <c:pt idx="99">
                  <c:v>26</c:v>
                </c:pt>
                <c:pt idx="100">
                  <c:v>26.259999999999987</c:v>
                </c:pt>
                <c:pt idx="101">
                  <c:v>26.52</c:v>
                </c:pt>
                <c:pt idx="102">
                  <c:v>26.779999999999987</c:v>
                </c:pt>
                <c:pt idx="103">
                  <c:v>27.04</c:v>
                </c:pt>
                <c:pt idx="104">
                  <c:v>27.3</c:v>
                </c:pt>
                <c:pt idx="105">
                  <c:v>27.56</c:v>
                </c:pt>
                <c:pt idx="106">
                  <c:v>27.82</c:v>
                </c:pt>
                <c:pt idx="107">
                  <c:v>28.08</c:v>
                </c:pt>
                <c:pt idx="108">
                  <c:v>28.34</c:v>
                </c:pt>
                <c:pt idx="109">
                  <c:v>28.6</c:v>
                </c:pt>
                <c:pt idx="110">
                  <c:v>28.86</c:v>
                </c:pt>
                <c:pt idx="111">
                  <c:v>29.12</c:v>
                </c:pt>
                <c:pt idx="112">
                  <c:v>29.38</c:v>
                </c:pt>
                <c:pt idx="113">
                  <c:v>29.64</c:v>
                </c:pt>
                <c:pt idx="114">
                  <c:v>29.9</c:v>
                </c:pt>
                <c:pt idx="115">
                  <c:v>30.16</c:v>
                </c:pt>
                <c:pt idx="116">
                  <c:v>30.419999999999987</c:v>
                </c:pt>
                <c:pt idx="117">
                  <c:v>30.68</c:v>
                </c:pt>
                <c:pt idx="118">
                  <c:v>30.939999999999987</c:v>
                </c:pt>
                <c:pt idx="119">
                  <c:v>31.2</c:v>
                </c:pt>
                <c:pt idx="120">
                  <c:v>31.459999999999987</c:v>
                </c:pt>
                <c:pt idx="121">
                  <c:v>31.72</c:v>
                </c:pt>
                <c:pt idx="122">
                  <c:v>31.979999999999986</c:v>
                </c:pt>
                <c:pt idx="123">
                  <c:v>32.24</c:v>
                </c:pt>
                <c:pt idx="124">
                  <c:v>32.5</c:v>
                </c:pt>
                <c:pt idx="125">
                  <c:v>32.760000000000012</c:v>
                </c:pt>
                <c:pt idx="126">
                  <c:v>33.020000000000003</c:v>
                </c:pt>
                <c:pt idx="127">
                  <c:v>33.28</c:v>
                </c:pt>
                <c:pt idx="128">
                  <c:v>33.54</c:v>
                </c:pt>
                <c:pt idx="129">
                  <c:v>33.800000000000004</c:v>
                </c:pt>
                <c:pt idx="130">
                  <c:v>34.06</c:v>
                </c:pt>
                <c:pt idx="131">
                  <c:v>34.32</c:v>
                </c:pt>
                <c:pt idx="132">
                  <c:v>34.58</c:v>
                </c:pt>
                <c:pt idx="133">
                  <c:v>34.839999999999996</c:v>
                </c:pt>
                <c:pt idx="134">
                  <c:v>35.1</c:v>
                </c:pt>
                <c:pt idx="135">
                  <c:v>35.36</c:v>
                </c:pt>
                <c:pt idx="136">
                  <c:v>35.620000000000012</c:v>
                </c:pt>
                <c:pt idx="137">
                  <c:v>35.879999999999995</c:v>
                </c:pt>
                <c:pt idx="138">
                  <c:v>36.14</c:v>
                </c:pt>
                <c:pt idx="139">
                  <c:v>36.4</c:v>
                </c:pt>
                <c:pt idx="140">
                  <c:v>36.660000000000011</c:v>
                </c:pt>
                <c:pt idx="141">
                  <c:v>36.92</c:v>
                </c:pt>
                <c:pt idx="142">
                  <c:v>37.18</c:v>
                </c:pt>
                <c:pt idx="143">
                  <c:v>37.44</c:v>
                </c:pt>
                <c:pt idx="144">
                  <c:v>37.700000000000003</c:v>
                </c:pt>
                <c:pt idx="145">
                  <c:v>37.96</c:v>
                </c:pt>
                <c:pt idx="146">
                  <c:v>38.220000000000013</c:v>
                </c:pt>
                <c:pt idx="147">
                  <c:v>38.480000000000004</c:v>
                </c:pt>
                <c:pt idx="148">
                  <c:v>38.74</c:v>
                </c:pt>
                <c:pt idx="149">
                  <c:v>39</c:v>
                </c:pt>
                <c:pt idx="150">
                  <c:v>39.260000000000012</c:v>
                </c:pt>
                <c:pt idx="151">
                  <c:v>39.520000000000003</c:v>
                </c:pt>
                <c:pt idx="152">
                  <c:v>39.78</c:v>
                </c:pt>
                <c:pt idx="153">
                  <c:v>40.04</c:v>
                </c:pt>
                <c:pt idx="154">
                  <c:v>40.300000000000004</c:v>
                </c:pt>
                <c:pt idx="155">
                  <c:v>40.56</c:v>
                </c:pt>
                <c:pt idx="156">
                  <c:v>40.82</c:v>
                </c:pt>
                <c:pt idx="157">
                  <c:v>41.08</c:v>
                </c:pt>
                <c:pt idx="158">
                  <c:v>41.339999999999996</c:v>
                </c:pt>
                <c:pt idx="159">
                  <c:v>41.6</c:v>
                </c:pt>
                <c:pt idx="160">
                  <c:v>41.86</c:v>
                </c:pt>
                <c:pt idx="161">
                  <c:v>42.120000000000012</c:v>
                </c:pt>
                <c:pt idx="162">
                  <c:v>42.379999999999995</c:v>
                </c:pt>
                <c:pt idx="163">
                  <c:v>42.64</c:v>
                </c:pt>
                <c:pt idx="164">
                  <c:v>42.9</c:v>
                </c:pt>
                <c:pt idx="165">
                  <c:v>43.160000000000011</c:v>
                </c:pt>
                <c:pt idx="166">
                  <c:v>43.42</c:v>
                </c:pt>
                <c:pt idx="167">
                  <c:v>43.68</c:v>
                </c:pt>
                <c:pt idx="168">
                  <c:v>43.94</c:v>
                </c:pt>
                <c:pt idx="169">
                  <c:v>44.2</c:v>
                </c:pt>
                <c:pt idx="170">
                  <c:v>44.46</c:v>
                </c:pt>
                <c:pt idx="171">
                  <c:v>44.720000000000013</c:v>
                </c:pt>
                <c:pt idx="172">
                  <c:v>44.98</c:v>
                </c:pt>
                <c:pt idx="173">
                  <c:v>45.24</c:v>
                </c:pt>
                <c:pt idx="174">
                  <c:v>45.5</c:v>
                </c:pt>
                <c:pt idx="175">
                  <c:v>45.760000000000012</c:v>
                </c:pt>
                <c:pt idx="176">
                  <c:v>46.02</c:v>
                </c:pt>
                <c:pt idx="177">
                  <c:v>46.28</c:v>
                </c:pt>
                <c:pt idx="178">
                  <c:v>46.54</c:v>
                </c:pt>
                <c:pt idx="179">
                  <c:v>46.8</c:v>
                </c:pt>
                <c:pt idx="180">
                  <c:v>47.06</c:v>
                </c:pt>
                <c:pt idx="181">
                  <c:v>47.32</c:v>
                </c:pt>
                <c:pt idx="182">
                  <c:v>47.58</c:v>
                </c:pt>
                <c:pt idx="183">
                  <c:v>47.839999999999996</c:v>
                </c:pt>
                <c:pt idx="184">
                  <c:v>48.1</c:v>
                </c:pt>
                <c:pt idx="185">
                  <c:v>48.36</c:v>
                </c:pt>
                <c:pt idx="186">
                  <c:v>48.620000000000012</c:v>
                </c:pt>
                <c:pt idx="187">
                  <c:v>48.879999999999995</c:v>
                </c:pt>
                <c:pt idx="188">
                  <c:v>49.14</c:v>
                </c:pt>
                <c:pt idx="189">
                  <c:v>49.4</c:v>
                </c:pt>
                <c:pt idx="190">
                  <c:v>49.660000000000011</c:v>
                </c:pt>
                <c:pt idx="191">
                  <c:v>49.92</c:v>
                </c:pt>
                <c:pt idx="192">
                  <c:v>50.18</c:v>
                </c:pt>
                <c:pt idx="193">
                  <c:v>50.44</c:v>
                </c:pt>
                <c:pt idx="194">
                  <c:v>50.7</c:v>
                </c:pt>
                <c:pt idx="195">
                  <c:v>50.96</c:v>
                </c:pt>
                <c:pt idx="196">
                  <c:v>51.220000000000013</c:v>
                </c:pt>
                <c:pt idx="197">
                  <c:v>51.48</c:v>
                </c:pt>
                <c:pt idx="198">
                  <c:v>51.74</c:v>
                </c:pt>
                <c:pt idx="199">
                  <c:v>52</c:v>
                </c:pt>
                <c:pt idx="200">
                  <c:v>52.260000000000012</c:v>
                </c:pt>
                <c:pt idx="201">
                  <c:v>52.52</c:v>
                </c:pt>
                <c:pt idx="202">
                  <c:v>52.78</c:v>
                </c:pt>
                <c:pt idx="203">
                  <c:v>53.04</c:v>
                </c:pt>
                <c:pt idx="204">
                  <c:v>53.3</c:v>
                </c:pt>
                <c:pt idx="205">
                  <c:v>53.56</c:v>
                </c:pt>
                <c:pt idx="206">
                  <c:v>53.82</c:v>
                </c:pt>
                <c:pt idx="207">
                  <c:v>54.08</c:v>
                </c:pt>
                <c:pt idx="208">
                  <c:v>54.339999999999996</c:v>
                </c:pt>
                <c:pt idx="209">
                  <c:v>54.6</c:v>
                </c:pt>
                <c:pt idx="210">
                  <c:v>54.86</c:v>
                </c:pt>
                <c:pt idx="211">
                  <c:v>55.120000000000012</c:v>
                </c:pt>
                <c:pt idx="212">
                  <c:v>55.379999999999995</c:v>
                </c:pt>
                <c:pt idx="213">
                  <c:v>55.64</c:v>
                </c:pt>
                <c:pt idx="214">
                  <c:v>55.9</c:v>
                </c:pt>
                <c:pt idx="215">
                  <c:v>56.160000000000011</c:v>
                </c:pt>
                <c:pt idx="216">
                  <c:v>56.42</c:v>
                </c:pt>
                <c:pt idx="217">
                  <c:v>56.68</c:v>
                </c:pt>
                <c:pt idx="218">
                  <c:v>56.94</c:v>
                </c:pt>
                <c:pt idx="219">
                  <c:v>57.2</c:v>
                </c:pt>
                <c:pt idx="220">
                  <c:v>57.46</c:v>
                </c:pt>
                <c:pt idx="221">
                  <c:v>57.720000000000013</c:v>
                </c:pt>
                <c:pt idx="222">
                  <c:v>57.98</c:v>
                </c:pt>
                <c:pt idx="223">
                  <c:v>58.24</c:v>
                </c:pt>
                <c:pt idx="224">
                  <c:v>58.5</c:v>
                </c:pt>
                <c:pt idx="225">
                  <c:v>58.760000000000012</c:v>
                </c:pt>
                <c:pt idx="226">
                  <c:v>59.02</c:v>
                </c:pt>
                <c:pt idx="227">
                  <c:v>59.28</c:v>
                </c:pt>
                <c:pt idx="228">
                  <c:v>59.54</c:v>
                </c:pt>
                <c:pt idx="229">
                  <c:v>59.8</c:v>
                </c:pt>
                <c:pt idx="230">
                  <c:v>60.06</c:v>
                </c:pt>
                <c:pt idx="231">
                  <c:v>60.32</c:v>
                </c:pt>
                <c:pt idx="232">
                  <c:v>60.58</c:v>
                </c:pt>
                <c:pt idx="233">
                  <c:v>60.839999999999996</c:v>
                </c:pt>
                <c:pt idx="234">
                  <c:v>61.1</c:v>
                </c:pt>
                <c:pt idx="235">
                  <c:v>61.36</c:v>
                </c:pt>
                <c:pt idx="236">
                  <c:v>61.620000000000012</c:v>
                </c:pt>
                <c:pt idx="237">
                  <c:v>61.879999999999995</c:v>
                </c:pt>
                <c:pt idx="238">
                  <c:v>62.14</c:v>
                </c:pt>
                <c:pt idx="239">
                  <c:v>62.4</c:v>
                </c:pt>
                <c:pt idx="240">
                  <c:v>62.660000000000011</c:v>
                </c:pt>
                <c:pt idx="241">
                  <c:v>62.92</c:v>
                </c:pt>
                <c:pt idx="242">
                  <c:v>63.18</c:v>
                </c:pt>
                <c:pt idx="243">
                  <c:v>63.44</c:v>
                </c:pt>
                <c:pt idx="244">
                  <c:v>63.7</c:v>
                </c:pt>
                <c:pt idx="245">
                  <c:v>63.96</c:v>
                </c:pt>
                <c:pt idx="246">
                  <c:v>64.22</c:v>
                </c:pt>
                <c:pt idx="247">
                  <c:v>64.48</c:v>
                </c:pt>
                <c:pt idx="248">
                  <c:v>64.739999999999995</c:v>
                </c:pt>
                <c:pt idx="249">
                  <c:v>65</c:v>
                </c:pt>
                <c:pt idx="250">
                  <c:v>65.260000000000005</c:v>
                </c:pt>
                <c:pt idx="251">
                  <c:v>65.52</c:v>
                </c:pt>
                <c:pt idx="252">
                  <c:v>65.78</c:v>
                </c:pt>
                <c:pt idx="253">
                  <c:v>66.040000000000006</c:v>
                </c:pt>
                <c:pt idx="254">
                  <c:v>66.3</c:v>
                </c:pt>
                <c:pt idx="255">
                  <c:v>66.56</c:v>
                </c:pt>
                <c:pt idx="256">
                  <c:v>66.819999999999993</c:v>
                </c:pt>
                <c:pt idx="257">
                  <c:v>67.08</c:v>
                </c:pt>
                <c:pt idx="258">
                  <c:v>67.34</c:v>
                </c:pt>
                <c:pt idx="259">
                  <c:v>67.599999999999994</c:v>
                </c:pt>
                <c:pt idx="260">
                  <c:v>67.86</c:v>
                </c:pt>
                <c:pt idx="261">
                  <c:v>68.11999999999999</c:v>
                </c:pt>
                <c:pt idx="262">
                  <c:v>68.38</c:v>
                </c:pt>
                <c:pt idx="263">
                  <c:v>68.64</c:v>
                </c:pt>
                <c:pt idx="264">
                  <c:v>68.900000000000006</c:v>
                </c:pt>
                <c:pt idx="265">
                  <c:v>69.16</c:v>
                </c:pt>
                <c:pt idx="266">
                  <c:v>69.42</c:v>
                </c:pt>
                <c:pt idx="267">
                  <c:v>69.679999999999978</c:v>
                </c:pt>
                <c:pt idx="268">
                  <c:v>69.940000000000026</c:v>
                </c:pt>
                <c:pt idx="269">
                  <c:v>70.2</c:v>
                </c:pt>
                <c:pt idx="270">
                  <c:v>70.459999999999994</c:v>
                </c:pt>
                <c:pt idx="271">
                  <c:v>70.72</c:v>
                </c:pt>
                <c:pt idx="272">
                  <c:v>70.98</c:v>
                </c:pt>
                <c:pt idx="273">
                  <c:v>71.239999999999995</c:v>
                </c:pt>
                <c:pt idx="274">
                  <c:v>71.5</c:v>
                </c:pt>
                <c:pt idx="275">
                  <c:v>71.760000000000005</c:v>
                </c:pt>
                <c:pt idx="276">
                  <c:v>72.02</c:v>
                </c:pt>
                <c:pt idx="277">
                  <c:v>72.28</c:v>
                </c:pt>
                <c:pt idx="278">
                  <c:v>72.540000000000006</c:v>
                </c:pt>
                <c:pt idx="279">
                  <c:v>72.8</c:v>
                </c:pt>
                <c:pt idx="280">
                  <c:v>73.06</c:v>
                </c:pt>
                <c:pt idx="281">
                  <c:v>73.319999999999993</c:v>
                </c:pt>
                <c:pt idx="282">
                  <c:v>73.58</c:v>
                </c:pt>
                <c:pt idx="283">
                  <c:v>73.84</c:v>
                </c:pt>
                <c:pt idx="284">
                  <c:v>74.099999999999994</c:v>
                </c:pt>
                <c:pt idx="285">
                  <c:v>74.36</c:v>
                </c:pt>
                <c:pt idx="286">
                  <c:v>74.61999999999999</c:v>
                </c:pt>
                <c:pt idx="287">
                  <c:v>74.88</c:v>
                </c:pt>
                <c:pt idx="288">
                  <c:v>75.14</c:v>
                </c:pt>
                <c:pt idx="289">
                  <c:v>75.400000000000006</c:v>
                </c:pt>
                <c:pt idx="290">
                  <c:v>75.66</c:v>
                </c:pt>
                <c:pt idx="291">
                  <c:v>75.92</c:v>
                </c:pt>
                <c:pt idx="292">
                  <c:v>76.179999999999978</c:v>
                </c:pt>
                <c:pt idx="293">
                  <c:v>76.440000000000026</c:v>
                </c:pt>
                <c:pt idx="294">
                  <c:v>76.7</c:v>
                </c:pt>
                <c:pt idx="295">
                  <c:v>76.959999999999994</c:v>
                </c:pt>
                <c:pt idx="296">
                  <c:v>77.22</c:v>
                </c:pt>
                <c:pt idx="297">
                  <c:v>77.48</c:v>
                </c:pt>
                <c:pt idx="298">
                  <c:v>77.739999999999995</c:v>
                </c:pt>
                <c:pt idx="299">
                  <c:v>78</c:v>
                </c:pt>
                <c:pt idx="300">
                  <c:v>78.260000000000005</c:v>
                </c:pt>
                <c:pt idx="301">
                  <c:v>78.52</c:v>
                </c:pt>
                <c:pt idx="302">
                  <c:v>78.78</c:v>
                </c:pt>
                <c:pt idx="303">
                  <c:v>79.040000000000006</c:v>
                </c:pt>
                <c:pt idx="304">
                  <c:v>79.3</c:v>
                </c:pt>
                <c:pt idx="305">
                  <c:v>79.56</c:v>
                </c:pt>
                <c:pt idx="306">
                  <c:v>79.819999999999993</c:v>
                </c:pt>
                <c:pt idx="307">
                  <c:v>80.08</c:v>
                </c:pt>
                <c:pt idx="308">
                  <c:v>80.34</c:v>
                </c:pt>
                <c:pt idx="309">
                  <c:v>80.599999999999994</c:v>
                </c:pt>
                <c:pt idx="310">
                  <c:v>80.86</c:v>
                </c:pt>
                <c:pt idx="311">
                  <c:v>81.11999999999999</c:v>
                </c:pt>
                <c:pt idx="312">
                  <c:v>81.38</c:v>
                </c:pt>
                <c:pt idx="313">
                  <c:v>81.64</c:v>
                </c:pt>
                <c:pt idx="314">
                  <c:v>81.900000000000006</c:v>
                </c:pt>
                <c:pt idx="315">
                  <c:v>82.16</c:v>
                </c:pt>
                <c:pt idx="316">
                  <c:v>82.42</c:v>
                </c:pt>
                <c:pt idx="317">
                  <c:v>82.679999999999978</c:v>
                </c:pt>
                <c:pt idx="318">
                  <c:v>82.940000000000026</c:v>
                </c:pt>
                <c:pt idx="319">
                  <c:v>83.2</c:v>
                </c:pt>
                <c:pt idx="320">
                  <c:v>83.460000000000022</c:v>
                </c:pt>
                <c:pt idx="321">
                  <c:v>83.72</c:v>
                </c:pt>
                <c:pt idx="322">
                  <c:v>83.98</c:v>
                </c:pt>
                <c:pt idx="323">
                  <c:v>84.240000000000023</c:v>
                </c:pt>
                <c:pt idx="324">
                  <c:v>84.5</c:v>
                </c:pt>
                <c:pt idx="325">
                  <c:v>84.76</c:v>
                </c:pt>
                <c:pt idx="326">
                  <c:v>85.02</c:v>
                </c:pt>
                <c:pt idx="327">
                  <c:v>85.28</c:v>
                </c:pt>
                <c:pt idx="328">
                  <c:v>85.54</c:v>
                </c:pt>
                <c:pt idx="329">
                  <c:v>85.8</c:v>
                </c:pt>
                <c:pt idx="330">
                  <c:v>86.06</c:v>
                </c:pt>
                <c:pt idx="331">
                  <c:v>86.32</c:v>
                </c:pt>
                <c:pt idx="332">
                  <c:v>86.58</c:v>
                </c:pt>
                <c:pt idx="333">
                  <c:v>86.84</c:v>
                </c:pt>
                <c:pt idx="334">
                  <c:v>87.1</c:v>
                </c:pt>
                <c:pt idx="335">
                  <c:v>87.36</c:v>
                </c:pt>
                <c:pt idx="336">
                  <c:v>87.61999999999999</c:v>
                </c:pt>
                <c:pt idx="337">
                  <c:v>87.88</c:v>
                </c:pt>
                <c:pt idx="338">
                  <c:v>88.14</c:v>
                </c:pt>
                <c:pt idx="339">
                  <c:v>88.4</c:v>
                </c:pt>
                <c:pt idx="340">
                  <c:v>88.66</c:v>
                </c:pt>
                <c:pt idx="341">
                  <c:v>88.92</c:v>
                </c:pt>
                <c:pt idx="342">
                  <c:v>89.179999999999978</c:v>
                </c:pt>
                <c:pt idx="343">
                  <c:v>89.440000000000026</c:v>
                </c:pt>
                <c:pt idx="344">
                  <c:v>89.7</c:v>
                </c:pt>
                <c:pt idx="345">
                  <c:v>89.960000000000022</c:v>
                </c:pt>
                <c:pt idx="346">
                  <c:v>90.22</c:v>
                </c:pt>
                <c:pt idx="347">
                  <c:v>90.48</c:v>
                </c:pt>
                <c:pt idx="348">
                  <c:v>90.740000000000023</c:v>
                </c:pt>
                <c:pt idx="349">
                  <c:v>91</c:v>
                </c:pt>
                <c:pt idx="350">
                  <c:v>91.26</c:v>
                </c:pt>
                <c:pt idx="351">
                  <c:v>91.52</c:v>
                </c:pt>
                <c:pt idx="352">
                  <c:v>91.78</c:v>
                </c:pt>
                <c:pt idx="353">
                  <c:v>92.04</c:v>
                </c:pt>
                <c:pt idx="354">
                  <c:v>92.3</c:v>
                </c:pt>
                <c:pt idx="355">
                  <c:v>92.56</c:v>
                </c:pt>
                <c:pt idx="356">
                  <c:v>92.82</c:v>
                </c:pt>
                <c:pt idx="357">
                  <c:v>93.08</c:v>
                </c:pt>
                <c:pt idx="358">
                  <c:v>93.34</c:v>
                </c:pt>
                <c:pt idx="359">
                  <c:v>93.6</c:v>
                </c:pt>
                <c:pt idx="360">
                  <c:v>93.86</c:v>
                </c:pt>
                <c:pt idx="361">
                  <c:v>94.11999999999999</c:v>
                </c:pt>
                <c:pt idx="362">
                  <c:v>94.38</c:v>
                </c:pt>
              </c:numCache>
            </c:numRef>
          </c:cat>
          <c:val>
            <c:numRef>
              <c:f>'q_count_big_steps (2)'!$F$7:$F$369</c:f>
              <c:numCache>
                <c:formatCode>General</c:formatCode>
                <c:ptCount val="363"/>
                <c:pt idx="133">
                  <c:v>112.58</c:v>
                </c:pt>
                <c:pt idx="139">
                  <c:v>116</c:v>
                </c:pt>
                <c:pt idx="145">
                  <c:v>120.6</c:v>
                </c:pt>
                <c:pt idx="151">
                  <c:v>126.7</c:v>
                </c:pt>
                <c:pt idx="157">
                  <c:v>132.63999999999999</c:v>
                </c:pt>
                <c:pt idx="163">
                  <c:v>135.73999999999998</c:v>
                </c:pt>
                <c:pt idx="169">
                  <c:v>142.63999999999999</c:v>
                </c:pt>
                <c:pt idx="175">
                  <c:v>150.56</c:v>
                </c:pt>
                <c:pt idx="181">
                  <c:v>160.83000000000001</c:v>
                </c:pt>
                <c:pt idx="187">
                  <c:v>159.91999999999999</c:v>
                </c:pt>
                <c:pt idx="193">
                  <c:v>167.10999999999999</c:v>
                </c:pt>
                <c:pt idx="355">
                  <c:v>376.86</c:v>
                </c:pt>
                <c:pt idx="361">
                  <c:v>380.88</c:v>
                </c:pt>
              </c:numCache>
            </c:numRef>
          </c:val>
        </c:ser>
        <c:ser>
          <c:idx val="4"/>
          <c:order val="4"/>
          <c:tx>
            <c:strRef>
              <c:f>'q_count_big_steps (2)'!$G$6</c:f>
              <c:strCache>
                <c:ptCount val="1"/>
                <c:pt idx="0">
                  <c:v>incremental 20ext</c:v>
                </c:pt>
              </c:strCache>
            </c:strRef>
          </c:tx>
          <c:spPr>
            <a:ln w="14494">
              <a:solidFill>
                <a:srgbClr val="800080"/>
              </a:solidFill>
              <a:prstDash val="solid"/>
            </a:ln>
          </c:spPr>
          <c:marker>
            <c:symbol val="star"/>
            <c:size val="6"/>
            <c:spPr>
              <a:noFill/>
              <a:ln>
                <a:solidFill>
                  <a:srgbClr val="800080"/>
                </a:solidFill>
                <a:prstDash val="solid"/>
              </a:ln>
            </c:spPr>
          </c:marker>
          <c:cat>
            <c:numRef>
              <c:f>'q_count_big_steps (2)'!$B$7:$B$369</c:f>
              <c:numCache>
                <c:formatCode>General</c:formatCode>
                <c:ptCount val="363"/>
                <c:pt idx="0">
                  <c:v>0.26</c:v>
                </c:pt>
                <c:pt idx="1">
                  <c:v>0.52</c:v>
                </c:pt>
                <c:pt idx="2">
                  <c:v>0.78</c:v>
                </c:pt>
                <c:pt idx="3">
                  <c:v>1.04</c:v>
                </c:pt>
                <c:pt idx="4">
                  <c:v>1.3</c:v>
                </c:pt>
                <c:pt idx="5">
                  <c:v>1.56</c:v>
                </c:pt>
                <c:pt idx="6">
                  <c:v>1.82</c:v>
                </c:pt>
                <c:pt idx="7">
                  <c:v>2.08</c:v>
                </c:pt>
                <c:pt idx="8">
                  <c:v>2.34</c:v>
                </c:pt>
                <c:pt idx="9">
                  <c:v>2.6</c:v>
                </c:pt>
                <c:pt idx="10">
                  <c:v>2.86</c:v>
                </c:pt>
                <c:pt idx="11">
                  <c:v>3.12</c:v>
                </c:pt>
                <c:pt idx="12">
                  <c:v>3.38</c:v>
                </c:pt>
                <c:pt idx="13">
                  <c:v>3.64</c:v>
                </c:pt>
                <c:pt idx="14">
                  <c:v>3.9</c:v>
                </c:pt>
                <c:pt idx="15">
                  <c:v>4.1599999999999975</c:v>
                </c:pt>
                <c:pt idx="16">
                  <c:v>4.42</c:v>
                </c:pt>
                <c:pt idx="17">
                  <c:v>4.68</c:v>
                </c:pt>
                <c:pt idx="18">
                  <c:v>4.9400000000000004</c:v>
                </c:pt>
                <c:pt idx="19">
                  <c:v>5.2</c:v>
                </c:pt>
                <c:pt idx="20">
                  <c:v>5.46</c:v>
                </c:pt>
                <c:pt idx="21">
                  <c:v>5.72</c:v>
                </c:pt>
                <c:pt idx="22">
                  <c:v>5.98</c:v>
                </c:pt>
                <c:pt idx="23">
                  <c:v>6.24</c:v>
                </c:pt>
                <c:pt idx="24">
                  <c:v>6.5</c:v>
                </c:pt>
                <c:pt idx="25">
                  <c:v>6.76</c:v>
                </c:pt>
                <c:pt idx="26">
                  <c:v>7.02</c:v>
                </c:pt>
                <c:pt idx="27">
                  <c:v>7.28</c:v>
                </c:pt>
                <c:pt idx="28">
                  <c:v>7.54</c:v>
                </c:pt>
                <c:pt idx="29">
                  <c:v>7.8</c:v>
                </c:pt>
                <c:pt idx="30">
                  <c:v>8.06</c:v>
                </c:pt>
                <c:pt idx="31">
                  <c:v>8.32</c:v>
                </c:pt>
                <c:pt idx="32">
                  <c:v>8.58</c:v>
                </c:pt>
                <c:pt idx="33">
                  <c:v>8.84</c:v>
                </c:pt>
                <c:pt idx="34">
                  <c:v>9.1</c:v>
                </c:pt>
                <c:pt idx="35">
                  <c:v>9.3600000000000048</c:v>
                </c:pt>
                <c:pt idx="36">
                  <c:v>9.620000000000001</c:v>
                </c:pt>
                <c:pt idx="37">
                  <c:v>9.8800000000000008</c:v>
                </c:pt>
                <c:pt idx="38">
                  <c:v>10.139999999999999</c:v>
                </c:pt>
                <c:pt idx="39">
                  <c:v>10.4</c:v>
                </c:pt>
                <c:pt idx="40">
                  <c:v>10.66</c:v>
                </c:pt>
                <c:pt idx="41">
                  <c:v>10.92</c:v>
                </c:pt>
                <c:pt idx="42">
                  <c:v>11.18</c:v>
                </c:pt>
                <c:pt idx="43">
                  <c:v>11.44</c:v>
                </c:pt>
                <c:pt idx="44">
                  <c:v>11.7</c:v>
                </c:pt>
                <c:pt idx="45">
                  <c:v>11.96</c:v>
                </c:pt>
                <c:pt idx="46">
                  <c:v>12.219999999999999</c:v>
                </c:pt>
                <c:pt idx="47">
                  <c:v>12.48</c:v>
                </c:pt>
                <c:pt idx="48">
                  <c:v>12.739999999999998</c:v>
                </c:pt>
                <c:pt idx="49">
                  <c:v>13</c:v>
                </c:pt>
                <c:pt idx="50">
                  <c:v>13.26</c:v>
                </c:pt>
                <c:pt idx="51">
                  <c:v>13.52</c:v>
                </c:pt>
                <c:pt idx="52">
                  <c:v>13.78</c:v>
                </c:pt>
                <c:pt idx="53">
                  <c:v>14.04</c:v>
                </c:pt>
                <c:pt idx="54">
                  <c:v>14.3</c:v>
                </c:pt>
                <c:pt idx="55">
                  <c:v>14.56</c:v>
                </c:pt>
                <c:pt idx="56">
                  <c:v>14.82</c:v>
                </c:pt>
                <c:pt idx="57">
                  <c:v>15.08</c:v>
                </c:pt>
                <c:pt idx="58">
                  <c:v>15.34</c:v>
                </c:pt>
                <c:pt idx="59">
                  <c:v>15.6</c:v>
                </c:pt>
                <c:pt idx="60">
                  <c:v>15.860000000000023</c:v>
                </c:pt>
                <c:pt idx="61">
                  <c:v>16.12</c:v>
                </c:pt>
                <c:pt idx="62">
                  <c:v>16.38</c:v>
                </c:pt>
                <c:pt idx="63">
                  <c:v>16.64</c:v>
                </c:pt>
                <c:pt idx="64">
                  <c:v>16.899999999999999</c:v>
                </c:pt>
                <c:pt idx="65">
                  <c:v>17.16</c:v>
                </c:pt>
                <c:pt idx="66">
                  <c:v>17.420000000000002</c:v>
                </c:pt>
                <c:pt idx="67">
                  <c:v>17.68</c:v>
                </c:pt>
                <c:pt idx="68">
                  <c:v>17.939999999999987</c:v>
                </c:pt>
                <c:pt idx="69">
                  <c:v>18.2</c:v>
                </c:pt>
                <c:pt idx="70">
                  <c:v>18.459999999999987</c:v>
                </c:pt>
                <c:pt idx="71">
                  <c:v>18.72</c:v>
                </c:pt>
                <c:pt idx="72">
                  <c:v>18.979999999999986</c:v>
                </c:pt>
                <c:pt idx="73">
                  <c:v>19.239999999999988</c:v>
                </c:pt>
                <c:pt idx="74">
                  <c:v>19.5</c:v>
                </c:pt>
                <c:pt idx="75">
                  <c:v>19.760000000000002</c:v>
                </c:pt>
                <c:pt idx="76">
                  <c:v>20.02</c:v>
                </c:pt>
                <c:pt idx="77">
                  <c:v>20.279999999999987</c:v>
                </c:pt>
                <c:pt idx="78">
                  <c:v>20.54</c:v>
                </c:pt>
                <c:pt idx="79">
                  <c:v>20.8</c:v>
                </c:pt>
                <c:pt idx="80">
                  <c:v>21.06</c:v>
                </c:pt>
                <c:pt idx="81">
                  <c:v>21.32</c:v>
                </c:pt>
                <c:pt idx="82">
                  <c:v>21.58</c:v>
                </c:pt>
                <c:pt idx="83">
                  <c:v>21.84</c:v>
                </c:pt>
                <c:pt idx="84">
                  <c:v>22.1</c:v>
                </c:pt>
                <c:pt idx="85">
                  <c:v>22.36</c:v>
                </c:pt>
                <c:pt idx="86">
                  <c:v>22.62</c:v>
                </c:pt>
                <c:pt idx="87">
                  <c:v>22.88</c:v>
                </c:pt>
                <c:pt idx="88">
                  <c:v>23.14</c:v>
                </c:pt>
                <c:pt idx="89">
                  <c:v>23.4</c:v>
                </c:pt>
                <c:pt idx="90">
                  <c:v>23.66</c:v>
                </c:pt>
                <c:pt idx="91">
                  <c:v>23.919999999999987</c:v>
                </c:pt>
                <c:pt idx="92">
                  <c:v>24.18</c:v>
                </c:pt>
                <c:pt idx="93">
                  <c:v>24.439999999999987</c:v>
                </c:pt>
                <c:pt idx="94">
                  <c:v>24.7</c:v>
                </c:pt>
                <c:pt idx="95">
                  <c:v>24.959999999999987</c:v>
                </c:pt>
                <c:pt idx="96">
                  <c:v>25.22</c:v>
                </c:pt>
                <c:pt idx="97">
                  <c:v>25.479999999999986</c:v>
                </c:pt>
                <c:pt idx="98">
                  <c:v>25.74</c:v>
                </c:pt>
                <c:pt idx="99">
                  <c:v>26</c:v>
                </c:pt>
                <c:pt idx="100">
                  <c:v>26.259999999999987</c:v>
                </c:pt>
                <c:pt idx="101">
                  <c:v>26.52</c:v>
                </c:pt>
                <c:pt idx="102">
                  <c:v>26.779999999999987</c:v>
                </c:pt>
                <c:pt idx="103">
                  <c:v>27.04</c:v>
                </c:pt>
                <c:pt idx="104">
                  <c:v>27.3</c:v>
                </c:pt>
                <c:pt idx="105">
                  <c:v>27.56</c:v>
                </c:pt>
                <c:pt idx="106">
                  <c:v>27.82</c:v>
                </c:pt>
                <c:pt idx="107">
                  <c:v>28.08</c:v>
                </c:pt>
                <c:pt idx="108">
                  <c:v>28.34</c:v>
                </c:pt>
                <c:pt idx="109">
                  <c:v>28.6</c:v>
                </c:pt>
                <c:pt idx="110">
                  <c:v>28.86</c:v>
                </c:pt>
                <c:pt idx="111">
                  <c:v>29.12</c:v>
                </c:pt>
                <c:pt idx="112">
                  <c:v>29.38</c:v>
                </c:pt>
                <c:pt idx="113">
                  <c:v>29.64</c:v>
                </c:pt>
                <c:pt idx="114">
                  <c:v>29.9</c:v>
                </c:pt>
                <c:pt idx="115">
                  <c:v>30.16</c:v>
                </c:pt>
                <c:pt idx="116">
                  <c:v>30.419999999999987</c:v>
                </c:pt>
                <c:pt idx="117">
                  <c:v>30.68</c:v>
                </c:pt>
                <c:pt idx="118">
                  <c:v>30.939999999999987</c:v>
                </c:pt>
                <c:pt idx="119">
                  <c:v>31.2</c:v>
                </c:pt>
                <c:pt idx="120">
                  <c:v>31.459999999999987</c:v>
                </c:pt>
                <c:pt idx="121">
                  <c:v>31.72</c:v>
                </c:pt>
                <c:pt idx="122">
                  <c:v>31.979999999999986</c:v>
                </c:pt>
                <c:pt idx="123">
                  <c:v>32.24</c:v>
                </c:pt>
                <c:pt idx="124">
                  <c:v>32.5</c:v>
                </c:pt>
                <c:pt idx="125">
                  <c:v>32.760000000000012</c:v>
                </c:pt>
                <c:pt idx="126">
                  <c:v>33.020000000000003</c:v>
                </c:pt>
                <c:pt idx="127">
                  <c:v>33.28</c:v>
                </c:pt>
                <c:pt idx="128">
                  <c:v>33.54</c:v>
                </c:pt>
                <c:pt idx="129">
                  <c:v>33.800000000000004</c:v>
                </c:pt>
                <c:pt idx="130">
                  <c:v>34.06</c:v>
                </c:pt>
                <c:pt idx="131">
                  <c:v>34.32</c:v>
                </c:pt>
                <c:pt idx="132">
                  <c:v>34.58</c:v>
                </c:pt>
                <c:pt idx="133">
                  <c:v>34.839999999999996</c:v>
                </c:pt>
                <c:pt idx="134">
                  <c:v>35.1</c:v>
                </c:pt>
                <c:pt idx="135">
                  <c:v>35.36</c:v>
                </c:pt>
                <c:pt idx="136">
                  <c:v>35.620000000000012</c:v>
                </c:pt>
                <c:pt idx="137">
                  <c:v>35.879999999999995</c:v>
                </c:pt>
                <c:pt idx="138">
                  <c:v>36.14</c:v>
                </c:pt>
                <c:pt idx="139">
                  <c:v>36.4</c:v>
                </c:pt>
                <c:pt idx="140">
                  <c:v>36.660000000000011</c:v>
                </c:pt>
                <c:pt idx="141">
                  <c:v>36.92</c:v>
                </c:pt>
                <c:pt idx="142">
                  <c:v>37.18</c:v>
                </c:pt>
                <c:pt idx="143">
                  <c:v>37.44</c:v>
                </c:pt>
                <c:pt idx="144">
                  <c:v>37.700000000000003</c:v>
                </c:pt>
                <c:pt idx="145">
                  <c:v>37.96</c:v>
                </c:pt>
                <c:pt idx="146">
                  <c:v>38.220000000000013</c:v>
                </c:pt>
                <c:pt idx="147">
                  <c:v>38.480000000000004</c:v>
                </c:pt>
                <c:pt idx="148">
                  <c:v>38.74</c:v>
                </c:pt>
                <c:pt idx="149">
                  <c:v>39</c:v>
                </c:pt>
                <c:pt idx="150">
                  <c:v>39.260000000000012</c:v>
                </c:pt>
                <c:pt idx="151">
                  <c:v>39.520000000000003</c:v>
                </c:pt>
                <c:pt idx="152">
                  <c:v>39.78</c:v>
                </c:pt>
                <c:pt idx="153">
                  <c:v>40.04</c:v>
                </c:pt>
                <c:pt idx="154">
                  <c:v>40.300000000000004</c:v>
                </c:pt>
                <c:pt idx="155">
                  <c:v>40.56</c:v>
                </c:pt>
                <c:pt idx="156">
                  <c:v>40.82</c:v>
                </c:pt>
                <c:pt idx="157">
                  <c:v>41.08</c:v>
                </c:pt>
                <c:pt idx="158">
                  <c:v>41.339999999999996</c:v>
                </c:pt>
                <c:pt idx="159">
                  <c:v>41.6</c:v>
                </c:pt>
                <c:pt idx="160">
                  <c:v>41.86</c:v>
                </c:pt>
                <c:pt idx="161">
                  <c:v>42.120000000000012</c:v>
                </c:pt>
                <c:pt idx="162">
                  <c:v>42.379999999999995</c:v>
                </c:pt>
                <c:pt idx="163">
                  <c:v>42.64</c:v>
                </c:pt>
                <c:pt idx="164">
                  <c:v>42.9</c:v>
                </c:pt>
                <c:pt idx="165">
                  <c:v>43.160000000000011</c:v>
                </c:pt>
                <c:pt idx="166">
                  <c:v>43.42</c:v>
                </c:pt>
                <c:pt idx="167">
                  <c:v>43.68</c:v>
                </c:pt>
                <c:pt idx="168">
                  <c:v>43.94</c:v>
                </c:pt>
                <c:pt idx="169">
                  <c:v>44.2</c:v>
                </c:pt>
                <c:pt idx="170">
                  <c:v>44.46</c:v>
                </c:pt>
                <c:pt idx="171">
                  <c:v>44.720000000000013</c:v>
                </c:pt>
                <c:pt idx="172">
                  <c:v>44.98</c:v>
                </c:pt>
                <c:pt idx="173">
                  <c:v>45.24</c:v>
                </c:pt>
                <c:pt idx="174">
                  <c:v>45.5</c:v>
                </c:pt>
                <c:pt idx="175">
                  <c:v>45.760000000000012</c:v>
                </c:pt>
                <c:pt idx="176">
                  <c:v>46.02</c:v>
                </c:pt>
                <c:pt idx="177">
                  <c:v>46.28</c:v>
                </c:pt>
                <c:pt idx="178">
                  <c:v>46.54</c:v>
                </c:pt>
                <c:pt idx="179">
                  <c:v>46.8</c:v>
                </c:pt>
                <c:pt idx="180">
                  <c:v>47.06</c:v>
                </c:pt>
                <c:pt idx="181">
                  <c:v>47.32</c:v>
                </c:pt>
                <c:pt idx="182">
                  <c:v>47.58</c:v>
                </c:pt>
                <c:pt idx="183">
                  <c:v>47.839999999999996</c:v>
                </c:pt>
                <c:pt idx="184">
                  <c:v>48.1</c:v>
                </c:pt>
                <c:pt idx="185">
                  <c:v>48.36</c:v>
                </c:pt>
                <c:pt idx="186">
                  <c:v>48.620000000000012</c:v>
                </c:pt>
                <c:pt idx="187">
                  <c:v>48.879999999999995</c:v>
                </c:pt>
                <c:pt idx="188">
                  <c:v>49.14</c:v>
                </c:pt>
                <c:pt idx="189">
                  <c:v>49.4</c:v>
                </c:pt>
                <c:pt idx="190">
                  <c:v>49.660000000000011</c:v>
                </c:pt>
                <c:pt idx="191">
                  <c:v>49.92</c:v>
                </c:pt>
                <c:pt idx="192">
                  <c:v>50.18</c:v>
                </c:pt>
                <c:pt idx="193">
                  <c:v>50.44</c:v>
                </c:pt>
                <c:pt idx="194">
                  <c:v>50.7</c:v>
                </c:pt>
                <c:pt idx="195">
                  <c:v>50.96</c:v>
                </c:pt>
                <c:pt idx="196">
                  <c:v>51.220000000000013</c:v>
                </c:pt>
                <c:pt idx="197">
                  <c:v>51.48</c:v>
                </c:pt>
                <c:pt idx="198">
                  <c:v>51.74</c:v>
                </c:pt>
                <c:pt idx="199">
                  <c:v>52</c:v>
                </c:pt>
                <c:pt idx="200">
                  <c:v>52.260000000000012</c:v>
                </c:pt>
                <c:pt idx="201">
                  <c:v>52.52</c:v>
                </c:pt>
                <c:pt idx="202">
                  <c:v>52.78</c:v>
                </c:pt>
                <c:pt idx="203">
                  <c:v>53.04</c:v>
                </c:pt>
                <c:pt idx="204">
                  <c:v>53.3</c:v>
                </c:pt>
                <c:pt idx="205">
                  <c:v>53.56</c:v>
                </c:pt>
                <c:pt idx="206">
                  <c:v>53.82</c:v>
                </c:pt>
                <c:pt idx="207">
                  <c:v>54.08</c:v>
                </c:pt>
                <c:pt idx="208">
                  <c:v>54.339999999999996</c:v>
                </c:pt>
                <c:pt idx="209">
                  <c:v>54.6</c:v>
                </c:pt>
                <c:pt idx="210">
                  <c:v>54.86</c:v>
                </c:pt>
                <c:pt idx="211">
                  <c:v>55.120000000000012</c:v>
                </c:pt>
                <c:pt idx="212">
                  <c:v>55.379999999999995</c:v>
                </c:pt>
                <c:pt idx="213">
                  <c:v>55.64</c:v>
                </c:pt>
                <c:pt idx="214">
                  <c:v>55.9</c:v>
                </c:pt>
                <c:pt idx="215">
                  <c:v>56.160000000000011</c:v>
                </c:pt>
                <c:pt idx="216">
                  <c:v>56.42</c:v>
                </c:pt>
                <c:pt idx="217">
                  <c:v>56.68</c:v>
                </c:pt>
                <c:pt idx="218">
                  <c:v>56.94</c:v>
                </c:pt>
                <c:pt idx="219">
                  <c:v>57.2</c:v>
                </c:pt>
                <c:pt idx="220">
                  <c:v>57.46</c:v>
                </c:pt>
                <c:pt idx="221">
                  <c:v>57.720000000000013</c:v>
                </c:pt>
                <c:pt idx="222">
                  <c:v>57.98</c:v>
                </c:pt>
                <c:pt idx="223">
                  <c:v>58.24</c:v>
                </c:pt>
                <c:pt idx="224">
                  <c:v>58.5</c:v>
                </c:pt>
                <c:pt idx="225">
                  <c:v>58.760000000000012</c:v>
                </c:pt>
                <c:pt idx="226">
                  <c:v>59.02</c:v>
                </c:pt>
                <c:pt idx="227">
                  <c:v>59.28</c:v>
                </c:pt>
                <c:pt idx="228">
                  <c:v>59.54</c:v>
                </c:pt>
                <c:pt idx="229">
                  <c:v>59.8</c:v>
                </c:pt>
                <c:pt idx="230">
                  <c:v>60.06</c:v>
                </c:pt>
                <c:pt idx="231">
                  <c:v>60.32</c:v>
                </c:pt>
                <c:pt idx="232">
                  <c:v>60.58</c:v>
                </c:pt>
                <c:pt idx="233">
                  <c:v>60.839999999999996</c:v>
                </c:pt>
                <c:pt idx="234">
                  <c:v>61.1</c:v>
                </c:pt>
                <c:pt idx="235">
                  <c:v>61.36</c:v>
                </c:pt>
                <c:pt idx="236">
                  <c:v>61.620000000000012</c:v>
                </c:pt>
                <c:pt idx="237">
                  <c:v>61.879999999999995</c:v>
                </c:pt>
                <c:pt idx="238">
                  <c:v>62.14</c:v>
                </c:pt>
                <c:pt idx="239">
                  <c:v>62.4</c:v>
                </c:pt>
                <c:pt idx="240">
                  <c:v>62.660000000000011</c:v>
                </c:pt>
                <c:pt idx="241">
                  <c:v>62.92</c:v>
                </c:pt>
                <c:pt idx="242">
                  <c:v>63.18</c:v>
                </c:pt>
                <c:pt idx="243">
                  <c:v>63.44</c:v>
                </c:pt>
                <c:pt idx="244">
                  <c:v>63.7</c:v>
                </c:pt>
                <c:pt idx="245">
                  <c:v>63.96</c:v>
                </c:pt>
                <c:pt idx="246">
                  <c:v>64.22</c:v>
                </c:pt>
                <c:pt idx="247">
                  <c:v>64.48</c:v>
                </c:pt>
                <c:pt idx="248">
                  <c:v>64.739999999999995</c:v>
                </c:pt>
                <c:pt idx="249">
                  <c:v>65</c:v>
                </c:pt>
                <c:pt idx="250">
                  <c:v>65.260000000000005</c:v>
                </c:pt>
                <c:pt idx="251">
                  <c:v>65.52</c:v>
                </c:pt>
                <c:pt idx="252">
                  <c:v>65.78</c:v>
                </c:pt>
                <c:pt idx="253">
                  <c:v>66.040000000000006</c:v>
                </c:pt>
                <c:pt idx="254">
                  <c:v>66.3</c:v>
                </c:pt>
                <c:pt idx="255">
                  <c:v>66.56</c:v>
                </c:pt>
                <c:pt idx="256">
                  <c:v>66.819999999999993</c:v>
                </c:pt>
                <c:pt idx="257">
                  <c:v>67.08</c:v>
                </c:pt>
                <c:pt idx="258">
                  <c:v>67.34</c:v>
                </c:pt>
                <c:pt idx="259">
                  <c:v>67.599999999999994</c:v>
                </c:pt>
                <c:pt idx="260">
                  <c:v>67.86</c:v>
                </c:pt>
                <c:pt idx="261">
                  <c:v>68.11999999999999</c:v>
                </c:pt>
                <c:pt idx="262">
                  <c:v>68.38</c:v>
                </c:pt>
                <c:pt idx="263">
                  <c:v>68.64</c:v>
                </c:pt>
                <c:pt idx="264">
                  <c:v>68.900000000000006</c:v>
                </c:pt>
                <c:pt idx="265">
                  <c:v>69.16</c:v>
                </c:pt>
                <c:pt idx="266">
                  <c:v>69.42</c:v>
                </c:pt>
                <c:pt idx="267">
                  <c:v>69.679999999999978</c:v>
                </c:pt>
                <c:pt idx="268">
                  <c:v>69.940000000000026</c:v>
                </c:pt>
                <c:pt idx="269">
                  <c:v>70.2</c:v>
                </c:pt>
                <c:pt idx="270">
                  <c:v>70.459999999999994</c:v>
                </c:pt>
                <c:pt idx="271">
                  <c:v>70.72</c:v>
                </c:pt>
                <c:pt idx="272">
                  <c:v>70.98</c:v>
                </c:pt>
                <c:pt idx="273">
                  <c:v>71.239999999999995</c:v>
                </c:pt>
                <c:pt idx="274">
                  <c:v>71.5</c:v>
                </c:pt>
                <c:pt idx="275">
                  <c:v>71.760000000000005</c:v>
                </c:pt>
                <c:pt idx="276">
                  <c:v>72.02</c:v>
                </c:pt>
                <c:pt idx="277">
                  <c:v>72.28</c:v>
                </c:pt>
                <c:pt idx="278">
                  <c:v>72.540000000000006</c:v>
                </c:pt>
                <c:pt idx="279">
                  <c:v>72.8</c:v>
                </c:pt>
                <c:pt idx="280">
                  <c:v>73.06</c:v>
                </c:pt>
                <c:pt idx="281">
                  <c:v>73.319999999999993</c:v>
                </c:pt>
                <c:pt idx="282">
                  <c:v>73.58</c:v>
                </c:pt>
                <c:pt idx="283">
                  <c:v>73.84</c:v>
                </c:pt>
                <c:pt idx="284">
                  <c:v>74.099999999999994</c:v>
                </c:pt>
                <c:pt idx="285">
                  <c:v>74.36</c:v>
                </c:pt>
                <c:pt idx="286">
                  <c:v>74.61999999999999</c:v>
                </c:pt>
                <c:pt idx="287">
                  <c:v>74.88</c:v>
                </c:pt>
                <c:pt idx="288">
                  <c:v>75.14</c:v>
                </c:pt>
                <c:pt idx="289">
                  <c:v>75.400000000000006</c:v>
                </c:pt>
                <c:pt idx="290">
                  <c:v>75.66</c:v>
                </c:pt>
                <c:pt idx="291">
                  <c:v>75.92</c:v>
                </c:pt>
                <c:pt idx="292">
                  <c:v>76.179999999999978</c:v>
                </c:pt>
                <c:pt idx="293">
                  <c:v>76.440000000000026</c:v>
                </c:pt>
                <c:pt idx="294">
                  <c:v>76.7</c:v>
                </c:pt>
                <c:pt idx="295">
                  <c:v>76.959999999999994</c:v>
                </c:pt>
                <c:pt idx="296">
                  <c:v>77.22</c:v>
                </c:pt>
                <c:pt idx="297">
                  <c:v>77.48</c:v>
                </c:pt>
                <c:pt idx="298">
                  <c:v>77.739999999999995</c:v>
                </c:pt>
                <c:pt idx="299">
                  <c:v>78</c:v>
                </c:pt>
                <c:pt idx="300">
                  <c:v>78.260000000000005</c:v>
                </c:pt>
                <c:pt idx="301">
                  <c:v>78.52</c:v>
                </c:pt>
                <c:pt idx="302">
                  <c:v>78.78</c:v>
                </c:pt>
                <c:pt idx="303">
                  <c:v>79.040000000000006</c:v>
                </c:pt>
                <c:pt idx="304">
                  <c:v>79.3</c:v>
                </c:pt>
                <c:pt idx="305">
                  <c:v>79.56</c:v>
                </c:pt>
                <c:pt idx="306">
                  <c:v>79.819999999999993</c:v>
                </c:pt>
                <c:pt idx="307">
                  <c:v>80.08</c:v>
                </c:pt>
                <c:pt idx="308">
                  <c:v>80.34</c:v>
                </c:pt>
                <c:pt idx="309">
                  <c:v>80.599999999999994</c:v>
                </c:pt>
                <c:pt idx="310">
                  <c:v>80.86</c:v>
                </c:pt>
                <c:pt idx="311">
                  <c:v>81.11999999999999</c:v>
                </c:pt>
                <c:pt idx="312">
                  <c:v>81.38</c:v>
                </c:pt>
                <c:pt idx="313">
                  <c:v>81.64</c:v>
                </c:pt>
                <c:pt idx="314">
                  <c:v>81.900000000000006</c:v>
                </c:pt>
                <c:pt idx="315">
                  <c:v>82.16</c:v>
                </c:pt>
                <c:pt idx="316">
                  <c:v>82.42</c:v>
                </c:pt>
                <c:pt idx="317">
                  <c:v>82.679999999999978</c:v>
                </c:pt>
                <c:pt idx="318">
                  <c:v>82.940000000000026</c:v>
                </c:pt>
                <c:pt idx="319">
                  <c:v>83.2</c:v>
                </c:pt>
                <c:pt idx="320">
                  <c:v>83.460000000000022</c:v>
                </c:pt>
                <c:pt idx="321">
                  <c:v>83.72</c:v>
                </c:pt>
                <c:pt idx="322">
                  <c:v>83.98</c:v>
                </c:pt>
                <c:pt idx="323">
                  <c:v>84.240000000000023</c:v>
                </c:pt>
                <c:pt idx="324">
                  <c:v>84.5</c:v>
                </c:pt>
                <c:pt idx="325">
                  <c:v>84.76</c:v>
                </c:pt>
                <c:pt idx="326">
                  <c:v>85.02</c:v>
                </c:pt>
                <c:pt idx="327">
                  <c:v>85.28</c:v>
                </c:pt>
                <c:pt idx="328">
                  <c:v>85.54</c:v>
                </c:pt>
                <c:pt idx="329">
                  <c:v>85.8</c:v>
                </c:pt>
                <c:pt idx="330">
                  <c:v>86.06</c:v>
                </c:pt>
                <c:pt idx="331">
                  <c:v>86.32</c:v>
                </c:pt>
                <c:pt idx="332">
                  <c:v>86.58</c:v>
                </c:pt>
                <c:pt idx="333">
                  <c:v>86.84</c:v>
                </c:pt>
                <c:pt idx="334">
                  <c:v>87.1</c:v>
                </c:pt>
                <c:pt idx="335">
                  <c:v>87.36</c:v>
                </c:pt>
                <c:pt idx="336">
                  <c:v>87.61999999999999</c:v>
                </c:pt>
                <c:pt idx="337">
                  <c:v>87.88</c:v>
                </c:pt>
                <c:pt idx="338">
                  <c:v>88.14</c:v>
                </c:pt>
                <c:pt idx="339">
                  <c:v>88.4</c:v>
                </c:pt>
                <c:pt idx="340">
                  <c:v>88.66</c:v>
                </c:pt>
                <c:pt idx="341">
                  <c:v>88.92</c:v>
                </c:pt>
                <c:pt idx="342">
                  <c:v>89.179999999999978</c:v>
                </c:pt>
                <c:pt idx="343">
                  <c:v>89.440000000000026</c:v>
                </c:pt>
                <c:pt idx="344">
                  <c:v>89.7</c:v>
                </c:pt>
                <c:pt idx="345">
                  <c:v>89.960000000000022</c:v>
                </c:pt>
                <c:pt idx="346">
                  <c:v>90.22</c:v>
                </c:pt>
                <c:pt idx="347">
                  <c:v>90.48</c:v>
                </c:pt>
                <c:pt idx="348">
                  <c:v>90.740000000000023</c:v>
                </c:pt>
                <c:pt idx="349">
                  <c:v>91</c:v>
                </c:pt>
                <c:pt idx="350">
                  <c:v>91.26</c:v>
                </c:pt>
                <c:pt idx="351">
                  <c:v>91.52</c:v>
                </c:pt>
                <c:pt idx="352">
                  <c:v>91.78</c:v>
                </c:pt>
                <c:pt idx="353">
                  <c:v>92.04</c:v>
                </c:pt>
                <c:pt idx="354">
                  <c:v>92.3</c:v>
                </c:pt>
                <c:pt idx="355">
                  <c:v>92.56</c:v>
                </c:pt>
                <c:pt idx="356">
                  <c:v>92.82</c:v>
                </c:pt>
                <c:pt idx="357">
                  <c:v>93.08</c:v>
                </c:pt>
                <c:pt idx="358">
                  <c:v>93.34</c:v>
                </c:pt>
                <c:pt idx="359">
                  <c:v>93.6</c:v>
                </c:pt>
                <c:pt idx="360">
                  <c:v>93.86</c:v>
                </c:pt>
                <c:pt idx="361">
                  <c:v>94.11999999999999</c:v>
                </c:pt>
                <c:pt idx="362">
                  <c:v>94.38</c:v>
                </c:pt>
              </c:numCache>
            </c:numRef>
          </c:cat>
          <c:val>
            <c:numRef>
              <c:f>'q_count_big_steps (2)'!$G$7:$G$369</c:f>
              <c:numCache>
                <c:formatCode>General</c:formatCode>
                <c:ptCount val="363"/>
                <c:pt idx="133">
                  <c:v>56.78</c:v>
                </c:pt>
                <c:pt idx="139">
                  <c:v>58.03</c:v>
                </c:pt>
                <c:pt idx="145">
                  <c:v>58.41</c:v>
                </c:pt>
                <c:pt idx="151">
                  <c:v>62.14</c:v>
                </c:pt>
                <c:pt idx="157">
                  <c:v>60.39</c:v>
                </c:pt>
                <c:pt idx="163">
                  <c:v>62.05</c:v>
                </c:pt>
                <c:pt idx="169">
                  <c:v>63.75</c:v>
                </c:pt>
                <c:pt idx="175">
                  <c:v>64.31</c:v>
                </c:pt>
                <c:pt idx="181">
                  <c:v>66.25</c:v>
                </c:pt>
                <c:pt idx="187">
                  <c:v>68.66</c:v>
                </c:pt>
                <c:pt idx="193">
                  <c:v>66.69</c:v>
                </c:pt>
                <c:pt idx="355">
                  <c:v>118.36</c:v>
                </c:pt>
                <c:pt idx="361">
                  <c:v>117.92</c:v>
                </c:pt>
              </c:numCache>
            </c:numRef>
          </c:val>
        </c:ser>
        <c:marker val="1"/>
        <c:axId val="100856192"/>
        <c:axId val="100858496"/>
      </c:lineChart>
      <c:catAx>
        <c:axId val="1008561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2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2200" b="0"/>
                  <a:t>data size (GB)</a:t>
                </a:r>
              </a:p>
            </c:rich>
          </c:tx>
          <c:layout>
            <c:manualLayout>
              <c:xMode val="edge"/>
              <c:yMode val="edge"/>
              <c:x val="0.41366719382268075"/>
              <c:y val="0.87455203727064479"/>
            </c:manualLayout>
          </c:layout>
          <c:spPr>
            <a:noFill/>
            <a:ln w="28988">
              <a:noFill/>
            </a:ln>
          </c:spPr>
        </c:title>
        <c:numFmt formatCode="#,##0" sourceLinked="0"/>
        <c:tickLblPos val="nextTo"/>
        <c:spPr>
          <a:ln w="3624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00858496"/>
        <c:crosses val="autoZero"/>
        <c:auto val="1"/>
        <c:lblAlgn val="ctr"/>
        <c:lblOffset val="100"/>
        <c:tickLblSkip val="30"/>
        <c:tickMarkSkip val="30"/>
      </c:catAx>
      <c:valAx>
        <c:axId val="100858496"/>
        <c:scaling>
          <c:orientation val="minMax"/>
          <c:max val="1600"/>
          <c:min val="0"/>
        </c:scaling>
        <c:axPos val="l"/>
        <c:majorGridlines>
          <c:spPr>
            <a:ln w="3624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2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2200" b="0"/>
                  <a:t>Job Running Time (s)</a:t>
                </a:r>
              </a:p>
            </c:rich>
          </c:tx>
          <c:layout>
            <c:manualLayout>
              <c:xMode val="edge"/>
              <c:yMode val="edge"/>
              <c:x val="1.4528046675149172E-2"/>
              <c:y val="0.21652623381591513"/>
            </c:manualLayout>
          </c:layout>
          <c:spPr>
            <a:noFill/>
            <a:ln w="28988">
              <a:noFill/>
            </a:ln>
          </c:spPr>
        </c:title>
        <c:numFmt formatCode="General" sourceLinked="1"/>
        <c:tickLblPos val="nextTo"/>
        <c:spPr>
          <a:ln w="3624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00856192"/>
        <c:crossesAt val="1"/>
        <c:crossBetween val="midCat"/>
      </c:valAx>
      <c:spPr>
        <a:solidFill>
          <a:srgbClr val="FFFFFF"/>
        </a:solidFill>
        <a:ln w="14494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17929212577257123"/>
          <c:y val="0.15288032315798591"/>
          <c:w val="0.29151248024154852"/>
          <c:h val="0.2919723293697617"/>
        </c:manualLayout>
      </c:layout>
      <c:spPr>
        <a:solidFill>
          <a:srgbClr val="FFFFFF"/>
        </a:solidFill>
        <a:ln w="3624">
          <a:solidFill>
            <a:srgbClr val="000000"/>
          </a:solidFill>
          <a:prstDash val="solid"/>
        </a:ln>
      </c:spPr>
      <c:txPr>
        <a:bodyPr/>
        <a:lstStyle/>
        <a:p>
          <a:pPr>
            <a:defRPr sz="125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solidFill>
      <a:srgbClr val="FFFFFF"/>
    </a:solidFill>
    <a:ln w="3624">
      <a:noFill/>
      <a:prstDash val="solid"/>
    </a:ln>
  </c:spPr>
  <c:txPr>
    <a:bodyPr/>
    <a:lstStyle/>
    <a:p>
      <a:pPr>
        <a:defRPr sz="137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E8153-BD78-42A7-8C71-CB6052D421A9}" type="datetimeFigureOut">
              <a:rPr lang="en-US" smtClean="0"/>
              <a:pPr/>
              <a:t>6/15/2009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33C15-84ED-4F47-85C5-1C8981105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DryadInc</a:t>
            </a:r>
            <a:r>
              <a:rPr lang="en-US" b="1" dirty="0" smtClean="0"/>
              <a:t>: Reusing work in large-scale computations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8120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smtClean="0"/>
              <a:t>Lucian </a:t>
            </a:r>
            <a:r>
              <a:rPr lang="en-US" i="1" dirty="0" err="1" smtClean="0"/>
              <a:t>Popa</a:t>
            </a:r>
            <a:r>
              <a:rPr lang="en-US" i="1" baseline="30000" dirty="0" smtClean="0"/>
              <a:t>*+</a:t>
            </a:r>
            <a:r>
              <a:rPr lang="en-US" i="1" dirty="0" smtClean="0"/>
              <a:t>, </a:t>
            </a:r>
            <a:r>
              <a:rPr lang="en-US" i="1" dirty="0" err="1" smtClean="0"/>
              <a:t>Mihai</a:t>
            </a:r>
            <a:r>
              <a:rPr lang="en-US" i="1" dirty="0" smtClean="0"/>
              <a:t> </a:t>
            </a:r>
            <a:r>
              <a:rPr lang="en-US" i="1" dirty="0" err="1" smtClean="0"/>
              <a:t>Budiu</a:t>
            </a:r>
            <a:r>
              <a:rPr lang="en-US" i="1" baseline="30000" dirty="0" smtClean="0"/>
              <a:t>+</a:t>
            </a:r>
            <a:r>
              <a:rPr lang="en-US" i="1" dirty="0" smtClean="0"/>
              <a:t>, </a:t>
            </a:r>
          </a:p>
          <a:p>
            <a:r>
              <a:rPr lang="en-US" i="1" dirty="0" smtClean="0"/>
              <a:t>Yuan Yu</a:t>
            </a:r>
            <a:r>
              <a:rPr lang="en-US" i="1" baseline="30000" dirty="0" smtClean="0"/>
              <a:t>+</a:t>
            </a:r>
            <a:r>
              <a:rPr lang="en-US" i="1" dirty="0" smtClean="0"/>
              <a:t>, Michael </a:t>
            </a:r>
            <a:r>
              <a:rPr lang="en-US" i="1" dirty="0" err="1" smtClean="0"/>
              <a:t>Isard</a:t>
            </a:r>
            <a:r>
              <a:rPr lang="en-US" i="1" baseline="30000" dirty="0" smtClean="0"/>
              <a:t>+</a:t>
            </a:r>
            <a:endParaRPr lang="en-US" i="1" dirty="0" smtClean="0"/>
          </a:p>
          <a:p>
            <a:pPr algn="l"/>
            <a:endParaRPr lang="en-US" sz="2600" baseline="30000" dirty="0" smtClean="0"/>
          </a:p>
          <a:p>
            <a:pPr algn="l"/>
            <a:r>
              <a:rPr lang="en-US" sz="2600" baseline="30000" dirty="0" smtClean="0"/>
              <a:t>+</a:t>
            </a:r>
            <a:r>
              <a:rPr lang="en-US" sz="2600" dirty="0" smtClean="0"/>
              <a:t> Microsoft Research Silicon Valley</a:t>
            </a:r>
          </a:p>
          <a:p>
            <a:pPr algn="l"/>
            <a:r>
              <a:rPr lang="en-US" sz="2600" baseline="30000" dirty="0" smtClean="0"/>
              <a:t>*</a:t>
            </a:r>
            <a:r>
              <a:rPr lang="en-US" sz="2600" dirty="0" smtClean="0"/>
              <a:t> UC Berkeley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4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Knowledge Can Help</a:t>
            </a:r>
            <a:endParaRPr lang="en-US" dirty="0"/>
          </a:p>
        </p:txBody>
      </p:sp>
      <p:sp>
        <p:nvSpPr>
          <p:cNvPr id="50" name="Oval 127"/>
          <p:cNvSpPr>
            <a:spLocks noChangeArrowheads="1"/>
          </p:cNvSpPr>
          <p:nvPr/>
        </p:nvSpPr>
        <p:spPr bwMode="auto">
          <a:xfrm>
            <a:off x="2743295" y="4270156"/>
            <a:ext cx="4635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51" name="AutoShape 129"/>
          <p:cNvCxnSpPr>
            <a:cxnSpLocks noChangeShapeType="1"/>
          </p:cNvCxnSpPr>
          <p:nvPr/>
        </p:nvCxnSpPr>
        <p:spPr bwMode="auto">
          <a:xfrm flipV="1">
            <a:off x="2963957" y="4535269"/>
            <a:ext cx="0" cy="163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2" name="Oval 133"/>
          <p:cNvSpPr>
            <a:spLocks noChangeArrowheads="1"/>
          </p:cNvSpPr>
          <p:nvPr/>
        </p:nvSpPr>
        <p:spPr bwMode="auto">
          <a:xfrm>
            <a:off x="3574548" y="4698781"/>
            <a:ext cx="4635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I2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3" name="AutoShape 135"/>
          <p:cNvCxnSpPr>
            <a:cxnSpLocks noChangeShapeType="1"/>
            <a:stCxn id="52" idx="0"/>
          </p:cNvCxnSpPr>
          <p:nvPr/>
        </p:nvCxnSpPr>
        <p:spPr bwMode="auto">
          <a:xfrm flipV="1">
            <a:off x="3806323" y="4535269"/>
            <a:ext cx="0" cy="163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" name="Oval 139"/>
          <p:cNvSpPr>
            <a:spLocks noChangeArrowheads="1"/>
          </p:cNvSpPr>
          <p:nvPr/>
        </p:nvSpPr>
        <p:spPr bwMode="auto">
          <a:xfrm>
            <a:off x="3575050" y="4270156"/>
            <a:ext cx="4635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5" name="Oval 151"/>
          <p:cNvSpPr>
            <a:spLocks noChangeArrowheads="1"/>
          </p:cNvSpPr>
          <p:nvPr/>
        </p:nvSpPr>
        <p:spPr bwMode="auto">
          <a:xfrm>
            <a:off x="3143035" y="3579597"/>
            <a:ext cx="457200" cy="26987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56" name="AutoShape 152"/>
          <p:cNvCxnSpPr>
            <a:cxnSpLocks noChangeShapeType="1"/>
            <a:stCxn id="50" idx="0"/>
            <a:endCxn id="55" idx="4"/>
          </p:cNvCxnSpPr>
          <p:nvPr/>
        </p:nvCxnSpPr>
        <p:spPr bwMode="auto">
          <a:xfrm rot="5400000" flipH="1" flipV="1">
            <a:off x="2963011" y="3861534"/>
            <a:ext cx="420687" cy="3965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7" name="AutoShape 153"/>
          <p:cNvCxnSpPr>
            <a:cxnSpLocks noChangeShapeType="1"/>
            <a:stCxn id="54" idx="0"/>
            <a:endCxn id="55" idx="4"/>
          </p:cNvCxnSpPr>
          <p:nvPr/>
        </p:nvCxnSpPr>
        <p:spPr bwMode="auto">
          <a:xfrm rot="16200000" flipV="1">
            <a:off x="3378888" y="3842219"/>
            <a:ext cx="420684" cy="435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8" name="AutoShape 154"/>
          <p:cNvCxnSpPr>
            <a:cxnSpLocks noChangeShapeType="1"/>
            <a:stCxn id="55" idx="0"/>
          </p:cNvCxnSpPr>
          <p:nvPr/>
        </p:nvCxnSpPr>
        <p:spPr bwMode="auto">
          <a:xfrm rot="16200000" flipV="1">
            <a:off x="3258286" y="3466245"/>
            <a:ext cx="219075" cy="7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3" name="Oval 133"/>
          <p:cNvSpPr>
            <a:spLocks noChangeArrowheads="1"/>
          </p:cNvSpPr>
          <p:nvPr/>
        </p:nvSpPr>
        <p:spPr bwMode="auto">
          <a:xfrm>
            <a:off x="2744215" y="4687669"/>
            <a:ext cx="4635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I1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Oval 155"/>
          <p:cNvSpPr>
            <a:spLocks noChangeArrowheads="1"/>
          </p:cNvSpPr>
          <p:nvPr/>
        </p:nvSpPr>
        <p:spPr bwMode="auto">
          <a:xfrm>
            <a:off x="3177351" y="3087469"/>
            <a:ext cx="3873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endParaRPr lang="en-US"/>
          </a:p>
        </p:txBody>
      </p:sp>
      <p:sp>
        <p:nvSpPr>
          <p:cNvPr id="77" name="Oval 122"/>
          <p:cNvSpPr>
            <a:spLocks noChangeArrowheads="1"/>
          </p:cNvSpPr>
          <p:nvPr/>
        </p:nvSpPr>
        <p:spPr bwMode="auto">
          <a:xfrm>
            <a:off x="3140826" y="3081252"/>
            <a:ext cx="463550" cy="273050"/>
          </a:xfrm>
          <a:prstGeom prst="ellipse">
            <a:avLst/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40"/>
          <p:cNvSpPr>
            <a:spLocks noChangeShapeType="1"/>
          </p:cNvSpPr>
          <p:nvPr/>
        </p:nvSpPr>
        <p:spPr bwMode="auto">
          <a:xfrm>
            <a:off x="2514600" y="2667000"/>
            <a:ext cx="533400" cy="381000"/>
          </a:xfrm>
          <a:prstGeom prst="line">
            <a:avLst/>
          </a:prstGeom>
          <a:noFill/>
          <a:ln w="28575">
            <a:solidFill>
              <a:schemeClr val="accent2">
                <a:lumMod val="75000"/>
              </a:schemeClr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" name="Text Box 39"/>
          <p:cNvSpPr txBox="1">
            <a:spLocks noChangeArrowheads="1"/>
          </p:cNvSpPr>
          <p:nvPr/>
        </p:nvSpPr>
        <p:spPr bwMode="auto">
          <a:xfrm>
            <a:off x="381000" y="1600200"/>
            <a:ext cx="29718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3200" dirty="0" smtClean="0">
                <a:solidFill>
                  <a:srgbClr val="993366"/>
                </a:solidFill>
              </a:rPr>
              <a:t> </a:t>
            </a:r>
          </a:p>
          <a:p>
            <a:pPr algn="r"/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Reuse Output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4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Knowledge Can Help</a:t>
            </a:r>
            <a:endParaRPr lang="en-US" dirty="0"/>
          </a:p>
        </p:txBody>
      </p:sp>
      <p:sp>
        <p:nvSpPr>
          <p:cNvPr id="50" name="Oval 127"/>
          <p:cNvSpPr>
            <a:spLocks noChangeArrowheads="1"/>
          </p:cNvSpPr>
          <p:nvPr/>
        </p:nvSpPr>
        <p:spPr bwMode="auto">
          <a:xfrm>
            <a:off x="2743295" y="4270156"/>
            <a:ext cx="4635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51" name="AutoShape 129"/>
          <p:cNvCxnSpPr>
            <a:cxnSpLocks noChangeShapeType="1"/>
          </p:cNvCxnSpPr>
          <p:nvPr/>
        </p:nvCxnSpPr>
        <p:spPr bwMode="auto">
          <a:xfrm flipV="1">
            <a:off x="2963957" y="4535269"/>
            <a:ext cx="0" cy="163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2" name="Oval 133"/>
          <p:cNvSpPr>
            <a:spLocks noChangeArrowheads="1"/>
          </p:cNvSpPr>
          <p:nvPr/>
        </p:nvSpPr>
        <p:spPr bwMode="auto">
          <a:xfrm>
            <a:off x="3574548" y="4698781"/>
            <a:ext cx="4635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I2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3" name="AutoShape 135"/>
          <p:cNvCxnSpPr>
            <a:cxnSpLocks noChangeShapeType="1"/>
            <a:stCxn id="52" idx="0"/>
          </p:cNvCxnSpPr>
          <p:nvPr/>
        </p:nvCxnSpPr>
        <p:spPr bwMode="auto">
          <a:xfrm flipV="1">
            <a:off x="3806323" y="4535269"/>
            <a:ext cx="0" cy="163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" name="Oval 139"/>
          <p:cNvSpPr>
            <a:spLocks noChangeArrowheads="1"/>
          </p:cNvSpPr>
          <p:nvPr/>
        </p:nvSpPr>
        <p:spPr bwMode="auto">
          <a:xfrm>
            <a:off x="3575050" y="4270156"/>
            <a:ext cx="4635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5" name="Oval 151"/>
          <p:cNvSpPr>
            <a:spLocks noChangeArrowheads="1"/>
          </p:cNvSpPr>
          <p:nvPr/>
        </p:nvSpPr>
        <p:spPr bwMode="auto">
          <a:xfrm>
            <a:off x="3143035" y="3579597"/>
            <a:ext cx="457200" cy="26987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56" name="AutoShape 152"/>
          <p:cNvCxnSpPr>
            <a:cxnSpLocks noChangeShapeType="1"/>
            <a:stCxn id="50" idx="0"/>
            <a:endCxn id="55" idx="4"/>
          </p:cNvCxnSpPr>
          <p:nvPr/>
        </p:nvCxnSpPr>
        <p:spPr bwMode="auto">
          <a:xfrm rot="5400000" flipH="1" flipV="1">
            <a:off x="2963011" y="3861534"/>
            <a:ext cx="420687" cy="3965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7" name="AutoShape 153"/>
          <p:cNvCxnSpPr>
            <a:cxnSpLocks noChangeShapeType="1"/>
            <a:stCxn id="54" idx="0"/>
            <a:endCxn id="55" idx="4"/>
          </p:cNvCxnSpPr>
          <p:nvPr/>
        </p:nvCxnSpPr>
        <p:spPr bwMode="auto">
          <a:xfrm rot="16200000" flipV="1">
            <a:off x="3378888" y="3842219"/>
            <a:ext cx="420684" cy="435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8" name="AutoShape 154"/>
          <p:cNvCxnSpPr>
            <a:cxnSpLocks noChangeShapeType="1"/>
            <a:stCxn id="55" idx="0"/>
          </p:cNvCxnSpPr>
          <p:nvPr/>
        </p:nvCxnSpPr>
        <p:spPr bwMode="auto">
          <a:xfrm rot="16200000" flipV="1">
            <a:off x="3258286" y="3466245"/>
            <a:ext cx="219075" cy="7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3" name="Oval 133"/>
          <p:cNvSpPr>
            <a:spLocks noChangeArrowheads="1"/>
          </p:cNvSpPr>
          <p:nvPr/>
        </p:nvSpPr>
        <p:spPr bwMode="auto">
          <a:xfrm>
            <a:off x="2744215" y="4687669"/>
            <a:ext cx="4635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I1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Oval 155"/>
          <p:cNvSpPr>
            <a:spLocks noChangeArrowheads="1"/>
          </p:cNvSpPr>
          <p:nvPr/>
        </p:nvSpPr>
        <p:spPr bwMode="auto">
          <a:xfrm>
            <a:off x="3177351" y="3087469"/>
            <a:ext cx="3873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endParaRPr lang="en-US"/>
          </a:p>
        </p:txBody>
      </p:sp>
      <p:sp>
        <p:nvSpPr>
          <p:cNvPr id="65" name="AutoShape 96"/>
          <p:cNvSpPr>
            <a:spLocks noChangeArrowheads="1"/>
          </p:cNvSpPr>
          <p:nvPr/>
        </p:nvSpPr>
        <p:spPr bwMode="auto">
          <a:xfrm>
            <a:off x="4743259" y="3429000"/>
            <a:ext cx="609600" cy="990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" name="AutoShape 152"/>
          <p:cNvCxnSpPr>
            <a:cxnSpLocks noChangeShapeType="1"/>
            <a:stCxn id="64" idx="7"/>
          </p:cNvCxnSpPr>
          <p:nvPr/>
        </p:nvCxnSpPr>
        <p:spPr bwMode="auto">
          <a:xfrm rot="5400000" flipH="1" flipV="1">
            <a:off x="3708796" y="2618587"/>
            <a:ext cx="308049" cy="7096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7" name="AutoShape 154"/>
          <p:cNvCxnSpPr>
            <a:cxnSpLocks noChangeShapeType="1"/>
            <a:endCxn id="68" idx="4"/>
          </p:cNvCxnSpPr>
          <p:nvPr/>
        </p:nvCxnSpPr>
        <p:spPr bwMode="auto">
          <a:xfrm rot="16200000" flipV="1">
            <a:off x="4104314" y="2436176"/>
            <a:ext cx="219075" cy="7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8" name="Oval 155"/>
          <p:cNvSpPr>
            <a:spLocks noChangeArrowheads="1"/>
          </p:cNvSpPr>
          <p:nvPr/>
        </p:nvSpPr>
        <p:spPr bwMode="auto">
          <a:xfrm>
            <a:off x="4016359" y="2057400"/>
            <a:ext cx="3873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endParaRPr lang="en-US"/>
          </a:p>
        </p:txBody>
      </p:sp>
      <p:cxnSp>
        <p:nvCxnSpPr>
          <p:cNvPr id="69" name="AutoShape 135"/>
          <p:cNvCxnSpPr>
            <a:cxnSpLocks noChangeShapeType="1"/>
          </p:cNvCxnSpPr>
          <p:nvPr/>
        </p:nvCxnSpPr>
        <p:spPr bwMode="auto">
          <a:xfrm flipV="1">
            <a:off x="5046456" y="3882609"/>
            <a:ext cx="0" cy="163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0" name="Oval 139"/>
          <p:cNvSpPr>
            <a:spLocks noChangeArrowheads="1"/>
          </p:cNvSpPr>
          <p:nvPr/>
        </p:nvSpPr>
        <p:spPr bwMode="auto">
          <a:xfrm>
            <a:off x="4815183" y="3617496"/>
            <a:ext cx="4635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71" name="AutoShape 153"/>
          <p:cNvCxnSpPr>
            <a:cxnSpLocks noChangeShapeType="1"/>
            <a:stCxn id="70" idx="0"/>
            <a:endCxn id="73" idx="4"/>
          </p:cNvCxnSpPr>
          <p:nvPr/>
        </p:nvCxnSpPr>
        <p:spPr bwMode="auto">
          <a:xfrm rot="16200000" flipV="1">
            <a:off x="4235422" y="2805959"/>
            <a:ext cx="798096" cy="8249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2" name="Oval 133"/>
          <p:cNvSpPr>
            <a:spLocks noChangeArrowheads="1"/>
          </p:cNvSpPr>
          <p:nvPr/>
        </p:nvSpPr>
        <p:spPr bwMode="auto">
          <a:xfrm>
            <a:off x="4815183" y="4050632"/>
            <a:ext cx="4635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I3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Oval 8"/>
          <p:cNvSpPr>
            <a:spLocks noChangeArrowheads="1"/>
          </p:cNvSpPr>
          <p:nvPr/>
        </p:nvSpPr>
        <p:spPr bwMode="auto">
          <a:xfrm>
            <a:off x="3993381" y="2546350"/>
            <a:ext cx="457200" cy="273050"/>
          </a:xfrm>
          <a:prstGeom prst="ellipse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4" name="Text Box 18"/>
          <p:cNvSpPr txBox="1">
            <a:spLocks noChangeArrowheads="1"/>
          </p:cNvSpPr>
          <p:nvPr/>
        </p:nvSpPr>
        <p:spPr bwMode="auto">
          <a:xfrm>
            <a:off x="4572000" y="2514600"/>
            <a:ext cx="13715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>
                <a:solidFill>
                  <a:srgbClr val="FF0000"/>
                </a:solidFill>
              </a:rPr>
              <a:t>Merge (Add)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7687" name="Rectangle 88"/>
          <p:cNvSpPr>
            <a:spLocks noChangeArrowheads="1"/>
          </p:cNvSpPr>
          <p:nvPr/>
        </p:nvSpPr>
        <p:spPr bwMode="auto">
          <a:xfrm>
            <a:off x="2438400" y="3369426"/>
            <a:ext cx="2133600" cy="2971800"/>
          </a:xfrm>
          <a:prstGeom prst="rect">
            <a:avLst/>
          </a:prstGeom>
          <a:solidFill>
            <a:srgbClr val="FFFFFF">
              <a:alpha val="7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Oval 122"/>
          <p:cNvSpPr>
            <a:spLocks noChangeArrowheads="1"/>
          </p:cNvSpPr>
          <p:nvPr/>
        </p:nvSpPr>
        <p:spPr bwMode="auto">
          <a:xfrm>
            <a:off x="3140826" y="3081252"/>
            <a:ext cx="463550" cy="273050"/>
          </a:xfrm>
          <a:prstGeom prst="ellipse">
            <a:avLst/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39"/>
          <p:cNvSpPr txBox="1">
            <a:spLocks noChangeArrowheads="1"/>
          </p:cNvSpPr>
          <p:nvPr/>
        </p:nvSpPr>
        <p:spPr bwMode="auto">
          <a:xfrm>
            <a:off x="381000" y="1600200"/>
            <a:ext cx="29718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3200" dirty="0" smtClean="0">
                <a:solidFill>
                  <a:srgbClr val="993366"/>
                </a:solidFill>
              </a:rPr>
              <a:t> </a:t>
            </a:r>
          </a:p>
          <a:p>
            <a:pPr algn="r"/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Previous Output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Text Box 42"/>
          <p:cNvSpPr txBox="1">
            <a:spLocks noChangeArrowheads="1"/>
          </p:cNvSpPr>
          <p:nvPr/>
        </p:nvSpPr>
        <p:spPr bwMode="auto">
          <a:xfrm>
            <a:off x="5486400" y="4953000"/>
            <a:ext cx="3048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rgbClr val="CC6600"/>
                </a:solidFill>
              </a:rPr>
              <a:t>Incremental </a:t>
            </a:r>
            <a:r>
              <a:rPr lang="en-US" sz="3200" dirty="0" smtClean="0">
                <a:solidFill>
                  <a:srgbClr val="CC6600"/>
                </a:solidFill>
              </a:rPr>
              <a:t>DAG</a:t>
            </a:r>
            <a:endParaRPr lang="en-US" sz="3200" dirty="0">
              <a:solidFill>
                <a:srgbClr val="CC6600"/>
              </a:solidFill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 flipH="1" flipV="1">
            <a:off x="5410200" y="4343400"/>
            <a:ext cx="533400" cy="609600"/>
          </a:xfrm>
          <a:prstGeom prst="line">
            <a:avLst/>
          </a:prstGeom>
          <a:noFill/>
          <a:ln w="28575">
            <a:solidFill>
              <a:srgbClr val="CC66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2514600" y="2667000"/>
            <a:ext cx="533400" cy="381000"/>
          </a:xfrm>
          <a:prstGeom prst="line">
            <a:avLst/>
          </a:prstGeom>
          <a:noFill/>
          <a:ln w="28575">
            <a:solidFill>
              <a:schemeClr val="accent2">
                <a:lumMod val="75000"/>
              </a:schemeClr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4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 – </a:t>
            </a:r>
            <a:r>
              <a:rPr lang="en-US" dirty="0" err="1" smtClean="0"/>
              <a:t>MERgeable</a:t>
            </a:r>
            <a:r>
              <a:rPr lang="en-US" dirty="0" smtClean="0"/>
              <a:t> Computation</a:t>
            </a:r>
            <a:endParaRPr lang="en-US" dirty="0"/>
          </a:p>
        </p:txBody>
      </p:sp>
      <p:sp>
        <p:nvSpPr>
          <p:cNvPr id="50" name="Oval 127"/>
          <p:cNvSpPr>
            <a:spLocks noChangeArrowheads="1"/>
          </p:cNvSpPr>
          <p:nvPr/>
        </p:nvSpPr>
        <p:spPr bwMode="auto">
          <a:xfrm>
            <a:off x="2743295" y="4270156"/>
            <a:ext cx="4635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51" name="AutoShape 129"/>
          <p:cNvCxnSpPr>
            <a:cxnSpLocks noChangeShapeType="1"/>
          </p:cNvCxnSpPr>
          <p:nvPr/>
        </p:nvCxnSpPr>
        <p:spPr bwMode="auto">
          <a:xfrm flipV="1">
            <a:off x="2963957" y="4535269"/>
            <a:ext cx="0" cy="163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2" name="Oval 133"/>
          <p:cNvSpPr>
            <a:spLocks noChangeArrowheads="1"/>
          </p:cNvSpPr>
          <p:nvPr/>
        </p:nvSpPr>
        <p:spPr bwMode="auto">
          <a:xfrm>
            <a:off x="3574548" y="4698781"/>
            <a:ext cx="4635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I2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3" name="AutoShape 135"/>
          <p:cNvCxnSpPr>
            <a:cxnSpLocks noChangeShapeType="1"/>
            <a:stCxn id="52" idx="0"/>
          </p:cNvCxnSpPr>
          <p:nvPr/>
        </p:nvCxnSpPr>
        <p:spPr bwMode="auto">
          <a:xfrm flipV="1">
            <a:off x="3806323" y="4535269"/>
            <a:ext cx="0" cy="163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" name="Oval 139"/>
          <p:cNvSpPr>
            <a:spLocks noChangeArrowheads="1"/>
          </p:cNvSpPr>
          <p:nvPr/>
        </p:nvSpPr>
        <p:spPr bwMode="auto">
          <a:xfrm>
            <a:off x="3575050" y="4270156"/>
            <a:ext cx="4635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5" name="Oval 151"/>
          <p:cNvSpPr>
            <a:spLocks noChangeArrowheads="1"/>
          </p:cNvSpPr>
          <p:nvPr/>
        </p:nvSpPr>
        <p:spPr bwMode="auto">
          <a:xfrm>
            <a:off x="3143035" y="3579597"/>
            <a:ext cx="457200" cy="26987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56" name="AutoShape 152"/>
          <p:cNvCxnSpPr>
            <a:cxnSpLocks noChangeShapeType="1"/>
            <a:stCxn id="50" idx="0"/>
            <a:endCxn id="55" idx="4"/>
          </p:cNvCxnSpPr>
          <p:nvPr/>
        </p:nvCxnSpPr>
        <p:spPr bwMode="auto">
          <a:xfrm rot="5400000" flipH="1" flipV="1">
            <a:off x="2963011" y="3861534"/>
            <a:ext cx="420687" cy="3965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7" name="AutoShape 153"/>
          <p:cNvCxnSpPr>
            <a:cxnSpLocks noChangeShapeType="1"/>
            <a:stCxn id="54" idx="0"/>
            <a:endCxn id="55" idx="4"/>
          </p:cNvCxnSpPr>
          <p:nvPr/>
        </p:nvCxnSpPr>
        <p:spPr bwMode="auto">
          <a:xfrm rot="16200000" flipV="1">
            <a:off x="3378888" y="3842219"/>
            <a:ext cx="420684" cy="435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8" name="AutoShape 154"/>
          <p:cNvCxnSpPr>
            <a:cxnSpLocks noChangeShapeType="1"/>
            <a:stCxn id="55" idx="0"/>
          </p:cNvCxnSpPr>
          <p:nvPr/>
        </p:nvCxnSpPr>
        <p:spPr bwMode="auto">
          <a:xfrm rot="16200000" flipV="1">
            <a:off x="3258286" y="3466245"/>
            <a:ext cx="219075" cy="7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3" name="Oval 133"/>
          <p:cNvSpPr>
            <a:spLocks noChangeArrowheads="1"/>
          </p:cNvSpPr>
          <p:nvPr/>
        </p:nvSpPr>
        <p:spPr bwMode="auto">
          <a:xfrm>
            <a:off x="2744215" y="4687669"/>
            <a:ext cx="4635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I1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Oval 155"/>
          <p:cNvSpPr>
            <a:spLocks noChangeArrowheads="1"/>
          </p:cNvSpPr>
          <p:nvPr/>
        </p:nvSpPr>
        <p:spPr bwMode="auto">
          <a:xfrm>
            <a:off x="3177351" y="3087469"/>
            <a:ext cx="3873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endParaRPr lang="en-US"/>
          </a:p>
        </p:txBody>
      </p:sp>
      <p:sp>
        <p:nvSpPr>
          <p:cNvPr id="65" name="AutoShape 96"/>
          <p:cNvSpPr>
            <a:spLocks noChangeArrowheads="1"/>
          </p:cNvSpPr>
          <p:nvPr/>
        </p:nvSpPr>
        <p:spPr bwMode="auto">
          <a:xfrm>
            <a:off x="4743259" y="3429000"/>
            <a:ext cx="609600" cy="990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" name="AutoShape 152"/>
          <p:cNvCxnSpPr>
            <a:cxnSpLocks noChangeShapeType="1"/>
            <a:stCxn id="64" idx="7"/>
          </p:cNvCxnSpPr>
          <p:nvPr/>
        </p:nvCxnSpPr>
        <p:spPr bwMode="auto">
          <a:xfrm rot="5400000" flipH="1" flipV="1">
            <a:off x="3708796" y="2618587"/>
            <a:ext cx="308049" cy="7096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7" name="AutoShape 154"/>
          <p:cNvCxnSpPr>
            <a:cxnSpLocks noChangeShapeType="1"/>
            <a:endCxn id="68" idx="4"/>
          </p:cNvCxnSpPr>
          <p:nvPr/>
        </p:nvCxnSpPr>
        <p:spPr bwMode="auto">
          <a:xfrm rot="16200000" flipV="1">
            <a:off x="4104314" y="2436176"/>
            <a:ext cx="219075" cy="7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8" name="Oval 155"/>
          <p:cNvSpPr>
            <a:spLocks noChangeArrowheads="1"/>
          </p:cNvSpPr>
          <p:nvPr/>
        </p:nvSpPr>
        <p:spPr bwMode="auto">
          <a:xfrm>
            <a:off x="4016359" y="2057400"/>
            <a:ext cx="3873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endParaRPr lang="en-US"/>
          </a:p>
        </p:txBody>
      </p:sp>
      <p:cxnSp>
        <p:nvCxnSpPr>
          <p:cNvPr id="69" name="AutoShape 135"/>
          <p:cNvCxnSpPr>
            <a:cxnSpLocks noChangeShapeType="1"/>
          </p:cNvCxnSpPr>
          <p:nvPr/>
        </p:nvCxnSpPr>
        <p:spPr bwMode="auto">
          <a:xfrm flipV="1">
            <a:off x="5046456" y="3882609"/>
            <a:ext cx="0" cy="163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0" name="Oval 139"/>
          <p:cNvSpPr>
            <a:spLocks noChangeArrowheads="1"/>
          </p:cNvSpPr>
          <p:nvPr/>
        </p:nvSpPr>
        <p:spPr bwMode="auto">
          <a:xfrm>
            <a:off x="4815183" y="3617496"/>
            <a:ext cx="4635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71" name="AutoShape 153"/>
          <p:cNvCxnSpPr>
            <a:cxnSpLocks noChangeShapeType="1"/>
            <a:stCxn id="70" idx="0"/>
            <a:endCxn id="73" idx="4"/>
          </p:cNvCxnSpPr>
          <p:nvPr/>
        </p:nvCxnSpPr>
        <p:spPr bwMode="auto">
          <a:xfrm rot="16200000" flipV="1">
            <a:off x="4235422" y="2805959"/>
            <a:ext cx="798096" cy="8249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2" name="Oval 133"/>
          <p:cNvSpPr>
            <a:spLocks noChangeArrowheads="1"/>
          </p:cNvSpPr>
          <p:nvPr/>
        </p:nvSpPr>
        <p:spPr bwMode="auto">
          <a:xfrm>
            <a:off x="4815183" y="4050632"/>
            <a:ext cx="4635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I3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Oval 8"/>
          <p:cNvSpPr>
            <a:spLocks noChangeArrowheads="1"/>
          </p:cNvSpPr>
          <p:nvPr/>
        </p:nvSpPr>
        <p:spPr bwMode="auto">
          <a:xfrm>
            <a:off x="3993381" y="2546350"/>
            <a:ext cx="457200" cy="273050"/>
          </a:xfrm>
          <a:prstGeom prst="ellipse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4" name="Text Box 18"/>
          <p:cNvSpPr txBox="1">
            <a:spLocks noChangeArrowheads="1"/>
          </p:cNvSpPr>
          <p:nvPr/>
        </p:nvSpPr>
        <p:spPr bwMode="auto">
          <a:xfrm>
            <a:off x="4572000" y="2514600"/>
            <a:ext cx="13715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>
                <a:solidFill>
                  <a:srgbClr val="FF0000"/>
                </a:solidFill>
              </a:rPr>
              <a:t>Merge (Add)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7687" name="Rectangle 88"/>
          <p:cNvSpPr>
            <a:spLocks noChangeArrowheads="1"/>
          </p:cNvSpPr>
          <p:nvPr/>
        </p:nvSpPr>
        <p:spPr bwMode="auto">
          <a:xfrm>
            <a:off x="2438400" y="3369426"/>
            <a:ext cx="2133600" cy="2971800"/>
          </a:xfrm>
          <a:prstGeom prst="rect">
            <a:avLst/>
          </a:prstGeom>
          <a:solidFill>
            <a:srgbClr val="FFFFFF">
              <a:alpha val="7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Oval 122"/>
          <p:cNvSpPr>
            <a:spLocks noChangeArrowheads="1"/>
          </p:cNvSpPr>
          <p:nvPr/>
        </p:nvSpPr>
        <p:spPr bwMode="auto">
          <a:xfrm>
            <a:off x="3140826" y="3081252"/>
            <a:ext cx="463550" cy="273050"/>
          </a:xfrm>
          <a:prstGeom prst="ellipse">
            <a:avLst/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381000" y="3276600"/>
            <a:ext cx="2895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Automatically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Inferred</a:t>
            </a:r>
          </a:p>
        </p:txBody>
      </p:sp>
      <p:sp>
        <p:nvSpPr>
          <p:cNvPr id="31" name="Line 16"/>
          <p:cNvSpPr>
            <a:spLocks noChangeShapeType="1"/>
          </p:cNvSpPr>
          <p:nvPr/>
        </p:nvSpPr>
        <p:spPr bwMode="auto">
          <a:xfrm flipV="1">
            <a:off x="1752600" y="3200400"/>
            <a:ext cx="1219200" cy="152400"/>
          </a:xfrm>
          <a:prstGeom prst="line">
            <a:avLst/>
          </a:prstGeom>
          <a:noFill/>
          <a:ln w="28575">
            <a:solidFill>
              <a:schemeClr val="accent2">
                <a:lumMod val="75000"/>
              </a:schemeClr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5715000" y="4876800"/>
            <a:ext cx="2667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rgbClr val="CC6600"/>
                </a:solidFill>
              </a:rPr>
              <a:t>Automatically Built</a:t>
            </a:r>
          </a:p>
        </p:txBody>
      </p:sp>
      <p:sp>
        <p:nvSpPr>
          <p:cNvPr id="33" name="Line 18"/>
          <p:cNvSpPr>
            <a:spLocks noChangeShapeType="1"/>
          </p:cNvSpPr>
          <p:nvPr/>
        </p:nvSpPr>
        <p:spPr bwMode="auto">
          <a:xfrm flipH="1" flipV="1">
            <a:off x="5486400" y="4191000"/>
            <a:ext cx="685800" cy="838200"/>
          </a:xfrm>
          <a:prstGeom prst="line">
            <a:avLst/>
          </a:prstGeom>
          <a:noFill/>
          <a:ln w="28575">
            <a:solidFill>
              <a:srgbClr val="CC66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24"/>
          <p:cNvSpPr>
            <a:spLocks noChangeShapeType="1"/>
          </p:cNvSpPr>
          <p:nvPr/>
        </p:nvSpPr>
        <p:spPr bwMode="auto">
          <a:xfrm>
            <a:off x="2971800" y="2362200"/>
            <a:ext cx="8382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533400" y="2057400"/>
            <a:ext cx="2895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rgbClr val="FF0000"/>
                </a:solidFill>
              </a:rPr>
              <a:t>User-specified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4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 – </a:t>
            </a:r>
            <a:r>
              <a:rPr lang="en-US" dirty="0" err="1" smtClean="0"/>
              <a:t>MERgeable</a:t>
            </a:r>
            <a:r>
              <a:rPr lang="en-US" dirty="0" smtClean="0"/>
              <a:t> Computation</a:t>
            </a:r>
            <a:endParaRPr lang="en-US" dirty="0"/>
          </a:p>
        </p:txBody>
      </p:sp>
      <p:sp>
        <p:nvSpPr>
          <p:cNvPr id="50" name="Oval 127"/>
          <p:cNvSpPr>
            <a:spLocks noChangeArrowheads="1"/>
          </p:cNvSpPr>
          <p:nvPr/>
        </p:nvSpPr>
        <p:spPr bwMode="auto">
          <a:xfrm>
            <a:off x="2743295" y="4270156"/>
            <a:ext cx="4635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51" name="AutoShape 129"/>
          <p:cNvCxnSpPr>
            <a:cxnSpLocks noChangeShapeType="1"/>
          </p:cNvCxnSpPr>
          <p:nvPr/>
        </p:nvCxnSpPr>
        <p:spPr bwMode="auto">
          <a:xfrm flipV="1">
            <a:off x="2963957" y="4535269"/>
            <a:ext cx="0" cy="163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2" name="Oval 133"/>
          <p:cNvSpPr>
            <a:spLocks noChangeArrowheads="1"/>
          </p:cNvSpPr>
          <p:nvPr/>
        </p:nvSpPr>
        <p:spPr bwMode="auto">
          <a:xfrm>
            <a:off x="3574548" y="4698781"/>
            <a:ext cx="4635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I2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3" name="AutoShape 135"/>
          <p:cNvCxnSpPr>
            <a:cxnSpLocks noChangeShapeType="1"/>
            <a:stCxn id="52" idx="0"/>
          </p:cNvCxnSpPr>
          <p:nvPr/>
        </p:nvCxnSpPr>
        <p:spPr bwMode="auto">
          <a:xfrm flipV="1">
            <a:off x="3806323" y="4535269"/>
            <a:ext cx="0" cy="163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" name="Oval 139"/>
          <p:cNvSpPr>
            <a:spLocks noChangeArrowheads="1"/>
          </p:cNvSpPr>
          <p:nvPr/>
        </p:nvSpPr>
        <p:spPr bwMode="auto">
          <a:xfrm>
            <a:off x="3575050" y="4270156"/>
            <a:ext cx="4635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5" name="Oval 151"/>
          <p:cNvSpPr>
            <a:spLocks noChangeArrowheads="1"/>
          </p:cNvSpPr>
          <p:nvPr/>
        </p:nvSpPr>
        <p:spPr bwMode="auto">
          <a:xfrm>
            <a:off x="3143035" y="3579597"/>
            <a:ext cx="457200" cy="26987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56" name="AutoShape 152"/>
          <p:cNvCxnSpPr>
            <a:cxnSpLocks noChangeShapeType="1"/>
            <a:stCxn id="50" idx="0"/>
            <a:endCxn id="55" idx="4"/>
          </p:cNvCxnSpPr>
          <p:nvPr/>
        </p:nvCxnSpPr>
        <p:spPr bwMode="auto">
          <a:xfrm rot="5400000" flipH="1" flipV="1">
            <a:off x="2963011" y="3861534"/>
            <a:ext cx="420687" cy="3965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7" name="AutoShape 153"/>
          <p:cNvCxnSpPr>
            <a:cxnSpLocks noChangeShapeType="1"/>
            <a:stCxn id="54" idx="0"/>
            <a:endCxn id="55" idx="4"/>
          </p:cNvCxnSpPr>
          <p:nvPr/>
        </p:nvCxnSpPr>
        <p:spPr bwMode="auto">
          <a:xfrm rot="16200000" flipV="1">
            <a:off x="3378888" y="3842219"/>
            <a:ext cx="420684" cy="435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8" name="AutoShape 154"/>
          <p:cNvCxnSpPr>
            <a:cxnSpLocks noChangeShapeType="1"/>
            <a:stCxn id="55" idx="0"/>
          </p:cNvCxnSpPr>
          <p:nvPr/>
        </p:nvCxnSpPr>
        <p:spPr bwMode="auto">
          <a:xfrm rot="16200000" flipV="1">
            <a:off x="3258286" y="3466245"/>
            <a:ext cx="219075" cy="7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3" name="Oval 133"/>
          <p:cNvSpPr>
            <a:spLocks noChangeArrowheads="1"/>
          </p:cNvSpPr>
          <p:nvPr/>
        </p:nvSpPr>
        <p:spPr bwMode="auto">
          <a:xfrm>
            <a:off x="2744215" y="4687669"/>
            <a:ext cx="4635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I1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Oval 155"/>
          <p:cNvSpPr>
            <a:spLocks noChangeArrowheads="1"/>
          </p:cNvSpPr>
          <p:nvPr/>
        </p:nvSpPr>
        <p:spPr bwMode="auto">
          <a:xfrm>
            <a:off x="3177351" y="3087469"/>
            <a:ext cx="3873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endParaRPr lang="en-US"/>
          </a:p>
        </p:txBody>
      </p:sp>
      <p:cxnSp>
        <p:nvCxnSpPr>
          <p:cNvPr id="66" name="AutoShape 152"/>
          <p:cNvCxnSpPr>
            <a:cxnSpLocks noChangeShapeType="1"/>
            <a:stCxn id="64" idx="7"/>
          </p:cNvCxnSpPr>
          <p:nvPr/>
        </p:nvCxnSpPr>
        <p:spPr bwMode="auto">
          <a:xfrm rot="5400000" flipH="1" flipV="1">
            <a:off x="3708796" y="2618587"/>
            <a:ext cx="308049" cy="7096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7" name="AutoShape 154"/>
          <p:cNvCxnSpPr>
            <a:cxnSpLocks noChangeShapeType="1"/>
            <a:endCxn id="68" idx="4"/>
          </p:cNvCxnSpPr>
          <p:nvPr/>
        </p:nvCxnSpPr>
        <p:spPr bwMode="auto">
          <a:xfrm rot="16200000" flipV="1">
            <a:off x="4104314" y="2436176"/>
            <a:ext cx="219075" cy="7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8" name="Oval 155"/>
          <p:cNvSpPr>
            <a:spLocks noChangeArrowheads="1"/>
          </p:cNvSpPr>
          <p:nvPr/>
        </p:nvSpPr>
        <p:spPr bwMode="auto">
          <a:xfrm>
            <a:off x="4016359" y="2057400"/>
            <a:ext cx="3873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endParaRPr lang="en-US"/>
          </a:p>
        </p:txBody>
      </p:sp>
      <p:cxnSp>
        <p:nvCxnSpPr>
          <p:cNvPr id="71" name="AutoShape 153"/>
          <p:cNvCxnSpPr>
            <a:cxnSpLocks noChangeShapeType="1"/>
            <a:stCxn id="46" idx="1"/>
            <a:endCxn id="73" idx="4"/>
          </p:cNvCxnSpPr>
          <p:nvPr/>
        </p:nvCxnSpPr>
        <p:spPr bwMode="auto">
          <a:xfrm rot="16200000" flipV="1">
            <a:off x="4523326" y="2518055"/>
            <a:ext cx="308056" cy="91074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3" name="Oval 8"/>
          <p:cNvSpPr>
            <a:spLocks noChangeArrowheads="1"/>
          </p:cNvSpPr>
          <p:nvPr/>
        </p:nvSpPr>
        <p:spPr bwMode="auto">
          <a:xfrm>
            <a:off x="3993381" y="2546350"/>
            <a:ext cx="457200" cy="273050"/>
          </a:xfrm>
          <a:prstGeom prst="ellipse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7687" name="Rectangle 88"/>
          <p:cNvSpPr>
            <a:spLocks noChangeArrowheads="1"/>
          </p:cNvSpPr>
          <p:nvPr/>
        </p:nvSpPr>
        <p:spPr bwMode="auto">
          <a:xfrm>
            <a:off x="2438400" y="3369426"/>
            <a:ext cx="1828800" cy="1964574"/>
          </a:xfrm>
          <a:prstGeom prst="rect">
            <a:avLst/>
          </a:prstGeom>
          <a:solidFill>
            <a:srgbClr val="FFFFFF">
              <a:alpha val="7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Oval 122"/>
          <p:cNvSpPr>
            <a:spLocks noChangeArrowheads="1"/>
          </p:cNvSpPr>
          <p:nvPr/>
        </p:nvSpPr>
        <p:spPr bwMode="auto">
          <a:xfrm>
            <a:off x="3140826" y="3081252"/>
            <a:ext cx="463550" cy="273050"/>
          </a:xfrm>
          <a:prstGeom prst="ellipse">
            <a:avLst/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27"/>
          <p:cNvSpPr>
            <a:spLocks noChangeArrowheads="1"/>
          </p:cNvSpPr>
          <p:nvPr/>
        </p:nvSpPr>
        <p:spPr bwMode="auto">
          <a:xfrm>
            <a:off x="4641945" y="4270156"/>
            <a:ext cx="4635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7" name="AutoShape 129"/>
          <p:cNvCxnSpPr>
            <a:cxnSpLocks noChangeShapeType="1"/>
          </p:cNvCxnSpPr>
          <p:nvPr/>
        </p:nvCxnSpPr>
        <p:spPr bwMode="auto">
          <a:xfrm flipV="1">
            <a:off x="4862607" y="4535269"/>
            <a:ext cx="0" cy="163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8" name="Oval 133"/>
          <p:cNvSpPr>
            <a:spLocks noChangeArrowheads="1"/>
          </p:cNvSpPr>
          <p:nvPr/>
        </p:nvSpPr>
        <p:spPr bwMode="auto">
          <a:xfrm>
            <a:off x="5473198" y="4698781"/>
            <a:ext cx="4635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I2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9" name="AutoShape 135"/>
          <p:cNvCxnSpPr>
            <a:cxnSpLocks noChangeShapeType="1"/>
            <a:stCxn id="38" idx="0"/>
          </p:cNvCxnSpPr>
          <p:nvPr/>
        </p:nvCxnSpPr>
        <p:spPr bwMode="auto">
          <a:xfrm flipV="1">
            <a:off x="5704973" y="4535269"/>
            <a:ext cx="0" cy="163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0" name="Oval 139"/>
          <p:cNvSpPr>
            <a:spLocks noChangeArrowheads="1"/>
          </p:cNvSpPr>
          <p:nvPr/>
        </p:nvSpPr>
        <p:spPr bwMode="auto">
          <a:xfrm>
            <a:off x="5473700" y="4270156"/>
            <a:ext cx="4635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Oval 151"/>
          <p:cNvSpPr>
            <a:spLocks noChangeArrowheads="1"/>
          </p:cNvSpPr>
          <p:nvPr/>
        </p:nvSpPr>
        <p:spPr bwMode="auto">
          <a:xfrm>
            <a:off x="5041685" y="3579597"/>
            <a:ext cx="457200" cy="26987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2" name="AutoShape 152"/>
          <p:cNvCxnSpPr>
            <a:cxnSpLocks noChangeShapeType="1"/>
            <a:stCxn id="36" idx="0"/>
            <a:endCxn id="41" idx="4"/>
          </p:cNvCxnSpPr>
          <p:nvPr/>
        </p:nvCxnSpPr>
        <p:spPr bwMode="auto">
          <a:xfrm rot="5400000" flipH="1" flipV="1">
            <a:off x="4861661" y="3861534"/>
            <a:ext cx="420687" cy="3965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AutoShape 153"/>
          <p:cNvCxnSpPr>
            <a:cxnSpLocks noChangeShapeType="1"/>
            <a:stCxn id="40" idx="0"/>
            <a:endCxn id="41" idx="4"/>
          </p:cNvCxnSpPr>
          <p:nvPr/>
        </p:nvCxnSpPr>
        <p:spPr bwMode="auto">
          <a:xfrm rot="16200000" flipV="1">
            <a:off x="5277538" y="3842219"/>
            <a:ext cx="420684" cy="435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4" name="AutoShape 154"/>
          <p:cNvCxnSpPr>
            <a:cxnSpLocks noChangeShapeType="1"/>
            <a:stCxn id="41" idx="0"/>
          </p:cNvCxnSpPr>
          <p:nvPr/>
        </p:nvCxnSpPr>
        <p:spPr bwMode="auto">
          <a:xfrm rot="16200000" flipV="1">
            <a:off x="5156936" y="3466245"/>
            <a:ext cx="219075" cy="7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5" name="Oval 133"/>
          <p:cNvSpPr>
            <a:spLocks noChangeArrowheads="1"/>
          </p:cNvSpPr>
          <p:nvPr/>
        </p:nvSpPr>
        <p:spPr bwMode="auto">
          <a:xfrm>
            <a:off x="4642865" y="4697717"/>
            <a:ext cx="4635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I1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Oval 155"/>
          <p:cNvSpPr>
            <a:spLocks noChangeArrowheads="1"/>
          </p:cNvSpPr>
          <p:nvPr/>
        </p:nvSpPr>
        <p:spPr bwMode="auto">
          <a:xfrm>
            <a:off x="5076001" y="3087469"/>
            <a:ext cx="3873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endParaRPr lang="en-US"/>
          </a:p>
        </p:txBody>
      </p:sp>
      <p:sp>
        <p:nvSpPr>
          <p:cNvPr id="47" name="Oval 185" descr="Wide upward diagonal"/>
          <p:cNvSpPr>
            <a:spLocks noChangeArrowheads="1"/>
          </p:cNvSpPr>
          <p:nvPr/>
        </p:nvSpPr>
        <p:spPr bwMode="auto">
          <a:xfrm>
            <a:off x="6318250" y="4712076"/>
            <a:ext cx="463550" cy="273050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I3</a:t>
            </a:r>
            <a:endParaRPr lang="en-US" dirty="0"/>
          </a:p>
        </p:txBody>
      </p:sp>
      <p:sp>
        <p:nvSpPr>
          <p:cNvPr id="49" name="Oval 186" descr="Wide upward diagonal"/>
          <p:cNvSpPr>
            <a:spLocks noChangeArrowheads="1"/>
          </p:cNvSpPr>
          <p:nvPr/>
        </p:nvSpPr>
        <p:spPr bwMode="auto">
          <a:xfrm>
            <a:off x="6318250" y="4275513"/>
            <a:ext cx="463550" cy="273050"/>
          </a:xfrm>
          <a:prstGeom prst="ellipse">
            <a:avLst/>
          </a:prstGeom>
          <a:pattFill prst="wdUpDiag">
            <a:fgClr>
              <a:srgbClr val="00FF00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59" name="AutoShape 187"/>
          <p:cNvCxnSpPr>
            <a:cxnSpLocks noChangeShapeType="1"/>
            <a:stCxn id="47" idx="0"/>
            <a:endCxn id="49" idx="4"/>
          </p:cNvCxnSpPr>
          <p:nvPr/>
        </p:nvCxnSpPr>
        <p:spPr bwMode="auto">
          <a:xfrm flipV="1">
            <a:off x="6550025" y="4548563"/>
            <a:ext cx="0" cy="163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" name="AutoShape 153"/>
          <p:cNvCxnSpPr>
            <a:cxnSpLocks noChangeShapeType="1"/>
            <a:stCxn id="49" idx="0"/>
            <a:endCxn id="41" idx="4"/>
          </p:cNvCxnSpPr>
          <p:nvPr/>
        </p:nvCxnSpPr>
        <p:spPr bwMode="auto">
          <a:xfrm rot="16200000" flipV="1">
            <a:off x="5697135" y="3422623"/>
            <a:ext cx="426041" cy="1279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8" name="AutoShape 113"/>
          <p:cNvSpPr>
            <a:spLocks noChangeArrowheads="1"/>
          </p:cNvSpPr>
          <p:nvPr/>
        </p:nvSpPr>
        <p:spPr bwMode="auto">
          <a:xfrm>
            <a:off x="4572000" y="4684208"/>
            <a:ext cx="1447800" cy="3048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Empty</a:t>
            </a:r>
          </a:p>
        </p:txBody>
      </p:sp>
      <p:sp>
        <p:nvSpPr>
          <p:cNvPr id="79" name="Oval 115"/>
          <p:cNvSpPr>
            <a:spLocks noChangeArrowheads="1"/>
          </p:cNvSpPr>
          <p:nvPr/>
        </p:nvSpPr>
        <p:spPr bwMode="auto">
          <a:xfrm>
            <a:off x="4641850" y="4705910"/>
            <a:ext cx="4635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Oval 116"/>
          <p:cNvSpPr>
            <a:spLocks noChangeArrowheads="1"/>
          </p:cNvSpPr>
          <p:nvPr/>
        </p:nvSpPr>
        <p:spPr bwMode="auto">
          <a:xfrm>
            <a:off x="5476352" y="4705910"/>
            <a:ext cx="463550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Text Box 109"/>
          <p:cNvSpPr txBox="1">
            <a:spLocks noChangeArrowheads="1"/>
          </p:cNvSpPr>
          <p:nvPr/>
        </p:nvSpPr>
        <p:spPr bwMode="auto">
          <a:xfrm>
            <a:off x="381000" y="2133600"/>
            <a:ext cx="2667000" cy="53860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900" dirty="0">
                <a:solidFill>
                  <a:schemeClr val="accent2">
                    <a:lumMod val="75000"/>
                  </a:schemeClr>
                </a:solidFill>
              </a:rPr>
              <a:t>Save to Cache</a:t>
            </a:r>
          </a:p>
        </p:txBody>
      </p:sp>
      <p:sp>
        <p:nvSpPr>
          <p:cNvPr id="83" name="Line 110"/>
          <p:cNvSpPr>
            <a:spLocks noChangeShapeType="1"/>
          </p:cNvSpPr>
          <p:nvPr/>
        </p:nvSpPr>
        <p:spPr bwMode="auto">
          <a:xfrm>
            <a:off x="2057400" y="2590800"/>
            <a:ext cx="1066800" cy="533400"/>
          </a:xfrm>
          <a:prstGeom prst="line">
            <a:avLst/>
          </a:prstGeom>
          <a:noFill/>
          <a:ln w="28575">
            <a:solidFill>
              <a:schemeClr val="accent2">
                <a:lumMod val="75000"/>
              </a:schemeClr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" name="Line 104"/>
          <p:cNvSpPr>
            <a:spLocks noChangeShapeType="1"/>
          </p:cNvSpPr>
          <p:nvPr/>
        </p:nvSpPr>
        <p:spPr bwMode="auto">
          <a:xfrm flipH="1">
            <a:off x="6248400" y="3581400"/>
            <a:ext cx="381000" cy="381000"/>
          </a:xfrm>
          <a:prstGeom prst="line">
            <a:avLst/>
          </a:prstGeom>
          <a:noFill/>
          <a:ln w="28575">
            <a:solidFill>
              <a:srgbClr val="CC66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5" name="Text Box 105"/>
          <p:cNvSpPr txBox="1">
            <a:spLocks noChangeArrowheads="1"/>
          </p:cNvSpPr>
          <p:nvPr/>
        </p:nvSpPr>
        <p:spPr bwMode="auto">
          <a:xfrm>
            <a:off x="5867400" y="2713541"/>
            <a:ext cx="3251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900" dirty="0" smtClean="0">
                <a:solidFill>
                  <a:srgbClr val="CC6600"/>
                </a:solidFill>
              </a:rPr>
              <a:t>Incremental DAG – Remove </a:t>
            </a:r>
            <a:r>
              <a:rPr lang="en-US" sz="2900" dirty="0">
                <a:solidFill>
                  <a:srgbClr val="CC6600"/>
                </a:solidFill>
              </a:rPr>
              <a:t>Old Inputs</a:t>
            </a:r>
          </a:p>
        </p:txBody>
      </p:sp>
      <p:sp>
        <p:nvSpPr>
          <p:cNvPr id="86" name="Text Box 111"/>
          <p:cNvSpPr txBox="1">
            <a:spLocks noChangeArrowheads="1"/>
          </p:cNvSpPr>
          <p:nvPr/>
        </p:nvSpPr>
        <p:spPr bwMode="auto">
          <a:xfrm>
            <a:off x="5562600" y="1676400"/>
            <a:ext cx="2743200" cy="538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900" dirty="0" smtClean="0">
                <a:solidFill>
                  <a:srgbClr val="FF0000"/>
                </a:solidFill>
              </a:rPr>
              <a:t>Merge </a:t>
            </a:r>
            <a:r>
              <a:rPr lang="en-US" sz="2900" dirty="0">
                <a:solidFill>
                  <a:srgbClr val="FF0000"/>
                </a:solidFill>
              </a:rPr>
              <a:t>Vertex</a:t>
            </a:r>
          </a:p>
        </p:txBody>
      </p:sp>
      <p:sp>
        <p:nvSpPr>
          <p:cNvPr id="87" name="Line 112"/>
          <p:cNvSpPr>
            <a:spLocks noChangeShapeType="1"/>
          </p:cNvSpPr>
          <p:nvPr/>
        </p:nvSpPr>
        <p:spPr bwMode="auto">
          <a:xfrm flipH="1">
            <a:off x="4419600" y="1981200"/>
            <a:ext cx="10668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3" grpId="0" animBg="1"/>
      <p:bldP spid="27687" grpId="0" animBg="1"/>
      <p:bldP spid="77" grpId="0" animBg="1"/>
      <p:bldP spid="36" grpId="0" animBg="1"/>
      <p:bldP spid="38" grpId="0" animBg="1"/>
      <p:bldP spid="40" grpId="0" animBg="1"/>
      <p:bldP spid="41" grpId="0" animBg="1"/>
      <p:bldP spid="45" grpId="0" animBg="1"/>
      <p:bldP spid="46" grpId="0" animBg="1"/>
      <p:bldP spid="47" grpId="0" animBg="1"/>
      <p:bldP spid="49" grpId="0" animBg="1"/>
      <p:bldP spid="78" grpId="0" animBg="1"/>
      <p:bldP spid="79" grpId="0" animBg="1"/>
      <p:bldP spid="80" grpId="0" animBg="1"/>
      <p:bldP spid="82" grpId="0" animBg="1"/>
      <p:bldP spid="83" grpId="0" animBg="1"/>
      <p:bldP spid="84" grpId="0" animBg="1"/>
      <p:bldP spid="85" grpId="0"/>
      <p:bldP spid="86" grpId="0"/>
      <p:bldP spid="8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IDE in practice</a:t>
            </a:r>
          </a:p>
        </p:txBody>
      </p:sp>
      <p:pic>
        <p:nvPicPr>
          <p:cNvPr id="24580" name="Picture 3" descr="graph_6_from_4_cach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609881"/>
            <a:ext cx="8534400" cy="1638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5" descr="graph_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08162"/>
            <a:ext cx="914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4" name="Text Box 7"/>
          <p:cNvSpPr txBox="1">
            <a:spLocks noChangeArrowheads="1"/>
          </p:cNvSpPr>
          <p:nvPr/>
        </p:nvSpPr>
        <p:spPr bwMode="auto">
          <a:xfrm>
            <a:off x="304800" y="1752600"/>
            <a:ext cx="2819400" cy="4308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/>
              <a:t>6 input DAG</a:t>
            </a:r>
          </a:p>
        </p:txBody>
      </p:sp>
      <p:sp>
        <p:nvSpPr>
          <p:cNvPr id="24585" name="Text Box 8"/>
          <p:cNvSpPr txBox="1">
            <a:spLocks noChangeArrowheads="1"/>
          </p:cNvSpPr>
          <p:nvPr/>
        </p:nvSpPr>
        <p:spPr bwMode="auto">
          <a:xfrm>
            <a:off x="304800" y="4419600"/>
            <a:ext cx="2819400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 smtClean="0"/>
              <a:t>IDE 6 (4+2) </a:t>
            </a:r>
            <a:r>
              <a:rPr lang="en-US" sz="2200" dirty="0"/>
              <a:t>input </a:t>
            </a:r>
            <a:r>
              <a:rPr lang="en-US" sz="2200" dirty="0" smtClean="0"/>
              <a:t>DAG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3" name="Picture 6" descr="graph1_no_cach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9296" y="1676400"/>
            <a:ext cx="311810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5" descr="graph1_incremental"/>
          <p:cNvPicPr>
            <a:picLocks noChangeAspect="1" noChangeArrowheads="1"/>
          </p:cNvPicPr>
          <p:nvPr/>
        </p:nvPicPr>
        <p:blipFill>
          <a:blip r:embed="rId3"/>
          <a:srcRect l="-2804" t="34327"/>
          <a:stretch>
            <a:fillRect/>
          </a:stretch>
        </p:blipFill>
        <p:spPr bwMode="auto">
          <a:xfrm>
            <a:off x="381000" y="4572000"/>
            <a:ext cx="8382000" cy="174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533400" y="2083713"/>
            <a:ext cx="2971800" cy="4308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/>
              <a:t>9 input DAG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533399" y="4572000"/>
            <a:ext cx="2971801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 smtClean="0"/>
              <a:t>MER 9 (5+4) </a:t>
            </a:r>
            <a:r>
              <a:rPr lang="en-US" sz="2200" dirty="0"/>
              <a:t>input </a:t>
            </a:r>
            <a:r>
              <a:rPr lang="en-US" sz="2200" dirty="0" smtClean="0"/>
              <a:t>DAG</a:t>
            </a:r>
            <a:endParaRPr lang="en-US" sz="220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 in practice</a:t>
            </a:r>
            <a:endParaRPr lang="en-US" dirty="0"/>
          </a:p>
        </p:txBody>
      </p:sp>
      <p:sp>
        <p:nvSpPr>
          <p:cNvPr id="11" name="AutoShape 113"/>
          <p:cNvSpPr>
            <a:spLocks noChangeArrowheads="1"/>
          </p:cNvSpPr>
          <p:nvPr/>
        </p:nvSpPr>
        <p:spPr bwMode="auto">
          <a:xfrm>
            <a:off x="5092788" y="5334000"/>
            <a:ext cx="3733800" cy="18288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Empty</a:t>
            </a:r>
          </a:p>
        </p:txBody>
      </p:sp>
      <p:sp>
        <p:nvSpPr>
          <p:cNvPr id="12" name="AutoShape 113"/>
          <p:cNvSpPr>
            <a:spLocks noChangeArrowheads="1"/>
          </p:cNvSpPr>
          <p:nvPr/>
        </p:nvSpPr>
        <p:spPr bwMode="auto">
          <a:xfrm>
            <a:off x="533400" y="5334000"/>
            <a:ext cx="3733800" cy="18288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Empty</a:t>
            </a:r>
          </a:p>
        </p:txBody>
      </p:sp>
      <p:pic>
        <p:nvPicPr>
          <p:cNvPr id="14" name="Picture 5" descr="graph1_incremental"/>
          <p:cNvPicPr>
            <a:picLocks noChangeAspect="1" noChangeArrowheads="1"/>
          </p:cNvPicPr>
          <p:nvPr/>
        </p:nvPicPr>
        <p:blipFill>
          <a:blip r:embed="rId3"/>
          <a:srcRect l="48598" r="45795" b="91418"/>
          <a:stretch>
            <a:fillRect/>
          </a:stretch>
        </p:blipFill>
        <p:spPr bwMode="auto">
          <a:xfrm>
            <a:off x="4572000" y="439364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– Running time</a:t>
            </a:r>
            <a:endParaRPr lang="en-US" dirty="0"/>
          </a:p>
        </p:txBody>
      </p:sp>
      <p:graphicFrame>
        <p:nvGraphicFramePr>
          <p:cNvPr id="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762000" y="1219200"/>
          <a:ext cx="7577137" cy="5489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32770" y="2135220"/>
            <a:ext cx="107753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t">
            <a:spAutoFit/>
          </a:bodyPr>
          <a:lstStyle/>
          <a:p>
            <a:r>
              <a:rPr lang="en-US" dirty="0" smtClean="0"/>
              <a:t>No Cache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34631" y="2667000"/>
            <a:ext cx="127123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25336" y="3212068"/>
            <a:ext cx="12192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dirty="0" smtClean="0"/>
              <a:t>MER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1295400"/>
            <a:ext cx="61838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Word Histogram Application – 8 nodes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MapReduce</a:t>
            </a:r>
            <a:r>
              <a:rPr lang="en-US" b="1" dirty="0" smtClean="0"/>
              <a:t>: </a:t>
            </a:r>
            <a:r>
              <a:rPr lang="en-US" dirty="0" smtClean="0"/>
              <a:t>just a particular case</a:t>
            </a:r>
            <a:endParaRPr lang="en-US" b="1" dirty="0" smtClean="0"/>
          </a:p>
          <a:p>
            <a:pPr lvl="1"/>
            <a:r>
              <a:rPr lang="en-US" dirty="0" smtClean="0"/>
              <a:t>IDE reuses the output of </a:t>
            </a:r>
            <a:r>
              <a:rPr lang="en-US" dirty="0" err="1" smtClean="0"/>
              <a:t>Mappers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MER requires combined Reduce function</a:t>
            </a:r>
          </a:p>
          <a:p>
            <a:endParaRPr lang="en-US" dirty="0" smtClean="0"/>
          </a:p>
          <a:p>
            <a:r>
              <a:rPr lang="en-US" b="1" dirty="0" smtClean="0"/>
              <a:t>Combine</a:t>
            </a:r>
            <a:r>
              <a:rPr lang="en-US" dirty="0" smtClean="0"/>
              <a:t> </a:t>
            </a:r>
            <a:r>
              <a:rPr lang="en-US" b="1" dirty="0" smtClean="0"/>
              <a:t>IDE with MER:</a:t>
            </a:r>
            <a:r>
              <a:rPr lang="en-US" dirty="0" smtClean="0"/>
              <a:t> benefits don’t add up</a:t>
            </a:r>
          </a:p>
          <a:p>
            <a:pPr lvl="1"/>
            <a:r>
              <a:rPr lang="en-US" dirty="0" smtClean="0"/>
              <a:t>IDE can be used for the incremental DAG at MER</a:t>
            </a:r>
          </a:p>
          <a:p>
            <a:endParaRPr lang="en-US" dirty="0" smtClean="0"/>
          </a:p>
          <a:p>
            <a:r>
              <a:rPr lang="en-US" b="1" dirty="0" smtClean="0"/>
              <a:t>More semantic knowledge:</a:t>
            </a:r>
            <a:r>
              <a:rPr lang="en-US" dirty="0" smtClean="0"/>
              <a:t> further opportunities</a:t>
            </a:r>
          </a:p>
          <a:p>
            <a:pPr lvl="1"/>
            <a:r>
              <a:rPr lang="en-US" dirty="0" smtClean="0"/>
              <a:t>Generate merge function automatically</a:t>
            </a:r>
          </a:p>
          <a:p>
            <a:pPr lvl="1"/>
            <a:r>
              <a:rPr lang="en-US" dirty="0" smtClean="0"/>
              <a:t>Improve incremental DAG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&amp;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Problem:</a:t>
            </a:r>
            <a:r>
              <a:rPr lang="en-US" dirty="0" smtClean="0"/>
              <a:t> reuse work in distributed computations on append-only data</a:t>
            </a:r>
          </a:p>
          <a:p>
            <a:endParaRPr lang="en-US" dirty="0" smtClean="0"/>
          </a:p>
          <a:p>
            <a:r>
              <a:rPr lang="en-US" b="1" dirty="0" smtClean="0"/>
              <a:t>Two methods:</a:t>
            </a:r>
          </a:p>
          <a:p>
            <a:pPr lvl="1"/>
            <a:r>
              <a:rPr lang="en-US" b="1" dirty="0" smtClean="0"/>
              <a:t>INC</a:t>
            </a:r>
            <a:r>
              <a:rPr lang="en-US" dirty="0" smtClean="0"/>
              <a:t> – reuse </a:t>
            </a:r>
            <a:r>
              <a:rPr lang="en-US" dirty="0" err="1" smtClean="0"/>
              <a:t>IDEntical</a:t>
            </a:r>
            <a:r>
              <a:rPr lang="en-US" dirty="0" smtClean="0"/>
              <a:t> past computations</a:t>
            </a:r>
          </a:p>
          <a:p>
            <a:pPr lvl="2"/>
            <a:r>
              <a:rPr lang="en-US" dirty="0" smtClean="0"/>
              <a:t>No user effort</a:t>
            </a:r>
          </a:p>
          <a:p>
            <a:pPr lvl="1"/>
            <a:r>
              <a:rPr lang="en-US" b="1" dirty="0" smtClean="0"/>
              <a:t>MER</a:t>
            </a:r>
            <a:r>
              <a:rPr lang="en-US" dirty="0" smtClean="0"/>
              <a:t> – </a:t>
            </a:r>
            <a:r>
              <a:rPr lang="en-US" dirty="0" err="1" smtClean="0"/>
              <a:t>MERge</a:t>
            </a:r>
            <a:r>
              <a:rPr lang="en-US" dirty="0" smtClean="0"/>
              <a:t> past results with new ones</a:t>
            </a:r>
          </a:p>
          <a:p>
            <a:pPr lvl="2"/>
            <a:r>
              <a:rPr lang="en-US" dirty="0" smtClean="0"/>
              <a:t>Small user effort, potentially larger gains</a:t>
            </a:r>
          </a:p>
          <a:p>
            <a:endParaRPr lang="en-US" dirty="0" smtClean="0"/>
          </a:p>
          <a:p>
            <a:r>
              <a:rPr lang="en-US" dirty="0" smtClean="0"/>
              <a:t>Implemented for </a:t>
            </a:r>
            <a:r>
              <a:rPr lang="en-US" b="1" dirty="0" smtClean="0"/>
              <a:t>Dryad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loud"/>
          <p:cNvSpPr>
            <a:spLocks noChangeAspect="1" noEditPoints="1" noChangeArrowheads="1"/>
          </p:cNvSpPr>
          <p:nvPr/>
        </p:nvSpPr>
        <p:spPr bwMode="auto">
          <a:xfrm rot="21391382" flipV="1">
            <a:off x="279414" y="1743541"/>
            <a:ext cx="7877004" cy="1991417"/>
          </a:xfrm>
          <a:custGeom>
            <a:avLst/>
            <a:gdLst>
              <a:gd name="T0" fmla="*/ 21273 w 21600"/>
              <a:gd name="T1" fmla="*/ 1171575 h 21600"/>
              <a:gd name="T2" fmla="*/ 3429000 w 21600"/>
              <a:gd name="T3" fmla="*/ 2340655 h 21600"/>
              <a:gd name="T4" fmla="*/ 6852285 w 21600"/>
              <a:gd name="T5" fmla="*/ 1171575 h 21600"/>
              <a:gd name="T6" fmla="*/ 3429000 w 21600"/>
              <a:gd name="T7" fmla="*/ 133972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99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Rectangle 30"/>
          <p:cNvSpPr>
            <a:spLocks noChangeArrowheads="1"/>
          </p:cNvSpPr>
          <p:nvPr/>
        </p:nvSpPr>
        <p:spPr bwMode="auto">
          <a:xfrm>
            <a:off x="1447800" y="1371600"/>
            <a:ext cx="32766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5" name="Cloud"/>
          <p:cNvSpPr>
            <a:spLocks noChangeAspect="1" noEditPoints="1" noChangeArrowheads="1"/>
          </p:cNvSpPr>
          <p:nvPr/>
        </p:nvSpPr>
        <p:spPr bwMode="auto">
          <a:xfrm rot="21391382" flipV="1">
            <a:off x="511338" y="1751624"/>
            <a:ext cx="6080157" cy="1986796"/>
          </a:xfrm>
          <a:custGeom>
            <a:avLst/>
            <a:gdLst>
              <a:gd name="T0" fmla="*/ 21273 w 21600"/>
              <a:gd name="T1" fmla="*/ 1171575 h 21600"/>
              <a:gd name="T2" fmla="*/ 3429000 w 21600"/>
              <a:gd name="T3" fmla="*/ 2340655 h 21600"/>
              <a:gd name="T4" fmla="*/ 6852285 w 21600"/>
              <a:gd name="T5" fmla="*/ 1171575 h 21600"/>
              <a:gd name="T6" fmla="*/ 3429000 w 21600"/>
              <a:gd name="T7" fmla="*/ 133972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99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4" name="Cloud"/>
          <p:cNvSpPr>
            <a:spLocks noChangeAspect="1" noEditPoints="1" noChangeArrowheads="1"/>
          </p:cNvSpPr>
          <p:nvPr/>
        </p:nvSpPr>
        <p:spPr bwMode="auto">
          <a:xfrm rot="21391382" flipV="1">
            <a:off x="661783" y="1882779"/>
            <a:ext cx="4349270" cy="1852907"/>
          </a:xfrm>
          <a:custGeom>
            <a:avLst/>
            <a:gdLst>
              <a:gd name="T0" fmla="*/ 21273 w 21600"/>
              <a:gd name="T1" fmla="*/ 1171575 h 21600"/>
              <a:gd name="T2" fmla="*/ 3429000 w 21600"/>
              <a:gd name="T3" fmla="*/ 2340655 h 21600"/>
              <a:gd name="T4" fmla="*/ 6852285 w 21600"/>
              <a:gd name="T5" fmla="*/ 1171575 h 21600"/>
              <a:gd name="T6" fmla="*/ 3429000 w 21600"/>
              <a:gd name="T7" fmla="*/ 133972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99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62000" y="3730980"/>
            <a:ext cx="41148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085850" y="3823055"/>
            <a:ext cx="3873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" name="AutoShape 6"/>
          <p:cNvCxnSpPr>
            <a:cxnSpLocks noChangeShapeType="1"/>
            <a:stCxn id="7" idx="0"/>
          </p:cNvCxnSpPr>
          <p:nvPr/>
        </p:nvCxnSpPr>
        <p:spPr bwMode="auto">
          <a:xfrm flipV="1">
            <a:off x="1279525" y="3478568"/>
            <a:ext cx="4763" cy="3444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479675" y="3823055"/>
            <a:ext cx="3873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" name="AutoShape 9"/>
          <p:cNvCxnSpPr>
            <a:cxnSpLocks noChangeShapeType="1"/>
            <a:stCxn id="9" idx="0"/>
          </p:cNvCxnSpPr>
          <p:nvPr/>
        </p:nvCxnSpPr>
        <p:spPr bwMode="auto">
          <a:xfrm flipV="1">
            <a:off x="2673350" y="3478568"/>
            <a:ext cx="4763" cy="3444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782763" y="3823055"/>
            <a:ext cx="3873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" name="AutoShape 12"/>
          <p:cNvCxnSpPr>
            <a:cxnSpLocks noChangeShapeType="1"/>
            <a:stCxn id="11" idx="0"/>
          </p:cNvCxnSpPr>
          <p:nvPr/>
        </p:nvCxnSpPr>
        <p:spPr bwMode="auto">
          <a:xfrm flipV="1">
            <a:off x="1976438" y="3478568"/>
            <a:ext cx="4762" cy="3444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4260850" y="3823055"/>
            <a:ext cx="3873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" name="AutoShape 15"/>
          <p:cNvCxnSpPr>
            <a:cxnSpLocks noChangeShapeType="1"/>
            <a:stCxn id="13" idx="0"/>
          </p:cNvCxnSpPr>
          <p:nvPr/>
        </p:nvCxnSpPr>
        <p:spPr bwMode="auto">
          <a:xfrm flipV="1">
            <a:off x="4454525" y="3478568"/>
            <a:ext cx="4763" cy="3444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3332163" y="3581400"/>
            <a:ext cx="9286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…</a:t>
            </a:r>
          </a:p>
        </p:txBody>
      </p:sp>
      <p:sp>
        <p:nvSpPr>
          <p:cNvPr id="16" name="Rectangle 30"/>
          <p:cNvSpPr>
            <a:spLocks noChangeArrowheads="1"/>
          </p:cNvSpPr>
          <p:nvPr/>
        </p:nvSpPr>
        <p:spPr bwMode="auto">
          <a:xfrm>
            <a:off x="1447800" y="1371600"/>
            <a:ext cx="2743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7" name="Oval 31"/>
          <p:cNvSpPr>
            <a:spLocks noChangeArrowheads="1"/>
          </p:cNvSpPr>
          <p:nvPr/>
        </p:nvSpPr>
        <p:spPr bwMode="auto">
          <a:xfrm>
            <a:off x="1676400" y="1447800"/>
            <a:ext cx="3873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32"/>
          <p:cNvSpPr>
            <a:spLocks noChangeArrowheads="1"/>
          </p:cNvSpPr>
          <p:nvPr/>
        </p:nvSpPr>
        <p:spPr bwMode="auto">
          <a:xfrm>
            <a:off x="2743200" y="1447800"/>
            <a:ext cx="3873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34"/>
          <p:cNvSpPr>
            <a:spLocks noChangeShapeType="1"/>
          </p:cNvSpPr>
          <p:nvPr/>
        </p:nvSpPr>
        <p:spPr bwMode="auto">
          <a:xfrm flipV="1">
            <a:off x="1865313" y="16764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35"/>
          <p:cNvSpPr>
            <a:spLocks noChangeShapeType="1"/>
          </p:cNvSpPr>
          <p:nvPr/>
        </p:nvSpPr>
        <p:spPr bwMode="auto">
          <a:xfrm flipH="1" flipV="1">
            <a:off x="2954338" y="1676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37"/>
          <p:cNvSpPr>
            <a:spLocks noChangeArrowheads="1"/>
          </p:cNvSpPr>
          <p:nvPr/>
        </p:nvSpPr>
        <p:spPr bwMode="auto">
          <a:xfrm>
            <a:off x="4876800" y="3730980"/>
            <a:ext cx="11430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2" name="Oval 38"/>
          <p:cNvSpPr>
            <a:spLocks noChangeArrowheads="1"/>
          </p:cNvSpPr>
          <p:nvPr/>
        </p:nvSpPr>
        <p:spPr bwMode="auto">
          <a:xfrm>
            <a:off x="4953000" y="3823055"/>
            <a:ext cx="3873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39"/>
          <p:cNvSpPr>
            <a:spLocks noChangeShapeType="1"/>
          </p:cNvSpPr>
          <p:nvPr/>
        </p:nvSpPr>
        <p:spPr bwMode="auto">
          <a:xfrm flipV="1">
            <a:off x="5149850" y="351031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auto">
          <a:xfrm>
            <a:off x="5486400" y="3823055"/>
            <a:ext cx="3873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41"/>
          <p:cNvSpPr>
            <a:spLocks noChangeShapeType="1"/>
          </p:cNvSpPr>
          <p:nvPr/>
        </p:nvSpPr>
        <p:spPr bwMode="auto">
          <a:xfrm flipV="1">
            <a:off x="5691188" y="351984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42"/>
          <p:cNvSpPr txBox="1">
            <a:spLocks noChangeArrowheads="1"/>
          </p:cNvSpPr>
          <p:nvPr/>
        </p:nvSpPr>
        <p:spPr bwMode="auto">
          <a:xfrm>
            <a:off x="2133600" y="1219200"/>
            <a:ext cx="928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…</a:t>
            </a:r>
          </a:p>
        </p:txBody>
      </p:sp>
      <p:sp>
        <p:nvSpPr>
          <p:cNvPr id="27" name="Oval 44"/>
          <p:cNvSpPr>
            <a:spLocks noChangeArrowheads="1"/>
          </p:cNvSpPr>
          <p:nvPr/>
        </p:nvSpPr>
        <p:spPr bwMode="auto">
          <a:xfrm>
            <a:off x="3505200" y="1447800"/>
            <a:ext cx="3873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45"/>
          <p:cNvSpPr>
            <a:spLocks noChangeShapeType="1"/>
          </p:cNvSpPr>
          <p:nvPr/>
        </p:nvSpPr>
        <p:spPr bwMode="auto">
          <a:xfrm flipV="1">
            <a:off x="3706813" y="16764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55"/>
          <p:cNvSpPr>
            <a:spLocks noChangeArrowheads="1"/>
          </p:cNvSpPr>
          <p:nvPr/>
        </p:nvSpPr>
        <p:spPr bwMode="auto">
          <a:xfrm>
            <a:off x="533400" y="4495800"/>
            <a:ext cx="7924800" cy="1981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3300" b="1" dirty="0" smtClean="0"/>
              <a:t>Goal: </a:t>
            </a:r>
            <a:r>
              <a:rPr lang="en-US" sz="3300" b="1" i="1" dirty="0" smtClean="0"/>
              <a:t>Reuse</a:t>
            </a:r>
            <a:r>
              <a:rPr lang="en-US" sz="3300" b="1" dirty="0" smtClean="0"/>
              <a:t> (part of) prior computations to: </a:t>
            </a:r>
          </a:p>
          <a:p>
            <a:pPr>
              <a:buFontTx/>
              <a:buChar char="-"/>
              <a:defRPr/>
            </a:pPr>
            <a:r>
              <a:rPr lang="en-US" sz="3300" b="1" dirty="0" smtClean="0"/>
              <a:t> </a:t>
            </a:r>
            <a:r>
              <a:rPr lang="en-US" sz="3300" dirty="0" smtClean="0"/>
              <a:t>Speed up the current job</a:t>
            </a:r>
          </a:p>
          <a:p>
            <a:pPr>
              <a:buFontTx/>
              <a:buChar char="-"/>
              <a:defRPr/>
            </a:pPr>
            <a:r>
              <a:rPr lang="en-US" sz="3300" dirty="0" smtClean="0"/>
              <a:t> Increase cluster throughput</a:t>
            </a:r>
          </a:p>
          <a:p>
            <a:pPr>
              <a:buFontTx/>
              <a:buChar char="-"/>
              <a:defRPr/>
            </a:pPr>
            <a:r>
              <a:rPr lang="en-US" sz="3300" dirty="0" smtClean="0"/>
              <a:t> Reduce energy and costs</a:t>
            </a:r>
            <a:endParaRPr lang="en-US" sz="3300" dirty="0"/>
          </a:p>
        </p:txBody>
      </p:sp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6030558" y="3726366"/>
            <a:ext cx="11430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7" name="Oval 38"/>
          <p:cNvSpPr>
            <a:spLocks noChangeArrowheads="1"/>
          </p:cNvSpPr>
          <p:nvPr/>
        </p:nvSpPr>
        <p:spPr bwMode="auto">
          <a:xfrm>
            <a:off x="6106758" y="3825875"/>
            <a:ext cx="3873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 flipV="1">
            <a:off x="6303608" y="351313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" name="Oval 40"/>
          <p:cNvSpPr>
            <a:spLocks noChangeArrowheads="1"/>
          </p:cNvSpPr>
          <p:nvPr/>
        </p:nvSpPr>
        <p:spPr bwMode="auto">
          <a:xfrm>
            <a:off x="6640158" y="3825875"/>
            <a:ext cx="3873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41"/>
          <p:cNvSpPr>
            <a:spLocks noChangeShapeType="1"/>
          </p:cNvSpPr>
          <p:nvPr/>
        </p:nvSpPr>
        <p:spPr bwMode="auto">
          <a:xfrm flipV="1">
            <a:off x="6844946" y="352266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" name="Oval 31"/>
          <p:cNvSpPr>
            <a:spLocks noChangeArrowheads="1"/>
          </p:cNvSpPr>
          <p:nvPr/>
        </p:nvSpPr>
        <p:spPr bwMode="auto">
          <a:xfrm>
            <a:off x="4108450" y="1447800"/>
            <a:ext cx="3873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34"/>
          <p:cNvSpPr>
            <a:spLocks noChangeShapeType="1"/>
          </p:cNvSpPr>
          <p:nvPr/>
        </p:nvSpPr>
        <p:spPr bwMode="auto">
          <a:xfrm flipV="1">
            <a:off x="4297363" y="16764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641516" y="1454017"/>
            <a:ext cx="12410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Outputs</a:t>
            </a:r>
            <a:endParaRPr lang="en-US" sz="2500" dirty="0"/>
          </a:p>
        </p:txBody>
      </p:sp>
      <p:sp>
        <p:nvSpPr>
          <p:cNvPr id="53" name="TextBox 52"/>
          <p:cNvSpPr txBox="1"/>
          <p:nvPr/>
        </p:nvSpPr>
        <p:spPr>
          <a:xfrm>
            <a:off x="7648592" y="3723752"/>
            <a:ext cx="11144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Inputs</a:t>
            </a:r>
            <a:endParaRPr lang="en-US" sz="2500" dirty="0"/>
          </a:p>
        </p:txBody>
      </p:sp>
      <p:cxnSp>
        <p:nvCxnSpPr>
          <p:cNvPr id="54" name="Straight Arrow Connector 53"/>
          <p:cNvCxnSpPr/>
          <p:nvPr/>
        </p:nvCxnSpPr>
        <p:spPr>
          <a:xfrm rot="10800000">
            <a:off x="7235318" y="396081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>
            <a:off x="7228243" y="1676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524000" y="2286000"/>
            <a:ext cx="22314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Distributed </a:t>
            </a:r>
          </a:p>
          <a:p>
            <a:r>
              <a:rPr lang="en-US" sz="3000" dirty="0" smtClean="0"/>
              <a:t>Computation</a:t>
            </a:r>
            <a:endParaRPr lang="en-US" sz="3000" dirty="0"/>
          </a:p>
        </p:txBody>
      </p:sp>
      <p:sp>
        <p:nvSpPr>
          <p:cNvPr id="46" name="TextBox 45"/>
          <p:cNvSpPr txBox="1"/>
          <p:nvPr/>
        </p:nvSpPr>
        <p:spPr>
          <a:xfrm>
            <a:off x="2133600" y="4267200"/>
            <a:ext cx="29688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Append-only data</a:t>
            </a:r>
            <a:endParaRPr lang="en-US" sz="3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4" grpId="0" animBg="1"/>
      <p:bldP spid="35" grpId="0" animBg="1"/>
      <p:bldP spid="16" grpId="0" animBg="1"/>
      <p:bldP spid="21" grpId="1" animBg="1"/>
      <p:bldP spid="22" grpId="1" animBg="1"/>
      <p:bldP spid="23" grpId="1" animBg="1"/>
      <p:bldP spid="24" grpId="1" animBg="1"/>
      <p:bldP spid="25" grpId="1" animBg="1"/>
      <p:bldP spid="32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5794375" y="3048000"/>
            <a:ext cx="2816225" cy="20574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536575" y="2286000"/>
            <a:ext cx="4816475" cy="2819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743142" y="2895600"/>
            <a:ext cx="4400550" cy="19812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71741" y="3429000"/>
            <a:ext cx="3908425" cy="403034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79553" tIns="39776" rIns="79553" bIns="39776"/>
          <a:lstStyle/>
          <a:p>
            <a:r>
              <a:rPr lang="en-US" sz="2300" dirty="0">
                <a:solidFill>
                  <a:srgbClr val="000000"/>
                </a:solidFill>
              </a:rPr>
              <a:t>Modify </a:t>
            </a:r>
            <a:r>
              <a:rPr lang="en-US" sz="2300" dirty="0" smtClean="0">
                <a:solidFill>
                  <a:srgbClr val="000000"/>
                </a:solidFill>
              </a:rPr>
              <a:t>DAG before </a:t>
            </a:r>
            <a:r>
              <a:rPr lang="en-US" sz="2300" dirty="0">
                <a:solidFill>
                  <a:srgbClr val="000000"/>
                </a:solidFill>
              </a:rPr>
              <a:t>run</a:t>
            </a:r>
            <a:endParaRPr lang="en-US" sz="2300" dirty="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733741" y="2322513"/>
            <a:ext cx="31242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553" tIns="39776" rIns="79553" bIns="39776"/>
          <a:lstStyle/>
          <a:p>
            <a:r>
              <a:rPr lang="en-US" sz="2500" b="1">
                <a:solidFill>
                  <a:srgbClr val="000000"/>
                </a:solidFill>
              </a:rPr>
              <a:t>Dryad Job Manager</a:t>
            </a:r>
            <a:endParaRPr lang="en-US" sz="2500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248400" y="3795712"/>
            <a:ext cx="19812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553" tIns="39776" rIns="79553" bIns="39776"/>
          <a:lstStyle/>
          <a:p>
            <a:r>
              <a:rPr lang="en-US" sz="2500" b="1" dirty="0">
                <a:solidFill>
                  <a:srgbClr val="000000"/>
                </a:solidFill>
              </a:rPr>
              <a:t>Cache Server</a:t>
            </a: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1886141" y="297180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553" tIns="39776" rIns="79553" bIns="39776"/>
          <a:lstStyle/>
          <a:p>
            <a:r>
              <a:rPr lang="en-US" sz="2300" b="1" dirty="0" smtClean="0">
                <a:solidFill>
                  <a:srgbClr val="000000"/>
                </a:solidFill>
              </a:rPr>
              <a:t>IDE/MER </a:t>
            </a:r>
            <a:r>
              <a:rPr lang="en-US" sz="2300" b="1" dirty="0">
                <a:solidFill>
                  <a:srgbClr val="000000"/>
                </a:solidFill>
              </a:rPr>
              <a:t>Rerun Logic</a:t>
            </a:r>
            <a:endParaRPr lang="en-US" sz="2300" dirty="0"/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971741" y="4343400"/>
            <a:ext cx="3907315" cy="403034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79553" tIns="39776" rIns="79553" bIns="39776"/>
          <a:lstStyle/>
          <a:p>
            <a:r>
              <a:rPr lang="en-US" sz="2300" dirty="0">
                <a:solidFill>
                  <a:srgbClr val="000000"/>
                </a:solidFill>
              </a:rPr>
              <a:t>Update </a:t>
            </a:r>
            <a:r>
              <a:rPr lang="en-US" sz="2300" dirty="0" smtClean="0">
                <a:solidFill>
                  <a:srgbClr val="000000"/>
                </a:solidFill>
              </a:rPr>
              <a:t>cache </a:t>
            </a:r>
            <a:r>
              <a:rPr lang="en-US" sz="2300" dirty="0">
                <a:solidFill>
                  <a:srgbClr val="000000"/>
                </a:solidFill>
              </a:rPr>
              <a:t>after run</a:t>
            </a:r>
            <a:endParaRPr lang="en-US" sz="2300" dirty="0"/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971741" y="3886200"/>
            <a:ext cx="3908234" cy="404813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79553" tIns="39776" rIns="79553" bIns="39776"/>
          <a:lstStyle/>
          <a:p>
            <a:r>
              <a:rPr lang="en-US" sz="2300">
                <a:solidFill>
                  <a:srgbClr val="000000"/>
                </a:solidFill>
              </a:rPr>
              <a:t>RUN</a:t>
            </a:r>
            <a:endParaRPr lang="en-US" sz="2300"/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5329238" y="3208338"/>
            <a:ext cx="15875" cy="9144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5329238" y="4040710"/>
            <a:ext cx="15875" cy="9144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2"/>
          <p:cNvSpPr>
            <a:spLocks noChangeArrowheads="1"/>
          </p:cNvSpPr>
          <p:nvPr/>
        </p:nvSpPr>
        <p:spPr bwMode="auto">
          <a:xfrm>
            <a:off x="4685370" y="5462238"/>
            <a:ext cx="21336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62"/>
          <p:cNvSpPr>
            <a:spLocks noChangeArrowheads="1"/>
          </p:cNvSpPr>
          <p:nvPr/>
        </p:nvSpPr>
        <p:spPr bwMode="auto">
          <a:xfrm>
            <a:off x="838200" y="5456664"/>
            <a:ext cx="21336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458200" cy="91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Use </a:t>
            </a:r>
            <a:r>
              <a:rPr lang="en-US" sz="2800" b="1" i="1" dirty="0" smtClean="0"/>
              <a:t>fingerprints</a:t>
            </a:r>
            <a:r>
              <a:rPr lang="en-US" sz="2800" dirty="0" smtClean="0"/>
              <a:t> to identify identical computational DAGs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200" dirty="0" smtClean="0"/>
              <a:t>Guarantee that both computation and data are unchanged</a:t>
            </a:r>
          </a:p>
        </p:txBody>
      </p:sp>
      <p:sp>
        <p:nvSpPr>
          <p:cNvPr id="22534" name="Oval 4"/>
          <p:cNvSpPr>
            <a:spLocks noChangeArrowheads="1"/>
          </p:cNvSpPr>
          <p:nvPr/>
        </p:nvSpPr>
        <p:spPr bwMode="auto">
          <a:xfrm>
            <a:off x="990600" y="5975350"/>
            <a:ext cx="4635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Oval 5"/>
          <p:cNvSpPr>
            <a:spLocks noChangeArrowheads="1"/>
          </p:cNvSpPr>
          <p:nvPr/>
        </p:nvSpPr>
        <p:spPr bwMode="auto">
          <a:xfrm>
            <a:off x="990600" y="5538788"/>
            <a:ext cx="4635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Oval 6"/>
          <p:cNvSpPr>
            <a:spLocks noChangeArrowheads="1"/>
          </p:cNvSpPr>
          <p:nvPr/>
        </p:nvSpPr>
        <p:spPr bwMode="auto">
          <a:xfrm>
            <a:off x="1347788" y="4324350"/>
            <a:ext cx="4635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Oval 7"/>
          <p:cNvSpPr>
            <a:spLocks noChangeArrowheads="1"/>
          </p:cNvSpPr>
          <p:nvPr/>
        </p:nvSpPr>
        <p:spPr bwMode="auto">
          <a:xfrm>
            <a:off x="1347788" y="4760913"/>
            <a:ext cx="4635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538" name="AutoShape 8"/>
          <p:cNvCxnSpPr>
            <a:cxnSpLocks noChangeShapeType="1"/>
            <a:stCxn id="22534" idx="0"/>
            <a:endCxn id="22535" idx="4"/>
          </p:cNvCxnSpPr>
          <p:nvPr/>
        </p:nvCxnSpPr>
        <p:spPr bwMode="auto">
          <a:xfrm flipV="1">
            <a:off x="1222375" y="5811838"/>
            <a:ext cx="0" cy="163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39" name="Oval 9"/>
          <p:cNvSpPr>
            <a:spLocks noChangeArrowheads="1"/>
          </p:cNvSpPr>
          <p:nvPr/>
        </p:nvSpPr>
        <p:spPr bwMode="auto">
          <a:xfrm>
            <a:off x="2384425" y="5975350"/>
            <a:ext cx="4635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Oval 10"/>
          <p:cNvSpPr>
            <a:spLocks noChangeArrowheads="1"/>
          </p:cNvSpPr>
          <p:nvPr/>
        </p:nvSpPr>
        <p:spPr bwMode="auto">
          <a:xfrm>
            <a:off x="2384425" y="5538788"/>
            <a:ext cx="4635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541" name="AutoShape 11"/>
          <p:cNvCxnSpPr>
            <a:cxnSpLocks noChangeShapeType="1"/>
            <a:stCxn id="22539" idx="0"/>
            <a:endCxn id="22540" idx="4"/>
          </p:cNvCxnSpPr>
          <p:nvPr/>
        </p:nvCxnSpPr>
        <p:spPr bwMode="auto">
          <a:xfrm flipV="1">
            <a:off x="2616200" y="5811838"/>
            <a:ext cx="0" cy="163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42" name="Oval 12"/>
          <p:cNvSpPr>
            <a:spLocks noChangeArrowheads="1"/>
          </p:cNvSpPr>
          <p:nvPr/>
        </p:nvSpPr>
        <p:spPr bwMode="auto">
          <a:xfrm>
            <a:off x="1687513" y="5975350"/>
            <a:ext cx="4635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Oval 13"/>
          <p:cNvSpPr>
            <a:spLocks noChangeArrowheads="1"/>
          </p:cNvSpPr>
          <p:nvPr/>
        </p:nvSpPr>
        <p:spPr bwMode="auto">
          <a:xfrm>
            <a:off x="1687513" y="5538788"/>
            <a:ext cx="4635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544" name="AutoShape 14"/>
          <p:cNvCxnSpPr>
            <a:cxnSpLocks noChangeShapeType="1"/>
            <a:stCxn id="22542" idx="0"/>
            <a:endCxn id="22543" idx="4"/>
          </p:cNvCxnSpPr>
          <p:nvPr/>
        </p:nvCxnSpPr>
        <p:spPr bwMode="auto">
          <a:xfrm flipV="1">
            <a:off x="1919288" y="5811838"/>
            <a:ext cx="0" cy="163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45" name="Oval 15"/>
          <p:cNvSpPr>
            <a:spLocks noChangeArrowheads="1"/>
          </p:cNvSpPr>
          <p:nvPr/>
        </p:nvSpPr>
        <p:spPr bwMode="auto">
          <a:xfrm>
            <a:off x="2044700" y="4324350"/>
            <a:ext cx="4635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Oval 16"/>
          <p:cNvSpPr>
            <a:spLocks noChangeArrowheads="1"/>
          </p:cNvSpPr>
          <p:nvPr/>
        </p:nvSpPr>
        <p:spPr bwMode="auto">
          <a:xfrm>
            <a:off x="2044700" y="4760913"/>
            <a:ext cx="4635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547" name="AutoShape 17"/>
          <p:cNvCxnSpPr>
            <a:cxnSpLocks noChangeShapeType="1"/>
            <a:stCxn id="22537" idx="0"/>
            <a:endCxn id="22536" idx="4"/>
          </p:cNvCxnSpPr>
          <p:nvPr/>
        </p:nvCxnSpPr>
        <p:spPr bwMode="auto">
          <a:xfrm flipV="1">
            <a:off x="1579563" y="4597400"/>
            <a:ext cx="0" cy="163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48" name="AutoShape 18"/>
          <p:cNvCxnSpPr>
            <a:cxnSpLocks noChangeShapeType="1"/>
            <a:stCxn id="22546" idx="0"/>
            <a:endCxn id="22545" idx="4"/>
          </p:cNvCxnSpPr>
          <p:nvPr/>
        </p:nvCxnSpPr>
        <p:spPr bwMode="auto">
          <a:xfrm flipV="1">
            <a:off x="2276475" y="4597400"/>
            <a:ext cx="0" cy="163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49" name="AutoShape 19"/>
          <p:cNvCxnSpPr>
            <a:cxnSpLocks noChangeShapeType="1"/>
            <a:stCxn id="22535" idx="0"/>
            <a:endCxn id="22537" idx="4"/>
          </p:cNvCxnSpPr>
          <p:nvPr/>
        </p:nvCxnSpPr>
        <p:spPr bwMode="auto">
          <a:xfrm flipV="1">
            <a:off x="1222375" y="5033963"/>
            <a:ext cx="357188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50" name="AutoShape 20"/>
          <p:cNvCxnSpPr>
            <a:cxnSpLocks noChangeShapeType="1"/>
            <a:stCxn id="22535" idx="0"/>
            <a:endCxn id="22546" idx="4"/>
          </p:cNvCxnSpPr>
          <p:nvPr/>
        </p:nvCxnSpPr>
        <p:spPr bwMode="auto">
          <a:xfrm flipV="1">
            <a:off x="1222375" y="5033963"/>
            <a:ext cx="1054100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51" name="AutoShape 21"/>
          <p:cNvCxnSpPr>
            <a:cxnSpLocks noChangeShapeType="1"/>
            <a:stCxn id="22543" idx="0"/>
            <a:endCxn id="22537" idx="4"/>
          </p:cNvCxnSpPr>
          <p:nvPr/>
        </p:nvCxnSpPr>
        <p:spPr bwMode="auto">
          <a:xfrm flipH="1" flipV="1">
            <a:off x="1579563" y="5033963"/>
            <a:ext cx="339725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52" name="AutoShape 22"/>
          <p:cNvCxnSpPr>
            <a:cxnSpLocks noChangeShapeType="1"/>
            <a:stCxn id="22543" idx="0"/>
            <a:endCxn id="22546" idx="4"/>
          </p:cNvCxnSpPr>
          <p:nvPr/>
        </p:nvCxnSpPr>
        <p:spPr bwMode="auto">
          <a:xfrm flipV="1">
            <a:off x="1919288" y="5033963"/>
            <a:ext cx="357187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53" name="AutoShape 23"/>
          <p:cNvCxnSpPr>
            <a:cxnSpLocks noChangeShapeType="1"/>
            <a:stCxn id="22540" idx="0"/>
            <a:endCxn id="22537" idx="4"/>
          </p:cNvCxnSpPr>
          <p:nvPr/>
        </p:nvCxnSpPr>
        <p:spPr bwMode="auto">
          <a:xfrm flipH="1" flipV="1">
            <a:off x="1579563" y="5033963"/>
            <a:ext cx="1036637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54" name="AutoShape 24"/>
          <p:cNvCxnSpPr>
            <a:cxnSpLocks noChangeShapeType="1"/>
            <a:stCxn id="22540" idx="0"/>
            <a:endCxn id="22546" idx="4"/>
          </p:cNvCxnSpPr>
          <p:nvPr/>
        </p:nvCxnSpPr>
        <p:spPr bwMode="auto">
          <a:xfrm flipH="1" flipV="1">
            <a:off x="2276475" y="5033963"/>
            <a:ext cx="339725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55" name="Oval 25"/>
          <p:cNvSpPr>
            <a:spLocks noChangeArrowheads="1"/>
          </p:cNvSpPr>
          <p:nvPr/>
        </p:nvSpPr>
        <p:spPr bwMode="auto">
          <a:xfrm>
            <a:off x="1774825" y="3633788"/>
            <a:ext cx="3873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556" name="AutoShape 26"/>
          <p:cNvCxnSpPr>
            <a:cxnSpLocks noChangeShapeType="1"/>
            <a:stCxn id="22536" idx="0"/>
            <a:endCxn id="22555" idx="4"/>
          </p:cNvCxnSpPr>
          <p:nvPr/>
        </p:nvCxnSpPr>
        <p:spPr bwMode="auto">
          <a:xfrm flipV="1">
            <a:off x="1579563" y="3906838"/>
            <a:ext cx="388937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57" name="AutoShape 27"/>
          <p:cNvCxnSpPr>
            <a:cxnSpLocks noChangeShapeType="1"/>
            <a:stCxn id="22545" idx="0"/>
            <a:endCxn id="22555" idx="4"/>
          </p:cNvCxnSpPr>
          <p:nvPr/>
        </p:nvCxnSpPr>
        <p:spPr bwMode="auto">
          <a:xfrm flipH="1" flipV="1">
            <a:off x="1968500" y="3906838"/>
            <a:ext cx="307975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58" name="AutoShape 28"/>
          <p:cNvCxnSpPr>
            <a:cxnSpLocks noChangeShapeType="1"/>
            <a:stCxn id="22555" idx="0"/>
            <a:endCxn id="22559" idx="4"/>
          </p:cNvCxnSpPr>
          <p:nvPr/>
        </p:nvCxnSpPr>
        <p:spPr bwMode="auto">
          <a:xfrm flipV="1">
            <a:off x="1968500" y="3414713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59" name="Oval 29"/>
          <p:cNvSpPr>
            <a:spLocks noChangeArrowheads="1"/>
          </p:cNvSpPr>
          <p:nvPr/>
        </p:nvSpPr>
        <p:spPr bwMode="auto">
          <a:xfrm>
            <a:off x="1774825" y="3141663"/>
            <a:ext cx="3873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0" name="Oval 30" descr="Wide upward diagonal"/>
          <p:cNvSpPr>
            <a:spLocks noChangeArrowheads="1"/>
          </p:cNvSpPr>
          <p:nvPr/>
        </p:nvSpPr>
        <p:spPr bwMode="auto">
          <a:xfrm>
            <a:off x="6927850" y="5975350"/>
            <a:ext cx="463550" cy="273050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1" name="Oval 31" descr="Wide upward diagonal"/>
          <p:cNvSpPr>
            <a:spLocks noChangeArrowheads="1"/>
          </p:cNvSpPr>
          <p:nvPr/>
        </p:nvSpPr>
        <p:spPr bwMode="auto">
          <a:xfrm>
            <a:off x="6927850" y="5538788"/>
            <a:ext cx="463550" cy="273050"/>
          </a:xfrm>
          <a:prstGeom prst="ellipse">
            <a:avLst/>
          </a:prstGeom>
          <a:pattFill prst="wdUpDiag">
            <a:fgClr>
              <a:srgbClr val="00FF00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562" name="AutoShape 32"/>
          <p:cNvCxnSpPr>
            <a:cxnSpLocks noChangeShapeType="1"/>
            <a:stCxn id="22560" idx="0"/>
            <a:endCxn id="22561" idx="4"/>
          </p:cNvCxnSpPr>
          <p:nvPr/>
        </p:nvCxnSpPr>
        <p:spPr bwMode="auto">
          <a:xfrm flipV="1">
            <a:off x="7159625" y="5811838"/>
            <a:ext cx="0" cy="163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63" name="AutoShape 33"/>
          <p:cNvCxnSpPr>
            <a:cxnSpLocks noChangeShapeType="1"/>
            <a:stCxn id="22561" idx="0"/>
            <a:endCxn id="22568" idx="4"/>
          </p:cNvCxnSpPr>
          <p:nvPr/>
        </p:nvCxnSpPr>
        <p:spPr bwMode="auto">
          <a:xfrm flipH="1" flipV="1">
            <a:off x="5437188" y="5019675"/>
            <a:ext cx="1722437" cy="519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64" name="AutoShape 34"/>
          <p:cNvCxnSpPr>
            <a:cxnSpLocks noChangeShapeType="1"/>
            <a:stCxn id="22561" idx="0"/>
            <a:endCxn id="22577" idx="4"/>
          </p:cNvCxnSpPr>
          <p:nvPr/>
        </p:nvCxnSpPr>
        <p:spPr bwMode="auto">
          <a:xfrm flipH="1" flipV="1">
            <a:off x="6134100" y="5019675"/>
            <a:ext cx="1025525" cy="519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65" name="Oval 35"/>
          <p:cNvSpPr>
            <a:spLocks noChangeArrowheads="1"/>
          </p:cNvSpPr>
          <p:nvPr/>
        </p:nvSpPr>
        <p:spPr bwMode="auto">
          <a:xfrm>
            <a:off x="4848225" y="5961063"/>
            <a:ext cx="4635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6" name="Oval 36"/>
          <p:cNvSpPr>
            <a:spLocks noChangeArrowheads="1"/>
          </p:cNvSpPr>
          <p:nvPr/>
        </p:nvSpPr>
        <p:spPr bwMode="auto">
          <a:xfrm>
            <a:off x="4848225" y="5524500"/>
            <a:ext cx="4635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7" name="Oval 37" descr="Wide upward diagonal"/>
          <p:cNvSpPr>
            <a:spLocks noChangeArrowheads="1"/>
          </p:cNvSpPr>
          <p:nvPr/>
        </p:nvSpPr>
        <p:spPr bwMode="auto">
          <a:xfrm>
            <a:off x="5205413" y="4310063"/>
            <a:ext cx="463550" cy="273050"/>
          </a:xfrm>
          <a:prstGeom prst="ellipse">
            <a:avLst/>
          </a:prstGeom>
          <a:pattFill prst="wdUpDiag">
            <a:fgClr>
              <a:srgbClr val="00FF00"/>
            </a:fgClr>
            <a:bgClr>
              <a:schemeClr val="tx2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8" name="Oval 38" descr="Wide upward diagonal"/>
          <p:cNvSpPr>
            <a:spLocks noChangeArrowheads="1"/>
          </p:cNvSpPr>
          <p:nvPr/>
        </p:nvSpPr>
        <p:spPr bwMode="auto">
          <a:xfrm>
            <a:off x="5205413" y="4746625"/>
            <a:ext cx="463550" cy="273050"/>
          </a:xfrm>
          <a:prstGeom prst="ellipse">
            <a:avLst/>
          </a:prstGeom>
          <a:pattFill prst="wdUpDiag">
            <a:fgClr>
              <a:srgbClr val="00FF00"/>
            </a:fgClr>
            <a:bgClr>
              <a:schemeClr val="tx2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569" name="AutoShape 39"/>
          <p:cNvCxnSpPr>
            <a:cxnSpLocks noChangeShapeType="1"/>
            <a:stCxn id="22565" idx="0"/>
            <a:endCxn id="22566" idx="4"/>
          </p:cNvCxnSpPr>
          <p:nvPr/>
        </p:nvCxnSpPr>
        <p:spPr bwMode="auto">
          <a:xfrm flipV="1">
            <a:off x="5080000" y="5797550"/>
            <a:ext cx="0" cy="163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70" name="Oval 40"/>
          <p:cNvSpPr>
            <a:spLocks noChangeArrowheads="1"/>
          </p:cNvSpPr>
          <p:nvPr/>
        </p:nvSpPr>
        <p:spPr bwMode="auto">
          <a:xfrm>
            <a:off x="6242050" y="5961063"/>
            <a:ext cx="4635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1" name="Oval 41"/>
          <p:cNvSpPr>
            <a:spLocks noChangeArrowheads="1"/>
          </p:cNvSpPr>
          <p:nvPr/>
        </p:nvSpPr>
        <p:spPr bwMode="auto">
          <a:xfrm>
            <a:off x="6242050" y="5524500"/>
            <a:ext cx="4635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572" name="AutoShape 42"/>
          <p:cNvCxnSpPr>
            <a:cxnSpLocks noChangeShapeType="1"/>
            <a:stCxn id="22570" idx="0"/>
            <a:endCxn id="22571" idx="4"/>
          </p:cNvCxnSpPr>
          <p:nvPr/>
        </p:nvCxnSpPr>
        <p:spPr bwMode="auto">
          <a:xfrm flipV="1">
            <a:off x="6473825" y="5797550"/>
            <a:ext cx="0" cy="163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73" name="Oval 43"/>
          <p:cNvSpPr>
            <a:spLocks noChangeArrowheads="1"/>
          </p:cNvSpPr>
          <p:nvPr/>
        </p:nvSpPr>
        <p:spPr bwMode="auto">
          <a:xfrm>
            <a:off x="5545138" y="5961063"/>
            <a:ext cx="4635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4" name="Oval 44"/>
          <p:cNvSpPr>
            <a:spLocks noChangeArrowheads="1"/>
          </p:cNvSpPr>
          <p:nvPr/>
        </p:nvSpPr>
        <p:spPr bwMode="auto">
          <a:xfrm>
            <a:off x="5545138" y="5524500"/>
            <a:ext cx="4635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575" name="AutoShape 45"/>
          <p:cNvCxnSpPr>
            <a:cxnSpLocks noChangeShapeType="1"/>
            <a:stCxn id="22573" idx="0"/>
            <a:endCxn id="22574" idx="4"/>
          </p:cNvCxnSpPr>
          <p:nvPr/>
        </p:nvCxnSpPr>
        <p:spPr bwMode="auto">
          <a:xfrm flipV="1">
            <a:off x="5776913" y="5797550"/>
            <a:ext cx="0" cy="163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76" name="Oval 46" descr="Wide upward diagonal"/>
          <p:cNvSpPr>
            <a:spLocks noChangeArrowheads="1"/>
          </p:cNvSpPr>
          <p:nvPr/>
        </p:nvSpPr>
        <p:spPr bwMode="auto">
          <a:xfrm>
            <a:off x="5902325" y="4310063"/>
            <a:ext cx="463550" cy="273050"/>
          </a:xfrm>
          <a:prstGeom prst="ellipse">
            <a:avLst/>
          </a:prstGeom>
          <a:pattFill prst="wdUpDiag">
            <a:fgClr>
              <a:srgbClr val="00FF00"/>
            </a:fgClr>
            <a:bgClr>
              <a:schemeClr val="tx2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7" name="Oval 47" descr="Wide upward diagonal"/>
          <p:cNvSpPr>
            <a:spLocks noChangeArrowheads="1"/>
          </p:cNvSpPr>
          <p:nvPr/>
        </p:nvSpPr>
        <p:spPr bwMode="auto">
          <a:xfrm>
            <a:off x="5902325" y="4746625"/>
            <a:ext cx="463550" cy="273050"/>
          </a:xfrm>
          <a:prstGeom prst="ellipse">
            <a:avLst/>
          </a:prstGeom>
          <a:pattFill prst="wdUpDiag">
            <a:fgClr>
              <a:srgbClr val="00FF00"/>
            </a:fgClr>
            <a:bgClr>
              <a:schemeClr val="tx2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578" name="AutoShape 48"/>
          <p:cNvCxnSpPr>
            <a:cxnSpLocks noChangeShapeType="1"/>
            <a:stCxn id="22568" idx="0"/>
            <a:endCxn id="22567" idx="4"/>
          </p:cNvCxnSpPr>
          <p:nvPr/>
        </p:nvCxnSpPr>
        <p:spPr bwMode="auto">
          <a:xfrm flipV="1">
            <a:off x="5437188" y="4583113"/>
            <a:ext cx="0" cy="163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79" name="AutoShape 49"/>
          <p:cNvCxnSpPr>
            <a:cxnSpLocks noChangeShapeType="1"/>
            <a:stCxn id="22577" idx="0"/>
            <a:endCxn id="22576" idx="4"/>
          </p:cNvCxnSpPr>
          <p:nvPr/>
        </p:nvCxnSpPr>
        <p:spPr bwMode="auto">
          <a:xfrm flipV="1">
            <a:off x="6134100" y="4583113"/>
            <a:ext cx="0" cy="163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80" name="AutoShape 50"/>
          <p:cNvCxnSpPr>
            <a:cxnSpLocks noChangeShapeType="1"/>
            <a:stCxn id="22566" idx="0"/>
            <a:endCxn id="22568" idx="4"/>
          </p:cNvCxnSpPr>
          <p:nvPr/>
        </p:nvCxnSpPr>
        <p:spPr bwMode="auto">
          <a:xfrm flipV="1">
            <a:off x="5080000" y="5019675"/>
            <a:ext cx="357188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81" name="AutoShape 51"/>
          <p:cNvCxnSpPr>
            <a:cxnSpLocks noChangeShapeType="1"/>
            <a:stCxn id="22566" idx="0"/>
            <a:endCxn id="22577" idx="4"/>
          </p:cNvCxnSpPr>
          <p:nvPr/>
        </p:nvCxnSpPr>
        <p:spPr bwMode="auto">
          <a:xfrm flipV="1">
            <a:off x="5080000" y="5019675"/>
            <a:ext cx="1054100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82" name="AutoShape 52"/>
          <p:cNvCxnSpPr>
            <a:cxnSpLocks noChangeShapeType="1"/>
            <a:stCxn id="22574" idx="0"/>
            <a:endCxn id="22568" idx="4"/>
          </p:cNvCxnSpPr>
          <p:nvPr/>
        </p:nvCxnSpPr>
        <p:spPr bwMode="auto">
          <a:xfrm flipH="1" flipV="1">
            <a:off x="5437188" y="5019675"/>
            <a:ext cx="339725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83" name="AutoShape 53"/>
          <p:cNvCxnSpPr>
            <a:cxnSpLocks noChangeShapeType="1"/>
            <a:stCxn id="22574" idx="0"/>
            <a:endCxn id="22577" idx="4"/>
          </p:cNvCxnSpPr>
          <p:nvPr/>
        </p:nvCxnSpPr>
        <p:spPr bwMode="auto">
          <a:xfrm flipV="1">
            <a:off x="5776913" y="5019675"/>
            <a:ext cx="357187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84" name="AutoShape 54"/>
          <p:cNvCxnSpPr>
            <a:cxnSpLocks noChangeShapeType="1"/>
            <a:stCxn id="22571" idx="0"/>
            <a:endCxn id="22568" idx="4"/>
          </p:cNvCxnSpPr>
          <p:nvPr/>
        </p:nvCxnSpPr>
        <p:spPr bwMode="auto">
          <a:xfrm flipH="1" flipV="1">
            <a:off x="5437188" y="5019675"/>
            <a:ext cx="1036637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85" name="AutoShape 55"/>
          <p:cNvCxnSpPr>
            <a:cxnSpLocks noChangeShapeType="1"/>
            <a:stCxn id="22571" idx="0"/>
            <a:endCxn id="22577" idx="4"/>
          </p:cNvCxnSpPr>
          <p:nvPr/>
        </p:nvCxnSpPr>
        <p:spPr bwMode="auto">
          <a:xfrm flipH="1" flipV="1">
            <a:off x="6134100" y="5019675"/>
            <a:ext cx="339725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86" name="Oval 56" descr="Wide upward diagonal"/>
          <p:cNvSpPr>
            <a:spLocks noChangeArrowheads="1"/>
          </p:cNvSpPr>
          <p:nvPr/>
        </p:nvSpPr>
        <p:spPr bwMode="auto">
          <a:xfrm>
            <a:off x="5632450" y="3619500"/>
            <a:ext cx="387350" cy="273050"/>
          </a:xfrm>
          <a:prstGeom prst="ellipse">
            <a:avLst/>
          </a:prstGeom>
          <a:pattFill prst="wdUpDiag">
            <a:fgClr>
              <a:srgbClr val="00FF00"/>
            </a:fgClr>
            <a:bgClr>
              <a:schemeClr val="tx2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587" name="AutoShape 57"/>
          <p:cNvCxnSpPr>
            <a:cxnSpLocks noChangeShapeType="1"/>
            <a:stCxn id="22567" idx="0"/>
            <a:endCxn id="22586" idx="4"/>
          </p:cNvCxnSpPr>
          <p:nvPr/>
        </p:nvCxnSpPr>
        <p:spPr bwMode="auto">
          <a:xfrm flipV="1">
            <a:off x="5437188" y="3892550"/>
            <a:ext cx="388937" cy="417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88" name="AutoShape 58"/>
          <p:cNvCxnSpPr>
            <a:cxnSpLocks noChangeShapeType="1"/>
            <a:stCxn id="22576" idx="0"/>
            <a:endCxn id="22586" idx="4"/>
          </p:cNvCxnSpPr>
          <p:nvPr/>
        </p:nvCxnSpPr>
        <p:spPr bwMode="auto">
          <a:xfrm flipH="1" flipV="1">
            <a:off x="5826125" y="3892550"/>
            <a:ext cx="307975" cy="417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89" name="AutoShape 59"/>
          <p:cNvCxnSpPr>
            <a:cxnSpLocks noChangeShapeType="1"/>
            <a:stCxn id="22586" idx="0"/>
            <a:endCxn id="22590" idx="4"/>
          </p:cNvCxnSpPr>
          <p:nvPr/>
        </p:nvCxnSpPr>
        <p:spPr bwMode="auto">
          <a:xfrm flipV="1">
            <a:off x="5826125" y="3400425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90" name="Oval 60" descr="Wide upward diagonal"/>
          <p:cNvSpPr>
            <a:spLocks noChangeArrowheads="1"/>
          </p:cNvSpPr>
          <p:nvPr/>
        </p:nvSpPr>
        <p:spPr bwMode="auto">
          <a:xfrm>
            <a:off x="5632450" y="3127375"/>
            <a:ext cx="387350" cy="273050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tx2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91" name="Text Box 63"/>
          <p:cNvSpPr txBox="1">
            <a:spLocks noChangeArrowheads="1"/>
          </p:cNvSpPr>
          <p:nvPr/>
        </p:nvSpPr>
        <p:spPr bwMode="auto">
          <a:xfrm>
            <a:off x="381000" y="3276600"/>
            <a:ext cx="1298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First DAG</a:t>
            </a:r>
          </a:p>
        </p:txBody>
      </p:sp>
      <p:sp>
        <p:nvSpPr>
          <p:cNvPr id="18498" name="Line 66"/>
          <p:cNvSpPr>
            <a:spLocks noChangeShapeType="1"/>
          </p:cNvSpPr>
          <p:nvPr/>
        </p:nvSpPr>
        <p:spPr bwMode="auto">
          <a:xfrm flipH="1">
            <a:off x="2743200" y="4724400"/>
            <a:ext cx="304800" cy="762000"/>
          </a:xfrm>
          <a:prstGeom prst="line">
            <a:avLst/>
          </a:prstGeom>
          <a:noFill/>
          <a:ln w="28575">
            <a:solidFill>
              <a:srgbClr val="FFCC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97" name="Text Box 65"/>
          <p:cNvSpPr txBox="1">
            <a:spLocks noChangeArrowheads="1"/>
          </p:cNvSpPr>
          <p:nvPr/>
        </p:nvSpPr>
        <p:spPr bwMode="auto">
          <a:xfrm>
            <a:off x="2667000" y="4038600"/>
            <a:ext cx="2133600" cy="7112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Store to Cache: &lt;hash, outputs&gt;</a:t>
            </a: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6029325" y="3200400"/>
            <a:ext cx="166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Second DAG</a:t>
            </a:r>
          </a:p>
        </p:txBody>
      </p:sp>
      <p:sp>
        <p:nvSpPr>
          <p:cNvPr id="70" name="Title 6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– </a:t>
            </a:r>
            <a:r>
              <a:rPr lang="en-US" dirty="0" err="1" smtClean="0"/>
              <a:t>IDEntical</a:t>
            </a:r>
            <a:r>
              <a:rPr lang="en-US" dirty="0" smtClean="0"/>
              <a:t> Computation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98" grpId="0" animBg="1"/>
      <p:bldP spid="1849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64"/>
          <p:cNvSpPr>
            <a:spLocks noChangeArrowheads="1"/>
          </p:cNvSpPr>
          <p:nvPr/>
        </p:nvSpPr>
        <p:spPr bwMode="auto">
          <a:xfrm>
            <a:off x="762000" y="5443538"/>
            <a:ext cx="3276600" cy="4572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cached	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7620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Use a heuristic to identify the vertices to cache</a:t>
            </a:r>
          </a:p>
        </p:txBody>
      </p:sp>
      <p:sp>
        <p:nvSpPr>
          <p:cNvPr id="23558" name="Oval 5"/>
          <p:cNvSpPr>
            <a:spLocks noChangeArrowheads="1"/>
          </p:cNvSpPr>
          <p:nvPr/>
        </p:nvSpPr>
        <p:spPr bwMode="auto">
          <a:xfrm>
            <a:off x="990600" y="5975350"/>
            <a:ext cx="4635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Oval 6"/>
          <p:cNvSpPr>
            <a:spLocks noChangeArrowheads="1"/>
          </p:cNvSpPr>
          <p:nvPr/>
        </p:nvSpPr>
        <p:spPr bwMode="auto">
          <a:xfrm>
            <a:off x="990600" y="5538788"/>
            <a:ext cx="4635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Oval 7"/>
          <p:cNvSpPr>
            <a:spLocks noChangeArrowheads="1"/>
          </p:cNvSpPr>
          <p:nvPr/>
        </p:nvSpPr>
        <p:spPr bwMode="auto">
          <a:xfrm>
            <a:off x="1347788" y="4324350"/>
            <a:ext cx="4635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Oval 8"/>
          <p:cNvSpPr>
            <a:spLocks noChangeArrowheads="1"/>
          </p:cNvSpPr>
          <p:nvPr/>
        </p:nvSpPr>
        <p:spPr bwMode="auto">
          <a:xfrm>
            <a:off x="1347788" y="4760913"/>
            <a:ext cx="4635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562" name="AutoShape 9"/>
          <p:cNvCxnSpPr>
            <a:cxnSpLocks noChangeShapeType="1"/>
            <a:stCxn id="23558" idx="0"/>
            <a:endCxn id="23559" idx="4"/>
          </p:cNvCxnSpPr>
          <p:nvPr/>
        </p:nvCxnSpPr>
        <p:spPr bwMode="auto">
          <a:xfrm flipV="1">
            <a:off x="1222375" y="5811838"/>
            <a:ext cx="0" cy="163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63" name="Oval 10"/>
          <p:cNvSpPr>
            <a:spLocks noChangeArrowheads="1"/>
          </p:cNvSpPr>
          <p:nvPr/>
        </p:nvSpPr>
        <p:spPr bwMode="auto">
          <a:xfrm>
            <a:off x="2384425" y="5975350"/>
            <a:ext cx="4635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Oval 11"/>
          <p:cNvSpPr>
            <a:spLocks noChangeArrowheads="1"/>
          </p:cNvSpPr>
          <p:nvPr/>
        </p:nvSpPr>
        <p:spPr bwMode="auto">
          <a:xfrm>
            <a:off x="2384425" y="5538788"/>
            <a:ext cx="4635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565" name="AutoShape 12"/>
          <p:cNvCxnSpPr>
            <a:cxnSpLocks noChangeShapeType="1"/>
            <a:stCxn id="23563" idx="0"/>
            <a:endCxn id="23564" idx="4"/>
          </p:cNvCxnSpPr>
          <p:nvPr/>
        </p:nvCxnSpPr>
        <p:spPr bwMode="auto">
          <a:xfrm flipV="1">
            <a:off x="2616200" y="5811838"/>
            <a:ext cx="0" cy="163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66" name="Oval 13"/>
          <p:cNvSpPr>
            <a:spLocks noChangeArrowheads="1"/>
          </p:cNvSpPr>
          <p:nvPr/>
        </p:nvSpPr>
        <p:spPr bwMode="auto">
          <a:xfrm>
            <a:off x="1687513" y="5975350"/>
            <a:ext cx="4635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Oval 14"/>
          <p:cNvSpPr>
            <a:spLocks noChangeArrowheads="1"/>
          </p:cNvSpPr>
          <p:nvPr/>
        </p:nvSpPr>
        <p:spPr bwMode="auto">
          <a:xfrm>
            <a:off x="1687513" y="5538788"/>
            <a:ext cx="4635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568" name="AutoShape 15"/>
          <p:cNvCxnSpPr>
            <a:cxnSpLocks noChangeShapeType="1"/>
            <a:stCxn id="23566" idx="0"/>
            <a:endCxn id="23567" idx="4"/>
          </p:cNvCxnSpPr>
          <p:nvPr/>
        </p:nvCxnSpPr>
        <p:spPr bwMode="auto">
          <a:xfrm flipV="1">
            <a:off x="1919288" y="5811838"/>
            <a:ext cx="0" cy="163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69" name="Oval 16"/>
          <p:cNvSpPr>
            <a:spLocks noChangeArrowheads="1"/>
          </p:cNvSpPr>
          <p:nvPr/>
        </p:nvSpPr>
        <p:spPr bwMode="auto">
          <a:xfrm>
            <a:off x="2044700" y="4324350"/>
            <a:ext cx="4635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Oval 17"/>
          <p:cNvSpPr>
            <a:spLocks noChangeArrowheads="1"/>
          </p:cNvSpPr>
          <p:nvPr/>
        </p:nvSpPr>
        <p:spPr bwMode="auto">
          <a:xfrm>
            <a:off x="2044700" y="4760913"/>
            <a:ext cx="4635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571" name="AutoShape 18"/>
          <p:cNvCxnSpPr>
            <a:cxnSpLocks noChangeShapeType="1"/>
            <a:stCxn id="23561" idx="0"/>
            <a:endCxn id="23560" idx="4"/>
          </p:cNvCxnSpPr>
          <p:nvPr/>
        </p:nvCxnSpPr>
        <p:spPr bwMode="auto">
          <a:xfrm flipV="1">
            <a:off x="1579563" y="4597400"/>
            <a:ext cx="0" cy="163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2" name="AutoShape 19"/>
          <p:cNvCxnSpPr>
            <a:cxnSpLocks noChangeShapeType="1"/>
            <a:stCxn id="23570" idx="0"/>
            <a:endCxn id="23569" idx="4"/>
          </p:cNvCxnSpPr>
          <p:nvPr/>
        </p:nvCxnSpPr>
        <p:spPr bwMode="auto">
          <a:xfrm flipV="1">
            <a:off x="2276475" y="4597400"/>
            <a:ext cx="0" cy="163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3" name="AutoShape 20"/>
          <p:cNvCxnSpPr>
            <a:cxnSpLocks noChangeShapeType="1"/>
            <a:stCxn id="23559" idx="0"/>
            <a:endCxn id="23561" idx="4"/>
          </p:cNvCxnSpPr>
          <p:nvPr/>
        </p:nvCxnSpPr>
        <p:spPr bwMode="auto">
          <a:xfrm flipV="1">
            <a:off x="1222375" y="5033963"/>
            <a:ext cx="357188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4" name="AutoShape 21"/>
          <p:cNvCxnSpPr>
            <a:cxnSpLocks noChangeShapeType="1"/>
            <a:stCxn id="23559" idx="0"/>
            <a:endCxn id="23570" idx="4"/>
          </p:cNvCxnSpPr>
          <p:nvPr/>
        </p:nvCxnSpPr>
        <p:spPr bwMode="auto">
          <a:xfrm flipV="1">
            <a:off x="1222375" y="5033963"/>
            <a:ext cx="1054100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5" name="AutoShape 22"/>
          <p:cNvCxnSpPr>
            <a:cxnSpLocks noChangeShapeType="1"/>
            <a:stCxn id="23567" idx="0"/>
            <a:endCxn id="23561" idx="4"/>
          </p:cNvCxnSpPr>
          <p:nvPr/>
        </p:nvCxnSpPr>
        <p:spPr bwMode="auto">
          <a:xfrm flipH="1" flipV="1">
            <a:off x="1579563" y="5033963"/>
            <a:ext cx="339725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6" name="AutoShape 23"/>
          <p:cNvCxnSpPr>
            <a:cxnSpLocks noChangeShapeType="1"/>
            <a:stCxn id="23567" idx="0"/>
            <a:endCxn id="23570" idx="4"/>
          </p:cNvCxnSpPr>
          <p:nvPr/>
        </p:nvCxnSpPr>
        <p:spPr bwMode="auto">
          <a:xfrm flipV="1">
            <a:off x="1919288" y="5033963"/>
            <a:ext cx="357187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7" name="AutoShape 24"/>
          <p:cNvCxnSpPr>
            <a:cxnSpLocks noChangeShapeType="1"/>
            <a:stCxn id="23564" idx="0"/>
            <a:endCxn id="23561" idx="4"/>
          </p:cNvCxnSpPr>
          <p:nvPr/>
        </p:nvCxnSpPr>
        <p:spPr bwMode="auto">
          <a:xfrm flipH="1" flipV="1">
            <a:off x="1579563" y="5033963"/>
            <a:ext cx="1036637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8" name="AutoShape 25"/>
          <p:cNvCxnSpPr>
            <a:cxnSpLocks noChangeShapeType="1"/>
            <a:stCxn id="23564" idx="0"/>
            <a:endCxn id="23570" idx="4"/>
          </p:cNvCxnSpPr>
          <p:nvPr/>
        </p:nvCxnSpPr>
        <p:spPr bwMode="auto">
          <a:xfrm flipH="1" flipV="1">
            <a:off x="2276475" y="5033963"/>
            <a:ext cx="339725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79" name="Oval 26"/>
          <p:cNvSpPr>
            <a:spLocks noChangeArrowheads="1"/>
          </p:cNvSpPr>
          <p:nvPr/>
        </p:nvSpPr>
        <p:spPr bwMode="auto">
          <a:xfrm>
            <a:off x="1774825" y="3633788"/>
            <a:ext cx="3873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580" name="AutoShape 27"/>
          <p:cNvCxnSpPr>
            <a:cxnSpLocks noChangeShapeType="1"/>
            <a:stCxn id="23560" idx="0"/>
            <a:endCxn id="23579" idx="4"/>
          </p:cNvCxnSpPr>
          <p:nvPr/>
        </p:nvCxnSpPr>
        <p:spPr bwMode="auto">
          <a:xfrm flipV="1">
            <a:off x="1579563" y="3906838"/>
            <a:ext cx="388937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81" name="AutoShape 28"/>
          <p:cNvCxnSpPr>
            <a:cxnSpLocks noChangeShapeType="1"/>
            <a:stCxn id="23569" idx="0"/>
            <a:endCxn id="23579" idx="4"/>
          </p:cNvCxnSpPr>
          <p:nvPr/>
        </p:nvCxnSpPr>
        <p:spPr bwMode="auto">
          <a:xfrm flipH="1" flipV="1">
            <a:off x="1968500" y="3906838"/>
            <a:ext cx="307975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82" name="AutoShape 29"/>
          <p:cNvCxnSpPr>
            <a:cxnSpLocks noChangeShapeType="1"/>
            <a:stCxn id="23579" idx="0"/>
            <a:endCxn id="23583" idx="4"/>
          </p:cNvCxnSpPr>
          <p:nvPr/>
        </p:nvCxnSpPr>
        <p:spPr bwMode="auto">
          <a:xfrm flipV="1">
            <a:off x="1968500" y="3414713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83" name="Oval 30"/>
          <p:cNvSpPr>
            <a:spLocks noChangeArrowheads="1"/>
          </p:cNvSpPr>
          <p:nvPr/>
        </p:nvSpPr>
        <p:spPr bwMode="auto">
          <a:xfrm>
            <a:off x="1774825" y="3141663"/>
            <a:ext cx="3873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4" name="Oval 31" descr="Wide upward diagonal"/>
          <p:cNvSpPr>
            <a:spLocks noChangeArrowheads="1"/>
          </p:cNvSpPr>
          <p:nvPr/>
        </p:nvSpPr>
        <p:spPr bwMode="auto">
          <a:xfrm>
            <a:off x="6929941" y="5975350"/>
            <a:ext cx="463550" cy="273050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5" name="Oval 32" descr="Wide upward diagonal"/>
          <p:cNvSpPr>
            <a:spLocks noChangeArrowheads="1"/>
          </p:cNvSpPr>
          <p:nvPr/>
        </p:nvSpPr>
        <p:spPr bwMode="auto">
          <a:xfrm>
            <a:off x="6929941" y="5538788"/>
            <a:ext cx="463550" cy="273050"/>
          </a:xfrm>
          <a:prstGeom prst="ellipse">
            <a:avLst/>
          </a:prstGeom>
          <a:pattFill prst="wdUpDiag">
            <a:fgClr>
              <a:srgbClr val="00FF00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586" name="AutoShape 33"/>
          <p:cNvCxnSpPr>
            <a:cxnSpLocks noChangeShapeType="1"/>
            <a:stCxn id="23584" idx="0"/>
            <a:endCxn id="23585" idx="4"/>
          </p:cNvCxnSpPr>
          <p:nvPr/>
        </p:nvCxnSpPr>
        <p:spPr bwMode="auto">
          <a:xfrm flipV="1">
            <a:off x="7161716" y="5811838"/>
            <a:ext cx="0" cy="163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87" name="AutoShape 34"/>
          <p:cNvCxnSpPr>
            <a:cxnSpLocks noChangeShapeType="1"/>
            <a:stCxn id="23585" idx="0"/>
            <a:endCxn id="23592" idx="4"/>
          </p:cNvCxnSpPr>
          <p:nvPr/>
        </p:nvCxnSpPr>
        <p:spPr bwMode="auto">
          <a:xfrm flipH="1" flipV="1">
            <a:off x="5439279" y="5019675"/>
            <a:ext cx="1722437" cy="519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88" name="AutoShape 35"/>
          <p:cNvCxnSpPr>
            <a:cxnSpLocks noChangeShapeType="1"/>
            <a:stCxn id="23585" idx="0"/>
            <a:endCxn id="23601" idx="4"/>
          </p:cNvCxnSpPr>
          <p:nvPr/>
        </p:nvCxnSpPr>
        <p:spPr bwMode="auto">
          <a:xfrm flipH="1" flipV="1">
            <a:off x="6136191" y="5019675"/>
            <a:ext cx="1025525" cy="519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89" name="Oval 36"/>
          <p:cNvSpPr>
            <a:spLocks noChangeArrowheads="1"/>
          </p:cNvSpPr>
          <p:nvPr/>
        </p:nvSpPr>
        <p:spPr bwMode="auto">
          <a:xfrm>
            <a:off x="4850316" y="5961063"/>
            <a:ext cx="4635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Oval 37"/>
          <p:cNvSpPr>
            <a:spLocks noChangeArrowheads="1"/>
          </p:cNvSpPr>
          <p:nvPr/>
        </p:nvSpPr>
        <p:spPr bwMode="auto">
          <a:xfrm>
            <a:off x="4850316" y="5524500"/>
            <a:ext cx="4635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1" name="Oval 38" descr="Wide upward diagonal"/>
          <p:cNvSpPr>
            <a:spLocks noChangeArrowheads="1"/>
          </p:cNvSpPr>
          <p:nvPr/>
        </p:nvSpPr>
        <p:spPr bwMode="auto">
          <a:xfrm>
            <a:off x="5207504" y="4310063"/>
            <a:ext cx="463550" cy="273050"/>
          </a:xfrm>
          <a:prstGeom prst="ellipse">
            <a:avLst/>
          </a:prstGeom>
          <a:pattFill prst="wdUpDiag">
            <a:fgClr>
              <a:srgbClr val="00FF00"/>
            </a:fgClr>
            <a:bgClr>
              <a:schemeClr val="tx2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Oval 39" descr="Wide upward diagonal"/>
          <p:cNvSpPr>
            <a:spLocks noChangeArrowheads="1"/>
          </p:cNvSpPr>
          <p:nvPr/>
        </p:nvSpPr>
        <p:spPr bwMode="auto">
          <a:xfrm>
            <a:off x="5207504" y="4746625"/>
            <a:ext cx="463550" cy="273050"/>
          </a:xfrm>
          <a:prstGeom prst="ellipse">
            <a:avLst/>
          </a:prstGeom>
          <a:pattFill prst="wdUpDiag">
            <a:fgClr>
              <a:srgbClr val="00FF00"/>
            </a:fgClr>
            <a:bgClr>
              <a:schemeClr val="tx2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593" name="AutoShape 40"/>
          <p:cNvCxnSpPr>
            <a:cxnSpLocks noChangeShapeType="1"/>
            <a:stCxn id="23589" idx="0"/>
            <a:endCxn id="23590" idx="4"/>
          </p:cNvCxnSpPr>
          <p:nvPr/>
        </p:nvCxnSpPr>
        <p:spPr bwMode="auto">
          <a:xfrm flipV="1">
            <a:off x="5082091" y="5797550"/>
            <a:ext cx="0" cy="163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94" name="Oval 41"/>
          <p:cNvSpPr>
            <a:spLocks noChangeArrowheads="1"/>
          </p:cNvSpPr>
          <p:nvPr/>
        </p:nvSpPr>
        <p:spPr bwMode="auto">
          <a:xfrm>
            <a:off x="6244141" y="5961063"/>
            <a:ext cx="4635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5" name="Oval 42"/>
          <p:cNvSpPr>
            <a:spLocks noChangeArrowheads="1"/>
          </p:cNvSpPr>
          <p:nvPr/>
        </p:nvSpPr>
        <p:spPr bwMode="auto">
          <a:xfrm>
            <a:off x="6244141" y="5524500"/>
            <a:ext cx="4635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596" name="AutoShape 43"/>
          <p:cNvCxnSpPr>
            <a:cxnSpLocks noChangeShapeType="1"/>
            <a:stCxn id="23594" idx="0"/>
            <a:endCxn id="23595" idx="4"/>
          </p:cNvCxnSpPr>
          <p:nvPr/>
        </p:nvCxnSpPr>
        <p:spPr bwMode="auto">
          <a:xfrm flipV="1">
            <a:off x="6475916" y="5797550"/>
            <a:ext cx="0" cy="163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97" name="Oval 44"/>
          <p:cNvSpPr>
            <a:spLocks noChangeArrowheads="1"/>
          </p:cNvSpPr>
          <p:nvPr/>
        </p:nvSpPr>
        <p:spPr bwMode="auto">
          <a:xfrm>
            <a:off x="5547229" y="5961063"/>
            <a:ext cx="4635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Oval 45"/>
          <p:cNvSpPr>
            <a:spLocks noChangeArrowheads="1"/>
          </p:cNvSpPr>
          <p:nvPr/>
        </p:nvSpPr>
        <p:spPr bwMode="auto">
          <a:xfrm>
            <a:off x="5547229" y="5524500"/>
            <a:ext cx="4635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599" name="AutoShape 46"/>
          <p:cNvCxnSpPr>
            <a:cxnSpLocks noChangeShapeType="1"/>
            <a:stCxn id="23597" idx="0"/>
            <a:endCxn id="23598" idx="4"/>
          </p:cNvCxnSpPr>
          <p:nvPr/>
        </p:nvCxnSpPr>
        <p:spPr bwMode="auto">
          <a:xfrm flipV="1">
            <a:off x="5779004" y="5797550"/>
            <a:ext cx="0" cy="163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600" name="Oval 47" descr="Wide upward diagonal"/>
          <p:cNvSpPr>
            <a:spLocks noChangeArrowheads="1"/>
          </p:cNvSpPr>
          <p:nvPr/>
        </p:nvSpPr>
        <p:spPr bwMode="auto">
          <a:xfrm>
            <a:off x="5904416" y="4310063"/>
            <a:ext cx="463550" cy="273050"/>
          </a:xfrm>
          <a:prstGeom prst="ellipse">
            <a:avLst/>
          </a:prstGeom>
          <a:pattFill prst="wdUpDiag">
            <a:fgClr>
              <a:srgbClr val="00FF00"/>
            </a:fgClr>
            <a:bgClr>
              <a:schemeClr val="tx2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01" name="Oval 48" descr="Wide upward diagonal"/>
          <p:cNvSpPr>
            <a:spLocks noChangeArrowheads="1"/>
          </p:cNvSpPr>
          <p:nvPr/>
        </p:nvSpPr>
        <p:spPr bwMode="auto">
          <a:xfrm>
            <a:off x="5904416" y="4746625"/>
            <a:ext cx="463550" cy="273050"/>
          </a:xfrm>
          <a:prstGeom prst="ellipse">
            <a:avLst/>
          </a:prstGeom>
          <a:pattFill prst="wdUpDiag">
            <a:fgClr>
              <a:srgbClr val="00FF00"/>
            </a:fgClr>
            <a:bgClr>
              <a:schemeClr val="tx2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602" name="AutoShape 49"/>
          <p:cNvCxnSpPr>
            <a:cxnSpLocks noChangeShapeType="1"/>
            <a:stCxn id="23592" idx="0"/>
            <a:endCxn id="23591" idx="4"/>
          </p:cNvCxnSpPr>
          <p:nvPr/>
        </p:nvCxnSpPr>
        <p:spPr bwMode="auto">
          <a:xfrm flipV="1">
            <a:off x="5439279" y="4583113"/>
            <a:ext cx="0" cy="163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603" name="AutoShape 50"/>
          <p:cNvCxnSpPr>
            <a:cxnSpLocks noChangeShapeType="1"/>
            <a:stCxn id="23601" idx="0"/>
            <a:endCxn id="23600" idx="4"/>
          </p:cNvCxnSpPr>
          <p:nvPr/>
        </p:nvCxnSpPr>
        <p:spPr bwMode="auto">
          <a:xfrm flipV="1">
            <a:off x="6136191" y="4583113"/>
            <a:ext cx="0" cy="163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604" name="AutoShape 51"/>
          <p:cNvCxnSpPr>
            <a:cxnSpLocks noChangeShapeType="1"/>
            <a:stCxn id="23590" idx="0"/>
            <a:endCxn id="23592" idx="4"/>
          </p:cNvCxnSpPr>
          <p:nvPr/>
        </p:nvCxnSpPr>
        <p:spPr bwMode="auto">
          <a:xfrm flipV="1">
            <a:off x="5082091" y="5019675"/>
            <a:ext cx="357188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605" name="AutoShape 52"/>
          <p:cNvCxnSpPr>
            <a:cxnSpLocks noChangeShapeType="1"/>
            <a:stCxn id="23590" idx="0"/>
            <a:endCxn id="23601" idx="4"/>
          </p:cNvCxnSpPr>
          <p:nvPr/>
        </p:nvCxnSpPr>
        <p:spPr bwMode="auto">
          <a:xfrm flipV="1">
            <a:off x="5082091" y="5019675"/>
            <a:ext cx="1054100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606" name="AutoShape 53"/>
          <p:cNvCxnSpPr>
            <a:cxnSpLocks noChangeShapeType="1"/>
            <a:stCxn id="23598" idx="0"/>
            <a:endCxn id="23592" idx="4"/>
          </p:cNvCxnSpPr>
          <p:nvPr/>
        </p:nvCxnSpPr>
        <p:spPr bwMode="auto">
          <a:xfrm flipH="1" flipV="1">
            <a:off x="5439279" y="5019675"/>
            <a:ext cx="339725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607" name="AutoShape 54"/>
          <p:cNvCxnSpPr>
            <a:cxnSpLocks noChangeShapeType="1"/>
            <a:stCxn id="23598" idx="0"/>
            <a:endCxn id="23601" idx="4"/>
          </p:cNvCxnSpPr>
          <p:nvPr/>
        </p:nvCxnSpPr>
        <p:spPr bwMode="auto">
          <a:xfrm flipV="1">
            <a:off x="5779004" y="5019675"/>
            <a:ext cx="357187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608" name="AutoShape 55"/>
          <p:cNvCxnSpPr>
            <a:cxnSpLocks noChangeShapeType="1"/>
            <a:stCxn id="23595" idx="0"/>
            <a:endCxn id="23592" idx="4"/>
          </p:cNvCxnSpPr>
          <p:nvPr/>
        </p:nvCxnSpPr>
        <p:spPr bwMode="auto">
          <a:xfrm flipH="1" flipV="1">
            <a:off x="5439279" y="5019675"/>
            <a:ext cx="1036637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609" name="AutoShape 56"/>
          <p:cNvCxnSpPr>
            <a:cxnSpLocks noChangeShapeType="1"/>
            <a:stCxn id="23595" idx="0"/>
            <a:endCxn id="23601" idx="4"/>
          </p:cNvCxnSpPr>
          <p:nvPr/>
        </p:nvCxnSpPr>
        <p:spPr bwMode="auto">
          <a:xfrm flipH="1" flipV="1">
            <a:off x="6136191" y="5019675"/>
            <a:ext cx="339725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610" name="Oval 57" descr="Wide upward diagonal"/>
          <p:cNvSpPr>
            <a:spLocks noChangeArrowheads="1"/>
          </p:cNvSpPr>
          <p:nvPr/>
        </p:nvSpPr>
        <p:spPr bwMode="auto">
          <a:xfrm>
            <a:off x="5634541" y="3619500"/>
            <a:ext cx="387350" cy="273050"/>
          </a:xfrm>
          <a:prstGeom prst="ellipse">
            <a:avLst/>
          </a:prstGeom>
          <a:pattFill prst="wdUpDiag">
            <a:fgClr>
              <a:srgbClr val="00FF00"/>
            </a:fgClr>
            <a:bgClr>
              <a:schemeClr val="tx2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611" name="AutoShape 58"/>
          <p:cNvCxnSpPr>
            <a:cxnSpLocks noChangeShapeType="1"/>
            <a:stCxn id="23591" idx="0"/>
            <a:endCxn id="23610" idx="4"/>
          </p:cNvCxnSpPr>
          <p:nvPr/>
        </p:nvCxnSpPr>
        <p:spPr bwMode="auto">
          <a:xfrm flipV="1">
            <a:off x="5439279" y="3892550"/>
            <a:ext cx="388937" cy="417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612" name="AutoShape 59"/>
          <p:cNvCxnSpPr>
            <a:cxnSpLocks noChangeShapeType="1"/>
            <a:stCxn id="23600" idx="0"/>
            <a:endCxn id="23610" idx="4"/>
          </p:cNvCxnSpPr>
          <p:nvPr/>
        </p:nvCxnSpPr>
        <p:spPr bwMode="auto">
          <a:xfrm flipH="1" flipV="1">
            <a:off x="5828216" y="3892550"/>
            <a:ext cx="307975" cy="417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613" name="AutoShape 60"/>
          <p:cNvCxnSpPr>
            <a:cxnSpLocks noChangeShapeType="1"/>
            <a:stCxn id="23610" idx="0"/>
            <a:endCxn id="23614" idx="4"/>
          </p:cNvCxnSpPr>
          <p:nvPr/>
        </p:nvCxnSpPr>
        <p:spPr bwMode="auto">
          <a:xfrm flipV="1">
            <a:off x="5828216" y="3400425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614" name="Oval 61" descr="Wide upward diagonal"/>
          <p:cNvSpPr>
            <a:spLocks noChangeArrowheads="1"/>
          </p:cNvSpPr>
          <p:nvPr/>
        </p:nvSpPr>
        <p:spPr bwMode="auto">
          <a:xfrm>
            <a:off x="5634541" y="3127375"/>
            <a:ext cx="387350" cy="273050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tx2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15" name="Text Box 62"/>
          <p:cNvSpPr txBox="1">
            <a:spLocks noChangeArrowheads="1"/>
          </p:cNvSpPr>
          <p:nvPr/>
        </p:nvSpPr>
        <p:spPr bwMode="auto">
          <a:xfrm>
            <a:off x="381000" y="3276600"/>
            <a:ext cx="1298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First DAG</a:t>
            </a:r>
          </a:p>
        </p:txBody>
      </p:sp>
      <p:sp>
        <p:nvSpPr>
          <p:cNvPr id="23616" name="Text Box 63"/>
          <p:cNvSpPr txBox="1">
            <a:spLocks noChangeArrowheads="1"/>
          </p:cNvSpPr>
          <p:nvPr/>
        </p:nvSpPr>
        <p:spPr bwMode="auto">
          <a:xfrm>
            <a:off x="6029325" y="3200400"/>
            <a:ext cx="166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Second DAG</a:t>
            </a:r>
          </a:p>
        </p:txBody>
      </p:sp>
      <p:sp>
        <p:nvSpPr>
          <p:cNvPr id="23617" name="Rectangle 66"/>
          <p:cNvSpPr>
            <a:spLocks noChangeArrowheads="1"/>
          </p:cNvSpPr>
          <p:nvPr/>
        </p:nvSpPr>
        <p:spPr bwMode="auto">
          <a:xfrm>
            <a:off x="4564566" y="2819400"/>
            <a:ext cx="3124200" cy="3505200"/>
          </a:xfrm>
          <a:prstGeom prst="rect">
            <a:avLst/>
          </a:prstGeom>
          <a:solidFill>
            <a:srgbClr val="FFFFFF">
              <a:alpha val="61176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itle 6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IDE – </a:t>
            </a:r>
            <a:r>
              <a:rPr lang="en-US" dirty="0" err="1" smtClean="0"/>
              <a:t>IDEntical</a:t>
            </a:r>
            <a:r>
              <a:rPr lang="en-US" dirty="0" smtClean="0"/>
              <a:t> Computation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41"/>
          <p:cNvSpPr txBox="1">
            <a:spLocks noChangeArrowheads="1"/>
          </p:cNvSpPr>
          <p:nvPr/>
        </p:nvSpPr>
        <p:spPr bwMode="auto">
          <a:xfrm>
            <a:off x="5641975" y="3763962"/>
            <a:ext cx="928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…</a:t>
            </a:r>
          </a:p>
        </p:txBody>
      </p:sp>
      <p:sp>
        <p:nvSpPr>
          <p:cNvPr id="36" name="Oval 42"/>
          <p:cNvSpPr>
            <a:spLocks noChangeArrowheads="1"/>
          </p:cNvSpPr>
          <p:nvPr/>
        </p:nvSpPr>
        <p:spPr bwMode="auto">
          <a:xfrm>
            <a:off x="3783013" y="5349875"/>
            <a:ext cx="3873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43"/>
          <p:cNvSpPr>
            <a:spLocks noChangeArrowheads="1"/>
          </p:cNvSpPr>
          <p:nvPr/>
        </p:nvSpPr>
        <p:spPr bwMode="auto">
          <a:xfrm>
            <a:off x="3783013" y="4913312"/>
            <a:ext cx="3873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44"/>
          <p:cNvSpPr>
            <a:spLocks noChangeArrowheads="1"/>
          </p:cNvSpPr>
          <p:nvPr/>
        </p:nvSpPr>
        <p:spPr bwMode="auto">
          <a:xfrm>
            <a:off x="4479925" y="3711575"/>
            <a:ext cx="3873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45"/>
          <p:cNvSpPr>
            <a:spLocks noChangeArrowheads="1"/>
          </p:cNvSpPr>
          <p:nvPr/>
        </p:nvSpPr>
        <p:spPr bwMode="auto">
          <a:xfrm>
            <a:off x="4479925" y="4148137"/>
            <a:ext cx="3873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46"/>
          <p:cNvCxnSpPr>
            <a:cxnSpLocks noChangeShapeType="1"/>
            <a:stCxn id="36" idx="0"/>
            <a:endCxn id="37" idx="4"/>
          </p:cNvCxnSpPr>
          <p:nvPr/>
        </p:nvCxnSpPr>
        <p:spPr bwMode="auto">
          <a:xfrm flipV="1">
            <a:off x="3976688" y="5186362"/>
            <a:ext cx="0" cy="163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1" name="Oval 47"/>
          <p:cNvSpPr>
            <a:spLocks noChangeArrowheads="1"/>
          </p:cNvSpPr>
          <p:nvPr/>
        </p:nvSpPr>
        <p:spPr bwMode="auto">
          <a:xfrm>
            <a:off x="5176838" y="5349875"/>
            <a:ext cx="3873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48"/>
          <p:cNvSpPr>
            <a:spLocks noChangeArrowheads="1"/>
          </p:cNvSpPr>
          <p:nvPr/>
        </p:nvSpPr>
        <p:spPr bwMode="auto">
          <a:xfrm>
            <a:off x="5176838" y="4913312"/>
            <a:ext cx="3873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" name="AutoShape 49"/>
          <p:cNvCxnSpPr>
            <a:cxnSpLocks noChangeShapeType="1"/>
            <a:stCxn id="41" idx="0"/>
            <a:endCxn id="42" idx="4"/>
          </p:cNvCxnSpPr>
          <p:nvPr/>
        </p:nvCxnSpPr>
        <p:spPr bwMode="auto">
          <a:xfrm flipV="1">
            <a:off x="5370513" y="5186362"/>
            <a:ext cx="0" cy="163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" name="Oval 50"/>
          <p:cNvSpPr>
            <a:spLocks noChangeArrowheads="1"/>
          </p:cNvSpPr>
          <p:nvPr/>
        </p:nvSpPr>
        <p:spPr bwMode="auto">
          <a:xfrm>
            <a:off x="4479925" y="5349875"/>
            <a:ext cx="3873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51"/>
          <p:cNvSpPr>
            <a:spLocks noChangeArrowheads="1"/>
          </p:cNvSpPr>
          <p:nvPr/>
        </p:nvSpPr>
        <p:spPr bwMode="auto">
          <a:xfrm>
            <a:off x="4479925" y="4913312"/>
            <a:ext cx="3873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" name="AutoShape 52"/>
          <p:cNvCxnSpPr>
            <a:cxnSpLocks noChangeShapeType="1"/>
            <a:stCxn id="44" idx="0"/>
            <a:endCxn id="45" idx="4"/>
          </p:cNvCxnSpPr>
          <p:nvPr/>
        </p:nvCxnSpPr>
        <p:spPr bwMode="auto">
          <a:xfrm flipV="1">
            <a:off x="4673600" y="5186362"/>
            <a:ext cx="0" cy="163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" name="Oval 53"/>
          <p:cNvSpPr>
            <a:spLocks noChangeArrowheads="1"/>
          </p:cNvSpPr>
          <p:nvPr/>
        </p:nvSpPr>
        <p:spPr bwMode="auto">
          <a:xfrm>
            <a:off x="6958013" y="5349875"/>
            <a:ext cx="3873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54"/>
          <p:cNvSpPr>
            <a:spLocks noChangeArrowheads="1"/>
          </p:cNvSpPr>
          <p:nvPr/>
        </p:nvSpPr>
        <p:spPr bwMode="auto">
          <a:xfrm>
            <a:off x="6958013" y="4913312"/>
            <a:ext cx="3873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9" name="AutoShape 55"/>
          <p:cNvCxnSpPr>
            <a:cxnSpLocks noChangeShapeType="1"/>
            <a:stCxn id="47" idx="0"/>
            <a:endCxn id="48" idx="4"/>
          </p:cNvCxnSpPr>
          <p:nvPr/>
        </p:nvCxnSpPr>
        <p:spPr bwMode="auto">
          <a:xfrm flipV="1">
            <a:off x="7151688" y="5186362"/>
            <a:ext cx="0" cy="163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0" name="Oval 56"/>
          <p:cNvSpPr>
            <a:spLocks noChangeArrowheads="1"/>
          </p:cNvSpPr>
          <p:nvPr/>
        </p:nvSpPr>
        <p:spPr bwMode="auto">
          <a:xfrm>
            <a:off x="5176838" y="3711575"/>
            <a:ext cx="3873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57"/>
          <p:cNvSpPr>
            <a:spLocks noChangeArrowheads="1"/>
          </p:cNvSpPr>
          <p:nvPr/>
        </p:nvSpPr>
        <p:spPr bwMode="auto">
          <a:xfrm>
            <a:off x="5176838" y="4148137"/>
            <a:ext cx="3873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Oval 58"/>
          <p:cNvSpPr>
            <a:spLocks noChangeArrowheads="1"/>
          </p:cNvSpPr>
          <p:nvPr/>
        </p:nvSpPr>
        <p:spPr bwMode="auto">
          <a:xfrm>
            <a:off x="6338888" y="3711575"/>
            <a:ext cx="3873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Oval 59"/>
          <p:cNvSpPr>
            <a:spLocks noChangeArrowheads="1"/>
          </p:cNvSpPr>
          <p:nvPr/>
        </p:nvSpPr>
        <p:spPr bwMode="auto">
          <a:xfrm>
            <a:off x="6338888" y="4148137"/>
            <a:ext cx="3873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60"/>
          <p:cNvSpPr txBox="1">
            <a:spLocks noChangeArrowheads="1"/>
          </p:cNvSpPr>
          <p:nvPr/>
        </p:nvSpPr>
        <p:spPr bwMode="auto">
          <a:xfrm>
            <a:off x="6029325" y="5021262"/>
            <a:ext cx="928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…</a:t>
            </a:r>
          </a:p>
        </p:txBody>
      </p:sp>
      <p:cxnSp>
        <p:nvCxnSpPr>
          <p:cNvPr id="55" name="AutoShape 61"/>
          <p:cNvCxnSpPr>
            <a:cxnSpLocks noChangeShapeType="1"/>
            <a:stCxn id="39" idx="0"/>
            <a:endCxn id="38" idx="4"/>
          </p:cNvCxnSpPr>
          <p:nvPr/>
        </p:nvCxnSpPr>
        <p:spPr bwMode="auto">
          <a:xfrm flipV="1">
            <a:off x="4673600" y="3984625"/>
            <a:ext cx="0" cy="163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" name="AutoShape 62"/>
          <p:cNvCxnSpPr>
            <a:cxnSpLocks noChangeShapeType="1"/>
            <a:stCxn id="51" idx="0"/>
            <a:endCxn id="50" idx="4"/>
          </p:cNvCxnSpPr>
          <p:nvPr/>
        </p:nvCxnSpPr>
        <p:spPr bwMode="auto">
          <a:xfrm flipV="1">
            <a:off x="5370513" y="3984625"/>
            <a:ext cx="0" cy="163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7" name="AutoShape 63"/>
          <p:cNvCxnSpPr>
            <a:cxnSpLocks noChangeShapeType="1"/>
            <a:stCxn id="53" idx="0"/>
            <a:endCxn id="52" idx="4"/>
          </p:cNvCxnSpPr>
          <p:nvPr/>
        </p:nvCxnSpPr>
        <p:spPr bwMode="auto">
          <a:xfrm flipV="1">
            <a:off x="6532563" y="3984625"/>
            <a:ext cx="0" cy="163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" name="AutoShape 64"/>
          <p:cNvCxnSpPr>
            <a:cxnSpLocks noChangeShapeType="1"/>
            <a:stCxn id="37" idx="0"/>
            <a:endCxn id="39" idx="4"/>
          </p:cNvCxnSpPr>
          <p:nvPr/>
        </p:nvCxnSpPr>
        <p:spPr bwMode="auto">
          <a:xfrm flipV="1">
            <a:off x="3976688" y="4421187"/>
            <a:ext cx="696912" cy="492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9" name="AutoShape 65"/>
          <p:cNvCxnSpPr>
            <a:cxnSpLocks noChangeShapeType="1"/>
            <a:stCxn id="37" idx="0"/>
            <a:endCxn id="51" idx="4"/>
          </p:cNvCxnSpPr>
          <p:nvPr/>
        </p:nvCxnSpPr>
        <p:spPr bwMode="auto">
          <a:xfrm flipV="1">
            <a:off x="3976688" y="4421187"/>
            <a:ext cx="1393825" cy="492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" name="AutoShape 66"/>
          <p:cNvCxnSpPr>
            <a:cxnSpLocks noChangeShapeType="1"/>
            <a:stCxn id="37" idx="0"/>
            <a:endCxn id="53" idx="4"/>
          </p:cNvCxnSpPr>
          <p:nvPr/>
        </p:nvCxnSpPr>
        <p:spPr bwMode="auto">
          <a:xfrm flipV="1">
            <a:off x="3976688" y="4421187"/>
            <a:ext cx="2555875" cy="492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" name="AutoShape 67"/>
          <p:cNvCxnSpPr>
            <a:cxnSpLocks noChangeShapeType="1"/>
            <a:stCxn id="45" idx="0"/>
            <a:endCxn id="39" idx="4"/>
          </p:cNvCxnSpPr>
          <p:nvPr/>
        </p:nvCxnSpPr>
        <p:spPr bwMode="auto">
          <a:xfrm flipV="1">
            <a:off x="4673600" y="4421187"/>
            <a:ext cx="0" cy="492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" name="AutoShape 68"/>
          <p:cNvCxnSpPr>
            <a:cxnSpLocks noChangeShapeType="1"/>
            <a:stCxn id="45" idx="0"/>
            <a:endCxn id="51" idx="4"/>
          </p:cNvCxnSpPr>
          <p:nvPr/>
        </p:nvCxnSpPr>
        <p:spPr bwMode="auto">
          <a:xfrm flipV="1">
            <a:off x="4673600" y="4421187"/>
            <a:ext cx="696913" cy="492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3" name="AutoShape 69"/>
          <p:cNvCxnSpPr>
            <a:cxnSpLocks noChangeShapeType="1"/>
            <a:stCxn id="45" idx="0"/>
            <a:endCxn id="53" idx="4"/>
          </p:cNvCxnSpPr>
          <p:nvPr/>
        </p:nvCxnSpPr>
        <p:spPr bwMode="auto">
          <a:xfrm flipV="1">
            <a:off x="4673600" y="4421187"/>
            <a:ext cx="1858963" cy="492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4" name="AutoShape 70"/>
          <p:cNvCxnSpPr>
            <a:cxnSpLocks noChangeShapeType="1"/>
            <a:stCxn id="42" idx="0"/>
            <a:endCxn id="39" idx="4"/>
          </p:cNvCxnSpPr>
          <p:nvPr/>
        </p:nvCxnSpPr>
        <p:spPr bwMode="auto">
          <a:xfrm flipH="1" flipV="1">
            <a:off x="4673600" y="4421187"/>
            <a:ext cx="696913" cy="492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5" name="AutoShape 71"/>
          <p:cNvCxnSpPr>
            <a:cxnSpLocks noChangeShapeType="1"/>
            <a:stCxn id="42" idx="0"/>
            <a:endCxn id="51" idx="4"/>
          </p:cNvCxnSpPr>
          <p:nvPr/>
        </p:nvCxnSpPr>
        <p:spPr bwMode="auto">
          <a:xfrm flipV="1">
            <a:off x="5370513" y="4421187"/>
            <a:ext cx="0" cy="492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6" name="AutoShape 72"/>
          <p:cNvCxnSpPr>
            <a:cxnSpLocks noChangeShapeType="1"/>
            <a:stCxn id="42" idx="0"/>
            <a:endCxn id="53" idx="4"/>
          </p:cNvCxnSpPr>
          <p:nvPr/>
        </p:nvCxnSpPr>
        <p:spPr bwMode="auto">
          <a:xfrm flipV="1">
            <a:off x="5370513" y="4421187"/>
            <a:ext cx="1162050" cy="492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" name="AutoShape 73"/>
          <p:cNvCxnSpPr>
            <a:cxnSpLocks noChangeShapeType="1"/>
            <a:stCxn id="48" idx="0"/>
            <a:endCxn id="39" idx="4"/>
          </p:cNvCxnSpPr>
          <p:nvPr/>
        </p:nvCxnSpPr>
        <p:spPr bwMode="auto">
          <a:xfrm flipH="1" flipV="1">
            <a:off x="4673600" y="4421187"/>
            <a:ext cx="2478088" cy="492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8" name="AutoShape 74"/>
          <p:cNvCxnSpPr>
            <a:cxnSpLocks noChangeShapeType="1"/>
            <a:stCxn id="48" idx="0"/>
            <a:endCxn id="51" idx="4"/>
          </p:cNvCxnSpPr>
          <p:nvPr/>
        </p:nvCxnSpPr>
        <p:spPr bwMode="auto">
          <a:xfrm flipH="1" flipV="1">
            <a:off x="5370513" y="4421187"/>
            <a:ext cx="1781175" cy="492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9" name="AutoShape 75"/>
          <p:cNvCxnSpPr>
            <a:cxnSpLocks noChangeShapeType="1"/>
            <a:stCxn id="48" idx="0"/>
            <a:endCxn id="53" idx="4"/>
          </p:cNvCxnSpPr>
          <p:nvPr/>
        </p:nvCxnSpPr>
        <p:spPr bwMode="auto">
          <a:xfrm flipH="1" flipV="1">
            <a:off x="6532563" y="4421187"/>
            <a:ext cx="619125" cy="492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0" name="Oval 76"/>
          <p:cNvSpPr>
            <a:spLocks noChangeArrowheads="1"/>
          </p:cNvSpPr>
          <p:nvPr/>
        </p:nvSpPr>
        <p:spPr bwMode="auto">
          <a:xfrm>
            <a:off x="5486400" y="3000375"/>
            <a:ext cx="3873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1" name="AutoShape 77"/>
          <p:cNvCxnSpPr>
            <a:cxnSpLocks noChangeShapeType="1"/>
            <a:stCxn id="38" idx="0"/>
            <a:endCxn id="70" idx="4"/>
          </p:cNvCxnSpPr>
          <p:nvPr/>
        </p:nvCxnSpPr>
        <p:spPr bwMode="auto">
          <a:xfrm flipV="1">
            <a:off x="4673600" y="3273425"/>
            <a:ext cx="1006475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2" name="AutoShape 78"/>
          <p:cNvCxnSpPr>
            <a:cxnSpLocks noChangeShapeType="1"/>
            <a:stCxn id="50" idx="0"/>
            <a:endCxn id="70" idx="4"/>
          </p:cNvCxnSpPr>
          <p:nvPr/>
        </p:nvCxnSpPr>
        <p:spPr bwMode="auto">
          <a:xfrm flipV="1">
            <a:off x="5370513" y="3273425"/>
            <a:ext cx="309562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3" name="AutoShape 79"/>
          <p:cNvCxnSpPr>
            <a:cxnSpLocks noChangeShapeType="1"/>
            <a:stCxn id="52" idx="0"/>
            <a:endCxn id="70" idx="4"/>
          </p:cNvCxnSpPr>
          <p:nvPr/>
        </p:nvCxnSpPr>
        <p:spPr bwMode="auto">
          <a:xfrm flipH="1" flipV="1">
            <a:off x="5680075" y="3273425"/>
            <a:ext cx="852488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4" name="AutoShape 80"/>
          <p:cNvCxnSpPr>
            <a:cxnSpLocks noChangeShapeType="1"/>
            <a:stCxn id="70" idx="0"/>
            <a:endCxn id="75" idx="4"/>
          </p:cNvCxnSpPr>
          <p:nvPr/>
        </p:nvCxnSpPr>
        <p:spPr bwMode="auto">
          <a:xfrm flipV="1">
            <a:off x="5680075" y="2836862"/>
            <a:ext cx="0" cy="163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5" name="Oval 81"/>
          <p:cNvSpPr>
            <a:spLocks noChangeArrowheads="1"/>
          </p:cNvSpPr>
          <p:nvPr/>
        </p:nvSpPr>
        <p:spPr bwMode="auto">
          <a:xfrm>
            <a:off x="5486400" y="2563812"/>
            <a:ext cx="3873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 Box 82"/>
          <p:cNvSpPr txBox="1">
            <a:spLocks noChangeArrowheads="1"/>
          </p:cNvSpPr>
          <p:nvPr/>
        </p:nvSpPr>
        <p:spPr bwMode="auto">
          <a:xfrm>
            <a:off x="1219200" y="4849812"/>
            <a:ext cx="2454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800"/>
              <a:t>Hash Distribute (Map)</a:t>
            </a:r>
          </a:p>
        </p:txBody>
      </p:sp>
      <p:sp>
        <p:nvSpPr>
          <p:cNvPr id="77" name="Text Box 83"/>
          <p:cNvSpPr txBox="1">
            <a:spLocks noChangeArrowheads="1"/>
          </p:cNvSpPr>
          <p:nvPr/>
        </p:nvSpPr>
        <p:spPr bwMode="auto">
          <a:xfrm>
            <a:off x="2076450" y="2952750"/>
            <a:ext cx="1597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800"/>
              <a:t>Merge Sort</a:t>
            </a:r>
          </a:p>
        </p:txBody>
      </p:sp>
      <p:sp>
        <p:nvSpPr>
          <p:cNvPr id="78" name="Text Box 84"/>
          <p:cNvSpPr txBox="1">
            <a:spLocks noChangeArrowheads="1"/>
          </p:cNvSpPr>
          <p:nvPr/>
        </p:nvSpPr>
        <p:spPr bwMode="auto">
          <a:xfrm>
            <a:off x="1143000" y="3630612"/>
            <a:ext cx="2530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800"/>
              <a:t>Count (Reduce)</a:t>
            </a:r>
          </a:p>
        </p:txBody>
      </p:sp>
      <p:sp>
        <p:nvSpPr>
          <p:cNvPr id="79" name="Text Box 85"/>
          <p:cNvSpPr txBox="1">
            <a:spLocks noChangeArrowheads="1"/>
          </p:cNvSpPr>
          <p:nvPr/>
        </p:nvSpPr>
        <p:spPr bwMode="auto">
          <a:xfrm>
            <a:off x="2898775" y="4073525"/>
            <a:ext cx="774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800"/>
              <a:t>Sort</a:t>
            </a:r>
          </a:p>
        </p:txBody>
      </p:sp>
      <p:sp>
        <p:nvSpPr>
          <p:cNvPr id="80" name="Text Box 86"/>
          <p:cNvSpPr txBox="1">
            <a:spLocks noChangeArrowheads="1"/>
          </p:cNvSpPr>
          <p:nvPr/>
        </p:nvSpPr>
        <p:spPr bwMode="auto">
          <a:xfrm>
            <a:off x="2667000" y="2487612"/>
            <a:ext cx="1006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800"/>
              <a:t>Outputs</a:t>
            </a:r>
          </a:p>
        </p:txBody>
      </p:sp>
      <p:sp>
        <p:nvSpPr>
          <p:cNvPr id="81" name="Text Box 87"/>
          <p:cNvSpPr txBox="1">
            <a:spLocks noChangeArrowheads="1"/>
          </p:cNvSpPr>
          <p:nvPr/>
        </p:nvSpPr>
        <p:spPr bwMode="auto">
          <a:xfrm>
            <a:off x="2667000" y="5272087"/>
            <a:ext cx="1006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800"/>
              <a:t>Inputs</a:t>
            </a:r>
          </a:p>
        </p:txBody>
      </p:sp>
      <p:sp>
        <p:nvSpPr>
          <p:cNvPr id="82" name="Text Box 88"/>
          <p:cNvSpPr txBox="1">
            <a:spLocks noChangeArrowheads="1"/>
          </p:cNvSpPr>
          <p:nvPr/>
        </p:nvSpPr>
        <p:spPr bwMode="auto">
          <a:xfrm>
            <a:off x="6183313" y="5019675"/>
            <a:ext cx="542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n</a:t>
            </a:r>
          </a:p>
        </p:txBody>
      </p:sp>
      <p:sp>
        <p:nvSpPr>
          <p:cNvPr id="83" name="Text Box 89"/>
          <p:cNvSpPr txBox="1">
            <a:spLocks noChangeArrowheads="1"/>
          </p:cNvSpPr>
          <p:nvPr/>
        </p:nvSpPr>
        <p:spPr bwMode="auto">
          <a:xfrm>
            <a:off x="5719763" y="3763962"/>
            <a:ext cx="541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m</a:t>
            </a:r>
          </a:p>
        </p:txBody>
      </p:sp>
      <p:sp>
        <p:nvSpPr>
          <p:cNvPr id="85" name="Title 8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Histogram Application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– Running time</a:t>
            </a:r>
            <a:endParaRPr lang="en-US" dirty="0"/>
          </a:p>
        </p:txBody>
      </p:sp>
      <p:graphicFrame>
        <p:nvGraphicFramePr>
          <p:cNvPr id="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762000" y="1143000"/>
          <a:ext cx="7577137" cy="5489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32461" y="1992868"/>
            <a:ext cx="107753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Cache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32460" y="2286651"/>
            <a:ext cx="145853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IDE (4 ext)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32460" y="2601817"/>
            <a:ext cx="138233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MER (4 ext)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2929034"/>
            <a:ext cx="14478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IDE (20 ext)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43200" y="3211149"/>
            <a:ext cx="14478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MER (20 ext)</a:t>
            </a:r>
            <a:endParaRPr lang="en-US" dirty="0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6705600" y="3962400"/>
            <a:ext cx="99060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7239000" y="3962400"/>
            <a:ext cx="5334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5257800" y="3962400"/>
            <a:ext cx="91440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019800" y="2971800"/>
            <a:ext cx="2819400" cy="1025525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Results similar if 20 more inputs appended ~ 1.2GB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 Two Approaches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752600"/>
            <a:ext cx="8458200" cy="1828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</a:t>
            </a:r>
          </a:p>
          <a:p>
            <a:pPr marL="990600" marR="0" lvl="1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Reuse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IDEntical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computations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the past</a:t>
            </a:r>
          </a:p>
          <a:p>
            <a:pPr marL="990600" marR="0" lvl="1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(like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make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memoization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3886200"/>
            <a:ext cx="84582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ct val="20000"/>
              </a:spcBef>
            </a:pPr>
            <a:r>
              <a:rPr lang="en-US" sz="3200" b="1" dirty="0"/>
              <a:t>2.</a:t>
            </a:r>
            <a:r>
              <a:rPr lang="en-US" sz="3200" dirty="0"/>
              <a:t> </a:t>
            </a:r>
            <a:r>
              <a:rPr lang="en-US" sz="3200" b="1" dirty="0" smtClean="0"/>
              <a:t>MER</a:t>
            </a:r>
            <a:endParaRPr lang="en-US" sz="3200" b="1" dirty="0"/>
          </a:p>
          <a:p>
            <a:pPr marL="990600" lvl="1" indent="-533400">
              <a:spcBef>
                <a:spcPct val="20000"/>
              </a:spcBef>
            </a:pPr>
            <a:r>
              <a:rPr lang="en-US" sz="2800" dirty="0"/>
              <a:t>Do only </a:t>
            </a:r>
            <a:r>
              <a:rPr lang="en-US" sz="2800" i="1" dirty="0"/>
              <a:t>incremental computation </a:t>
            </a:r>
            <a:r>
              <a:rPr lang="en-US" sz="2800" dirty="0" smtClean="0"/>
              <a:t>on the new data </a:t>
            </a:r>
          </a:p>
          <a:p>
            <a:pPr marL="990600" lvl="1" indent="-533400">
              <a:spcBef>
                <a:spcPct val="20000"/>
              </a:spcBef>
            </a:pPr>
            <a:r>
              <a:rPr lang="en-US" sz="2800" dirty="0" smtClean="0"/>
              <a:t>and </a:t>
            </a:r>
            <a:r>
              <a:rPr lang="en-US" sz="2800" i="1" dirty="0" err="1" smtClean="0"/>
              <a:t>MERge</a:t>
            </a:r>
            <a:r>
              <a:rPr lang="en-US" sz="2800" dirty="0" smtClean="0"/>
              <a:t> results with the previous ones</a:t>
            </a:r>
          </a:p>
          <a:p>
            <a:pPr marL="990600" lvl="1" indent="-533400">
              <a:spcBef>
                <a:spcPct val="20000"/>
              </a:spcBef>
            </a:pPr>
            <a:r>
              <a:rPr lang="en-US" sz="2800" dirty="0" smtClean="0"/>
              <a:t>(</a:t>
            </a:r>
            <a:r>
              <a:rPr lang="en-US" sz="2800" dirty="0"/>
              <a:t>like </a:t>
            </a:r>
            <a:r>
              <a:rPr lang="en-US" sz="2800" dirty="0">
                <a:latin typeface="Courier New" pitchFamily="49" charset="0"/>
              </a:rPr>
              <a:t>patch</a:t>
            </a:r>
            <a:r>
              <a:rPr lang="en-US" sz="28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1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Implemented for </a:t>
            </a:r>
            <a:r>
              <a:rPr lang="en-US" b="1" dirty="0" smtClean="0"/>
              <a:t>Dryad</a:t>
            </a:r>
          </a:p>
          <a:p>
            <a:pPr lvl="1"/>
            <a:r>
              <a:rPr lang="en-US" dirty="0" smtClean="0"/>
              <a:t>Dryad Job = Computational DAG</a:t>
            </a:r>
          </a:p>
          <a:p>
            <a:pPr lvl="2"/>
            <a:r>
              <a:rPr lang="en-US" sz="2600" b="1" dirty="0" smtClean="0"/>
              <a:t>Vertex:</a:t>
            </a:r>
            <a:r>
              <a:rPr lang="en-US" sz="2600" dirty="0" smtClean="0"/>
              <a:t> arbitrary computation + inputs/outputs</a:t>
            </a:r>
          </a:p>
          <a:p>
            <a:pPr lvl="2"/>
            <a:r>
              <a:rPr lang="en-US" sz="2600" b="1" dirty="0" smtClean="0"/>
              <a:t>Edge:</a:t>
            </a:r>
            <a:r>
              <a:rPr lang="en-US" sz="2600" dirty="0" smtClean="0"/>
              <a:t> data flows</a:t>
            </a:r>
          </a:p>
        </p:txBody>
      </p:sp>
      <p:sp>
        <p:nvSpPr>
          <p:cNvPr id="4" name="Rectangle 91"/>
          <p:cNvSpPr>
            <a:spLocks noChangeArrowheads="1"/>
          </p:cNvSpPr>
          <p:nvPr/>
        </p:nvSpPr>
        <p:spPr bwMode="auto">
          <a:xfrm>
            <a:off x="381000" y="3505200"/>
            <a:ext cx="8382000" cy="2743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" name="Text Box 90"/>
          <p:cNvSpPr txBox="1">
            <a:spLocks noChangeArrowheads="1"/>
          </p:cNvSpPr>
          <p:nvPr/>
        </p:nvSpPr>
        <p:spPr bwMode="auto">
          <a:xfrm>
            <a:off x="457200" y="3505200"/>
            <a:ext cx="2514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Simple Example: </a:t>
            </a:r>
          </a:p>
          <a:p>
            <a:r>
              <a:rPr lang="en-US" sz="2400" dirty="0" smtClean="0"/>
              <a:t>Record Count</a:t>
            </a:r>
            <a:endParaRPr lang="en-US" sz="2400" dirty="0"/>
          </a:p>
        </p:txBody>
      </p:sp>
      <p:sp>
        <p:nvSpPr>
          <p:cNvPr id="55" name="Oval 127"/>
          <p:cNvSpPr>
            <a:spLocks noChangeArrowheads="1"/>
          </p:cNvSpPr>
          <p:nvPr/>
        </p:nvSpPr>
        <p:spPr bwMode="auto">
          <a:xfrm>
            <a:off x="5638895" y="5032156"/>
            <a:ext cx="4635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56" name="AutoShape 129"/>
          <p:cNvCxnSpPr>
            <a:cxnSpLocks noChangeShapeType="1"/>
          </p:cNvCxnSpPr>
          <p:nvPr/>
        </p:nvCxnSpPr>
        <p:spPr bwMode="auto">
          <a:xfrm flipV="1">
            <a:off x="5859557" y="5297269"/>
            <a:ext cx="0" cy="163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7" name="Oval 133"/>
          <p:cNvSpPr>
            <a:spLocks noChangeArrowheads="1"/>
          </p:cNvSpPr>
          <p:nvPr/>
        </p:nvSpPr>
        <p:spPr bwMode="auto">
          <a:xfrm>
            <a:off x="6470148" y="5460781"/>
            <a:ext cx="4635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I2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8" name="AutoShape 135"/>
          <p:cNvCxnSpPr>
            <a:cxnSpLocks noChangeShapeType="1"/>
            <a:stCxn id="57" idx="0"/>
          </p:cNvCxnSpPr>
          <p:nvPr/>
        </p:nvCxnSpPr>
        <p:spPr bwMode="auto">
          <a:xfrm flipV="1">
            <a:off x="6701923" y="5297269"/>
            <a:ext cx="0" cy="163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9" name="Oval 139"/>
          <p:cNvSpPr>
            <a:spLocks noChangeArrowheads="1"/>
          </p:cNvSpPr>
          <p:nvPr/>
        </p:nvSpPr>
        <p:spPr bwMode="auto">
          <a:xfrm>
            <a:off x="6470650" y="5032156"/>
            <a:ext cx="4635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0" name="Oval 151"/>
          <p:cNvSpPr>
            <a:spLocks noChangeArrowheads="1"/>
          </p:cNvSpPr>
          <p:nvPr/>
        </p:nvSpPr>
        <p:spPr bwMode="auto">
          <a:xfrm>
            <a:off x="6038635" y="4341597"/>
            <a:ext cx="457200" cy="26987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61" name="AutoShape 152"/>
          <p:cNvCxnSpPr>
            <a:cxnSpLocks noChangeShapeType="1"/>
            <a:stCxn id="55" idx="0"/>
            <a:endCxn id="60" idx="4"/>
          </p:cNvCxnSpPr>
          <p:nvPr/>
        </p:nvCxnSpPr>
        <p:spPr bwMode="auto">
          <a:xfrm rot="5400000" flipH="1" flipV="1">
            <a:off x="5858611" y="4623534"/>
            <a:ext cx="420687" cy="3965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2" name="AutoShape 153"/>
          <p:cNvCxnSpPr>
            <a:cxnSpLocks noChangeShapeType="1"/>
            <a:stCxn id="59" idx="0"/>
            <a:endCxn id="60" idx="4"/>
          </p:cNvCxnSpPr>
          <p:nvPr/>
        </p:nvCxnSpPr>
        <p:spPr bwMode="auto">
          <a:xfrm rot="16200000" flipV="1">
            <a:off x="6274488" y="4604219"/>
            <a:ext cx="420684" cy="435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" name="AutoShape 154"/>
          <p:cNvCxnSpPr>
            <a:cxnSpLocks noChangeShapeType="1"/>
            <a:stCxn id="60" idx="0"/>
          </p:cNvCxnSpPr>
          <p:nvPr/>
        </p:nvCxnSpPr>
        <p:spPr bwMode="auto">
          <a:xfrm rot="16200000" flipV="1">
            <a:off x="6153886" y="4228245"/>
            <a:ext cx="219075" cy="7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4" name="Text Box 165"/>
          <p:cNvSpPr txBox="1">
            <a:spLocks noChangeArrowheads="1"/>
          </p:cNvSpPr>
          <p:nvPr/>
        </p:nvSpPr>
        <p:spPr bwMode="auto">
          <a:xfrm>
            <a:off x="4484783" y="4281488"/>
            <a:ext cx="774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65" name="Text Box 166"/>
          <p:cNvSpPr txBox="1">
            <a:spLocks noChangeArrowheads="1"/>
          </p:cNvSpPr>
          <p:nvPr/>
        </p:nvSpPr>
        <p:spPr bwMode="auto">
          <a:xfrm>
            <a:off x="4259638" y="3810000"/>
            <a:ext cx="1006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/>
              <a:t>Outputs</a:t>
            </a:r>
          </a:p>
        </p:txBody>
      </p:sp>
      <p:sp>
        <p:nvSpPr>
          <p:cNvPr id="66" name="Text Box 167"/>
          <p:cNvSpPr txBox="1">
            <a:spLocks noChangeArrowheads="1"/>
          </p:cNvSpPr>
          <p:nvPr/>
        </p:nvSpPr>
        <p:spPr bwMode="auto">
          <a:xfrm>
            <a:off x="3962400" y="5398408"/>
            <a:ext cx="12953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40" tIns="45720" rIns="91440" bIns="4572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smtClean="0"/>
              <a:t>Inputs </a:t>
            </a:r>
          </a:p>
          <a:p>
            <a:pPr algn="r"/>
            <a:r>
              <a:rPr lang="en-US" dirty="0" smtClean="0"/>
              <a:t>(partitions)</a:t>
            </a:r>
          </a:p>
        </p:txBody>
      </p:sp>
      <p:sp>
        <p:nvSpPr>
          <p:cNvPr id="67" name="Text Box 165"/>
          <p:cNvSpPr txBox="1">
            <a:spLocks noChangeArrowheads="1"/>
          </p:cNvSpPr>
          <p:nvPr/>
        </p:nvSpPr>
        <p:spPr bwMode="auto">
          <a:xfrm>
            <a:off x="4484783" y="4992469"/>
            <a:ext cx="774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68" name="Oval 133"/>
          <p:cNvSpPr>
            <a:spLocks noChangeArrowheads="1"/>
          </p:cNvSpPr>
          <p:nvPr/>
        </p:nvSpPr>
        <p:spPr bwMode="auto">
          <a:xfrm>
            <a:off x="5639815" y="5449669"/>
            <a:ext cx="4635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I1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Oval 155"/>
          <p:cNvSpPr>
            <a:spLocks noChangeArrowheads="1"/>
          </p:cNvSpPr>
          <p:nvPr/>
        </p:nvSpPr>
        <p:spPr bwMode="auto">
          <a:xfrm>
            <a:off x="6072951" y="3849469"/>
            <a:ext cx="3873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IDE – </a:t>
            </a:r>
            <a:r>
              <a:rPr lang="en-US" dirty="0" err="1" smtClean="0"/>
              <a:t>IDEntical</a:t>
            </a:r>
            <a:r>
              <a:rPr lang="en-US" dirty="0" smtClean="0"/>
              <a:t> Computation</a:t>
            </a: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762000" y="1447800"/>
            <a:ext cx="2743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 smtClean="0"/>
              <a:t>Record Count</a:t>
            </a:r>
            <a:endParaRPr lang="en-US" sz="3200" dirty="0"/>
          </a:p>
        </p:txBody>
      </p:sp>
      <p:sp>
        <p:nvSpPr>
          <p:cNvPr id="63" name="Oval 127"/>
          <p:cNvSpPr>
            <a:spLocks noChangeArrowheads="1"/>
          </p:cNvSpPr>
          <p:nvPr/>
        </p:nvSpPr>
        <p:spPr bwMode="auto">
          <a:xfrm>
            <a:off x="2743295" y="4270156"/>
            <a:ext cx="4635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64" name="AutoShape 129"/>
          <p:cNvCxnSpPr>
            <a:cxnSpLocks noChangeShapeType="1"/>
          </p:cNvCxnSpPr>
          <p:nvPr/>
        </p:nvCxnSpPr>
        <p:spPr bwMode="auto">
          <a:xfrm flipV="1">
            <a:off x="2963957" y="4535269"/>
            <a:ext cx="0" cy="163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5" name="Oval 133"/>
          <p:cNvSpPr>
            <a:spLocks noChangeArrowheads="1"/>
          </p:cNvSpPr>
          <p:nvPr/>
        </p:nvSpPr>
        <p:spPr bwMode="auto">
          <a:xfrm>
            <a:off x="3574548" y="4698781"/>
            <a:ext cx="4635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I2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6" name="AutoShape 135"/>
          <p:cNvCxnSpPr>
            <a:cxnSpLocks noChangeShapeType="1"/>
            <a:stCxn id="65" idx="0"/>
          </p:cNvCxnSpPr>
          <p:nvPr/>
        </p:nvCxnSpPr>
        <p:spPr bwMode="auto">
          <a:xfrm flipV="1">
            <a:off x="3806323" y="4535269"/>
            <a:ext cx="0" cy="163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7" name="Oval 139"/>
          <p:cNvSpPr>
            <a:spLocks noChangeArrowheads="1"/>
          </p:cNvSpPr>
          <p:nvPr/>
        </p:nvSpPr>
        <p:spPr bwMode="auto">
          <a:xfrm>
            <a:off x="3575050" y="4270156"/>
            <a:ext cx="4635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8" name="Oval 151"/>
          <p:cNvSpPr>
            <a:spLocks noChangeArrowheads="1"/>
          </p:cNvSpPr>
          <p:nvPr/>
        </p:nvSpPr>
        <p:spPr bwMode="auto">
          <a:xfrm>
            <a:off x="3143035" y="3579597"/>
            <a:ext cx="457200" cy="26987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69" name="AutoShape 152"/>
          <p:cNvCxnSpPr>
            <a:cxnSpLocks noChangeShapeType="1"/>
            <a:stCxn id="63" idx="0"/>
            <a:endCxn id="68" idx="4"/>
          </p:cNvCxnSpPr>
          <p:nvPr/>
        </p:nvCxnSpPr>
        <p:spPr bwMode="auto">
          <a:xfrm rot="5400000" flipH="1" flipV="1">
            <a:off x="2963011" y="3861534"/>
            <a:ext cx="420687" cy="3965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0" name="AutoShape 153"/>
          <p:cNvCxnSpPr>
            <a:cxnSpLocks noChangeShapeType="1"/>
            <a:stCxn id="67" idx="0"/>
            <a:endCxn id="68" idx="4"/>
          </p:cNvCxnSpPr>
          <p:nvPr/>
        </p:nvCxnSpPr>
        <p:spPr bwMode="auto">
          <a:xfrm rot="16200000" flipV="1">
            <a:off x="3378888" y="3842219"/>
            <a:ext cx="420684" cy="435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" name="AutoShape 154"/>
          <p:cNvCxnSpPr>
            <a:cxnSpLocks noChangeShapeType="1"/>
            <a:stCxn id="68" idx="0"/>
          </p:cNvCxnSpPr>
          <p:nvPr/>
        </p:nvCxnSpPr>
        <p:spPr bwMode="auto">
          <a:xfrm rot="16200000" flipV="1">
            <a:off x="3258286" y="3466245"/>
            <a:ext cx="219075" cy="7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2" name="Text Box 165"/>
          <p:cNvSpPr txBox="1">
            <a:spLocks noChangeArrowheads="1"/>
          </p:cNvSpPr>
          <p:nvPr/>
        </p:nvSpPr>
        <p:spPr bwMode="auto">
          <a:xfrm>
            <a:off x="1589183" y="3519488"/>
            <a:ext cx="774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73" name="Text Box 166"/>
          <p:cNvSpPr txBox="1">
            <a:spLocks noChangeArrowheads="1"/>
          </p:cNvSpPr>
          <p:nvPr/>
        </p:nvSpPr>
        <p:spPr bwMode="auto">
          <a:xfrm>
            <a:off x="1364038" y="3048000"/>
            <a:ext cx="1006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/>
              <a:t>Outputs</a:t>
            </a:r>
          </a:p>
        </p:txBody>
      </p:sp>
      <p:sp>
        <p:nvSpPr>
          <p:cNvPr id="74" name="Text Box 167"/>
          <p:cNvSpPr txBox="1">
            <a:spLocks noChangeArrowheads="1"/>
          </p:cNvSpPr>
          <p:nvPr/>
        </p:nvSpPr>
        <p:spPr bwMode="auto">
          <a:xfrm>
            <a:off x="1066800" y="4687669"/>
            <a:ext cx="12953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40" tIns="45720" rIns="91440" bIns="4572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smtClean="0"/>
              <a:t>Inputs </a:t>
            </a:r>
          </a:p>
          <a:p>
            <a:pPr algn="r"/>
            <a:r>
              <a:rPr lang="en-US" dirty="0" smtClean="0"/>
              <a:t>(partitions)</a:t>
            </a:r>
          </a:p>
        </p:txBody>
      </p:sp>
      <p:sp>
        <p:nvSpPr>
          <p:cNvPr id="75" name="Text Box 165"/>
          <p:cNvSpPr txBox="1">
            <a:spLocks noChangeArrowheads="1"/>
          </p:cNvSpPr>
          <p:nvPr/>
        </p:nvSpPr>
        <p:spPr bwMode="auto">
          <a:xfrm>
            <a:off x="1589183" y="4230469"/>
            <a:ext cx="774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76" name="Oval 133"/>
          <p:cNvSpPr>
            <a:spLocks noChangeArrowheads="1"/>
          </p:cNvSpPr>
          <p:nvPr/>
        </p:nvSpPr>
        <p:spPr bwMode="auto">
          <a:xfrm>
            <a:off x="2744215" y="4687669"/>
            <a:ext cx="4635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I1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7" name="Oval 155"/>
          <p:cNvSpPr>
            <a:spLocks noChangeArrowheads="1"/>
          </p:cNvSpPr>
          <p:nvPr/>
        </p:nvSpPr>
        <p:spPr bwMode="auto">
          <a:xfrm>
            <a:off x="3177351" y="3087469"/>
            <a:ext cx="3873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endParaRPr lang="en-US"/>
          </a:p>
        </p:txBody>
      </p:sp>
      <p:sp>
        <p:nvSpPr>
          <p:cNvPr id="78" name="Text Box 169"/>
          <p:cNvSpPr txBox="1">
            <a:spLocks noChangeArrowheads="1"/>
          </p:cNvSpPr>
          <p:nvPr/>
        </p:nvSpPr>
        <p:spPr bwMode="auto">
          <a:xfrm>
            <a:off x="6019800" y="2438400"/>
            <a:ext cx="3124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/>
              <a:t>First execution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DAG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IDE – </a:t>
            </a:r>
            <a:r>
              <a:rPr lang="en-US" dirty="0" err="1" smtClean="0"/>
              <a:t>IDEntical</a:t>
            </a:r>
            <a:r>
              <a:rPr lang="en-US" dirty="0" smtClean="0"/>
              <a:t> Computation</a:t>
            </a:r>
          </a:p>
        </p:txBody>
      </p:sp>
      <p:sp>
        <p:nvSpPr>
          <p:cNvPr id="18468" name="Text Box 169"/>
          <p:cNvSpPr txBox="1">
            <a:spLocks noChangeArrowheads="1"/>
          </p:cNvSpPr>
          <p:nvPr/>
        </p:nvSpPr>
        <p:spPr bwMode="auto">
          <a:xfrm>
            <a:off x="6019800" y="2438400"/>
            <a:ext cx="3124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/>
              <a:t>Second execution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DAG </a:t>
            </a: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762000" y="1447800"/>
            <a:ext cx="320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 smtClean="0"/>
              <a:t>Record Count</a:t>
            </a:r>
            <a:endParaRPr lang="en-US" sz="3200" dirty="0"/>
          </a:p>
        </p:txBody>
      </p:sp>
      <p:sp>
        <p:nvSpPr>
          <p:cNvPr id="63" name="Oval 127"/>
          <p:cNvSpPr>
            <a:spLocks noChangeArrowheads="1"/>
          </p:cNvSpPr>
          <p:nvPr/>
        </p:nvSpPr>
        <p:spPr bwMode="auto">
          <a:xfrm>
            <a:off x="2743295" y="4270156"/>
            <a:ext cx="4635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64" name="AutoShape 129"/>
          <p:cNvCxnSpPr>
            <a:cxnSpLocks noChangeShapeType="1"/>
          </p:cNvCxnSpPr>
          <p:nvPr/>
        </p:nvCxnSpPr>
        <p:spPr bwMode="auto">
          <a:xfrm flipV="1">
            <a:off x="2963957" y="4535269"/>
            <a:ext cx="0" cy="163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5" name="Oval 133"/>
          <p:cNvSpPr>
            <a:spLocks noChangeArrowheads="1"/>
          </p:cNvSpPr>
          <p:nvPr/>
        </p:nvSpPr>
        <p:spPr bwMode="auto">
          <a:xfrm>
            <a:off x="3574548" y="4698781"/>
            <a:ext cx="4635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I2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6" name="AutoShape 135"/>
          <p:cNvCxnSpPr>
            <a:cxnSpLocks noChangeShapeType="1"/>
            <a:stCxn id="65" idx="0"/>
          </p:cNvCxnSpPr>
          <p:nvPr/>
        </p:nvCxnSpPr>
        <p:spPr bwMode="auto">
          <a:xfrm flipV="1">
            <a:off x="3806323" y="4535269"/>
            <a:ext cx="0" cy="163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7" name="Oval 139"/>
          <p:cNvSpPr>
            <a:spLocks noChangeArrowheads="1"/>
          </p:cNvSpPr>
          <p:nvPr/>
        </p:nvSpPr>
        <p:spPr bwMode="auto">
          <a:xfrm>
            <a:off x="3575050" y="4270156"/>
            <a:ext cx="4635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8" name="Oval 151"/>
          <p:cNvSpPr>
            <a:spLocks noChangeArrowheads="1"/>
          </p:cNvSpPr>
          <p:nvPr/>
        </p:nvSpPr>
        <p:spPr bwMode="auto">
          <a:xfrm>
            <a:off x="3143035" y="3579597"/>
            <a:ext cx="457200" cy="26987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69" name="AutoShape 152"/>
          <p:cNvCxnSpPr>
            <a:cxnSpLocks noChangeShapeType="1"/>
            <a:stCxn id="63" idx="0"/>
            <a:endCxn id="68" idx="4"/>
          </p:cNvCxnSpPr>
          <p:nvPr/>
        </p:nvCxnSpPr>
        <p:spPr bwMode="auto">
          <a:xfrm rot="5400000" flipH="1" flipV="1">
            <a:off x="2963011" y="3861534"/>
            <a:ext cx="420687" cy="3965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0" name="AutoShape 153"/>
          <p:cNvCxnSpPr>
            <a:cxnSpLocks noChangeShapeType="1"/>
            <a:stCxn id="67" idx="0"/>
            <a:endCxn id="68" idx="4"/>
          </p:cNvCxnSpPr>
          <p:nvPr/>
        </p:nvCxnSpPr>
        <p:spPr bwMode="auto">
          <a:xfrm rot="16200000" flipV="1">
            <a:off x="3378888" y="3842219"/>
            <a:ext cx="420684" cy="435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" name="AutoShape 154"/>
          <p:cNvCxnSpPr>
            <a:cxnSpLocks noChangeShapeType="1"/>
            <a:stCxn id="68" idx="0"/>
          </p:cNvCxnSpPr>
          <p:nvPr/>
        </p:nvCxnSpPr>
        <p:spPr bwMode="auto">
          <a:xfrm rot="16200000" flipV="1">
            <a:off x="3258286" y="3466245"/>
            <a:ext cx="219075" cy="7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2" name="Text Box 165"/>
          <p:cNvSpPr txBox="1">
            <a:spLocks noChangeArrowheads="1"/>
          </p:cNvSpPr>
          <p:nvPr/>
        </p:nvSpPr>
        <p:spPr bwMode="auto">
          <a:xfrm>
            <a:off x="1589183" y="3519488"/>
            <a:ext cx="774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73" name="Text Box 166"/>
          <p:cNvSpPr txBox="1">
            <a:spLocks noChangeArrowheads="1"/>
          </p:cNvSpPr>
          <p:nvPr/>
        </p:nvSpPr>
        <p:spPr bwMode="auto">
          <a:xfrm>
            <a:off x="1364038" y="3048000"/>
            <a:ext cx="1006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/>
              <a:t>Outputs</a:t>
            </a:r>
          </a:p>
        </p:txBody>
      </p:sp>
      <p:sp>
        <p:nvSpPr>
          <p:cNvPr id="74" name="Text Box 167"/>
          <p:cNvSpPr txBox="1">
            <a:spLocks noChangeArrowheads="1"/>
          </p:cNvSpPr>
          <p:nvPr/>
        </p:nvSpPr>
        <p:spPr bwMode="auto">
          <a:xfrm>
            <a:off x="1066800" y="4687669"/>
            <a:ext cx="12953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40" tIns="45720" rIns="91440" bIns="4572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smtClean="0"/>
              <a:t>Inputs </a:t>
            </a:r>
          </a:p>
          <a:p>
            <a:pPr algn="r"/>
            <a:r>
              <a:rPr lang="en-US" dirty="0" smtClean="0"/>
              <a:t>(partitions)</a:t>
            </a:r>
          </a:p>
        </p:txBody>
      </p:sp>
      <p:sp>
        <p:nvSpPr>
          <p:cNvPr id="75" name="Text Box 165"/>
          <p:cNvSpPr txBox="1">
            <a:spLocks noChangeArrowheads="1"/>
          </p:cNvSpPr>
          <p:nvPr/>
        </p:nvSpPr>
        <p:spPr bwMode="auto">
          <a:xfrm>
            <a:off x="1589183" y="4230469"/>
            <a:ext cx="774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76" name="Oval 133"/>
          <p:cNvSpPr>
            <a:spLocks noChangeArrowheads="1"/>
          </p:cNvSpPr>
          <p:nvPr/>
        </p:nvSpPr>
        <p:spPr bwMode="auto">
          <a:xfrm>
            <a:off x="2744215" y="4687669"/>
            <a:ext cx="4635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I1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7" name="Oval 155"/>
          <p:cNvSpPr>
            <a:spLocks noChangeArrowheads="1"/>
          </p:cNvSpPr>
          <p:nvPr/>
        </p:nvSpPr>
        <p:spPr bwMode="auto">
          <a:xfrm>
            <a:off x="3177351" y="3087469"/>
            <a:ext cx="3873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endParaRPr lang="en-US"/>
          </a:p>
        </p:txBody>
      </p:sp>
      <p:sp>
        <p:nvSpPr>
          <p:cNvPr id="20" name="Oval 185" descr="Wide upward diagonal"/>
          <p:cNvSpPr>
            <a:spLocks noChangeArrowheads="1"/>
          </p:cNvSpPr>
          <p:nvPr/>
        </p:nvSpPr>
        <p:spPr bwMode="auto">
          <a:xfrm>
            <a:off x="4419600" y="4712076"/>
            <a:ext cx="463550" cy="273050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I3</a:t>
            </a:r>
            <a:endParaRPr lang="en-US" dirty="0"/>
          </a:p>
        </p:txBody>
      </p:sp>
      <p:sp>
        <p:nvSpPr>
          <p:cNvPr id="21" name="Oval 186" descr="Wide upward diagonal"/>
          <p:cNvSpPr>
            <a:spLocks noChangeArrowheads="1"/>
          </p:cNvSpPr>
          <p:nvPr/>
        </p:nvSpPr>
        <p:spPr bwMode="auto">
          <a:xfrm>
            <a:off x="4419600" y="4275513"/>
            <a:ext cx="463550" cy="273050"/>
          </a:xfrm>
          <a:prstGeom prst="ellipse">
            <a:avLst/>
          </a:prstGeom>
          <a:pattFill prst="wdUpDiag">
            <a:fgClr>
              <a:srgbClr val="00FF00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2" name="AutoShape 187"/>
          <p:cNvCxnSpPr>
            <a:cxnSpLocks noChangeShapeType="1"/>
            <a:stCxn id="20" idx="0"/>
            <a:endCxn id="21" idx="4"/>
          </p:cNvCxnSpPr>
          <p:nvPr/>
        </p:nvCxnSpPr>
        <p:spPr bwMode="auto">
          <a:xfrm flipV="1">
            <a:off x="4651375" y="4548563"/>
            <a:ext cx="0" cy="163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" name="AutoShape 153"/>
          <p:cNvCxnSpPr>
            <a:cxnSpLocks noChangeShapeType="1"/>
            <a:stCxn id="21" idx="0"/>
            <a:endCxn id="68" idx="4"/>
          </p:cNvCxnSpPr>
          <p:nvPr/>
        </p:nvCxnSpPr>
        <p:spPr bwMode="auto">
          <a:xfrm rot="16200000" flipV="1">
            <a:off x="3798485" y="3422623"/>
            <a:ext cx="426041" cy="1279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2" name="Text Box 162"/>
          <p:cNvSpPr txBox="1">
            <a:spLocks noChangeArrowheads="1"/>
          </p:cNvSpPr>
          <p:nvPr/>
        </p:nvSpPr>
        <p:spPr bwMode="auto">
          <a:xfrm>
            <a:off x="5410200" y="5486400"/>
            <a:ext cx="2438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New Input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4800600" y="5029200"/>
            <a:ext cx="685802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2590800" y="4191000"/>
            <a:ext cx="1600200" cy="914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IDE – </a:t>
            </a:r>
            <a:r>
              <a:rPr lang="en-US" dirty="0" err="1" smtClean="0"/>
              <a:t>IDEntical</a:t>
            </a:r>
            <a:r>
              <a:rPr lang="en-US" dirty="0" smtClean="0"/>
              <a:t> Computation</a:t>
            </a:r>
          </a:p>
        </p:txBody>
      </p:sp>
      <p:sp>
        <p:nvSpPr>
          <p:cNvPr id="18468" name="Text Box 169"/>
          <p:cNvSpPr txBox="1">
            <a:spLocks noChangeArrowheads="1"/>
          </p:cNvSpPr>
          <p:nvPr/>
        </p:nvSpPr>
        <p:spPr bwMode="auto">
          <a:xfrm>
            <a:off x="6019800" y="2438400"/>
            <a:ext cx="3124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/>
              <a:t>Second execution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DAG </a:t>
            </a: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762000" y="1447800"/>
            <a:ext cx="3276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 smtClean="0"/>
              <a:t>Record Count</a:t>
            </a:r>
            <a:endParaRPr lang="en-US" sz="3200" dirty="0"/>
          </a:p>
        </p:txBody>
      </p:sp>
      <p:sp>
        <p:nvSpPr>
          <p:cNvPr id="63" name="Oval 127"/>
          <p:cNvSpPr>
            <a:spLocks noChangeArrowheads="1"/>
          </p:cNvSpPr>
          <p:nvPr/>
        </p:nvSpPr>
        <p:spPr bwMode="auto">
          <a:xfrm>
            <a:off x="2743295" y="4270156"/>
            <a:ext cx="4635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64" name="AutoShape 129"/>
          <p:cNvCxnSpPr>
            <a:cxnSpLocks noChangeShapeType="1"/>
          </p:cNvCxnSpPr>
          <p:nvPr/>
        </p:nvCxnSpPr>
        <p:spPr bwMode="auto">
          <a:xfrm flipV="1">
            <a:off x="2963957" y="4535269"/>
            <a:ext cx="0" cy="163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5" name="Oval 133"/>
          <p:cNvSpPr>
            <a:spLocks noChangeArrowheads="1"/>
          </p:cNvSpPr>
          <p:nvPr/>
        </p:nvSpPr>
        <p:spPr bwMode="auto">
          <a:xfrm>
            <a:off x="3574548" y="4698781"/>
            <a:ext cx="4635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I2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6" name="AutoShape 135"/>
          <p:cNvCxnSpPr>
            <a:cxnSpLocks noChangeShapeType="1"/>
            <a:stCxn id="65" idx="0"/>
          </p:cNvCxnSpPr>
          <p:nvPr/>
        </p:nvCxnSpPr>
        <p:spPr bwMode="auto">
          <a:xfrm flipV="1">
            <a:off x="3806323" y="4535269"/>
            <a:ext cx="0" cy="163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7" name="Oval 139"/>
          <p:cNvSpPr>
            <a:spLocks noChangeArrowheads="1"/>
          </p:cNvSpPr>
          <p:nvPr/>
        </p:nvSpPr>
        <p:spPr bwMode="auto">
          <a:xfrm>
            <a:off x="3575050" y="4270156"/>
            <a:ext cx="463550" cy="2730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8" name="Oval 151"/>
          <p:cNvSpPr>
            <a:spLocks noChangeArrowheads="1"/>
          </p:cNvSpPr>
          <p:nvPr/>
        </p:nvSpPr>
        <p:spPr bwMode="auto">
          <a:xfrm>
            <a:off x="3143035" y="3579597"/>
            <a:ext cx="457200" cy="26987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69" name="AutoShape 152"/>
          <p:cNvCxnSpPr>
            <a:cxnSpLocks noChangeShapeType="1"/>
            <a:stCxn id="63" idx="0"/>
            <a:endCxn id="68" idx="4"/>
          </p:cNvCxnSpPr>
          <p:nvPr/>
        </p:nvCxnSpPr>
        <p:spPr bwMode="auto">
          <a:xfrm rot="5400000" flipH="1" flipV="1">
            <a:off x="2963011" y="3861534"/>
            <a:ext cx="420687" cy="3965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0" name="AutoShape 153"/>
          <p:cNvCxnSpPr>
            <a:cxnSpLocks noChangeShapeType="1"/>
            <a:stCxn id="67" idx="0"/>
            <a:endCxn id="68" idx="4"/>
          </p:cNvCxnSpPr>
          <p:nvPr/>
        </p:nvCxnSpPr>
        <p:spPr bwMode="auto">
          <a:xfrm rot="16200000" flipV="1">
            <a:off x="3378888" y="3842219"/>
            <a:ext cx="420684" cy="435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" name="AutoShape 154"/>
          <p:cNvCxnSpPr>
            <a:cxnSpLocks noChangeShapeType="1"/>
            <a:stCxn id="68" idx="0"/>
          </p:cNvCxnSpPr>
          <p:nvPr/>
        </p:nvCxnSpPr>
        <p:spPr bwMode="auto">
          <a:xfrm rot="16200000" flipV="1">
            <a:off x="3258286" y="3466245"/>
            <a:ext cx="219075" cy="7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2" name="Text Box 165"/>
          <p:cNvSpPr txBox="1">
            <a:spLocks noChangeArrowheads="1"/>
          </p:cNvSpPr>
          <p:nvPr/>
        </p:nvSpPr>
        <p:spPr bwMode="auto">
          <a:xfrm>
            <a:off x="1589183" y="3519488"/>
            <a:ext cx="774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73" name="Text Box 166"/>
          <p:cNvSpPr txBox="1">
            <a:spLocks noChangeArrowheads="1"/>
          </p:cNvSpPr>
          <p:nvPr/>
        </p:nvSpPr>
        <p:spPr bwMode="auto">
          <a:xfrm>
            <a:off x="1364038" y="3048000"/>
            <a:ext cx="1006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/>
              <a:t>Outputs</a:t>
            </a:r>
          </a:p>
        </p:txBody>
      </p:sp>
      <p:sp>
        <p:nvSpPr>
          <p:cNvPr id="74" name="Text Box 167"/>
          <p:cNvSpPr txBox="1">
            <a:spLocks noChangeArrowheads="1"/>
          </p:cNvSpPr>
          <p:nvPr/>
        </p:nvSpPr>
        <p:spPr bwMode="auto">
          <a:xfrm>
            <a:off x="1066800" y="4687669"/>
            <a:ext cx="12953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40" tIns="45720" rIns="91440" bIns="4572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smtClean="0"/>
              <a:t>Inputs </a:t>
            </a:r>
          </a:p>
          <a:p>
            <a:pPr algn="r"/>
            <a:r>
              <a:rPr lang="en-US" dirty="0" smtClean="0"/>
              <a:t>(partitions)</a:t>
            </a:r>
          </a:p>
        </p:txBody>
      </p:sp>
      <p:sp>
        <p:nvSpPr>
          <p:cNvPr id="75" name="Text Box 165"/>
          <p:cNvSpPr txBox="1">
            <a:spLocks noChangeArrowheads="1"/>
          </p:cNvSpPr>
          <p:nvPr/>
        </p:nvSpPr>
        <p:spPr bwMode="auto">
          <a:xfrm>
            <a:off x="1589183" y="4230469"/>
            <a:ext cx="774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76" name="Oval 133"/>
          <p:cNvSpPr>
            <a:spLocks noChangeArrowheads="1"/>
          </p:cNvSpPr>
          <p:nvPr/>
        </p:nvSpPr>
        <p:spPr bwMode="auto">
          <a:xfrm>
            <a:off x="2744215" y="4687669"/>
            <a:ext cx="4635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I1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7" name="Oval 155"/>
          <p:cNvSpPr>
            <a:spLocks noChangeArrowheads="1"/>
          </p:cNvSpPr>
          <p:nvPr/>
        </p:nvSpPr>
        <p:spPr bwMode="auto">
          <a:xfrm>
            <a:off x="3177351" y="3087469"/>
            <a:ext cx="3873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endParaRPr lang="en-US"/>
          </a:p>
        </p:txBody>
      </p:sp>
      <p:sp>
        <p:nvSpPr>
          <p:cNvPr id="20" name="Oval 185" descr="Wide upward diagonal"/>
          <p:cNvSpPr>
            <a:spLocks noChangeArrowheads="1"/>
          </p:cNvSpPr>
          <p:nvPr/>
        </p:nvSpPr>
        <p:spPr bwMode="auto">
          <a:xfrm>
            <a:off x="4419600" y="4712076"/>
            <a:ext cx="463550" cy="273050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I3</a:t>
            </a:r>
            <a:endParaRPr lang="en-US" dirty="0"/>
          </a:p>
        </p:txBody>
      </p:sp>
      <p:sp>
        <p:nvSpPr>
          <p:cNvPr id="21" name="Oval 186" descr="Wide upward diagonal"/>
          <p:cNvSpPr>
            <a:spLocks noChangeArrowheads="1"/>
          </p:cNvSpPr>
          <p:nvPr/>
        </p:nvSpPr>
        <p:spPr bwMode="auto">
          <a:xfrm>
            <a:off x="4419600" y="4275513"/>
            <a:ext cx="463550" cy="273050"/>
          </a:xfrm>
          <a:prstGeom prst="ellipse">
            <a:avLst/>
          </a:prstGeom>
          <a:pattFill prst="wdUpDiag">
            <a:fgClr>
              <a:srgbClr val="00FF00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2" name="AutoShape 187"/>
          <p:cNvCxnSpPr>
            <a:cxnSpLocks noChangeShapeType="1"/>
            <a:stCxn id="20" idx="0"/>
            <a:endCxn id="21" idx="4"/>
          </p:cNvCxnSpPr>
          <p:nvPr/>
        </p:nvCxnSpPr>
        <p:spPr bwMode="auto">
          <a:xfrm flipV="1">
            <a:off x="4651375" y="4548563"/>
            <a:ext cx="0" cy="163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" name="AutoShape 153"/>
          <p:cNvCxnSpPr>
            <a:cxnSpLocks noChangeShapeType="1"/>
            <a:stCxn id="21" idx="0"/>
            <a:endCxn id="68" idx="4"/>
          </p:cNvCxnSpPr>
          <p:nvPr/>
        </p:nvCxnSpPr>
        <p:spPr bwMode="auto">
          <a:xfrm rot="16200000" flipV="1">
            <a:off x="3798485" y="3422623"/>
            <a:ext cx="426041" cy="1279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" name="Freeform 46"/>
          <p:cNvSpPr>
            <a:spLocks/>
          </p:cNvSpPr>
          <p:nvPr/>
        </p:nvSpPr>
        <p:spPr bwMode="auto">
          <a:xfrm rot="1487072">
            <a:off x="3071432" y="4372407"/>
            <a:ext cx="2332934" cy="1715019"/>
          </a:xfrm>
          <a:custGeom>
            <a:avLst/>
            <a:gdLst>
              <a:gd name="T0" fmla="*/ 1152 w 1152"/>
              <a:gd name="T1" fmla="*/ 0 h 768"/>
              <a:gd name="T2" fmla="*/ 384 w 1152"/>
              <a:gd name="T3" fmla="*/ 672 h 768"/>
              <a:gd name="T4" fmla="*/ 0 w 1152"/>
              <a:gd name="T5" fmla="*/ 576 h 768"/>
              <a:gd name="T6" fmla="*/ 0 60000 65536"/>
              <a:gd name="T7" fmla="*/ 0 60000 65536"/>
              <a:gd name="T8" fmla="*/ 0 60000 65536"/>
              <a:gd name="T9" fmla="*/ 0 w 1152"/>
              <a:gd name="T10" fmla="*/ 0 h 768"/>
              <a:gd name="T11" fmla="*/ 1152 w 1152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768">
                <a:moveTo>
                  <a:pt x="1152" y="0"/>
                </a:moveTo>
                <a:cubicBezTo>
                  <a:pt x="864" y="288"/>
                  <a:pt x="576" y="576"/>
                  <a:pt x="384" y="672"/>
                </a:cubicBezTo>
                <a:cubicBezTo>
                  <a:pt x="192" y="768"/>
                  <a:pt x="96" y="672"/>
                  <a:pt x="0" y="576"/>
                </a:cubicBezTo>
              </a:path>
            </a:pathLst>
          </a:custGeom>
          <a:noFill/>
          <a:ln w="38100">
            <a:solidFill>
              <a:srgbClr val="969696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" name="Text Box 47"/>
          <p:cNvSpPr txBox="1">
            <a:spLocks noChangeArrowheads="1"/>
          </p:cNvSpPr>
          <p:nvPr/>
        </p:nvSpPr>
        <p:spPr bwMode="auto">
          <a:xfrm>
            <a:off x="5638800" y="4596825"/>
            <a:ext cx="3048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Identical </a:t>
            </a:r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subDAG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8664"/>
            <a:ext cx="8229600" cy="1020762"/>
          </a:xfrm>
        </p:spPr>
        <p:txBody>
          <a:bodyPr/>
          <a:lstStyle/>
          <a:p>
            <a:r>
              <a:rPr lang="en-US" dirty="0" smtClean="0"/>
              <a:t>IDE – </a:t>
            </a:r>
            <a:r>
              <a:rPr lang="en-US" dirty="0" err="1" smtClean="0"/>
              <a:t>IDEntical</a:t>
            </a:r>
            <a:r>
              <a:rPr lang="en-US" dirty="0" smtClean="0"/>
              <a:t> Computation</a:t>
            </a:r>
          </a:p>
        </p:txBody>
      </p:sp>
      <p:sp>
        <p:nvSpPr>
          <p:cNvPr id="21508" name="Text Box 64"/>
          <p:cNvSpPr txBox="1">
            <a:spLocks noChangeArrowheads="1"/>
          </p:cNvSpPr>
          <p:nvPr/>
        </p:nvSpPr>
        <p:spPr bwMode="auto">
          <a:xfrm>
            <a:off x="6324600" y="2500739"/>
            <a:ext cx="2438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/>
              <a:t>IDE Modified </a:t>
            </a:r>
            <a:r>
              <a:rPr lang="en-US" sz="3200" dirty="0"/>
              <a:t>DAG </a:t>
            </a:r>
          </a:p>
        </p:txBody>
      </p:sp>
      <p:sp>
        <p:nvSpPr>
          <p:cNvPr id="21511" name="Oval 93"/>
          <p:cNvSpPr>
            <a:spLocks noChangeArrowheads="1"/>
          </p:cNvSpPr>
          <p:nvPr/>
        </p:nvSpPr>
        <p:spPr bwMode="auto">
          <a:xfrm>
            <a:off x="3581400" y="4267200"/>
            <a:ext cx="463550" cy="273050"/>
          </a:xfrm>
          <a:prstGeom prst="ellipse">
            <a:avLst/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Oval 122"/>
          <p:cNvSpPr>
            <a:spLocks noChangeArrowheads="1"/>
          </p:cNvSpPr>
          <p:nvPr/>
        </p:nvSpPr>
        <p:spPr bwMode="auto">
          <a:xfrm>
            <a:off x="2743200" y="4267200"/>
            <a:ext cx="463550" cy="273050"/>
          </a:xfrm>
          <a:prstGeom prst="ellipse">
            <a:avLst/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Freeform 124"/>
          <p:cNvSpPr>
            <a:spLocks/>
          </p:cNvSpPr>
          <p:nvPr/>
        </p:nvSpPr>
        <p:spPr bwMode="auto">
          <a:xfrm rot="2068664">
            <a:off x="3284188" y="4298913"/>
            <a:ext cx="2473417" cy="1536773"/>
          </a:xfrm>
          <a:custGeom>
            <a:avLst/>
            <a:gdLst>
              <a:gd name="T0" fmla="*/ 1152 w 1152"/>
              <a:gd name="T1" fmla="*/ 0 h 768"/>
              <a:gd name="T2" fmla="*/ 384 w 1152"/>
              <a:gd name="T3" fmla="*/ 672 h 768"/>
              <a:gd name="T4" fmla="*/ 0 w 1152"/>
              <a:gd name="T5" fmla="*/ 576 h 768"/>
              <a:gd name="T6" fmla="*/ 0 60000 65536"/>
              <a:gd name="T7" fmla="*/ 0 60000 65536"/>
              <a:gd name="T8" fmla="*/ 0 60000 65536"/>
              <a:gd name="T9" fmla="*/ 0 w 1152"/>
              <a:gd name="T10" fmla="*/ 0 h 768"/>
              <a:gd name="T11" fmla="*/ 1152 w 1152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768">
                <a:moveTo>
                  <a:pt x="1152" y="0"/>
                </a:moveTo>
                <a:cubicBezTo>
                  <a:pt x="864" y="288"/>
                  <a:pt x="576" y="576"/>
                  <a:pt x="384" y="672"/>
                </a:cubicBezTo>
                <a:cubicBezTo>
                  <a:pt x="192" y="768"/>
                  <a:pt x="96" y="672"/>
                  <a:pt x="0" y="576"/>
                </a:cubicBezTo>
              </a:path>
            </a:pathLst>
          </a:custGeom>
          <a:noFill/>
          <a:ln w="38100">
            <a:solidFill>
              <a:srgbClr val="9933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6" name="Text Box 125"/>
          <p:cNvSpPr txBox="1">
            <a:spLocks noChangeArrowheads="1"/>
          </p:cNvSpPr>
          <p:nvPr/>
        </p:nvSpPr>
        <p:spPr bwMode="auto">
          <a:xfrm>
            <a:off x="5867400" y="4572000"/>
            <a:ext cx="2743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rgbClr val="993366"/>
                </a:solidFill>
              </a:rPr>
              <a:t>Replaced with Cached Data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81539"/>
            <a:ext cx="8229600" cy="1219200"/>
          </a:xfrm>
          <a:solidFill>
            <a:srgbClr val="FFFF99"/>
          </a:solidFill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normAutofit/>
          </a:bodyPr>
          <a:lstStyle/>
          <a:p>
            <a:pPr algn="ctr" eaLnBrk="1" hangingPunct="1">
              <a:buFontTx/>
              <a:buNone/>
              <a:defRPr/>
            </a:pPr>
            <a:r>
              <a:rPr lang="en-US" dirty="0" smtClean="0"/>
              <a:t>Replace identical computational </a:t>
            </a:r>
            <a:r>
              <a:rPr lang="en-US" dirty="0" err="1" smtClean="0"/>
              <a:t>subDAG</a:t>
            </a:r>
            <a:r>
              <a:rPr lang="en-US" dirty="0" smtClean="0"/>
              <a:t> with </a:t>
            </a:r>
          </a:p>
          <a:p>
            <a:pPr algn="ctr" eaLnBrk="1" hangingPunct="1">
              <a:buFontTx/>
              <a:buNone/>
              <a:defRPr/>
            </a:pPr>
            <a:r>
              <a:rPr lang="en-US" dirty="0" smtClean="0"/>
              <a:t>edge data cached from previous execution</a:t>
            </a:r>
          </a:p>
        </p:txBody>
      </p:sp>
      <p:sp>
        <p:nvSpPr>
          <p:cNvPr id="46" name="Oval 151"/>
          <p:cNvSpPr>
            <a:spLocks noChangeArrowheads="1"/>
          </p:cNvSpPr>
          <p:nvPr/>
        </p:nvSpPr>
        <p:spPr bwMode="auto">
          <a:xfrm>
            <a:off x="3143035" y="3579597"/>
            <a:ext cx="457200" cy="26987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7" name="AutoShape 152"/>
          <p:cNvCxnSpPr>
            <a:cxnSpLocks noChangeShapeType="1"/>
            <a:endCxn id="46" idx="4"/>
          </p:cNvCxnSpPr>
          <p:nvPr/>
        </p:nvCxnSpPr>
        <p:spPr bwMode="auto">
          <a:xfrm rot="5400000" flipH="1" flipV="1">
            <a:off x="2963011" y="3861534"/>
            <a:ext cx="420687" cy="3965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" name="AutoShape 153"/>
          <p:cNvCxnSpPr>
            <a:cxnSpLocks noChangeShapeType="1"/>
            <a:endCxn id="46" idx="4"/>
          </p:cNvCxnSpPr>
          <p:nvPr/>
        </p:nvCxnSpPr>
        <p:spPr bwMode="auto">
          <a:xfrm rot="16200000" flipV="1">
            <a:off x="3378888" y="3842219"/>
            <a:ext cx="420684" cy="435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9" name="AutoShape 154"/>
          <p:cNvCxnSpPr>
            <a:cxnSpLocks noChangeShapeType="1"/>
            <a:stCxn id="46" idx="0"/>
          </p:cNvCxnSpPr>
          <p:nvPr/>
        </p:nvCxnSpPr>
        <p:spPr bwMode="auto">
          <a:xfrm rot="16200000" flipV="1">
            <a:off x="3258286" y="3466245"/>
            <a:ext cx="219075" cy="7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0" name="Text Box 165"/>
          <p:cNvSpPr txBox="1">
            <a:spLocks noChangeArrowheads="1"/>
          </p:cNvSpPr>
          <p:nvPr/>
        </p:nvSpPr>
        <p:spPr bwMode="auto">
          <a:xfrm>
            <a:off x="1589183" y="3519488"/>
            <a:ext cx="774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51" name="Text Box 166"/>
          <p:cNvSpPr txBox="1">
            <a:spLocks noChangeArrowheads="1"/>
          </p:cNvSpPr>
          <p:nvPr/>
        </p:nvSpPr>
        <p:spPr bwMode="auto">
          <a:xfrm>
            <a:off x="1364038" y="3048000"/>
            <a:ext cx="1006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/>
              <a:t>Outputs</a:t>
            </a:r>
          </a:p>
        </p:txBody>
      </p:sp>
      <p:sp>
        <p:nvSpPr>
          <p:cNvPr id="52" name="Text Box 167"/>
          <p:cNvSpPr txBox="1">
            <a:spLocks noChangeArrowheads="1"/>
          </p:cNvSpPr>
          <p:nvPr/>
        </p:nvSpPr>
        <p:spPr bwMode="auto">
          <a:xfrm>
            <a:off x="1066800" y="4687669"/>
            <a:ext cx="12953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40" tIns="45720" rIns="91440" bIns="4572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smtClean="0"/>
              <a:t>Inputs </a:t>
            </a:r>
          </a:p>
          <a:p>
            <a:pPr algn="r"/>
            <a:r>
              <a:rPr lang="en-US" dirty="0" smtClean="0"/>
              <a:t>(partitions)</a:t>
            </a:r>
          </a:p>
        </p:txBody>
      </p:sp>
      <p:sp>
        <p:nvSpPr>
          <p:cNvPr id="53" name="Text Box 165"/>
          <p:cNvSpPr txBox="1">
            <a:spLocks noChangeArrowheads="1"/>
          </p:cNvSpPr>
          <p:nvPr/>
        </p:nvSpPr>
        <p:spPr bwMode="auto">
          <a:xfrm>
            <a:off x="1589183" y="4230469"/>
            <a:ext cx="774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55" name="Oval 155"/>
          <p:cNvSpPr>
            <a:spLocks noChangeArrowheads="1"/>
          </p:cNvSpPr>
          <p:nvPr/>
        </p:nvSpPr>
        <p:spPr bwMode="auto">
          <a:xfrm>
            <a:off x="3177351" y="3087469"/>
            <a:ext cx="3873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endParaRPr lang="en-US"/>
          </a:p>
        </p:txBody>
      </p:sp>
      <p:sp>
        <p:nvSpPr>
          <p:cNvPr id="56" name="Oval 185" descr="Wide upward diagonal"/>
          <p:cNvSpPr>
            <a:spLocks noChangeArrowheads="1"/>
          </p:cNvSpPr>
          <p:nvPr/>
        </p:nvSpPr>
        <p:spPr bwMode="auto">
          <a:xfrm>
            <a:off x="4419600" y="4712076"/>
            <a:ext cx="463550" cy="273050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I3</a:t>
            </a:r>
            <a:endParaRPr lang="en-US" dirty="0"/>
          </a:p>
        </p:txBody>
      </p:sp>
      <p:sp>
        <p:nvSpPr>
          <p:cNvPr id="57" name="Oval 186" descr="Wide upward diagonal"/>
          <p:cNvSpPr>
            <a:spLocks noChangeArrowheads="1"/>
          </p:cNvSpPr>
          <p:nvPr/>
        </p:nvSpPr>
        <p:spPr bwMode="auto">
          <a:xfrm>
            <a:off x="4419600" y="4275513"/>
            <a:ext cx="463550" cy="273050"/>
          </a:xfrm>
          <a:prstGeom prst="ellipse">
            <a:avLst/>
          </a:prstGeom>
          <a:pattFill prst="wdUpDiag">
            <a:fgClr>
              <a:srgbClr val="00FF00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58" name="AutoShape 187"/>
          <p:cNvCxnSpPr>
            <a:cxnSpLocks noChangeShapeType="1"/>
            <a:stCxn id="56" idx="0"/>
            <a:endCxn id="57" idx="4"/>
          </p:cNvCxnSpPr>
          <p:nvPr/>
        </p:nvCxnSpPr>
        <p:spPr bwMode="auto">
          <a:xfrm flipV="1">
            <a:off x="4651375" y="4548563"/>
            <a:ext cx="0" cy="163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9" name="AutoShape 153"/>
          <p:cNvCxnSpPr>
            <a:cxnSpLocks noChangeShapeType="1"/>
            <a:stCxn id="57" idx="0"/>
            <a:endCxn id="46" idx="4"/>
          </p:cNvCxnSpPr>
          <p:nvPr/>
        </p:nvCxnSpPr>
        <p:spPr bwMode="auto">
          <a:xfrm rot="16200000" flipV="1">
            <a:off x="3798485" y="3422623"/>
            <a:ext cx="426041" cy="1279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8664"/>
            <a:ext cx="8229600" cy="1020762"/>
          </a:xfrm>
        </p:spPr>
        <p:txBody>
          <a:bodyPr/>
          <a:lstStyle/>
          <a:p>
            <a:r>
              <a:rPr lang="en-US" dirty="0" smtClean="0"/>
              <a:t>IDE – </a:t>
            </a:r>
            <a:r>
              <a:rPr lang="en-US" dirty="0" err="1" smtClean="0"/>
              <a:t>IDEntical</a:t>
            </a:r>
            <a:r>
              <a:rPr lang="en-US" dirty="0" smtClean="0"/>
              <a:t> Computation</a:t>
            </a:r>
          </a:p>
        </p:txBody>
      </p:sp>
      <p:sp>
        <p:nvSpPr>
          <p:cNvPr id="21508" name="Text Box 64"/>
          <p:cNvSpPr txBox="1">
            <a:spLocks noChangeArrowheads="1"/>
          </p:cNvSpPr>
          <p:nvPr/>
        </p:nvSpPr>
        <p:spPr bwMode="auto">
          <a:xfrm>
            <a:off x="6324600" y="2500739"/>
            <a:ext cx="2438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/>
              <a:t>IDE Modified </a:t>
            </a:r>
            <a:r>
              <a:rPr lang="en-US" sz="3200" dirty="0"/>
              <a:t>DAG </a:t>
            </a:r>
          </a:p>
        </p:txBody>
      </p:sp>
      <p:sp>
        <p:nvSpPr>
          <p:cNvPr id="21511" name="Oval 93"/>
          <p:cNvSpPr>
            <a:spLocks noChangeArrowheads="1"/>
          </p:cNvSpPr>
          <p:nvPr/>
        </p:nvSpPr>
        <p:spPr bwMode="auto">
          <a:xfrm>
            <a:off x="3581400" y="4267200"/>
            <a:ext cx="463550" cy="273050"/>
          </a:xfrm>
          <a:prstGeom prst="ellipse">
            <a:avLst/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Oval 122"/>
          <p:cNvSpPr>
            <a:spLocks noChangeArrowheads="1"/>
          </p:cNvSpPr>
          <p:nvPr/>
        </p:nvSpPr>
        <p:spPr bwMode="auto">
          <a:xfrm>
            <a:off x="2743200" y="4267200"/>
            <a:ext cx="463550" cy="273050"/>
          </a:xfrm>
          <a:prstGeom prst="ellipse">
            <a:avLst/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Text Box 125"/>
          <p:cNvSpPr txBox="1">
            <a:spLocks noChangeArrowheads="1"/>
          </p:cNvSpPr>
          <p:nvPr/>
        </p:nvSpPr>
        <p:spPr bwMode="auto">
          <a:xfrm>
            <a:off x="2667000" y="5105400"/>
            <a:ext cx="6096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>
                <a:solidFill>
                  <a:srgbClr val="00B050"/>
                </a:solidFill>
              </a:rPr>
              <a:t>Use DAG </a:t>
            </a:r>
            <a:r>
              <a:rPr lang="en-US" sz="3200" b="1" i="1" dirty="0" smtClean="0">
                <a:solidFill>
                  <a:srgbClr val="00B050"/>
                </a:solidFill>
              </a:rPr>
              <a:t>fingerprints</a:t>
            </a:r>
            <a:r>
              <a:rPr lang="en-US" sz="3200" dirty="0" smtClean="0">
                <a:solidFill>
                  <a:srgbClr val="00B050"/>
                </a:solidFill>
              </a:rPr>
              <a:t> to determine  if computations are identical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46" name="Oval 151"/>
          <p:cNvSpPr>
            <a:spLocks noChangeArrowheads="1"/>
          </p:cNvSpPr>
          <p:nvPr/>
        </p:nvSpPr>
        <p:spPr bwMode="auto">
          <a:xfrm>
            <a:off x="3143035" y="3579597"/>
            <a:ext cx="457200" cy="26987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7" name="AutoShape 152"/>
          <p:cNvCxnSpPr>
            <a:cxnSpLocks noChangeShapeType="1"/>
            <a:endCxn id="46" idx="4"/>
          </p:cNvCxnSpPr>
          <p:nvPr/>
        </p:nvCxnSpPr>
        <p:spPr bwMode="auto">
          <a:xfrm rot="5400000" flipH="1" flipV="1">
            <a:off x="2963011" y="3861534"/>
            <a:ext cx="420687" cy="3965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" name="AutoShape 153"/>
          <p:cNvCxnSpPr>
            <a:cxnSpLocks noChangeShapeType="1"/>
            <a:endCxn id="46" idx="4"/>
          </p:cNvCxnSpPr>
          <p:nvPr/>
        </p:nvCxnSpPr>
        <p:spPr bwMode="auto">
          <a:xfrm rot="16200000" flipV="1">
            <a:off x="3378888" y="3842219"/>
            <a:ext cx="420684" cy="435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9" name="AutoShape 154"/>
          <p:cNvCxnSpPr>
            <a:cxnSpLocks noChangeShapeType="1"/>
            <a:stCxn id="46" idx="0"/>
          </p:cNvCxnSpPr>
          <p:nvPr/>
        </p:nvCxnSpPr>
        <p:spPr bwMode="auto">
          <a:xfrm rot="16200000" flipV="1">
            <a:off x="3258286" y="3466245"/>
            <a:ext cx="219075" cy="7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0" name="Text Box 165"/>
          <p:cNvSpPr txBox="1">
            <a:spLocks noChangeArrowheads="1"/>
          </p:cNvSpPr>
          <p:nvPr/>
        </p:nvSpPr>
        <p:spPr bwMode="auto">
          <a:xfrm>
            <a:off x="1589183" y="3519488"/>
            <a:ext cx="774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51" name="Text Box 166"/>
          <p:cNvSpPr txBox="1">
            <a:spLocks noChangeArrowheads="1"/>
          </p:cNvSpPr>
          <p:nvPr/>
        </p:nvSpPr>
        <p:spPr bwMode="auto">
          <a:xfrm>
            <a:off x="1364038" y="3048000"/>
            <a:ext cx="1006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/>
              <a:t>Outputs</a:t>
            </a:r>
          </a:p>
        </p:txBody>
      </p:sp>
      <p:sp>
        <p:nvSpPr>
          <p:cNvPr id="52" name="Text Box 167"/>
          <p:cNvSpPr txBox="1">
            <a:spLocks noChangeArrowheads="1"/>
          </p:cNvSpPr>
          <p:nvPr/>
        </p:nvSpPr>
        <p:spPr bwMode="auto">
          <a:xfrm>
            <a:off x="1066800" y="4687669"/>
            <a:ext cx="12953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40" tIns="45720" rIns="91440" bIns="4572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smtClean="0"/>
              <a:t>Inputs </a:t>
            </a:r>
          </a:p>
          <a:p>
            <a:pPr algn="r"/>
            <a:r>
              <a:rPr lang="en-US" dirty="0" smtClean="0"/>
              <a:t>(partitions)</a:t>
            </a:r>
          </a:p>
        </p:txBody>
      </p:sp>
      <p:sp>
        <p:nvSpPr>
          <p:cNvPr id="53" name="Text Box 165"/>
          <p:cNvSpPr txBox="1">
            <a:spLocks noChangeArrowheads="1"/>
          </p:cNvSpPr>
          <p:nvPr/>
        </p:nvSpPr>
        <p:spPr bwMode="auto">
          <a:xfrm>
            <a:off x="1589183" y="4230469"/>
            <a:ext cx="774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55" name="Oval 155"/>
          <p:cNvSpPr>
            <a:spLocks noChangeArrowheads="1"/>
          </p:cNvSpPr>
          <p:nvPr/>
        </p:nvSpPr>
        <p:spPr bwMode="auto">
          <a:xfrm>
            <a:off x="3177351" y="3087469"/>
            <a:ext cx="3873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endParaRPr lang="en-US"/>
          </a:p>
        </p:txBody>
      </p:sp>
      <p:sp>
        <p:nvSpPr>
          <p:cNvPr id="56" name="Oval 185" descr="Wide upward diagonal"/>
          <p:cNvSpPr>
            <a:spLocks noChangeArrowheads="1"/>
          </p:cNvSpPr>
          <p:nvPr/>
        </p:nvSpPr>
        <p:spPr bwMode="auto">
          <a:xfrm>
            <a:off x="4419600" y="4712076"/>
            <a:ext cx="463550" cy="273050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I3</a:t>
            </a:r>
            <a:endParaRPr lang="en-US" dirty="0"/>
          </a:p>
        </p:txBody>
      </p:sp>
      <p:sp>
        <p:nvSpPr>
          <p:cNvPr id="57" name="Oval 186" descr="Wide upward diagonal"/>
          <p:cNvSpPr>
            <a:spLocks noChangeArrowheads="1"/>
          </p:cNvSpPr>
          <p:nvPr/>
        </p:nvSpPr>
        <p:spPr bwMode="auto">
          <a:xfrm>
            <a:off x="4419600" y="4275513"/>
            <a:ext cx="463550" cy="273050"/>
          </a:xfrm>
          <a:prstGeom prst="ellipse">
            <a:avLst/>
          </a:prstGeom>
          <a:pattFill prst="wdUpDiag">
            <a:fgClr>
              <a:srgbClr val="00FF00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58" name="AutoShape 187"/>
          <p:cNvCxnSpPr>
            <a:cxnSpLocks noChangeShapeType="1"/>
            <a:stCxn id="56" idx="0"/>
            <a:endCxn id="57" idx="4"/>
          </p:cNvCxnSpPr>
          <p:nvPr/>
        </p:nvCxnSpPr>
        <p:spPr bwMode="auto">
          <a:xfrm flipV="1">
            <a:off x="4651375" y="4548563"/>
            <a:ext cx="0" cy="163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9" name="AutoShape 153"/>
          <p:cNvCxnSpPr>
            <a:cxnSpLocks noChangeShapeType="1"/>
            <a:stCxn id="57" idx="0"/>
            <a:endCxn id="46" idx="4"/>
          </p:cNvCxnSpPr>
          <p:nvPr/>
        </p:nvCxnSpPr>
        <p:spPr bwMode="auto">
          <a:xfrm rot="16200000" flipV="1">
            <a:off x="3798485" y="3422623"/>
            <a:ext cx="426041" cy="1279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381000" y="1281539"/>
            <a:ext cx="8229600" cy="1219200"/>
          </a:xfrm>
          <a:prstGeom prst="rect">
            <a:avLst/>
          </a:prstGeom>
          <a:solidFill>
            <a:srgbClr val="FFFF99"/>
          </a:solidFill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Replace identical computational subDAG with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edge data cached from previous execution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4611</TotalTime>
  <Words>642</Words>
  <Application>Microsoft Office PowerPoint</Application>
  <PresentationFormat>On-screen Show (4:3)</PresentationFormat>
  <Paragraphs>241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DryadInc: Reusing work in large-scale computations</vt:lpstr>
      <vt:lpstr>Problem Statement</vt:lpstr>
      <vt:lpstr>Propose Two Approaches</vt:lpstr>
      <vt:lpstr>Context</vt:lpstr>
      <vt:lpstr>IDE – IDEntical Computation</vt:lpstr>
      <vt:lpstr>IDE – IDEntical Computation</vt:lpstr>
      <vt:lpstr>IDE – IDEntical Computation</vt:lpstr>
      <vt:lpstr>IDE – IDEntical Computation</vt:lpstr>
      <vt:lpstr>IDE – IDEntical Computation</vt:lpstr>
      <vt:lpstr>Semantic Knowledge Can Help</vt:lpstr>
      <vt:lpstr>Semantic Knowledge Can Help</vt:lpstr>
      <vt:lpstr>MER – MERgeable Computation</vt:lpstr>
      <vt:lpstr>MER – MERgeable Computation</vt:lpstr>
      <vt:lpstr>IDE in practice</vt:lpstr>
      <vt:lpstr>MER in practice</vt:lpstr>
      <vt:lpstr>Evaluation – Running time</vt:lpstr>
      <vt:lpstr>Discussion</vt:lpstr>
      <vt:lpstr>Conclusions &amp; Questions</vt:lpstr>
      <vt:lpstr>Backup Slides</vt:lpstr>
      <vt:lpstr>Architecture</vt:lpstr>
      <vt:lpstr>IDE – IDEntical Computation</vt:lpstr>
      <vt:lpstr>IDE – IDEntical Computation</vt:lpstr>
      <vt:lpstr>Word Histogram Application</vt:lpstr>
      <vt:lpstr>Evaluation – Running time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DryadInc: Reusing work in large-scale computations</dc:title>
  <dc:creator/>
  <cp:lastModifiedBy> </cp:lastModifiedBy>
  <cp:revision>280</cp:revision>
  <dcterms:created xsi:type="dcterms:W3CDTF">2006-08-16T00:00:00Z</dcterms:created>
  <dcterms:modified xsi:type="dcterms:W3CDTF">2009-06-15T23:47:09Z</dcterms:modified>
</cp:coreProperties>
</file>