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3" r:id="rId3"/>
    <p:sldId id="257" r:id="rId4"/>
    <p:sldId id="258" r:id="rId5"/>
    <p:sldId id="259" r:id="rId6"/>
    <p:sldId id="274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80" r:id="rId15"/>
    <p:sldId id="267" r:id="rId16"/>
    <p:sldId id="268" r:id="rId17"/>
    <p:sldId id="269" r:id="rId18"/>
    <p:sldId id="270" r:id="rId19"/>
    <p:sldId id="272" r:id="rId20"/>
    <p:sldId id="278" r:id="rId21"/>
    <p:sldId id="271" r:id="rId22"/>
    <p:sldId id="277" r:id="rId23"/>
    <p:sldId id="276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CCFFCC"/>
    <a:srgbClr val="FFFF99"/>
    <a:srgbClr val="EAEAEA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9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93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701A-E0B4-4E38-9A12-1FA00F003E14}" type="datetimeFigureOut">
              <a:rPr lang="en-US" smtClean="0"/>
              <a:pPr/>
              <a:t>2/13/2008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D7133-96A2-45FC-8477-2C5CC01A1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F5B2-E3D9-4DE8-B965-5CC0178B9B24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9D59-704D-472E-8C9E-FC7CAC4F6D24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D2F7-4746-43FB-A252-FBB49D00677A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9C53-3281-4E6B-A888-3682FBA2C609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6943-F691-4310-9BD9-316675F502AA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F141-3674-47E3-B431-5BCAA0597729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D9D1-773D-4962-8DDF-AAFDA5003978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20-EABA-4646-A12C-682EE2079664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1C58-6A31-4966-B33E-2454897DA919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B14A-8C09-4B61-BD5F-62511DA2114F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F2980-CECB-4374-9C86-718916F51689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6328-3221-4D45-8249-51374ADEB53E}" type="datetime1">
              <a:rPr lang="en-US" smtClean="0"/>
              <a:pPr/>
              <a:t>2/13/2008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373E8-BEAF-4D31-8BC4-0CF0FBB3A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r>
              <a:rPr lang="en-US" dirty="0" smtClean="0"/>
              <a:t>Machine Learning in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Kannan Achan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Mihai Budiu</a:t>
            </a:r>
          </a:p>
          <a:p>
            <a:endParaRPr lang="en-US" dirty="0"/>
          </a:p>
          <a:p>
            <a:r>
              <a:rPr lang="en-US" dirty="0" smtClean="0"/>
              <a:t>MSR-SVC, 1/30/2008</a:t>
            </a:r>
            <a:endParaRPr lang="en-US" dirty="0"/>
          </a:p>
        </p:txBody>
      </p:sp>
      <p:pic>
        <p:nvPicPr>
          <p:cNvPr id="1033" name="Picture 9" descr="http://www.etek.chalmers.se/~almir/Humanoid_ba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57200"/>
            <a:ext cx="1917700" cy="2555718"/>
          </a:xfrm>
          <a:prstGeom prst="rect">
            <a:avLst/>
          </a:prstGeom>
          <a:noFill/>
        </p:spPr>
      </p:pic>
      <p:pic>
        <p:nvPicPr>
          <p:cNvPr id="1028" name="Picture 4" descr="C:\Program Files\Microsoft Resource DVD Artwork\DVD_ART\Artwork_Imagery\Shapes and Graphics\documents folders Pages\open bo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990600"/>
            <a:ext cx="1527180" cy="862919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858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225" y="2057400"/>
            <a:ext cx="722975" cy="1066448"/>
          </a:xfrm>
          <a:prstGeom prst="rect">
            <a:avLst/>
          </a:prstGeom>
          <a:noFill/>
        </p:spPr>
      </p:pic>
      <p:sp>
        <p:nvSpPr>
          <p:cNvPr id="18" name="Rounded Rectangle 17"/>
          <p:cNvSpPr/>
          <p:nvPr/>
        </p:nvSpPr>
        <p:spPr>
          <a:xfrm>
            <a:off x="8382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Large Vector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95400"/>
            <a:ext cx="37338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PartitionedVector</a:t>
            </a:r>
            <a:r>
              <a:rPr lang="en-US" dirty="0" smtClean="0"/>
              <a:t>&lt;T&gt;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08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048000" y="3962400"/>
            <a:ext cx="205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Scalar&lt;T&gt;</a:t>
            </a:r>
            <a:endParaRPr lang="en-US" sz="3200" dirty="0"/>
          </a:p>
        </p:txBody>
      </p:sp>
      <p:pic>
        <p:nvPicPr>
          <p:cNvPr id="2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981200"/>
            <a:ext cx="722975" cy="1066448"/>
          </a:xfrm>
          <a:prstGeom prst="rect">
            <a:avLst/>
          </a:prstGeom>
          <a:noFill/>
        </p:spPr>
      </p:pic>
      <p:pic>
        <p:nvPicPr>
          <p:cNvPr id="2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905000"/>
            <a:ext cx="722975" cy="1066448"/>
          </a:xfrm>
          <a:prstGeom prst="rect">
            <a:avLst/>
          </a:prstGeom>
          <a:noFill/>
        </p:spPr>
      </p:pic>
      <p:sp>
        <p:nvSpPr>
          <p:cNvPr id="21" name="Rounded Rectangle 20"/>
          <p:cNvSpPr/>
          <p:nvPr/>
        </p:nvSpPr>
        <p:spPr>
          <a:xfrm>
            <a:off x="3581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72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95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484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58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39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648200"/>
            <a:ext cx="722975" cy="1066448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/>
        </p:nvSpPr>
        <p:spPr>
          <a:xfrm>
            <a:off x="4038600" y="4953000"/>
            <a:ext cx="685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67200" y="5105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8" grpId="0" animBg="1"/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10" grpId="0" animBg="1"/>
      <p:bldP spid="11" grpId="0" animBg="1"/>
      <p:bldP spid="12" grpId="0" animBg="1"/>
      <p:bldP spid="13" grpId="0" animBg="1"/>
      <p:bldP spid="2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5362" name="Equation" r:id="rId3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6386" name="Equation" r:id="rId3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6387" name="Equation" r:id="rId4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6388" name="Equation" r:id="rId5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6389" name="Equation" r:id="rId6" imgW="685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7410" name="Equation" r:id="rId3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39624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27432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3528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029200"/>
            <a:ext cx="85344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1336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926020" y="874986"/>
          <a:ext cx="5188348" cy="747713"/>
        </p:xfrm>
        <a:graphic>
          <a:graphicData uri="http://schemas.openxmlformats.org/presentationml/2006/ole">
            <p:oleObj spid="_x0000_s44035" name="Equation" r:id="rId3" imgW="1854000" imgH="266400" progId="Equation.3">
              <p:embed/>
            </p:oleObj>
          </a:graphicData>
        </a:graphic>
      </p:graphicFrame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x.PairwiseOuterProduct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y.PairwiseOuterProduct</a:t>
            </a:r>
            <a:r>
              <a:rPr lang="en-US" dirty="0" smtClean="0"/>
              <a:t>(x);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= </a:t>
            </a:r>
            <a:r>
              <a:rPr lang="en-US" dirty="0" err="1" smtClean="0"/>
              <a:t>xxs.Map</a:t>
            </a:r>
            <a:r>
              <a:rPr lang="en-US" dirty="0" smtClean="0"/>
              <a:t>(a </a:t>
            </a:r>
            <a:r>
              <a:rPr lang="en-US" dirty="0" smtClean="0"/>
              <a:t>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xxinv</a:t>
            </a:r>
            <a:r>
              <a:rPr lang="en-US" dirty="0" smtClean="0"/>
              <a:t>, </a:t>
            </a:r>
            <a:r>
              <a:rPr lang="en-US" dirty="0" smtClean="0"/>
              <a:t>(a, b) =&gt; </a:t>
            </a:r>
            <a:r>
              <a:rPr lang="en-US" dirty="0" err="1" smtClean="0"/>
              <a:t>a.Multiply</a:t>
            </a:r>
            <a:r>
              <a:rPr lang="en-US" dirty="0" smtClean="0"/>
              <a:t>(b));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mbudiu\AppData\Local\Microsoft\Windows\Temporary Internet Files\Content.IE5\Y4IOCIQW\MPj0402747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291020" cy="6858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43015" name="Group 7"/>
          <p:cNvGrpSpPr>
            <a:grpSpLocks noChangeAspect="1"/>
          </p:cNvGrpSpPr>
          <p:nvPr/>
        </p:nvGrpSpPr>
        <p:grpSpPr bwMode="auto">
          <a:xfrm>
            <a:off x="5943600" y="4191000"/>
            <a:ext cx="1044575" cy="1549400"/>
            <a:chOff x="2716" y="1585"/>
            <a:chExt cx="658" cy="976"/>
          </a:xfrm>
        </p:grpSpPr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3032" y="2003"/>
              <a:ext cx="58" cy="87"/>
            </a:xfrm>
            <a:custGeom>
              <a:avLst/>
              <a:gdLst/>
              <a:ahLst/>
              <a:cxnLst>
                <a:cxn ang="0">
                  <a:pos x="0" y="173"/>
                </a:cxn>
                <a:cxn ang="0">
                  <a:pos x="46" y="161"/>
                </a:cxn>
                <a:cxn ang="0">
                  <a:pos x="46" y="158"/>
                </a:cxn>
                <a:cxn ang="0">
                  <a:pos x="49" y="149"/>
                </a:cxn>
                <a:cxn ang="0">
                  <a:pos x="52" y="135"/>
                </a:cxn>
                <a:cxn ang="0">
                  <a:pos x="58" y="116"/>
                </a:cxn>
                <a:cxn ang="0">
                  <a:pos x="66" y="96"/>
                </a:cxn>
                <a:cxn ang="0">
                  <a:pos x="79" y="74"/>
                </a:cxn>
                <a:cxn ang="0">
                  <a:pos x="95" y="51"/>
                </a:cxn>
                <a:cxn ang="0">
                  <a:pos x="116" y="29"/>
                </a:cxn>
                <a:cxn ang="0">
                  <a:pos x="111" y="22"/>
                </a:cxn>
                <a:cxn ang="0">
                  <a:pos x="105" y="14"/>
                </a:cxn>
                <a:cxn ang="0">
                  <a:pos x="100" y="7"/>
                </a:cxn>
                <a:cxn ang="0">
                  <a:pos x="95" y="0"/>
                </a:cxn>
                <a:cxn ang="0">
                  <a:pos x="79" y="15"/>
                </a:cxn>
                <a:cxn ang="0">
                  <a:pos x="64" y="32"/>
                </a:cxn>
                <a:cxn ang="0">
                  <a:pos x="50" y="51"/>
                </a:cxn>
                <a:cxn ang="0">
                  <a:pos x="37" y="70"/>
                </a:cxn>
                <a:cxn ang="0">
                  <a:pos x="26" y="93"/>
                </a:cxn>
                <a:cxn ang="0">
                  <a:pos x="15" y="118"/>
                </a:cxn>
                <a:cxn ang="0">
                  <a:pos x="7" y="144"/>
                </a:cxn>
                <a:cxn ang="0">
                  <a:pos x="0" y="173"/>
                </a:cxn>
              </a:cxnLst>
              <a:rect l="0" t="0" r="r" b="b"/>
              <a:pathLst>
                <a:path w="116" h="173">
                  <a:moveTo>
                    <a:pt x="0" y="173"/>
                  </a:moveTo>
                  <a:lnTo>
                    <a:pt x="46" y="161"/>
                  </a:lnTo>
                  <a:lnTo>
                    <a:pt x="46" y="158"/>
                  </a:lnTo>
                  <a:lnTo>
                    <a:pt x="49" y="149"/>
                  </a:lnTo>
                  <a:lnTo>
                    <a:pt x="52" y="135"/>
                  </a:lnTo>
                  <a:lnTo>
                    <a:pt x="58" y="116"/>
                  </a:lnTo>
                  <a:lnTo>
                    <a:pt x="66" y="96"/>
                  </a:lnTo>
                  <a:lnTo>
                    <a:pt x="79" y="74"/>
                  </a:lnTo>
                  <a:lnTo>
                    <a:pt x="95" y="51"/>
                  </a:lnTo>
                  <a:lnTo>
                    <a:pt x="116" y="29"/>
                  </a:lnTo>
                  <a:lnTo>
                    <a:pt x="111" y="22"/>
                  </a:lnTo>
                  <a:lnTo>
                    <a:pt x="105" y="14"/>
                  </a:lnTo>
                  <a:lnTo>
                    <a:pt x="100" y="7"/>
                  </a:lnTo>
                  <a:lnTo>
                    <a:pt x="95" y="0"/>
                  </a:lnTo>
                  <a:lnTo>
                    <a:pt x="79" y="15"/>
                  </a:lnTo>
                  <a:lnTo>
                    <a:pt x="64" y="32"/>
                  </a:lnTo>
                  <a:lnTo>
                    <a:pt x="50" y="51"/>
                  </a:lnTo>
                  <a:lnTo>
                    <a:pt x="37" y="70"/>
                  </a:lnTo>
                  <a:lnTo>
                    <a:pt x="26" y="93"/>
                  </a:lnTo>
                  <a:lnTo>
                    <a:pt x="15" y="118"/>
                  </a:lnTo>
                  <a:lnTo>
                    <a:pt x="7" y="144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2921" y="1969"/>
              <a:ext cx="453" cy="592"/>
            </a:xfrm>
            <a:custGeom>
              <a:avLst/>
              <a:gdLst/>
              <a:ahLst/>
              <a:cxnLst>
                <a:cxn ang="0">
                  <a:pos x="884" y="127"/>
                </a:cxn>
                <a:cxn ang="0">
                  <a:pos x="855" y="99"/>
                </a:cxn>
                <a:cxn ang="0">
                  <a:pos x="814" y="72"/>
                </a:cxn>
                <a:cxn ang="0">
                  <a:pos x="762" y="47"/>
                </a:cxn>
                <a:cxn ang="0">
                  <a:pos x="701" y="26"/>
                </a:cxn>
                <a:cxn ang="0">
                  <a:pos x="638" y="10"/>
                </a:cxn>
                <a:cxn ang="0">
                  <a:pos x="573" y="1"/>
                </a:cxn>
                <a:cxn ang="0">
                  <a:pos x="509" y="1"/>
                </a:cxn>
                <a:cxn ang="0">
                  <a:pos x="506" y="19"/>
                </a:cxn>
                <a:cxn ang="0">
                  <a:pos x="545" y="38"/>
                </a:cxn>
                <a:cxn ang="0">
                  <a:pos x="615" y="42"/>
                </a:cxn>
                <a:cxn ang="0">
                  <a:pos x="679" y="55"/>
                </a:cxn>
                <a:cxn ang="0">
                  <a:pos x="758" y="82"/>
                </a:cxn>
                <a:cxn ang="0">
                  <a:pos x="824" y="121"/>
                </a:cxn>
                <a:cxn ang="0">
                  <a:pos x="862" y="166"/>
                </a:cxn>
                <a:cxn ang="0">
                  <a:pos x="868" y="197"/>
                </a:cxn>
                <a:cxn ang="0">
                  <a:pos x="859" y="226"/>
                </a:cxn>
                <a:cxn ang="0">
                  <a:pos x="842" y="251"/>
                </a:cxn>
                <a:cxn ang="0">
                  <a:pos x="816" y="274"/>
                </a:cxn>
                <a:cxn ang="0">
                  <a:pos x="785" y="291"/>
                </a:cxn>
                <a:cxn ang="0">
                  <a:pos x="747" y="304"/>
                </a:cxn>
                <a:cxn ang="0">
                  <a:pos x="703" y="312"/>
                </a:cxn>
                <a:cxn ang="0">
                  <a:pos x="654" y="316"/>
                </a:cxn>
                <a:cxn ang="0">
                  <a:pos x="598" y="315"/>
                </a:cxn>
                <a:cxn ang="0">
                  <a:pos x="522" y="311"/>
                </a:cxn>
                <a:cxn ang="0">
                  <a:pos x="455" y="333"/>
                </a:cxn>
                <a:cxn ang="0">
                  <a:pos x="408" y="381"/>
                </a:cxn>
                <a:cxn ang="0">
                  <a:pos x="377" y="456"/>
                </a:cxn>
                <a:cxn ang="0">
                  <a:pos x="359" y="557"/>
                </a:cxn>
                <a:cxn ang="0">
                  <a:pos x="351" y="715"/>
                </a:cxn>
                <a:cxn ang="0">
                  <a:pos x="332" y="911"/>
                </a:cxn>
                <a:cxn ang="0">
                  <a:pos x="289" y="1042"/>
                </a:cxn>
                <a:cxn ang="0">
                  <a:pos x="241" y="1088"/>
                </a:cxn>
                <a:cxn ang="0">
                  <a:pos x="196" y="1115"/>
                </a:cxn>
                <a:cxn ang="0">
                  <a:pos x="144" y="1135"/>
                </a:cxn>
                <a:cxn ang="0">
                  <a:pos x="90" y="1148"/>
                </a:cxn>
                <a:cxn ang="0">
                  <a:pos x="35" y="1154"/>
                </a:cxn>
                <a:cxn ang="0">
                  <a:pos x="0" y="1185"/>
                </a:cxn>
                <a:cxn ang="0">
                  <a:pos x="29" y="1185"/>
                </a:cxn>
                <a:cxn ang="0">
                  <a:pos x="100" y="1179"/>
                </a:cxn>
                <a:cxn ang="0">
                  <a:pos x="192" y="1154"/>
                </a:cxn>
                <a:cxn ang="0">
                  <a:pos x="281" y="1097"/>
                </a:cxn>
                <a:cxn ang="0">
                  <a:pos x="346" y="999"/>
                </a:cxn>
                <a:cxn ang="0">
                  <a:pos x="373" y="852"/>
                </a:cxn>
                <a:cxn ang="0">
                  <a:pos x="384" y="689"/>
                </a:cxn>
                <a:cxn ang="0">
                  <a:pos x="395" y="537"/>
                </a:cxn>
                <a:cxn ang="0">
                  <a:pos x="426" y="416"/>
                </a:cxn>
                <a:cxn ang="0">
                  <a:pos x="493" y="347"/>
                </a:cxn>
                <a:cxn ang="0">
                  <a:pos x="586" y="342"/>
                </a:cxn>
                <a:cxn ang="0">
                  <a:pos x="645" y="345"/>
                </a:cxn>
                <a:cxn ang="0">
                  <a:pos x="698" y="341"/>
                </a:cxn>
                <a:cxn ang="0">
                  <a:pos x="746" y="333"/>
                </a:cxn>
                <a:cxn ang="0">
                  <a:pos x="789" y="320"/>
                </a:cxn>
                <a:cxn ang="0">
                  <a:pos x="825" y="303"/>
                </a:cxn>
                <a:cxn ang="0">
                  <a:pos x="873" y="266"/>
                </a:cxn>
                <a:cxn ang="0">
                  <a:pos x="900" y="221"/>
                </a:cxn>
                <a:cxn ang="0">
                  <a:pos x="905" y="177"/>
                </a:cxn>
                <a:cxn ang="0">
                  <a:pos x="896" y="144"/>
                </a:cxn>
              </a:cxnLst>
              <a:rect l="0" t="0" r="r" b="b"/>
              <a:pathLst>
                <a:path w="906" h="1185">
                  <a:moveTo>
                    <a:pt x="896" y="144"/>
                  </a:moveTo>
                  <a:lnTo>
                    <a:pt x="891" y="136"/>
                  </a:lnTo>
                  <a:lnTo>
                    <a:pt x="884" y="127"/>
                  </a:lnTo>
                  <a:lnTo>
                    <a:pt x="876" y="117"/>
                  </a:lnTo>
                  <a:lnTo>
                    <a:pt x="867" y="108"/>
                  </a:lnTo>
                  <a:lnTo>
                    <a:pt x="855" y="99"/>
                  </a:lnTo>
                  <a:lnTo>
                    <a:pt x="843" y="90"/>
                  </a:lnTo>
                  <a:lnTo>
                    <a:pt x="829" y="82"/>
                  </a:lnTo>
                  <a:lnTo>
                    <a:pt x="814" y="72"/>
                  </a:lnTo>
                  <a:lnTo>
                    <a:pt x="798" y="64"/>
                  </a:lnTo>
                  <a:lnTo>
                    <a:pt x="781" y="55"/>
                  </a:lnTo>
                  <a:lnTo>
                    <a:pt x="762" y="47"/>
                  </a:lnTo>
                  <a:lnTo>
                    <a:pt x="743" y="40"/>
                  </a:lnTo>
                  <a:lnTo>
                    <a:pt x="722" y="33"/>
                  </a:lnTo>
                  <a:lnTo>
                    <a:pt x="701" y="26"/>
                  </a:lnTo>
                  <a:lnTo>
                    <a:pt x="680" y="21"/>
                  </a:lnTo>
                  <a:lnTo>
                    <a:pt x="659" y="15"/>
                  </a:lnTo>
                  <a:lnTo>
                    <a:pt x="638" y="10"/>
                  </a:lnTo>
                  <a:lnTo>
                    <a:pt x="617" y="7"/>
                  </a:lnTo>
                  <a:lnTo>
                    <a:pt x="595" y="3"/>
                  </a:lnTo>
                  <a:lnTo>
                    <a:pt x="573" y="1"/>
                  </a:lnTo>
                  <a:lnTo>
                    <a:pt x="552" y="0"/>
                  </a:lnTo>
                  <a:lnTo>
                    <a:pt x="531" y="0"/>
                  </a:lnTo>
                  <a:lnTo>
                    <a:pt x="509" y="1"/>
                  </a:lnTo>
                  <a:lnTo>
                    <a:pt x="487" y="2"/>
                  </a:lnTo>
                  <a:lnTo>
                    <a:pt x="496" y="11"/>
                  </a:lnTo>
                  <a:lnTo>
                    <a:pt x="506" y="19"/>
                  </a:lnTo>
                  <a:lnTo>
                    <a:pt x="512" y="29"/>
                  </a:lnTo>
                  <a:lnTo>
                    <a:pt x="519" y="38"/>
                  </a:lnTo>
                  <a:lnTo>
                    <a:pt x="545" y="38"/>
                  </a:lnTo>
                  <a:lnTo>
                    <a:pt x="569" y="38"/>
                  </a:lnTo>
                  <a:lnTo>
                    <a:pt x="592" y="40"/>
                  </a:lnTo>
                  <a:lnTo>
                    <a:pt x="615" y="42"/>
                  </a:lnTo>
                  <a:lnTo>
                    <a:pt x="637" y="46"/>
                  </a:lnTo>
                  <a:lnTo>
                    <a:pt x="659" y="51"/>
                  </a:lnTo>
                  <a:lnTo>
                    <a:pt x="679" y="55"/>
                  </a:lnTo>
                  <a:lnTo>
                    <a:pt x="700" y="61"/>
                  </a:lnTo>
                  <a:lnTo>
                    <a:pt x="730" y="71"/>
                  </a:lnTo>
                  <a:lnTo>
                    <a:pt x="758" y="82"/>
                  </a:lnTo>
                  <a:lnTo>
                    <a:pt x="783" y="94"/>
                  </a:lnTo>
                  <a:lnTo>
                    <a:pt x="806" y="107"/>
                  </a:lnTo>
                  <a:lnTo>
                    <a:pt x="824" y="121"/>
                  </a:lnTo>
                  <a:lnTo>
                    <a:pt x="840" y="136"/>
                  </a:lnTo>
                  <a:lnTo>
                    <a:pt x="853" y="151"/>
                  </a:lnTo>
                  <a:lnTo>
                    <a:pt x="862" y="166"/>
                  </a:lnTo>
                  <a:lnTo>
                    <a:pt x="867" y="176"/>
                  </a:lnTo>
                  <a:lnTo>
                    <a:pt x="868" y="187"/>
                  </a:lnTo>
                  <a:lnTo>
                    <a:pt x="868" y="197"/>
                  </a:lnTo>
                  <a:lnTo>
                    <a:pt x="867" y="206"/>
                  </a:lnTo>
                  <a:lnTo>
                    <a:pt x="863" y="215"/>
                  </a:lnTo>
                  <a:lnTo>
                    <a:pt x="859" y="226"/>
                  </a:lnTo>
                  <a:lnTo>
                    <a:pt x="854" y="235"/>
                  </a:lnTo>
                  <a:lnTo>
                    <a:pt x="848" y="243"/>
                  </a:lnTo>
                  <a:lnTo>
                    <a:pt x="842" y="251"/>
                  </a:lnTo>
                  <a:lnTo>
                    <a:pt x="833" y="259"/>
                  </a:lnTo>
                  <a:lnTo>
                    <a:pt x="825" y="267"/>
                  </a:lnTo>
                  <a:lnTo>
                    <a:pt x="816" y="274"/>
                  </a:lnTo>
                  <a:lnTo>
                    <a:pt x="807" y="280"/>
                  </a:lnTo>
                  <a:lnTo>
                    <a:pt x="797" y="286"/>
                  </a:lnTo>
                  <a:lnTo>
                    <a:pt x="785" y="291"/>
                  </a:lnTo>
                  <a:lnTo>
                    <a:pt x="774" y="296"/>
                  </a:lnTo>
                  <a:lnTo>
                    <a:pt x="761" y="301"/>
                  </a:lnTo>
                  <a:lnTo>
                    <a:pt x="747" y="304"/>
                  </a:lnTo>
                  <a:lnTo>
                    <a:pt x="733" y="308"/>
                  </a:lnTo>
                  <a:lnTo>
                    <a:pt x="720" y="310"/>
                  </a:lnTo>
                  <a:lnTo>
                    <a:pt x="703" y="312"/>
                  </a:lnTo>
                  <a:lnTo>
                    <a:pt x="687" y="315"/>
                  </a:lnTo>
                  <a:lnTo>
                    <a:pt x="671" y="316"/>
                  </a:lnTo>
                  <a:lnTo>
                    <a:pt x="654" y="316"/>
                  </a:lnTo>
                  <a:lnTo>
                    <a:pt x="636" y="316"/>
                  </a:lnTo>
                  <a:lnTo>
                    <a:pt x="617" y="316"/>
                  </a:lnTo>
                  <a:lnTo>
                    <a:pt x="598" y="315"/>
                  </a:lnTo>
                  <a:lnTo>
                    <a:pt x="578" y="312"/>
                  </a:lnTo>
                  <a:lnTo>
                    <a:pt x="548" y="310"/>
                  </a:lnTo>
                  <a:lnTo>
                    <a:pt x="522" y="311"/>
                  </a:lnTo>
                  <a:lnTo>
                    <a:pt x="497" y="316"/>
                  </a:lnTo>
                  <a:lnTo>
                    <a:pt x="474" y="323"/>
                  </a:lnTo>
                  <a:lnTo>
                    <a:pt x="455" y="333"/>
                  </a:lnTo>
                  <a:lnTo>
                    <a:pt x="438" y="347"/>
                  </a:lnTo>
                  <a:lnTo>
                    <a:pt x="421" y="363"/>
                  </a:lnTo>
                  <a:lnTo>
                    <a:pt x="408" y="381"/>
                  </a:lnTo>
                  <a:lnTo>
                    <a:pt x="396" y="403"/>
                  </a:lnTo>
                  <a:lnTo>
                    <a:pt x="386" y="429"/>
                  </a:lnTo>
                  <a:lnTo>
                    <a:pt x="377" y="456"/>
                  </a:lnTo>
                  <a:lnTo>
                    <a:pt x="370" y="487"/>
                  </a:lnTo>
                  <a:lnTo>
                    <a:pt x="364" y="521"/>
                  </a:lnTo>
                  <a:lnTo>
                    <a:pt x="359" y="557"/>
                  </a:lnTo>
                  <a:lnTo>
                    <a:pt x="357" y="597"/>
                  </a:lnTo>
                  <a:lnTo>
                    <a:pt x="355" y="639"/>
                  </a:lnTo>
                  <a:lnTo>
                    <a:pt x="351" y="715"/>
                  </a:lnTo>
                  <a:lnTo>
                    <a:pt x="347" y="786"/>
                  </a:lnTo>
                  <a:lnTo>
                    <a:pt x="341" y="852"/>
                  </a:lnTo>
                  <a:lnTo>
                    <a:pt x="332" y="911"/>
                  </a:lnTo>
                  <a:lnTo>
                    <a:pt x="320" y="962"/>
                  </a:lnTo>
                  <a:lnTo>
                    <a:pt x="306" y="1006"/>
                  </a:lnTo>
                  <a:lnTo>
                    <a:pt x="289" y="1042"/>
                  </a:lnTo>
                  <a:lnTo>
                    <a:pt x="267" y="1069"/>
                  </a:lnTo>
                  <a:lnTo>
                    <a:pt x="255" y="1079"/>
                  </a:lnTo>
                  <a:lnTo>
                    <a:pt x="241" y="1088"/>
                  </a:lnTo>
                  <a:lnTo>
                    <a:pt x="227" y="1097"/>
                  </a:lnTo>
                  <a:lnTo>
                    <a:pt x="212" y="1107"/>
                  </a:lnTo>
                  <a:lnTo>
                    <a:pt x="196" y="1115"/>
                  </a:lnTo>
                  <a:lnTo>
                    <a:pt x="179" y="1123"/>
                  </a:lnTo>
                  <a:lnTo>
                    <a:pt x="161" y="1128"/>
                  </a:lnTo>
                  <a:lnTo>
                    <a:pt x="144" y="1135"/>
                  </a:lnTo>
                  <a:lnTo>
                    <a:pt x="126" y="1140"/>
                  </a:lnTo>
                  <a:lnTo>
                    <a:pt x="108" y="1145"/>
                  </a:lnTo>
                  <a:lnTo>
                    <a:pt x="90" y="1148"/>
                  </a:lnTo>
                  <a:lnTo>
                    <a:pt x="72" y="1152"/>
                  </a:lnTo>
                  <a:lnTo>
                    <a:pt x="53" y="1153"/>
                  </a:lnTo>
                  <a:lnTo>
                    <a:pt x="35" y="1154"/>
                  </a:lnTo>
                  <a:lnTo>
                    <a:pt x="18" y="1153"/>
                  </a:lnTo>
                  <a:lnTo>
                    <a:pt x="0" y="1152"/>
                  </a:lnTo>
                  <a:lnTo>
                    <a:pt x="0" y="1185"/>
                  </a:lnTo>
                  <a:lnTo>
                    <a:pt x="4" y="1185"/>
                  </a:lnTo>
                  <a:lnTo>
                    <a:pt x="14" y="1185"/>
                  </a:lnTo>
                  <a:lnTo>
                    <a:pt x="29" y="1185"/>
                  </a:lnTo>
                  <a:lnTo>
                    <a:pt x="50" y="1185"/>
                  </a:lnTo>
                  <a:lnTo>
                    <a:pt x="73" y="1183"/>
                  </a:lnTo>
                  <a:lnTo>
                    <a:pt x="100" y="1179"/>
                  </a:lnTo>
                  <a:lnTo>
                    <a:pt x="130" y="1173"/>
                  </a:lnTo>
                  <a:lnTo>
                    <a:pt x="160" y="1165"/>
                  </a:lnTo>
                  <a:lnTo>
                    <a:pt x="192" y="1154"/>
                  </a:lnTo>
                  <a:lnTo>
                    <a:pt x="224" y="1139"/>
                  </a:lnTo>
                  <a:lnTo>
                    <a:pt x="253" y="1120"/>
                  </a:lnTo>
                  <a:lnTo>
                    <a:pt x="281" y="1097"/>
                  </a:lnTo>
                  <a:lnTo>
                    <a:pt x="306" y="1071"/>
                  </a:lnTo>
                  <a:lnTo>
                    <a:pt x="328" y="1037"/>
                  </a:lnTo>
                  <a:lnTo>
                    <a:pt x="346" y="999"/>
                  </a:lnTo>
                  <a:lnTo>
                    <a:pt x="358" y="956"/>
                  </a:lnTo>
                  <a:lnTo>
                    <a:pt x="366" y="905"/>
                  </a:lnTo>
                  <a:lnTo>
                    <a:pt x="373" y="852"/>
                  </a:lnTo>
                  <a:lnTo>
                    <a:pt x="377" y="798"/>
                  </a:lnTo>
                  <a:lnTo>
                    <a:pt x="380" y="742"/>
                  </a:lnTo>
                  <a:lnTo>
                    <a:pt x="384" y="689"/>
                  </a:lnTo>
                  <a:lnTo>
                    <a:pt x="386" y="636"/>
                  </a:lnTo>
                  <a:lnTo>
                    <a:pt x="389" y="584"/>
                  </a:lnTo>
                  <a:lnTo>
                    <a:pt x="395" y="537"/>
                  </a:lnTo>
                  <a:lnTo>
                    <a:pt x="402" y="492"/>
                  </a:lnTo>
                  <a:lnTo>
                    <a:pt x="412" y="452"/>
                  </a:lnTo>
                  <a:lnTo>
                    <a:pt x="426" y="416"/>
                  </a:lnTo>
                  <a:lnTo>
                    <a:pt x="443" y="386"/>
                  </a:lnTo>
                  <a:lnTo>
                    <a:pt x="465" y="363"/>
                  </a:lnTo>
                  <a:lnTo>
                    <a:pt x="493" y="347"/>
                  </a:lnTo>
                  <a:lnTo>
                    <a:pt x="526" y="339"/>
                  </a:lnTo>
                  <a:lnTo>
                    <a:pt x="567" y="340"/>
                  </a:lnTo>
                  <a:lnTo>
                    <a:pt x="586" y="342"/>
                  </a:lnTo>
                  <a:lnTo>
                    <a:pt x="607" y="343"/>
                  </a:lnTo>
                  <a:lnTo>
                    <a:pt x="625" y="345"/>
                  </a:lnTo>
                  <a:lnTo>
                    <a:pt x="645" y="345"/>
                  </a:lnTo>
                  <a:lnTo>
                    <a:pt x="662" y="345"/>
                  </a:lnTo>
                  <a:lnTo>
                    <a:pt x="680" y="343"/>
                  </a:lnTo>
                  <a:lnTo>
                    <a:pt x="698" y="341"/>
                  </a:lnTo>
                  <a:lnTo>
                    <a:pt x="714" y="339"/>
                  </a:lnTo>
                  <a:lnTo>
                    <a:pt x="730" y="336"/>
                  </a:lnTo>
                  <a:lnTo>
                    <a:pt x="746" y="333"/>
                  </a:lnTo>
                  <a:lnTo>
                    <a:pt x="761" y="330"/>
                  </a:lnTo>
                  <a:lnTo>
                    <a:pt x="775" y="325"/>
                  </a:lnTo>
                  <a:lnTo>
                    <a:pt x="789" y="320"/>
                  </a:lnTo>
                  <a:lnTo>
                    <a:pt x="801" y="315"/>
                  </a:lnTo>
                  <a:lnTo>
                    <a:pt x="814" y="309"/>
                  </a:lnTo>
                  <a:lnTo>
                    <a:pt x="825" y="303"/>
                  </a:lnTo>
                  <a:lnTo>
                    <a:pt x="844" y="291"/>
                  </a:lnTo>
                  <a:lnTo>
                    <a:pt x="859" y="279"/>
                  </a:lnTo>
                  <a:lnTo>
                    <a:pt x="873" y="266"/>
                  </a:lnTo>
                  <a:lnTo>
                    <a:pt x="884" y="251"/>
                  </a:lnTo>
                  <a:lnTo>
                    <a:pt x="893" y="236"/>
                  </a:lnTo>
                  <a:lnTo>
                    <a:pt x="900" y="221"/>
                  </a:lnTo>
                  <a:lnTo>
                    <a:pt x="905" y="205"/>
                  </a:lnTo>
                  <a:lnTo>
                    <a:pt x="906" y="189"/>
                  </a:lnTo>
                  <a:lnTo>
                    <a:pt x="905" y="177"/>
                  </a:lnTo>
                  <a:lnTo>
                    <a:pt x="904" y="166"/>
                  </a:lnTo>
                  <a:lnTo>
                    <a:pt x="900" y="155"/>
                  </a:lnTo>
                  <a:lnTo>
                    <a:pt x="896" y="144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3090" y="1988"/>
              <a:ext cx="104" cy="70"/>
            </a:xfrm>
            <a:custGeom>
              <a:avLst/>
              <a:gdLst/>
              <a:ahLst/>
              <a:cxnLst>
                <a:cxn ang="0">
                  <a:pos x="111" y="8"/>
                </a:cxn>
                <a:cxn ang="0">
                  <a:pos x="116" y="13"/>
                </a:cxn>
                <a:cxn ang="0">
                  <a:pos x="120" y="16"/>
                </a:cxn>
                <a:cxn ang="0">
                  <a:pos x="125" y="21"/>
                </a:cxn>
                <a:cxn ang="0">
                  <a:pos x="129" y="24"/>
                </a:cxn>
                <a:cxn ang="0">
                  <a:pos x="140" y="34"/>
                </a:cxn>
                <a:cxn ang="0">
                  <a:pos x="148" y="46"/>
                </a:cxn>
                <a:cxn ang="0">
                  <a:pos x="152" y="56"/>
                </a:cxn>
                <a:cxn ang="0">
                  <a:pos x="154" y="66"/>
                </a:cxn>
                <a:cxn ang="0">
                  <a:pos x="151" y="74"/>
                </a:cxn>
                <a:cxn ang="0">
                  <a:pos x="145" y="82"/>
                </a:cxn>
                <a:cxn ang="0">
                  <a:pos x="136" y="87"/>
                </a:cxn>
                <a:cxn ang="0">
                  <a:pos x="124" y="92"/>
                </a:cxn>
                <a:cxn ang="0">
                  <a:pos x="118" y="91"/>
                </a:cxn>
                <a:cxn ang="0">
                  <a:pos x="110" y="87"/>
                </a:cxn>
                <a:cxn ang="0">
                  <a:pos x="101" y="82"/>
                </a:cxn>
                <a:cxn ang="0">
                  <a:pos x="90" y="75"/>
                </a:cxn>
                <a:cxn ang="0">
                  <a:pos x="79" y="66"/>
                </a:cxn>
                <a:cxn ang="0">
                  <a:pos x="67" y="54"/>
                </a:cxn>
                <a:cxn ang="0">
                  <a:pos x="56" y="43"/>
                </a:cxn>
                <a:cxn ang="0">
                  <a:pos x="44" y="31"/>
                </a:cxn>
                <a:cxn ang="0">
                  <a:pos x="37" y="34"/>
                </a:cxn>
                <a:cxn ang="0">
                  <a:pos x="32" y="38"/>
                </a:cxn>
                <a:cxn ang="0">
                  <a:pos x="26" y="41"/>
                </a:cxn>
                <a:cxn ang="0">
                  <a:pos x="20" y="45"/>
                </a:cxn>
                <a:cxn ang="0">
                  <a:pos x="14" y="48"/>
                </a:cxn>
                <a:cxn ang="0">
                  <a:pos x="10" y="52"/>
                </a:cxn>
                <a:cxn ang="0">
                  <a:pos x="5" y="56"/>
                </a:cxn>
                <a:cxn ang="0">
                  <a:pos x="0" y="60"/>
                </a:cxn>
                <a:cxn ang="0">
                  <a:pos x="19" y="82"/>
                </a:cxn>
                <a:cxn ang="0">
                  <a:pos x="40" y="102"/>
                </a:cxn>
                <a:cxn ang="0">
                  <a:pos x="60" y="119"/>
                </a:cxn>
                <a:cxn ang="0">
                  <a:pos x="83" y="131"/>
                </a:cxn>
                <a:cxn ang="0">
                  <a:pos x="106" y="139"/>
                </a:cxn>
                <a:cxn ang="0">
                  <a:pos x="131" y="141"/>
                </a:cxn>
                <a:cxn ang="0">
                  <a:pos x="155" y="135"/>
                </a:cxn>
                <a:cxn ang="0">
                  <a:pos x="180" y="121"/>
                </a:cxn>
                <a:cxn ang="0">
                  <a:pos x="193" y="108"/>
                </a:cxn>
                <a:cxn ang="0">
                  <a:pos x="202" y="96"/>
                </a:cxn>
                <a:cxn ang="0">
                  <a:pos x="206" y="81"/>
                </a:cxn>
                <a:cxn ang="0">
                  <a:pos x="209" y="66"/>
                </a:cxn>
                <a:cxn ang="0">
                  <a:pos x="206" y="49"/>
                </a:cxn>
                <a:cxn ang="0">
                  <a:pos x="201" y="33"/>
                </a:cxn>
                <a:cxn ang="0">
                  <a:pos x="193" y="16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1" y="0"/>
                </a:cxn>
                <a:cxn ang="0">
                  <a:pos x="164" y="1"/>
                </a:cxn>
                <a:cxn ang="0">
                  <a:pos x="158" y="1"/>
                </a:cxn>
                <a:cxn ang="0">
                  <a:pos x="151" y="1"/>
                </a:cxn>
                <a:cxn ang="0">
                  <a:pos x="145" y="2"/>
                </a:cxn>
                <a:cxn ang="0">
                  <a:pos x="140" y="3"/>
                </a:cxn>
                <a:cxn ang="0">
                  <a:pos x="134" y="3"/>
                </a:cxn>
                <a:cxn ang="0">
                  <a:pos x="128" y="4"/>
                </a:cxn>
                <a:cxn ang="0">
                  <a:pos x="122" y="6"/>
                </a:cxn>
                <a:cxn ang="0">
                  <a:pos x="117" y="7"/>
                </a:cxn>
                <a:cxn ang="0">
                  <a:pos x="111" y="8"/>
                </a:cxn>
              </a:cxnLst>
              <a:rect l="0" t="0" r="r" b="b"/>
              <a:pathLst>
                <a:path w="209" h="141">
                  <a:moveTo>
                    <a:pt x="111" y="8"/>
                  </a:moveTo>
                  <a:lnTo>
                    <a:pt x="116" y="13"/>
                  </a:lnTo>
                  <a:lnTo>
                    <a:pt x="120" y="16"/>
                  </a:lnTo>
                  <a:lnTo>
                    <a:pt x="125" y="21"/>
                  </a:lnTo>
                  <a:lnTo>
                    <a:pt x="129" y="24"/>
                  </a:lnTo>
                  <a:lnTo>
                    <a:pt x="140" y="34"/>
                  </a:lnTo>
                  <a:lnTo>
                    <a:pt x="148" y="46"/>
                  </a:lnTo>
                  <a:lnTo>
                    <a:pt x="152" y="56"/>
                  </a:lnTo>
                  <a:lnTo>
                    <a:pt x="154" y="66"/>
                  </a:lnTo>
                  <a:lnTo>
                    <a:pt x="151" y="74"/>
                  </a:lnTo>
                  <a:lnTo>
                    <a:pt x="145" y="82"/>
                  </a:lnTo>
                  <a:lnTo>
                    <a:pt x="136" y="87"/>
                  </a:lnTo>
                  <a:lnTo>
                    <a:pt x="124" y="92"/>
                  </a:lnTo>
                  <a:lnTo>
                    <a:pt x="118" y="91"/>
                  </a:lnTo>
                  <a:lnTo>
                    <a:pt x="110" y="87"/>
                  </a:lnTo>
                  <a:lnTo>
                    <a:pt x="101" y="82"/>
                  </a:lnTo>
                  <a:lnTo>
                    <a:pt x="90" y="75"/>
                  </a:lnTo>
                  <a:lnTo>
                    <a:pt x="79" y="66"/>
                  </a:lnTo>
                  <a:lnTo>
                    <a:pt x="67" y="54"/>
                  </a:lnTo>
                  <a:lnTo>
                    <a:pt x="56" y="43"/>
                  </a:lnTo>
                  <a:lnTo>
                    <a:pt x="44" y="31"/>
                  </a:lnTo>
                  <a:lnTo>
                    <a:pt x="37" y="34"/>
                  </a:lnTo>
                  <a:lnTo>
                    <a:pt x="32" y="38"/>
                  </a:lnTo>
                  <a:lnTo>
                    <a:pt x="26" y="41"/>
                  </a:lnTo>
                  <a:lnTo>
                    <a:pt x="20" y="45"/>
                  </a:lnTo>
                  <a:lnTo>
                    <a:pt x="14" y="48"/>
                  </a:lnTo>
                  <a:lnTo>
                    <a:pt x="10" y="52"/>
                  </a:lnTo>
                  <a:lnTo>
                    <a:pt x="5" y="56"/>
                  </a:lnTo>
                  <a:lnTo>
                    <a:pt x="0" y="60"/>
                  </a:lnTo>
                  <a:lnTo>
                    <a:pt x="19" y="82"/>
                  </a:lnTo>
                  <a:lnTo>
                    <a:pt x="40" y="102"/>
                  </a:lnTo>
                  <a:lnTo>
                    <a:pt x="60" y="119"/>
                  </a:lnTo>
                  <a:lnTo>
                    <a:pt x="83" y="131"/>
                  </a:lnTo>
                  <a:lnTo>
                    <a:pt x="106" y="139"/>
                  </a:lnTo>
                  <a:lnTo>
                    <a:pt x="131" y="141"/>
                  </a:lnTo>
                  <a:lnTo>
                    <a:pt x="155" y="135"/>
                  </a:lnTo>
                  <a:lnTo>
                    <a:pt x="180" y="121"/>
                  </a:lnTo>
                  <a:lnTo>
                    <a:pt x="193" y="108"/>
                  </a:lnTo>
                  <a:lnTo>
                    <a:pt x="202" y="96"/>
                  </a:lnTo>
                  <a:lnTo>
                    <a:pt x="206" y="81"/>
                  </a:lnTo>
                  <a:lnTo>
                    <a:pt x="209" y="66"/>
                  </a:lnTo>
                  <a:lnTo>
                    <a:pt x="206" y="49"/>
                  </a:lnTo>
                  <a:lnTo>
                    <a:pt x="201" y="33"/>
                  </a:lnTo>
                  <a:lnTo>
                    <a:pt x="193" y="16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4" y="1"/>
                  </a:lnTo>
                  <a:lnTo>
                    <a:pt x="158" y="1"/>
                  </a:lnTo>
                  <a:lnTo>
                    <a:pt x="151" y="1"/>
                  </a:lnTo>
                  <a:lnTo>
                    <a:pt x="145" y="2"/>
                  </a:lnTo>
                  <a:lnTo>
                    <a:pt x="140" y="3"/>
                  </a:lnTo>
                  <a:lnTo>
                    <a:pt x="134" y="3"/>
                  </a:lnTo>
                  <a:lnTo>
                    <a:pt x="128" y="4"/>
                  </a:lnTo>
                  <a:lnTo>
                    <a:pt x="122" y="6"/>
                  </a:lnTo>
                  <a:lnTo>
                    <a:pt x="117" y="7"/>
                  </a:lnTo>
                  <a:lnTo>
                    <a:pt x="111" y="8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3129" y="1970"/>
              <a:ext cx="52" cy="22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62" y="1"/>
                </a:cxn>
                <a:cxn ang="0">
                  <a:pos x="53" y="2"/>
                </a:cxn>
                <a:cxn ang="0">
                  <a:pos x="43" y="4"/>
                </a:cxn>
                <a:cxn ang="0">
                  <a:pos x="35" y="5"/>
                </a:cxn>
                <a:cxn ang="0">
                  <a:pos x="26" y="7"/>
                </a:cxn>
                <a:cxn ang="0">
                  <a:pos x="17" y="9"/>
                </a:cxn>
                <a:cxn ang="0">
                  <a:pos x="9" y="12"/>
                </a:cxn>
                <a:cxn ang="0">
                  <a:pos x="0" y="14"/>
                </a:cxn>
                <a:cxn ang="0">
                  <a:pos x="8" y="22"/>
                </a:cxn>
                <a:cxn ang="0">
                  <a:pos x="16" y="29"/>
                </a:cxn>
                <a:cxn ang="0">
                  <a:pos x="24" y="37"/>
                </a:cxn>
                <a:cxn ang="0">
                  <a:pos x="32" y="44"/>
                </a:cxn>
                <a:cxn ang="0">
                  <a:pos x="38" y="43"/>
                </a:cxn>
                <a:cxn ang="0">
                  <a:pos x="43" y="42"/>
                </a:cxn>
                <a:cxn ang="0">
                  <a:pos x="49" y="40"/>
                </a:cxn>
                <a:cxn ang="0">
                  <a:pos x="55" y="39"/>
                </a:cxn>
                <a:cxn ang="0">
                  <a:pos x="61" y="39"/>
                </a:cxn>
                <a:cxn ang="0">
                  <a:pos x="66" y="38"/>
                </a:cxn>
                <a:cxn ang="0">
                  <a:pos x="72" y="37"/>
                </a:cxn>
                <a:cxn ang="0">
                  <a:pos x="79" y="37"/>
                </a:cxn>
                <a:cxn ang="0">
                  <a:pos x="85" y="37"/>
                </a:cxn>
                <a:cxn ang="0">
                  <a:pos x="92" y="36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96" y="27"/>
                </a:cxn>
                <a:cxn ang="0">
                  <a:pos x="90" y="17"/>
                </a:cxn>
                <a:cxn ang="0">
                  <a:pos x="80" y="9"/>
                </a:cxn>
                <a:cxn ang="0">
                  <a:pos x="71" y="0"/>
                </a:cxn>
              </a:cxnLst>
              <a:rect l="0" t="0" r="r" b="b"/>
              <a:pathLst>
                <a:path w="103" h="44">
                  <a:moveTo>
                    <a:pt x="71" y="0"/>
                  </a:moveTo>
                  <a:lnTo>
                    <a:pt x="62" y="1"/>
                  </a:lnTo>
                  <a:lnTo>
                    <a:pt x="53" y="2"/>
                  </a:lnTo>
                  <a:lnTo>
                    <a:pt x="43" y="4"/>
                  </a:lnTo>
                  <a:lnTo>
                    <a:pt x="35" y="5"/>
                  </a:lnTo>
                  <a:lnTo>
                    <a:pt x="26" y="7"/>
                  </a:lnTo>
                  <a:lnTo>
                    <a:pt x="17" y="9"/>
                  </a:lnTo>
                  <a:lnTo>
                    <a:pt x="9" y="12"/>
                  </a:lnTo>
                  <a:lnTo>
                    <a:pt x="0" y="14"/>
                  </a:lnTo>
                  <a:lnTo>
                    <a:pt x="8" y="22"/>
                  </a:lnTo>
                  <a:lnTo>
                    <a:pt x="16" y="29"/>
                  </a:lnTo>
                  <a:lnTo>
                    <a:pt x="24" y="37"/>
                  </a:lnTo>
                  <a:lnTo>
                    <a:pt x="32" y="44"/>
                  </a:lnTo>
                  <a:lnTo>
                    <a:pt x="38" y="43"/>
                  </a:lnTo>
                  <a:lnTo>
                    <a:pt x="43" y="42"/>
                  </a:lnTo>
                  <a:lnTo>
                    <a:pt x="49" y="40"/>
                  </a:lnTo>
                  <a:lnTo>
                    <a:pt x="55" y="39"/>
                  </a:lnTo>
                  <a:lnTo>
                    <a:pt x="61" y="39"/>
                  </a:lnTo>
                  <a:lnTo>
                    <a:pt x="66" y="38"/>
                  </a:lnTo>
                  <a:lnTo>
                    <a:pt x="72" y="37"/>
                  </a:lnTo>
                  <a:lnTo>
                    <a:pt x="79" y="37"/>
                  </a:lnTo>
                  <a:lnTo>
                    <a:pt x="85" y="37"/>
                  </a:lnTo>
                  <a:lnTo>
                    <a:pt x="92" y="36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96" y="27"/>
                  </a:lnTo>
                  <a:lnTo>
                    <a:pt x="90" y="17"/>
                  </a:lnTo>
                  <a:lnTo>
                    <a:pt x="80" y="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3079" y="1990"/>
              <a:ext cx="33" cy="2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35" y="4"/>
                </a:cxn>
                <a:cxn ang="0">
                  <a:pos x="30" y="6"/>
                </a:cxn>
                <a:cxn ang="0">
                  <a:pos x="25" y="10"/>
                </a:cxn>
                <a:cxn ang="0">
                  <a:pos x="19" y="13"/>
                </a:cxn>
                <a:cxn ang="0">
                  <a:pos x="15" y="16"/>
                </a:cxn>
                <a:cxn ang="0">
                  <a:pos x="9" y="20"/>
                </a:cxn>
                <a:cxn ang="0">
                  <a:pos x="4" y="25"/>
                </a:cxn>
                <a:cxn ang="0">
                  <a:pos x="0" y="28"/>
                </a:cxn>
                <a:cxn ang="0">
                  <a:pos x="5" y="35"/>
                </a:cxn>
                <a:cxn ang="0">
                  <a:pos x="10" y="42"/>
                </a:cxn>
                <a:cxn ang="0">
                  <a:pos x="16" y="50"/>
                </a:cxn>
                <a:cxn ang="0">
                  <a:pos x="21" y="57"/>
                </a:cxn>
                <a:cxn ang="0">
                  <a:pos x="26" y="53"/>
                </a:cxn>
                <a:cxn ang="0">
                  <a:pos x="31" y="49"/>
                </a:cxn>
                <a:cxn ang="0">
                  <a:pos x="35" y="45"/>
                </a:cxn>
                <a:cxn ang="0">
                  <a:pos x="41" y="42"/>
                </a:cxn>
                <a:cxn ang="0">
                  <a:pos x="47" y="38"/>
                </a:cxn>
                <a:cxn ang="0">
                  <a:pos x="53" y="35"/>
                </a:cxn>
                <a:cxn ang="0">
                  <a:pos x="58" y="31"/>
                </a:cxn>
                <a:cxn ang="0">
                  <a:pos x="65" y="28"/>
                </a:cxn>
                <a:cxn ang="0">
                  <a:pos x="58" y="21"/>
                </a:cxn>
                <a:cxn ang="0">
                  <a:pos x="53" y="14"/>
                </a:cxn>
                <a:cxn ang="0">
                  <a:pos x="46" y="7"/>
                </a:cxn>
                <a:cxn ang="0">
                  <a:pos x="40" y="0"/>
                </a:cxn>
              </a:cxnLst>
              <a:rect l="0" t="0" r="r" b="b"/>
              <a:pathLst>
                <a:path w="65" h="57">
                  <a:moveTo>
                    <a:pt x="40" y="0"/>
                  </a:moveTo>
                  <a:lnTo>
                    <a:pt x="35" y="4"/>
                  </a:lnTo>
                  <a:lnTo>
                    <a:pt x="30" y="6"/>
                  </a:lnTo>
                  <a:lnTo>
                    <a:pt x="25" y="10"/>
                  </a:lnTo>
                  <a:lnTo>
                    <a:pt x="19" y="13"/>
                  </a:lnTo>
                  <a:lnTo>
                    <a:pt x="15" y="16"/>
                  </a:lnTo>
                  <a:lnTo>
                    <a:pt x="9" y="20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5" y="35"/>
                  </a:lnTo>
                  <a:lnTo>
                    <a:pt x="10" y="42"/>
                  </a:lnTo>
                  <a:lnTo>
                    <a:pt x="16" y="50"/>
                  </a:lnTo>
                  <a:lnTo>
                    <a:pt x="21" y="57"/>
                  </a:lnTo>
                  <a:lnTo>
                    <a:pt x="26" y="53"/>
                  </a:lnTo>
                  <a:lnTo>
                    <a:pt x="31" y="49"/>
                  </a:lnTo>
                  <a:lnTo>
                    <a:pt x="35" y="45"/>
                  </a:lnTo>
                  <a:lnTo>
                    <a:pt x="41" y="42"/>
                  </a:lnTo>
                  <a:lnTo>
                    <a:pt x="47" y="38"/>
                  </a:lnTo>
                  <a:lnTo>
                    <a:pt x="53" y="35"/>
                  </a:lnTo>
                  <a:lnTo>
                    <a:pt x="58" y="31"/>
                  </a:lnTo>
                  <a:lnTo>
                    <a:pt x="65" y="28"/>
                  </a:lnTo>
                  <a:lnTo>
                    <a:pt x="58" y="21"/>
                  </a:lnTo>
                  <a:lnTo>
                    <a:pt x="53" y="14"/>
                  </a:lnTo>
                  <a:lnTo>
                    <a:pt x="46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3099" y="1977"/>
              <a:ext cx="46" cy="26"/>
            </a:xfrm>
            <a:custGeom>
              <a:avLst/>
              <a:gdLst/>
              <a:ahLst/>
              <a:cxnLst>
                <a:cxn ang="0">
                  <a:pos x="25" y="53"/>
                </a:cxn>
                <a:cxn ang="0">
                  <a:pos x="32" y="50"/>
                </a:cxn>
                <a:cxn ang="0">
                  <a:pos x="40" y="46"/>
                </a:cxn>
                <a:cxn ang="0">
                  <a:pos x="48" y="43"/>
                </a:cxn>
                <a:cxn ang="0">
                  <a:pos x="56" y="39"/>
                </a:cxn>
                <a:cxn ang="0">
                  <a:pos x="64" y="37"/>
                </a:cxn>
                <a:cxn ang="0">
                  <a:pos x="74" y="35"/>
                </a:cxn>
                <a:cxn ang="0">
                  <a:pos x="83" y="32"/>
                </a:cxn>
                <a:cxn ang="0">
                  <a:pos x="92" y="30"/>
                </a:cxn>
                <a:cxn ang="0">
                  <a:pos x="84" y="23"/>
                </a:cxn>
                <a:cxn ang="0">
                  <a:pos x="76" y="15"/>
                </a:cxn>
                <a:cxn ang="0">
                  <a:pos x="68" y="8"/>
                </a:cxn>
                <a:cxn ang="0">
                  <a:pos x="60" y="0"/>
                </a:cxn>
                <a:cxn ang="0">
                  <a:pos x="52" y="2"/>
                </a:cxn>
                <a:cxn ang="0">
                  <a:pos x="45" y="5"/>
                </a:cxn>
                <a:cxn ang="0">
                  <a:pos x="37" y="8"/>
                </a:cxn>
                <a:cxn ang="0">
                  <a:pos x="30" y="10"/>
                </a:cxn>
                <a:cxn ang="0">
                  <a:pos x="22" y="14"/>
                </a:cxn>
                <a:cxn ang="0">
                  <a:pos x="15" y="17"/>
                </a:cxn>
                <a:cxn ang="0">
                  <a:pos x="7" y="22"/>
                </a:cxn>
                <a:cxn ang="0">
                  <a:pos x="0" y="25"/>
                </a:cxn>
                <a:cxn ang="0">
                  <a:pos x="6" y="32"/>
                </a:cxn>
                <a:cxn ang="0">
                  <a:pos x="13" y="39"/>
                </a:cxn>
                <a:cxn ang="0">
                  <a:pos x="18" y="46"/>
                </a:cxn>
                <a:cxn ang="0">
                  <a:pos x="25" y="53"/>
                </a:cxn>
              </a:cxnLst>
              <a:rect l="0" t="0" r="r" b="b"/>
              <a:pathLst>
                <a:path w="92" h="53">
                  <a:moveTo>
                    <a:pt x="25" y="53"/>
                  </a:moveTo>
                  <a:lnTo>
                    <a:pt x="32" y="50"/>
                  </a:lnTo>
                  <a:lnTo>
                    <a:pt x="40" y="46"/>
                  </a:lnTo>
                  <a:lnTo>
                    <a:pt x="48" y="43"/>
                  </a:lnTo>
                  <a:lnTo>
                    <a:pt x="56" y="39"/>
                  </a:lnTo>
                  <a:lnTo>
                    <a:pt x="64" y="37"/>
                  </a:lnTo>
                  <a:lnTo>
                    <a:pt x="74" y="35"/>
                  </a:lnTo>
                  <a:lnTo>
                    <a:pt x="83" y="32"/>
                  </a:lnTo>
                  <a:lnTo>
                    <a:pt x="92" y="30"/>
                  </a:lnTo>
                  <a:lnTo>
                    <a:pt x="84" y="23"/>
                  </a:lnTo>
                  <a:lnTo>
                    <a:pt x="76" y="15"/>
                  </a:lnTo>
                  <a:lnTo>
                    <a:pt x="68" y="8"/>
                  </a:lnTo>
                  <a:lnTo>
                    <a:pt x="60" y="0"/>
                  </a:lnTo>
                  <a:lnTo>
                    <a:pt x="52" y="2"/>
                  </a:lnTo>
                  <a:lnTo>
                    <a:pt x="45" y="5"/>
                  </a:lnTo>
                  <a:lnTo>
                    <a:pt x="37" y="8"/>
                  </a:lnTo>
                  <a:lnTo>
                    <a:pt x="30" y="10"/>
                  </a:lnTo>
                  <a:lnTo>
                    <a:pt x="22" y="14"/>
                  </a:lnTo>
                  <a:lnTo>
                    <a:pt x="15" y="17"/>
                  </a:lnTo>
                  <a:lnTo>
                    <a:pt x="7" y="22"/>
                  </a:lnTo>
                  <a:lnTo>
                    <a:pt x="0" y="25"/>
                  </a:lnTo>
                  <a:lnTo>
                    <a:pt x="6" y="32"/>
                  </a:lnTo>
                  <a:lnTo>
                    <a:pt x="13" y="39"/>
                  </a:lnTo>
                  <a:lnTo>
                    <a:pt x="18" y="46"/>
                  </a:lnTo>
                  <a:lnTo>
                    <a:pt x="25" y="53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2716" y="1585"/>
              <a:ext cx="449" cy="418"/>
            </a:xfrm>
            <a:custGeom>
              <a:avLst/>
              <a:gdLst/>
              <a:ahLst/>
              <a:cxnLst>
                <a:cxn ang="0">
                  <a:pos x="762" y="745"/>
                </a:cxn>
                <a:cxn ang="0">
                  <a:pos x="781" y="751"/>
                </a:cxn>
                <a:cxn ang="0">
                  <a:pos x="799" y="762"/>
                </a:cxn>
                <a:cxn ang="0">
                  <a:pos x="818" y="776"/>
                </a:cxn>
                <a:cxn ang="0">
                  <a:pos x="836" y="782"/>
                </a:cxn>
                <a:cxn ang="0">
                  <a:pos x="853" y="777"/>
                </a:cxn>
                <a:cxn ang="0">
                  <a:pos x="870" y="774"/>
                </a:cxn>
                <a:cxn ang="0">
                  <a:pos x="889" y="771"/>
                </a:cxn>
                <a:cxn ang="0">
                  <a:pos x="882" y="756"/>
                </a:cxn>
                <a:cxn ang="0">
                  <a:pos x="845" y="730"/>
                </a:cxn>
                <a:cxn ang="0">
                  <a:pos x="804" y="707"/>
                </a:cxn>
                <a:cxn ang="0">
                  <a:pos x="760" y="688"/>
                </a:cxn>
                <a:cxn ang="0">
                  <a:pos x="736" y="680"/>
                </a:cxn>
                <a:cxn ang="0">
                  <a:pos x="725" y="671"/>
                </a:cxn>
                <a:cxn ang="0">
                  <a:pos x="708" y="654"/>
                </a:cxn>
                <a:cxn ang="0">
                  <a:pos x="683" y="632"/>
                </a:cxn>
                <a:cxn ang="0">
                  <a:pos x="664" y="614"/>
                </a:cxn>
                <a:cxn ang="0">
                  <a:pos x="650" y="601"/>
                </a:cxn>
                <a:cxn ang="0">
                  <a:pos x="616" y="567"/>
                </a:cxn>
                <a:cxn ang="0">
                  <a:pos x="553" y="505"/>
                </a:cxn>
                <a:cxn ang="0">
                  <a:pos x="477" y="429"/>
                </a:cxn>
                <a:cxn ang="0">
                  <a:pos x="393" y="346"/>
                </a:cxn>
                <a:cxn ang="0">
                  <a:pos x="309" y="263"/>
                </a:cxn>
                <a:cxn ang="0">
                  <a:pos x="233" y="187"/>
                </a:cxn>
                <a:cxn ang="0">
                  <a:pos x="170" y="126"/>
                </a:cxn>
                <a:cxn ang="0">
                  <a:pos x="127" y="86"/>
                </a:cxn>
                <a:cxn ang="0">
                  <a:pos x="97" y="65"/>
                </a:cxn>
                <a:cxn ang="0">
                  <a:pos x="58" y="38"/>
                </a:cxn>
                <a:cxn ang="0">
                  <a:pos x="25" y="16"/>
                </a:cxn>
                <a:cxn ang="0">
                  <a:pos x="4" y="2"/>
                </a:cxn>
                <a:cxn ang="0">
                  <a:pos x="3" y="3"/>
                </a:cxn>
                <a:cxn ang="0">
                  <a:pos x="20" y="27"/>
                </a:cxn>
                <a:cxn ang="0">
                  <a:pos x="43" y="60"/>
                </a:cxn>
                <a:cxn ang="0">
                  <a:pos x="64" y="89"/>
                </a:cxn>
                <a:cxn ang="0">
                  <a:pos x="74" y="104"/>
                </a:cxn>
                <a:cxn ang="0">
                  <a:pos x="102" y="134"/>
                </a:cxn>
                <a:cxn ang="0">
                  <a:pos x="150" y="184"/>
                </a:cxn>
                <a:cxn ang="0">
                  <a:pos x="212" y="249"/>
                </a:cxn>
                <a:cxn ang="0">
                  <a:pos x="284" y="325"/>
                </a:cxn>
                <a:cxn ang="0">
                  <a:pos x="359" y="405"/>
                </a:cxn>
                <a:cxn ang="0">
                  <a:pos x="434" y="483"/>
                </a:cxn>
                <a:cxn ang="0">
                  <a:pos x="502" y="555"/>
                </a:cxn>
                <a:cxn ang="0">
                  <a:pos x="553" y="608"/>
                </a:cxn>
                <a:cxn ang="0">
                  <a:pos x="586" y="641"/>
                </a:cxn>
                <a:cxn ang="0">
                  <a:pos x="609" y="665"/>
                </a:cxn>
                <a:cxn ang="0">
                  <a:pos x="623" y="679"/>
                </a:cxn>
                <a:cxn ang="0">
                  <a:pos x="625" y="683"/>
                </a:cxn>
                <a:cxn ang="0">
                  <a:pos x="637" y="694"/>
                </a:cxn>
                <a:cxn ang="0">
                  <a:pos x="653" y="714"/>
                </a:cxn>
                <a:cxn ang="0">
                  <a:pos x="669" y="734"/>
                </a:cxn>
                <a:cxn ang="0">
                  <a:pos x="675" y="746"/>
                </a:cxn>
                <a:cxn ang="0">
                  <a:pos x="682" y="761"/>
                </a:cxn>
                <a:cxn ang="0">
                  <a:pos x="696" y="786"/>
                </a:cxn>
                <a:cxn ang="0">
                  <a:pos x="715" y="819"/>
                </a:cxn>
                <a:cxn ang="0">
                  <a:pos x="731" y="834"/>
                </a:cxn>
                <a:cxn ang="0">
                  <a:pos x="742" y="825"/>
                </a:cxn>
                <a:cxn ang="0">
                  <a:pos x="752" y="819"/>
                </a:cxn>
                <a:cxn ang="0">
                  <a:pos x="762" y="813"/>
                </a:cxn>
                <a:cxn ang="0">
                  <a:pos x="758" y="798"/>
                </a:cxn>
                <a:cxn ang="0">
                  <a:pos x="745" y="779"/>
                </a:cxn>
                <a:cxn ang="0">
                  <a:pos x="739" y="756"/>
                </a:cxn>
                <a:cxn ang="0">
                  <a:pos x="750" y="744"/>
                </a:cxn>
              </a:cxnLst>
              <a:rect l="0" t="0" r="r" b="b"/>
              <a:pathLst>
                <a:path w="898" h="837">
                  <a:moveTo>
                    <a:pt x="753" y="744"/>
                  </a:moveTo>
                  <a:lnTo>
                    <a:pt x="762" y="745"/>
                  </a:lnTo>
                  <a:lnTo>
                    <a:pt x="770" y="747"/>
                  </a:lnTo>
                  <a:lnTo>
                    <a:pt x="781" y="751"/>
                  </a:lnTo>
                  <a:lnTo>
                    <a:pt x="790" y="756"/>
                  </a:lnTo>
                  <a:lnTo>
                    <a:pt x="799" y="762"/>
                  </a:lnTo>
                  <a:lnTo>
                    <a:pt x="808" y="769"/>
                  </a:lnTo>
                  <a:lnTo>
                    <a:pt x="818" y="776"/>
                  </a:lnTo>
                  <a:lnTo>
                    <a:pt x="827" y="784"/>
                  </a:lnTo>
                  <a:lnTo>
                    <a:pt x="836" y="782"/>
                  </a:lnTo>
                  <a:lnTo>
                    <a:pt x="844" y="779"/>
                  </a:lnTo>
                  <a:lnTo>
                    <a:pt x="853" y="777"/>
                  </a:lnTo>
                  <a:lnTo>
                    <a:pt x="862" y="775"/>
                  </a:lnTo>
                  <a:lnTo>
                    <a:pt x="870" y="774"/>
                  </a:lnTo>
                  <a:lnTo>
                    <a:pt x="880" y="772"/>
                  </a:lnTo>
                  <a:lnTo>
                    <a:pt x="889" y="771"/>
                  </a:lnTo>
                  <a:lnTo>
                    <a:pt x="898" y="770"/>
                  </a:lnTo>
                  <a:lnTo>
                    <a:pt x="882" y="756"/>
                  </a:lnTo>
                  <a:lnTo>
                    <a:pt x="864" y="742"/>
                  </a:lnTo>
                  <a:lnTo>
                    <a:pt x="845" y="730"/>
                  </a:lnTo>
                  <a:lnTo>
                    <a:pt x="824" y="718"/>
                  </a:lnTo>
                  <a:lnTo>
                    <a:pt x="804" y="707"/>
                  </a:lnTo>
                  <a:lnTo>
                    <a:pt x="782" y="697"/>
                  </a:lnTo>
                  <a:lnTo>
                    <a:pt x="760" y="688"/>
                  </a:lnTo>
                  <a:lnTo>
                    <a:pt x="737" y="681"/>
                  </a:lnTo>
                  <a:lnTo>
                    <a:pt x="736" y="680"/>
                  </a:lnTo>
                  <a:lnTo>
                    <a:pt x="732" y="677"/>
                  </a:lnTo>
                  <a:lnTo>
                    <a:pt x="725" y="671"/>
                  </a:lnTo>
                  <a:lnTo>
                    <a:pt x="717" y="663"/>
                  </a:lnTo>
                  <a:lnTo>
                    <a:pt x="708" y="654"/>
                  </a:lnTo>
                  <a:lnTo>
                    <a:pt x="697" y="643"/>
                  </a:lnTo>
                  <a:lnTo>
                    <a:pt x="683" y="632"/>
                  </a:lnTo>
                  <a:lnTo>
                    <a:pt x="669" y="619"/>
                  </a:lnTo>
                  <a:lnTo>
                    <a:pt x="664" y="614"/>
                  </a:lnTo>
                  <a:lnTo>
                    <a:pt x="659" y="609"/>
                  </a:lnTo>
                  <a:lnTo>
                    <a:pt x="650" y="601"/>
                  </a:lnTo>
                  <a:lnTo>
                    <a:pt x="640" y="591"/>
                  </a:lnTo>
                  <a:lnTo>
                    <a:pt x="616" y="567"/>
                  </a:lnTo>
                  <a:lnTo>
                    <a:pt x="586" y="538"/>
                  </a:lnTo>
                  <a:lnTo>
                    <a:pt x="553" y="505"/>
                  </a:lnTo>
                  <a:lnTo>
                    <a:pt x="516" y="468"/>
                  </a:lnTo>
                  <a:lnTo>
                    <a:pt x="477" y="429"/>
                  </a:lnTo>
                  <a:lnTo>
                    <a:pt x="435" y="387"/>
                  </a:lnTo>
                  <a:lnTo>
                    <a:pt x="393" y="346"/>
                  </a:lnTo>
                  <a:lnTo>
                    <a:pt x="350" y="303"/>
                  </a:lnTo>
                  <a:lnTo>
                    <a:pt x="309" y="263"/>
                  </a:lnTo>
                  <a:lnTo>
                    <a:pt x="270" y="224"/>
                  </a:lnTo>
                  <a:lnTo>
                    <a:pt x="233" y="187"/>
                  </a:lnTo>
                  <a:lnTo>
                    <a:pt x="200" y="154"/>
                  </a:lnTo>
                  <a:lnTo>
                    <a:pt x="170" y="126"/>
                  </a:lnTo>
                  <a:lnTo>
                    <a:pt x="145" y="103"/>
                  </a:lnTo>
                  <a:lnTo>
                    <a:pt x="127" y="86"/>
                  </a:lnTo>
                  <a:lnTo>
                    <a:pt x="116" y="77"/>
                  </a:lnTo>
                  <a:lnTo>
                    <a:pt x="97" y="65"/>
                  </a:lnTo>
                  <a:lnTo>
                    <a:pt x="78" y="52"/>
                  </a:lnTo>
                  <a:lnTo>
                    <a:pt x="58" y="38"/>
                  </a:lnTo>
                  <a:lnTo>
                    <a:pt x="41" y="27"/>
                  </a:lnTo>
                  <a:lnTo>
                    <a:pt x="25" y="16"/>
                  </a:lnTo>
                  <a:lnTo>
                    <a:pt x="12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10" y="13"/>
                  </a:lnTo>
                  <a:lnTo>
                    <a:pt x="20" y="27"/>
                  </a:lnTo>
                  <a:lnTo>
                    <a:pt x="32" y="43"/>
                  </a:lnTo>
                  <a:lnTo>
                    <a:pt x="43" y="60"/>
                  </a:lnTo>
                  <a:lnTo>
                    <a:pt x="55" y="76"/>
                  </a:lnTo>
                  <a:lnTo>
                    <a:pt x="64" y="89"/>
                  </a:lnTo>
                  <a:lnTo>
                    <a:pt x="69" y="98"/>
                  </a:lnTo>
                  <a:lnTo>
                    <a:pt x="74" y="104"/>
                  </a:lnTo>
                  <a:lnTo>
                    <a:pt x="86" y="115"/>
                  </a:lnTo>
                  <a:lnTo>
                    <a:pt x="102" y="134"/>
                  </a:lnTo>
                  <a:lnTo>
                    <a:pt x="124" y="157"/>
                  </a:lnTo>
                  <a:lnTo>
                    <a:pt x="150" y="184"/>
                  </a:lnTo>
                  <a:lnTo>
                    <a:pt x="179" y="216"/>
                  </a:lnTo>
                  <a:lnTo>
                    <a:pt x="212" y="249"/>
                  </a:lnTo>
                  <a:lnTo>
                    <a:pt x="247" y="286"/>
                  </a:lnTo>
                  <a:lnTo>
                    <a:pt x="284" y="325"/>
                  </a:lnTo>
                  <a:lnTo>
                    <a:pt x="320" y="364"/>
                  </a:lnTo>
                  <a:lnTo>
                    <a:pt x="359" y="405"/>
                  </a:lnTo>
                  <a:lnTo>
                    <a:pt x="396" y="444"/>
                  </a:lnTo>
                  <a:lnTo>
                    <a:pt x="434" y="483"/>
                  </a:lnTo>
                  <a:lnTo>
                    <a:pt x="469" y="520"/>
                  </a:lnTo>
                  <a:lnTo>
                    <a:pt x="502" y="555"/>
                  </a:lnTo>
                  <a:lnTo>
                    <a:pt x="533" y="587"/>
                  </a:lnTo>
                  <a:lnTo>
                    <a:pt x="553" y="608"/>
                  </a:lnTo>
                  <a:lnTo>
                    <a:pt x="570" y="625"/>
                  </a:lnTo>
                  <a:lnTo>
                    <a:pt x="586" y="641"/>
                  </a:lnTo>
                  <a:lnTo>
                    <a:pt x="599" y="655"/>
                  </a:lnTo>
                  <a:lnTo>
                    <a:pt x="609" y="665"/>
                  </a:lnTo>
                  <a:lnTo>
                    <a:pt x="617" y="673"/>
                  </a:lnTo>
                  <a:lnTo>
                    <a:pt x="623" y="679"/>
                  </a:lnTo>
                  <a:lnTo>
                    <a:pt x="624" y="680"/>
                  </a:lnTo>
                  <a:lnTo>
                    <a:pt x="625" y="683"/>
                  </a:lnTo>
                  <a:lnTo>
                    <a:pt x="630" y="687"/>
                  </a:lnTo>
                  <a:lnTo>
                    <a:pt x="637" y="694"/>
                  </a:lnTo>
                  <a:lnTo>
                    <a:pt x="645" y="703"/>
                  </a:lnTo>
                  <a:lnTo>
                    <a:pt x="653" y="714"/>
                  </a:lnTo>
                  <a:lnTo>
                    <a:pt x="661" y="724"/>
                  </a:lnTo>
                  <a:lnTo>
                    <a:pt x="669" y="734"/>
                  </a:lnTo>
                  <a:lnTo>
                    <a:pt x="674" y="744"/>
                  </a:lnTo>
                  <a:lnTo>
                    <a:pt x="675" y="746"/>
                  </a:lnTo>
                  <a:lnTo>
                    <a:pt x="677" y="752"/>
                  </a:lnTo>
                  <a:lnTo>
                    <a:pt x="682" y="761"/>
                  </a:lnTo>
                  <a:lnTo>
                    <a:pt x="689" y="772"/>
                  </a:lnTo>
                  <a:lnTo>
                    <a:pt x="696" y="786"/>
                  </a:lnTo>
                  <a:lnTo>
                    <a:pt x="705" y="802"/>
                  </a:lnTo>
                  <a:lnTo>
                    <a:pt x="715" y="819"/>
                  </a:lnTo>
                  <a:lnTo>
                    <a:pt x="727" y="837"/>
                  </a:lnTo>
                  <a:lnTo>
                    <a:pt x="731" y="834"/>
                  </a:lnTo>
                  <a:lnTo>
                    <a:pt x="736" y="829"/>
                  </a:lnTo>
                  <a:lnTo>
                    <a:pt x="742" y="825"/>
                  </a:lnTo>
                  <a:lnTo>
                    <a:pt x="746" y="822"/>
                  </a:lnTo>
                  <a:lnTo>
                    <a:pt x="752" y="819"/>
                  </a:lnTo>
                  <a:lnTo>
                    <a:pt x="757" y="815"/>
                  </a:lnTo>
                  <a:lnTo>
                    <a:pt x="762" y="813"/>
                  </a:lnTo>
                  <a:lnTo>
                    <a:pt x="767" y="809"/>
                  </a:lnTo>
                  <a:lnTo>
                    <a:pt x="758" y="798"/>
                  </a:lnTo>
                  <a:lnTo>
                    <a:pt x="751" y="787"/>
                  </a:lnTo>
                  <a:lnTo>
                    <a:pt x="745" y="779"/>
                  </a:lnTo>
                  <a:lnTo>
                    <a:pt x="742" y="772"/>
                  </a:lnTo>
                  <a:lnTo>
                    <a:pt x="739" y="756"/>
                  </a:lnTo>
                  <a:lnTo>
                    <a:pt x="744" y="747"/>
                  </a:lnTo>
                  <a:lnTo>
                    <a:pt x="750" y="744"/>
                  </a:lnTo>
                  <a:lnTo>
                    <a:pt x="753" y="744"/>
                  </a:lnTo>
                  <a:close/>
                </a:path>
              </a:pathLst>
            </a:custGeom>
            <a:solidFill>
              <a:srgbClr val="3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-285960" y="-224589"/>
            <a:ext cx="10869480" cy="7299157"/>
          </a:xfrm>
          <a:custGeom>
            <a:avLst/>
            <a:gdLst>
              <a:gd name="connsiteX0" fmla="*/ 2948949 w 10869480"/>
              <a:gd name="connsiteY0" fmla="*/ 7098631 h 7299157"/>
              <a:gd name="connsiteX1" fmla="*/ 2940928 w 10869480"/>
              <a:gd name="connsiteY1" fmla="*/ 6922168 h 7299157"/>
              <a:gd name="connsiteX2" fmla="*/ 2932907 w 10869480"/>
              <a:gd name="connsiteY2" fmla="*/ 6866021 h 7299157"/>
              <a:gd name="connsiteX3" fmla="*/ 2940928 w 10869480"/>
              <a:gd name="connsiteY3" fmla="*/ 6633410 h 7299157"/>
              <a:gd name="connsiteX4" fmla="*/ 2964992 w 10869480"/>
              <a:gd name="connsiteY4" fmla="*/ 6561221 h 7299157"/>
              <a:gd name="connsiteX5" fmla="*/ 3077286 w 10869480"/>
              <a:gd name="connsiteY5" fmla="*/ 6312568 h 7299157"/>
              <a:gd name="connsiteX6" fmla="*/ 3077286 w 10869480"/>
              <a:gd name="connsiteY6" fmla="*/ 6312568 h 7299157"/>
              <a:gd name="connsiteX7" fmla="*/ 3093328 w 10869480"/>
              <a:gd name="connsiteY7" fmla="*/ 6272463 h 7299157"/>
              <a:gd name="connsiteX8" fmla="*/ 3157497 w 10869480"/>
              <a:gd name="connsiteY8" fmla="*/ 6047873 h 7299157"/>
              <a:gd name="connsiteX9" fmla="*/ 3189581 w 10869480"/>
              <a:gd name="connsiteY9" fmla="*/ 5935578 h 7299157"/>
              <a:gd name="connsiteX10" fmla="*/ 3213644 w 10869480"/>
              <a:gd name="connsiteY10" fmla="*/ 5855368 h 7299157"/>
              <a:gd name="connsiteX11" fmla="*/ 3261771 w 10869480"/>
              <a:gd name="connsiteY11" fmla="*/ 5606715 h 7299157"/>
              <a:gd name="connsiteX12" fmla="*/ 3285834 w 10869480"/>
              <a:gd name="connsiteY12" fmla="*/ 5550568 h 7299157"/>
              <a:gd name="connsiteX13" fmla="*/ 3301876 w 10869480"/>
              <a:gd name="connsiteY13" fmla="*/ 5486400 h 7299157"/>
              <a:gd name="connsiteX14" fmla="*/ 3325939 w 10869480"/>
              <a:gd name="connsiteY14" fmla="*/ 5430252 h 7299157"/>
              <a:gd name="connsiteX15" fmla="*/ 3366044 w 10869480"/>
              <a:gd name="connsiteY15" fmla="*/ 5366084 h 7299157"/>
              <a:gd name="connsiteX16" fmla="*/ 3446255 w 10869480"/>
              <a:gd name="connsiteY16" fmla="*/ 5301915 h 7299157"/>
              <a:gd name="connsiteX17" fmla="*/ 3478339 w 10869480"/>
              <a:gd name="connsiteY17" fmla="*/ 5269831 h 7299157"/>
              <a:gd name="connsiteX18" fmla="*/ 3526465 w 10869480"/>
              <a:gd name="connsiteY18" fmla="*/ 5237747 h 7299157"/>
              <a:gd name="connsiteX19" fmla="*/ 3590634 w 10869480"/>
              <a:gd name="connsiteY19" fmla="*/ 5189621 h 7299157"/>
              <a:gd name="connsiteX20" fmla="*/ 3622718 w 10869480"/>
              <a:gd name="connsiteY20" fmla="*/ 5165557 h 7299157"/>
              <a:gd name="connsiteX21" fmla="*/ 3694907 w 10869480"/>
              <a:gd name="connsiteY21" fmla="*/ 5125452 h 7299157"/>
              <a:gd name="connsiteX22" fmla="*/ 3783139 w 10869480"/>
              <a:gd name="connsiteY22" fmla="*/ 5085347 h 7299157"/>
              <a:gd name="connsiteX23" fmla="*/ 3815223 w 10869480"/>
              <a:gd name="connsiteY23" fmla="*/ 5069305 h 7299157"/>
              <a:gd name="connsiteX24" fmla="*/ 3903455 w 10869480"/>
              <a:gd name="connsiteY24" fmla="*/ 5029200 h 7299157"/>
              <a:gd name="connsiteX25" fmla="*/ 3991686 w 10869480"/>
              <a:gd name="connsiteY25" fmla="*/ 4957010 h 7299157"/>
              <a:gd name="connsiteX26" fmla="*/ 4047834 w 10869480"/>
              <a:gd name="connsiteY26" fmla="*/ 4908884 h 7299157"/>
              <a:gd name="connsiteX27" fmla="*/ 4071897 w 10869480"/>
              <a:gd name="connsiteY27" fmla="*/ 4884821 h 7299157"/>
              <a:gd name="connsiteX28" fmla="*/ 4176171 w 10869480"/>
              <a:gd name="connsiteY28" fmla="*/ 4804610 h 7299157"/>
              <a:gd name="connsiteX29" fmla="*/ 4208255 w 10869480"/>
              <a:gd name="connsiteY29" fmla="*/ 4780547 h 7299157"/>
              <a:gd name="connsiteX30" fmla="*/ 4248360 w 10869480"/>
              <a:gd name="connsiteY30" fmla="*/ 4748463 h 7299157"/>
              <a:gd name="connsiteX31" fmla="*/ 4272423 w 10869480"/>
              <a:gd name="connsiteY31" fmla="*/ 4724400 h 7299157"/>
              <a:gd name="connsiteX32" fmla="*/ 4328571 w 10869480"/>
              <a:gd name="connsiteY32" fmla="*/ 4700336 h 7299157"/>
              <a:gd name="connsiteX33" fmla="*/ 4368676 w 10869480"/>
              <a:gd name="connsiteY33" fmla="*/ 4668252 h 7299157"/>
              <a:gd name="connsiteX34" fmla="*/ 4400760 w 10869480"/>
              <a:gd name="connsiteY34" fmla="*/ 4652210 h 7299157"/>
              <a:gd name="connsiteX35" fmla="*/ 4424823 w 10869480"/>
              <a:gd name="connsiteY35" fmla="*/ 4628147 h 7299157"/>
              <a:gd name="connsiteX36" fmla="*/ 4448886 w 10869480"/>
              <a:gd name="connsiteY36" fmla="*/ 4612105 h 7299157"/>
              <a:gd name="connsiteX37" fmla="*/ 4529097 w 10869480"/>
              <a:gd name="connsiteY37" fmla="*/ 4531894 h 7299157"/>
              <a:gd name="connsiteX38" fmla="*/ 4617328 w 10869480"/>
              <a:gd name="connsiteY38" fmla="*/ 4443663 h 7299157"/>
              <a:gd name="connsiteX39" fmla="*/ 4673476 w 10869480"/>
              <a:gd name="connsiteY39" fmla="*/ 4395536 h 7299157"/>
              <a:gd name="connsiteX40" fmla="*/ 4729623 w 10869480"/>
              <a:gd name="connsiteY40" fmla="*/ 4331368 h 7299157"/>
              <a:gd name="connsiteX41" fmla="*/ 4753686 w 10869480"/>
              <a:gd name="connsiteY41" fmla="*/ 4283242 h 7299157"/>
              <a:gd name="connsiteX42" fmla="*/ 4809834 w 10869480"/>
              <a:gd name="connsiteY42" fmla="*/ 4138863 h 7299157"/>
              <a:gd name="connsiteX43" fmla="*/ 4817855 w 10869480"/>
              <a:gd name="connsiteY43" fmla="*/ 4098757 h 7299157"/>
              <a:gd name="connsiteX44" fmla="*/ 4825876 w 10869480"/>
              <a:gd name="connsiteY44" fmla="*/ 4074694 h 7299157"/>
              <a:gd name="connsiteX45" fmla="*/ 4833897 w 10869480"/>
              <a:gd name="connsiteY45" fmla="*/ 4042610 h 7299157"/>
              <a:gd name="connsiteX46" fmla="*/ 4841918 w 10869480"/>
              <a:gd name="connsiteY46" fmla="*/ 4018547 h 7299157"/>
              <a:gd name="connsiteX47" fmla="*/ 4849939 w 10869480"/>
              <a:gd name="connsiteY47" fmla="*/ 3970421 h 7299157"/>
              <a:gd name="connsiteX48" fmla="*/ 4882023 w 10869480"/>
              <a:gd name="connsiteY48" fmla="*/ 3850105 h 7299157"/>
              <a:gd name="connsiteX49" fmla="*/ 4890044 w 10869480"/>
              <a:gd name="connsiteY49" fmla="*/ 3793957 h 7299157"/>
              <a:gd name="connsiteX50" fmla="*/ 4898065 w 10869480"/>
              <a:gd name="connsiteY50" fmla="*/ 3697705 h 7299157"/>
              <a:gd name="connsiteX51" fmla="*/ 4914107 w 10869480"/>
              <a:gd name="connsiteY51" fmla="*/ 3625515 h 7299157"/>
              <a:gd name="connsiteX52" fmla="*/ 4922128 w 10869480"/>
              <a:gd name="connsiteY52" fmla="*/ 3569368 h 7299157"/>
              <a:gd name="connsiteX53" fmla="*/ 4938171 w 10869480"/>
              <a:gd name="connsiteY53" fmla="*/ 3529263 h 7299157"/>
              <a:gd name="connsiteX54" fmla="*/ 4970255 w 10869480"/>
              <a:gd name="connsiteY54" fmla="*/ 3441031 h 7299157"/>
              <a:gd name="connsiteX55" fmla="*/ 5002339 w 10869480"/>
              <a:gd name="connsiteY55" fmla="*/ 3368842 h 7299157"/>
              <a:gd name="connsiteX56" fmla="*/ 5018381 w 10869480"/>
              <a:gd name="connsiteY56" fmla="*/ 3304673 h 7299157"/>
              <a:gd name="connsiteX57" fmla="*/ 5058486 w 10869480"/>
              <a:gd name="connsiteY57" fmla="*/ 3192378 h 7299157"/>
              <a:gd name="connsiteX58" fmla="*/ 5090571 w 10869480"/>
              <a:gd name="connsiteY58" fmla="*/ 3136231 h 7299157"/>
              <a:gd name="connsiteX59" fmla="*/ 5122655 w 10869480"/>
              <a:gd name="connsiteY59" fmla="*/ 3088105 h 7299157"/>
              <a:gd name="connsiteX60" fmla="*/ 5154739 w 10869480"/>
              <a:gd name="connsiteY60" fmla="*/ 3023936 h 7299157"/>
              <a:gd name="connsiteX61" fmla="*/ 5186823 w 10869480"/>
              <a:gd name="connsiteY61" fmla="*/ 2975810 h 7299157"/>
              <a:gd name="connsiteX62" fmla="*/ 5218907 w 10869480"/>
              <a:gd name="connsiteY62" fmla="*/ 2959768 h 7299157"/>
              <a:gd name="connsiteX63" fmla="*/ 5291097 w 10869480"/>
              <a:gd name="connsiteY63" fmla="*/ 2927684 h 7299157"/>
              <a:gd name="connsiteX64" fmla="*/ 5323181 w 10869480"/>
              <a:gd name="connsiteY64" fmla="*/ 2903621 h 7299157"/>
              <a:gd name="connsiteX65" fmla="*/ 5387349 w 10869480"/>
              <a:gd name="connsiteY65" fmla="*/ 2863515 h 7299157"/>
              <a:gd name="connsiteX66" fmla="*/ 5435476 w 10869480"/>
              <a:gd name="connsiteY66" fmla="*/ 2807368 h 7299157"/>
              <a:gd name="connsiteX67" fmla="*/ 5491623 w 10869480"/>
              <a:gd name="connsiteY67" fmla="*/ 2751221 h 7299157"/>
              <a:gd name="connsiteX68" fmla="*/ 5523707 w 10869480"/>
              <a:gd name="connsiteY68" fmla="*/ 2719136 h 7299157"/>
              <a:gd name="connsiteX69" fmla="*/ 5547771 w 10869480"/>
              <a:gd name="connsiteY69" fmla="*/ 2711115 h 7299157"/>
              <a:gd name="connsiteX70" fmla="*/ 5579855 w 10869480"/>
              <a:gd name="connsiteY70" fmla="*/ 2695073 h 7299157"/>
              <a:gd name="connsiteX71" fmla="*/ 5676107 w 10869480"/>
              <a:gd name="connsiteY71" fmla="*/ 2671010 h 7299157"/>
              <a:gd name="connsiteX72" fmla="*/ 5804444 w 10869480"/>
              <a:gd name="connsiteY72" fmla="*/ 2654968 h 7299157"/>
              <a:gd name="connsiteX73" fmla="*/ 5828507 w 10869480"/>
              <a:gd name="connsiteY73" fmla="*/ 2638926 h 7299157"/>
              <a:gd name="connsiteX74" fmla="*/ 5892676 w 10869480"/>
              <a:gd name="connsiteY74" fmla="*/ 2566736 h 7299157"/>
              <a:gd name="connsiteX75" fmla="*/ 5940802 w 10869480"/>
              <a:gd name="connsiteY75" fmla="*/ 2494547 h 7299157"/>
              <a:gd name="connsiteX76" fmla="*/ 5956844 w 10869480"/>
              <a:gd name="connsiteY76" fmla="*/ 2470484 h 7299157"/>
              <a:gd name="connsiteX77" fmla="*/ 6077160 w 10869480"/>
              <a:gd name="connsiteY77" fmla="*/ 2350168 h 7299157"/>
              <a:gd name="connsiteX78" fmla="*/ 6101223 w 10869480"/>
              <a:gd name="connsiteY78" fmla="*/ 2326105 h 7299157"/>
              <a:gd name="connsiteX79" fmla="*/ 6133307 w 10869480"/>
              <a:gd name="connsiteY79" fmla="*/ 2310063 h 7299157"/>
              <a:gd name="connsiteX80" fmla="*/ 6165392 w 10869480"/>
              <a:gd name="connsiteY80" fmla="*/ 2286000 h 7299157"/>
              <a:gd name="connsiteX81" fmla="*/ 6237581 w 10869480"/>
              <a:gd name="connsiteY81" fmla="*/ 2253915 h 7299157"/>
              <a:gd name="connsiteX82" fmla="*/ 6309771 w 10869480"/>
              <a:gd name="connsiteY82" fmla="*/ 2245894 h 7299157"/>
              <a:gd name="connsiteX83" fmla="*/ 6478213 w 10869480"/>
              <a:gd name="connsiteY83" fmla="*/ 2245894 h 7299157"/>
              <a:gd name="connsiteX84" fmla="*/ 6526339 w 10869480"/>
              <a:gd name="connsiteY84" fmla="*/ 2261936 h 7299157"/>
              <a:gd name="connsiteX85" fmla="*/ 6558423 w 10869480"/>
              <a:gd name="connsiteY85" fmla="*/ 2286000 h 7299157"/>
              <a:gd name="connsiteX86" fmla="*/ 6606549 w 10869480"/>
              <a:gd name="connsiteY86" fmla="*/ 2326105 h 7299157"/>
              <a:gd name="connsiteX87" fmla="*/ 6694781 w 10869480"/>
              <a:gd name="connsiteY87" fmla="*/ 2374231 h 7299157"/>
              <a:gd name="connsiteX88" fmla="*/ 6799055 w 10869480"/>
              <a:gd name="connsiteY88" fmla="*/ 2478505 h 7299157"/>
              <a:gd name="connsiteX89" fmla="*/ 6831139 w 10869480"/>
              <a:gd name="connsiteY89" fmla="*/ 2510589 h 7299157"/>
              <a:gd name="connsiteX90" fmla="*/ 6959476 w 10869480"/>
              <a:gd name="connsiteY90" fmla="*/ 2598821 h 7299157"/>
              <a:gd name="connsiteX91" fmla="*/ 7015623 w 10869480"/>
              <a:gd name="connsiteY91" fmla="*/ 2662989 h 7299157"/>
              <a:gd name="connsiteX92" fmla="*/ 7063749 w 10869480"/>
              <a:gd name="connsiteY92" fmla="*/ 2695073 h 7299157"/>
              <a:gd name="connsiteX93" fmla="*/ 7151981 w 10869480"/>
              <a:gd name="connsiteY93" fmla="*/ 2759242 h 7299157"/>
              <a:gd name="connsiteX94" fmla="*/ 7256255 w 10869480"/>
              <a:gd name="connsiteY94" fmla="*/ 2895600 h 7299157"/>
              <a:gd name="connsiteX95" fmla="*/ 7376571 w 10869480"/>
              <a:gd name="connsiteY95" fmla="*/ 3015915 h 7299157"/>
              <a:gd name="connsiteX96" fmla="*/ 7528971 w 10869480"/>
              <a:gd name="connsiteY96" fmla="*/ 3192378 h 7299157"/>
              <a:gd name="connsiteX97" fmla="*/ 7561055 w 10869480"/>
              <a:gd name="connsiteY97" fmla="*/ 3224463 h 7299157"/>
              <a:gd name="connsiteX98" fmla="*/ 7641265 w 10869480"/>
              <a:gd name="connsiteY98" fmla="*/ 3320715 h 7299157"/>
              <a:gd name="connsiteX99" fmla="*/ 7729497 w 10869480"/>
              <a:gd name="connsiteY99" fmla="*/ 3408947 h 7299157"/>
              <a:gd name="connsiteX100" fmla="*/ 7793665 w 10869480"/>
              <a:gd name="connsiteY100" fmla="*/ 3465094 h 7299157"/>
              <a:gd name="connsiteX101" fmla="*/ 7849813 w 10869480"/>
              <a:gd name="connsiteY101" fmla="*/ 3529263 h 7299157"/>
              <a:gd name="connsiteX102" fmla="*/ 7922002 w 10869480"/>
              <a:gd name="connsiteY102" fmla="*/ 3601452 h 7299157"/>
              <a:gd name="connsiteX103" fmla="*/ 8010234 w 10869480"/>
              <a:gd name="connsiteY103" fmla="*/ 3705726 h 7299157"/>
              <a:gd name="connsiteX104" fmla="*/ 8042318 w 10869480"/>
              <a:gd name="connsiteY104" fmla="*/ 3737810 h 7299157"/>
              <a:gd name="connsiteX105" fmla="*/ 8066381 w 10869480"/>
              <a:gd name="connsiteY105" fmla="*/ 3785936 h 7299157"/>
              <a:gd name="connsiteX106" fmla="*/ 8170655 w 10869480"/>
              <a:gd name="connsiteY106" fmla="*/ 3930315 h 7299157"/>
              <a:gd name="connsiteX107" fmla="*/ 8194718 w 10869480"/>
              <a:gd name="connsiteY107" fmla="*/ 3954378 h 7299157"/>
              <a:gd name="connsiteX108" fmla="*/ 8250865 w 10869480"/>
              <a:gd name="connsiteY108" fmla="*/ 4002505 h 7299157"/>
              <a:gd name="connsiteX109" fmla="*/ 8274928 w 10869480"/>
              <a:gd name="connsiteY109" fmla="*/ 4018547 h 7299157"/>
              <a:gd name="connsiteX110" fmla="*/ 8339097 w 10869480"/>
              <a:gd name="connsiteY110" fmla="*/ 4058652 h 7299157"/>
              <a:gd name="connsiteX111" fmla="*/ 8371181 w 10869480"/>
              <a:gd name="connsiteY111" fmla="*/ 4082715 h 7299157"/>
              <a:gd name="connsiteX112" fmla="*/ 8395244 w 10869480"/>
              <a:gd name="connsiteY112" fmla="*/ 4098757 h 7299157"/>
              <a:gd name="connsiteX113" fmla="*/ 8435349 w 10869480"/>
              <a:gd name="connsiteY113" fmla="*/ 4130842 h 7299157"/>
              <a:gd name="connsiteX114" fmla="*/ 8595771 w 10869480"/>
              <a:gd name="connsiteY114" fmla="*/ 4259178 h 7299157"/>
              <a:gd name="connsiteX115" fmla="*/ 8619834 w 10869480"/>
              <a:gd name="connsiteY115" fmla="*/ 4291263 h 7299157"/>
              <a:gd name="connsiteX116" fmla="*/ 8643897 w 10869480"/>
              <a:gd name="connsiteY116" fmla="*/ 4403557 h 7299157"/>
              <a:gd name="connsiteX117" fmla="*/ 8659939 w 10869480"/>
              <a:gd name="connsiteY117" fmla="*/ 4523873 h 7299157"/>
              <a:gd name="connsiteX118" fmla="*/ 8675981 w 10869480"/>
              <a:gd name="connsiteY118" fmla="*/ 4604084 h 7299157"/>
              <a:gd name="connsiteX119" fmla="*/ 8772234 w 10869480"/>
              <a:gd name="connsiteY119" fmla="*/ 4820652 h 7299157"/>
              <a:gd name="connsiteX120" fmla="*/ 8804318 w 10869480"/>
              <a:gd name="connsiteY120" fmla="*/ 4868778 h 7299157"/>
              <a:gd name="connsiteX121" fmla="*/ 8860465 w 10869480"/>
              <a:gd name="connsiteY121" fmla="*/ 4973052 h 7299157"/>
              <a:gd name="connsiteX122" fmla="*/ 8876507 w 10869480"/>
              <a:gd name="connsiteY122" fmla="*/ 5029200 h 7299157"/>
              <a:gd name="connsiteX123" fmla="*/ 8884528 w 10869480"/>
              <a:gd name="connsiteY123" fmla="*/ 5069305 h 7299157"/>
              <a:gd name="connsiteX124" fmla="*/ 8908592 w 10869480"/>
              <a:gd name="connsiteY124" fmla="*/ 5117431 h 7299157"/>
              <a:gd name="connsiteX125" fmla="*/ 8940676 w 10869480"/>
              <a:gd name="connsiteY125" fmla="*/ 5189621 h 7299157"/>
              <a:gd name="connsiteX126" fmla="*/ 8948697 w 10869480"/>
              <a:gd name="connsiteY126" fmla="*/ 5229726 h 7299157"/>
              <a:gd name="connsiteX127" fmla="*/ 8964739 w 10869480"/>
              <a:gd name="connsiteY127" fmla="*/ 5269831 h 7299157"/>
              <a:gd name="connsiteX128" fmla="*/ 8980781 w 10869480"/>
              <a:gd name="connsiteY128" fmla="*/ 5350042 h 7299157"/>
              <a:gd name="connsiteX129" fmla="*/ 8996823 w 10869480"/>
              <a:gd name="connsiteY129" fmla="*/ 5398168 h 7299157"/>
              <a:gd name="connsiteX130" fmla="*/ 9020886 w 10869480"/>
              <a:gd name="connsiteY130" fmla="*/ 5494421 h 7299157"/>
              <a:gd name="connsiteX131" fmla="*/ 9093076 w 10869480"/>
              <a:gd name="connsiteY131" fmla="*/ 5590673 h 7299157"/>
              <a:gd name="connsiteX132" fmla="*/ 9157244 w 10869480"/>
              <a:gd name="connsiteY132" fmla="*/ 5646821 h 7299157"/>
              <a:gd name="connsiteX133" fmla="*/ 9197349 w 10869480"/>
              <a:gd name="connsiteY133" fmla="*/ 5719010 h 7299157"/>
              <a:gd name="connsiteX134" fmla="*/ 9221413 w 10869480"/>
              <a:gd name="connsiteY134" fmla="*/ 5767136 h 7299157"/>
              <a:gd name="connsiteX135" fmla="*/ 9253497 w 10869480"/>
              <a:gd name="connsiteY135" fmla="*/ 5855368 h 7299157"/>
              <a:gd name="connsiteX136" fmla="*/ 9269539 w 10869480"/>
              <a:gd name="connsiteY136" fmla="*/ 5911515 h 7299157"/>
              <a:gd name="connsiteX137" fmla="*/ 9285581 w 10869480"/>
              <a:gd name="connsiteY137" fmla="*/ 5951621 h 7299157"/>
              <a:gd name="connsiteX138" fmla="*/ 9309644 w 10869480"/>
              <a:gd name="connsiteY138" fmla="*/ 6047873 h 7299157"/>
              <a:gd name="connsiteX139" fmla="*/ 9341728 w 10869480"/>
              <a:gd name="connsiteY139" fmla="*/ 6128084 h 7299157"/>
              <a:gd name="connsiteX140" fmla="*/ 9357771 w 10869480"/>
              <a:gd name="connsiteY140" fmla="*/ 6184231 h 7299157"/>
              <a:gd name="connsiteX141" fmla="*/ 9373813 w 10869480"/>
              <a:gd name="connsiteY141" fmla="*/ 6248400 h 7299157"/>
              <a:gd name="connsiteX142" fmla="*/ 9494128 w 10869480"/>
              <a:gd name="connsiteY142" fmla="*/ 6489031 h 7299157"/>
              <a:gd name="connsiteX143" fmla="*/ 9502149 w 10869480"/>
              <a:gd name="connsiteY143" fmla="*/ 6521115 h 7299157"/>
              <a:gd name="connsiteX144" fmla="*/ 9518192 w 10869480"/>
              <a:gd name="connsiteY144" fmla="*/ 6545178 h 7299157"/>
              <a:gd name="connsiteX145" fmla="*/ 9558297 w 10869480"/>
              <a:gd name="connsiteY145" fmla="*/ 6601326 h 7299157"/>
              <a:gd name="connsiteX146" fmla="*/ 9582360 w 10869480"/>
              <a:gd name="connsiteY146" fmla="*/ 6665494 h 7299157"/>
              <a:gd name="connsiteX147" fmla="*/ 9606423 w 10869480"/>
              <a:gd name="connsiteY147" fmla="*/ 6729663 h 7299157"/>
              <a:gd name="connsiteX148" fmla="*/ 9630486 w 10869480"/>
              <a:gd name="connsiteY148" fmla="*/ 6898105 h 7299157"/>
              <a:gd name="connsiteX149" fmla="*/ 9638507 w 10869480"/>
              <a:gd name="connsiteY149" fmla="*/ 6922168 h 7299157"/>
              <a:gd name="connsiteX150" fmla="*/ 9646528 w 10869480"/>
              <a:gd name="connsiteY150" fmla="*/ 6962273 h 7299157"/>
              <a:gd name="connsiteX151" fmla="*/ 9686634 w 10869480"/>
              <a:gd name="connsiteY151" fmla="*/ 7002378 h 7299157"/>
              <a:gd name="connsiteX152" fmla="*/ 9734760 w 10869480"/>
              <a:gd name="connsiteY152" fmla="*/ 7058526 h 7299157"/>
              <a:gd name="connsiteX153" fmla="*/ 9774865 w 10869480"/>
              <a:gd name="connsiteY153" fmla="*/ 7090610 h 7299157"/>
              <a:gd name="connsiteX154" fmla="*/ 9798928 w 10869480"/>
              <a:gd name="connsiteY154" fmla="*/ 7098631 h 7299157"/>
              <a:gd name="connsiteX155" fmla="*/ 9935286 w 10869480"/>
              <a:gd name="connsiteY155" fmla="*/ 7130715 h 7299157"/>
              <a:gd name="connsiteX156" fmla="*/ 9983413 w 10869480"/>
              <a:gd name="connsiteY156" fmla="*/ 7146757 h 7299157"/>
              <a:gd name="connsiteX157" fmla="*/ 10039560 w 10869480"/>
              <a:gd name="connsiteY157" fmla="*/ 7138736 h 7299157"/>
              <a:gd name="connsiteX158" fmla="*/ 10240086 w 10869480"/>
              <a:gd name="connsiteY158" fmla="*/ 7122694 h 7299157"/>
              <a:gd name="connsiteX159" fmla="*/ 10536865 w 10869480"/>
              <a:gd name="connsiteY159" fmla="*/ 7106652 h 7299157"/>
              <a:gd name="connsiteX160" fmla="*/ 10560928 w 10869480"/>
              <a:gd name="connsiteY160" fmla="*/ 7098631 h 7299157"/>
              <a:gd name="connsiteX161" fmla="*/ 10641139 w 10869480"/>
              <a:gd name="connsiteY161" fmla="*/ 7002378 h 7299157"/>
              <a:gd name="connsiteX162" fmla="*/ 10697286 w 10869480"/>
              <a:gd name="connsiteY162" fmla="*/ 6906126 h 7299157"/>
              <a:gd name="connsiteX163" fmla="*/ 10729371 w 10869480"/>
              <a:gd name="connsiteY163" fmla="*/ 6849978 h 7299157"/>
              <a:gd name="connsiteX164" fmla="*/ 10777497 w 10869480"/>
              <a:gd name="connsiteY164" fmla="*/ 6681536 h 7299157"/>
              <a:gd name="connsiteX165" fmla="*/ 10785518 w 10869480"/>
              <a:gd name="connsiteY165" fmla="*/ 6593305 h 7299157"/>
              <a:gd name="connsiteX166" fmla="*/ 10801560 w 10869480"/>
              <a:gd name="connsiteY166" fmla="*/ 6529136 h 7299157"/>
              <a:gd name="connsiteX167" fmla="*/ 10809581 w 10869480"/>
              <a:gd name="connsiteY167" fmla="*/ 6432884 h 7299157"/>
              <a:gd name="connsiteX168" fmla="*/ 10817602 w 10869480"/>
              <a:gd name="connsiteY168" fmla="*/ 6079957 h 7299157"/>
              <a:gd name="connsiteX169" fmla="*/ 10833644 w 10869480"/>
              <a:gd name="connsiteY169" fmla="*/ 5879431 h 7299157"/>
              <a:gd name="connsiteX170" fmla="*/ 10809581 w 10869480"/>
              <a:gd name="connsiteY170" fmla="*/ 4219073 h 7299157"/>
              <a:gd name="connsiteX171" fmla="*/ 10833644 w 10869480"/>
              <a:gd name="connsiteY171" fmla="*/ 3874168 h 7299157"/>
              <a:gd name="connsiteX172" fmla="*/ 10825623 w 10869480"/>
              <a:gd name="connsiteY172" fmla="*/ 3352800 h 7299157"/>
              <a:gd name="connsiteX173" fmla="*/ 10825623 w 10869480"/>
              <a:gd name="connsiteY173" fmla="*/ 1243263 h 7299157"/>
              <a:gd name="connsiteX174" fmla="*/ 10817602 w 10869480"/>
              <a:gd name="connsiteY174" fmla="*/ 1187115 h 7299157"/>
              <a:gd name="connsiteX175" fmla="*/ 10801560 w 10869480"/>
              <a:gd name="connsiteY175" fmla="*/ 1114926 h 7299157"/>
              <a:gd name="connsiteX176" fmla="*/ 10817602 w 10869480"/>
              <a:gd name="connsiteY176" fmla="*/ 986589 h 7299157"/>
              <a:gd name="connsiteX177" fmla="*/ 10833644 w 10869480"/>
              <a:gd name="connsiteY177" fmla="*/ 874294 h 7299157"/>
              <a:gd name="connsiteX178" fmla="*/ 10825623 w 10869480"/>
              <a:gd name="connsiteY178" fmla="*/ 625642 h 7299157"/>
              <a:gd name="connsiteX179" fmla="*/ 10809581 w 10869480"/>
              <a:gd name="connsiteY179" fmla="*/ 577515 h 7299157"/>
              <a:gd name="connsiteX180" fmla="*/ 10729371 w 10869480"/>
              <a:gd name="connsiteY180" fmla="*/ 417094 h 7299157"/>
              <a:gd name="connsiteX181" fmla="*/ 10673223 w 10869480"/>
              <a:gd name="connsiteY181" fmla="*/ 304800 h 7299157"/>
              <a:gd name="connsiteX182" fmla="*/ 10568949 w 10869480"/>
              <a:gd name="connsiteY182" fmla="*/ 144378 h 7299157"/>
              <a:gd name="connsiteX183" fmla="*/ 10472697 w 10869480"/>
              <a:gd name="connsiteY183" fmla="*/ 64168 h 7299157"/>
              <a:gd name="connsiteX184" fmla="*/ 10424571 w 10869480"/>
              <a:gd name="connsiteY184" fmla="*/ 40105 h 7299157"/>
              <a:gd name="connsiteX185" fmla="*/ 10304255 w 10869480"/>
              <a:gd name="connsiteY185" fmla="*/ 24063 h 7299157"/>
              <a:gd name="connsiteX186" fmla="*/ 10183939 w 10869480"/>
              <a:gd name="connsiteY186" fmla="*/ 32084 h 7299157"/>
              <a:gd name="connsiteX187" fmla="*/ 10087686 w 10869480"/>
              <a:gd name="connsiteY187" fmla="*/ 56147 h 7299157"/>
              <a:gd name="connsiteX188" fmla="*/ 9863097 w 10869480"/>
              <a:gd name="connsiteY188" fmla="*/ 96252 h 7299157"/>
              <a:gd name="connsiteX189" fmla="*/ 9638507 w 10869480"/>
              <a:gd name="connsiteY189" fmla="*/ 120315 h 7299157"/>
              <a:gd name="connsiteX190" fmla="*/ 9405897 w 10869480"/>
              <a:gd name="connsiteY190" fmla="*/ 136357 h 7299157"/>
              <a:gd name="connsiteX191" fmla="*/ 9109118 w 10869480"/>
              <a:gd name="connsiteY191" fmla="*/ 128336 h 7299157"/>
              <a:gd name="connsiteX192" fmla="*/ 9052971 w 10869480"/>
              <a:gd name="connsiteY192" fmla="*/ 120315 h 7299157"/>
              <a:gd name="connsiteX193" fmla="*/ 8724107 w 10869480"/>
              <a:gd name="connsiteY193" fmla="*/ 104273 h 7299157"/>
              <a:gd name="connsiteX194" fmla="*/ 8507539 w 10869480"/>
              <a:gd name="connsiteY194" fmla="*/ 88231 h 7299157"/>
              <a:gd name="connsiteX195" fmla="*/ 8395244 w 10869480"/>
              <a:gd name="connsiteY195" fmla="*/ 80210 h 7299157"/>
              <a:gd name="connsiteX196" fmla="*/ 8194718 w 10869480"/>
              <a:gd name="connsiteY196" fmla="*/ 56147 h 7299157"/>
              <a:gd name="connsiteX197" fmla="*/ 8074402 w 10869480"/>
              <a:gd name="connsiteY197" fmla="*/ 48126 h 7299157"/>
              <a:gd name="connsiteX198" fmla="*/ 7625223 w 10869480"/>
              <a:gd name="connsiteY198" fmla="*/ 32084 h 7299157"/>
              <a:gd name="connsiteX199" fmla="*/ 7528971 w 10869480"/>
              <a:gd name="connsiteY199" fmla="*/ 16042 h 7299157"/>
              <a:gd name="connsiteX200" fmla="*/ 7160002 w 10869480"/>
              <a:gd name="connsiteY200" fmla="*/ 0 h 7299157"/>
              <a:gd name="connsiteX201" fmla="*/ 6598528 w 10869480"/>
              <a:gd name="connsiteY201" fmla="*/ 16042 h 7299157"/>
              <a:gd name="connsiteX202" fmla="*/ 6341855 w 10869480"/>
              <a:gd name="connsiteY202" fmla="*/ 56147 h 7299157"/>
              <a:gd name="connsiteX203" fmla="*/ 6229560 w 10869480"/>
              <a:gd name="connsiteY203" fmla="*/ 64168 h 7299157"/>
              <a:gd name="connsiteX204" fmla="*/ 5972886 w 10869480"/>
              <a:gd name="connsiteY204" fmla="*/ 80210 h 7299157"/>
              <a:gd name="connsiteX205" fmla="*/ 5676107 w 10869480"/>
              <a:gd name="connsiteY205" fmla="*/ 72189 h 7299157"/>
              <a:gd name="connsiteX206" fmla="*/ 5579855 w 10869480"/>
              <a:gd name="connsiteY206" fmla="*/ 64168 h 7299157"/>
              <a:gd name="connsiteX207" fmla="*/ 5411413 w 10869480"/>
              <a:gd name="connsiteY207" fmla="*/ 72189 h 7299157"/>
              <a:gd name="connsiteX208" fmla="*/ 5082549 w 10869480"/>
              <a:gd name="connsiteY208" fmla="*/ 80210 h 7299157"/>
              <a:gd name="connsiteX209" fmla="*/ 4785771 w 10869480"/>
              <a:gd name="connsiteY209" fmla="*/ 88231 h 7299157"/>
              <a:gd name="connsiteX210" fmla="*/ 4649413 w 10869480"/>
              <a:gd name="connsiteY210" fmla="*/ 96252 h 7299157"/>
              <a:gd name="connsiteX211" fmla="*/ 4432844 w 10869480"/>
              <a:gd name="connsiteY211" fmla="*/ 80210 h 7299157"/>
              <a:gd name="connsiteX212" fmla="*/ 4328571 w 10869480"/>
              <a:gd name="connsiteY212" fmla="*/ 64168 h 7299157"/>
              <a:gd name="connsiteX213" fmla="*/ 4272423 w 10869480"/>
              <a:gd name="connsiteY213" fmla="*/ 56147 h 7299157"/>
              <a:gd name="connsiteX214" fmla="*/ 3911476 w 10869480"/>
              <a:gd name="connsiteY214" fmla="*/ 40105 h 7299157"/>
              <a:gd name="connsiteX215" fmla="*/ 3590634 w 10869480"/>
              <a:gd name="connsiteY215" fmla="*/ 48126 h 7299157"/>
              <a:gd name="connsiteX216" fmla="*/ 3390107 w 10869480"/>
              <a:gd name="connsiteY216" fmla="*/ 64168 h 7299157"/>
              <a:gd name="connsiteX217" fmla="*/ 3301876 w 10869480"/>
              <a:gd name="connsiteY217" fmla="*/ 72189 h 7299157"/>
              <a:gd name="connsiteX218" fmla="*/ 3157497 w 10869480"/>
              <a:gd name="connsiteY218" fmla="*/ 80210 h 7299157"/>
              <a:gd name="connsiteX219" fmla="*/ 2900823 w 10869480"/>
              <a:gd name="connsiteY219" fmla="*/ 88231 h 7299157"/>
              <a:gd name="connsiteX220" fmla="*/ 2668213 w 10869480"/>
              <a:gd name="connsiteY220" fmla="*/ 96252 h 7299157"/>
              <a:gd name="connsiteX221" fmla="*/ 2259139 w 10869480"/>
              <a:gd name="connsiteY221" fmla="*/ 80210 h 7299157"/>
              <a:gd name="connsiteX222" fmla="*/ 2235076 w 10869480"/>
              <a:gd name="connsiteY222" fmla="*/ 72189 h 7299157"/>
              <a:gd name="connsiteX223" fmla="*/ 1232444 w 10869480"/>
              <a:gd name="connsiteY223" fmla="*/ 80210 h 7299157"/>
              <a:gd name="connsiteX224" fmla="*/ 1104107 w 10869480"/>
              <a:gd name="connsiteY224" fmla="*/ 96252 h 7299157"/>
              <a:gd name="connsiteX225" fmla="*/ 791286 w 10869480"/>
              <a:gd name="connsiteY225" fmla="*/ 112294 h 7299157"/>
              <a:gd name="connsiteX226" fmla="*/ 606802 w 10869480"/>
              <a:gd name="connsiteY226" fmla="*/ 152400 h 7299157"/>
              <a:gd name="connsiteX227" fmla="*/ 550655 w 10869480"/>
              <a:gd name="connsiteY227" fmla="*/ 160421 h 7299157"/>
              <a:gd name="connsiteX228" fmla="*/ 478465 w 10869480"/>
              <a:gd name="connsiteY228" fmla="*/ 184484 h 7299157"/>
              <a:gd name="connsiteX229" fmla="*/ 438360 w 10869480"/>
              <a:gd name="connsiteY229" fmla="*/ 192505 h 7299157"/>
              <a:gd name="connsiteX230" fmla="*/ 390234 w 10869480"/>
              <a:gd name="connsiteY230" fmla="*/ 216568 h 7299157"/>
              <a:gd name="connsiteX231" fmla="*/ 261897 w 10869480"/>
              <a:gd name="connsiteY231" fmla="*/ 248652 h 7299157"/>
              <a:gd name="connsiteX232" fmla="*/ 237834 w 10869480"/>
              <a:gd name="connsiteY232" fmla="*/ 264694 h 7299157"/>
              <a:gd name="connsiteX233" fmla="*/ 205749 w 10869480"/>
              <a:gd name="connsiteY233" fmla="*/ 320842 h 7299157"/>
              <a:gd name="connsiteX234" fmla="*/ 197728 w 10869480"/>
              <a:gd name="connsiteY234" fmla="*/ 352926 h 7299157"/>
              <a:gd name="connsiteX235" fmla="*/ 173665 w 10869480"/>
              <a:gd name="connsiteY235" fmla="*/ 561473 h 7299157"/>
              <a:gd name="connsiteX236" fmla="*/ 165644 w 10869480"/>
              <a:gd name="connsiteY236" fmla="*/ 762000 h 7299157"/>
              <a:gd name="connsiteX237" fmla="*/ 133560 w 10869480"/>
              <a:gd name="connsiteY237" fmla="*/ 1026694 h 7299157"/>
              <a:gd name="connsiteX238" fmla="*/ 117518 w 10869480"/>
              <a:gd name="connsiteY238" fmla="*/ 1219200 h 7299157"/>
              <a:gd name="connsiteX239" fmla="*/ 101476 w 10869480"/>
              <a:gd name="connsiteY239" fmla="*/ 1307431 h 7299157"/>
              <a:gd name="connsiteX240" fmla="*/ 93455 w 10869480"/>
              <a:gd name="connsiteY240" fmla="*/ 1395663 h 7299157"/>
              <a:gd name="connsiteX241" fmla="*/ 77413 w 10869480"/>
              <a:gd name="connsiteY241" fmla="*/ 1628273 h 7299157"/>
              <a:gd name="connsiteX242" fmla="*/ 61371 w 10869480"/>
              <a:gd name="connsiteY242" fmla="*/ 1700463 h 7299157"/>
              <a:gd name="connsiteX243" fmla="*/ 37307 w 10869480"/>
              <a:gd name="connsiteY243" fmla="*/ 2350168 h 7299157"/>
              <a:gd name="connsiteX244" fmla="*/ 77413 w 10869480"/>
              <a:gd name="connsiteY244" fmla="*/ 3497178 h 7299157"/>
              <a:gd name="connsiteX245" fmla="*/ 85434 w 10869480"/>
              <a:gd name="connsiteY245" fmla="*/ 4122821 h 7299157"/>
              <a:gd name="connsiteX246" fmla="*/ 93455 w 10869480"/>
              <a:gd name="connsiteY246" fmla="*/ 4219073 h 7299157"/>
              <a:gd name="connsiteX247" fmla="*/ 109497 w 10869480"/>
              <a:gd name="connsiteY247" fmla="*/ 4291263 h 7299157"/>
              <a:gd name="connsiteX248" fmla="*/ 117518 w 10869480"/>
              <a:gd name="connsiteY248" fmla="*/ 4379494 h 7299157"/>
              <a:gd name="connsiteX249" fmla="*/ 133560 w 10869480"/>
              <a:gd name="connsiteY249" fmla="*/ 4427621 h 7299157"/>
              <a:gd name="connsiteX250" fmla="*/ 141581 w 10869480"/>
              <a:gd name="connsiteY250" fmla="*/ 4507831 h 7299157"/>
              <a:gd name="connsiteX251" fmla="*/ 149602 w 10869480"/>
              <a:gd name="connsiteY251" fmla="*/ 4563978 h 7299157"/>
              <a:gd name="connsiteX252" fmla="*/ 157623 w 10869480"/>
              <a:gd name="connsiteY252" fmla="*/ 4644189 h 7299157"/>
              <a:gd name="connsiteX253" fmla="*/ 165644 w 10869480"/>
              <a:gd name="connsiteY253" fmla="*/ 4708357 h 7299157"/>
              <a:gd name="connsiteX254" fmla="*/ 157623 w 10869480"/>
              <a:gd name="connsiteY254" fmla="*/ 4836694 h 7299157"/>
              <a:gd name="connsiteX255" fmla="*/ 133560 w 10869480"/>
              <a:gd name="connsiteY255" fmla="*/ 4989094 h 7299157"/>
              <a:gd name="connsiteX256" fmla="*/ 117518 w 10869480"/>
              <a:gd name="connsiteY256" fmla="*/ 5157536 h 7299157"/>
              <a:gd name="connsiteX257" fmla="*/ 85434 w 10869480"/>
              <a:gd name="connsiteY257" fmla="*/ 5309936 h 7299157"/>
              <a:gd name="connsiteX258" fmla="*/ 77413 w 10869480"/>
              <a:gd name="connsiteY258" fmla="*/ 5446294 h 7299157"/>
              <a:gd name="connsiteX259" fmla="*/ 69392 w 10869480"/>
              <a:gd name="connsiteY259" fmla="*/ 5518484 h 7299157"/>
              <a:gd name="connsiteX260" fmla="*/ 53349 w 10869480"/>
              <a:gd name="connsiteY260" fmla="*/ 5775157 h 7299157"/>
              <a:gd name="connsiteX261" fmla="*/ 45328 w 10869480"/>
              <a:gd name="connsiteY261" fmla="*/ 6424863 h 7299157"/>
              <a:gd name="connsiteX262" fmla="*/ 61371 w 10869480"/>
              <a:gd name="connsiteY262" fmla="*/ 6665494 h 7299157"/>
              <a:gd name="connsiteX263" fmla="*/ 85434 w 10869480"/>
              <a:gd name="connsiteY263" fmla="*/ 6737684 h 7299157"/>
              <a:gd name="connsiteX264" fmla="*/ 101476 w 10869480"/>
              <a:gd name="connsiteY264" fmla="*/ 6809873 h 7299157"/>
              <a:gd name="connsiteX265" fmla="*/ 157623 w 10869480"/>
              <a:gd name="connsiteY265" fmla="*/ 6914147 h 7299157"/>
              <a:gd name="connsiteX266" fmla="*/ 189707 w 10869480"/>
              <a:gd name="connsiteY266" fmla="*/ 6970294 h 7299157"/>
              <a:gd name="connsiteX267" fmla="*/ 197728 w 10869480"/>
              <a:gd name="connsiteY267" fmla="*/ 7002378 h 7299157"/>
              <a:gd name="connsiteX268" fmla="*/ 221792 w 10869480"/>
              <a:gd name="connsiteY268" fmla="*/ 7058526 h 7299157"/>
              <a:gd name="connsiteX269" fmla="*/ 237834 w 10869480"/>
              <a:gd name="connsiteY269" fmla="*/ 7114673 h 7299157"/>
              <a:gd name="connsiteX270" fmla="*/ 261897 w 10869480"/>
              <a:gd name="connsiteY270" fmla="*/ 7130715 h 7299157"/>
              <a:gd name="connsiteX271" fmla="*/ 285960 w 10869480"/>
              <a:gd name="connsiteY271" fmla="*/ 7154778 h 7299157"/>
              <a:gd name="connsiteX272" fmla="*/ 342107 w 10869480"/>
              <a:gd name="connsiteY272" fmla="*/ 7178842 h 7299157"/>
              <a:gd name="connsiteX273" fmla="*/ 414297 w 10869480"/>
              <a:gd name="connsiteY273" fmla="*/ 7194884 h 7299157"/>
              <a:gd name="connsiteX274" fmla="*/ 502528 w 10869480"/>
              <a:gd name="connsiteY274" fmla="*/ 7202905 h 7299157"/>
              <a:gd name="connsiteX275" fmla="*/ 606802 w 10869480"/>
              <a:gd name="connsiteY275" fmla="*/ 7218947 h 7299157"/>
              <a:gd name="connsiteX276" fmla="*/ 687013 w 10869480"/>
              <a:gd name="connsiteY276" fmla="*/ 7226968 h 7299157"/>
              <a:gd name="connsiteX277" fmla="*/ 719097 w 10869480"/>
              <a:gd name="connsiteY277" fmla="*/ 7234989 h 7299157"/>
              <a:gd name="connsiteX278" fmla="*/ 759202 w 10869480"/>
              <a:gd name="connsiteY278" fmla="*/ 7243010 h 7299157"/>
              <a:gd name="connsiteX279" fmla="*/ 807328 w 10869480"/>
              <a:gd name="connsiteY279" fmla="*/ 7259052 h 7299157"/>
              <a:gd name="connsiteX280" fmla="*/ 927644 w 10869480"/>
              <a:gd name="connsiteY280" fmla="*/ 7267073 h 7299157"/>
              <a:gd name="connsiteX281" fmla="*/ 1320676 w 10869480"/>
              <a:gd name="connsiteY281" fmla="*/ 7283115 h 7299157"/>
              <a:gd name="connsiteX282" fmla="*/ 1545265 w 10869480"/>
              <a:gd name="connsiteY282" fmla="*/ 7299157 h 7299157"/>
              <a:gd name="connsiteX283" fmla="*/ 1649539 w 10869480"/>
              <a:gd name="connsiteY283" fmla="*/ 7291136 h 7299157"/>
              <a:gd name="connsiteX284" fmla="*/ 1673602 w 10869480"/>
              <a:gd name="connsiteY284" fmla="*/ 7283115 h 7299157"/>
              <a:gd name="connsiteX285" fmla="*/ 1705686 w 10869480"/>
              <a:gd name="connsiteY285" fmla="*/ 7275094 h 7299157"/>
              <a:gd name="connsiteX286" fmla="*/ 1777876 w 10869480"/>
              <a:gd name="connsiteY286" fmla="*/ 7251031 h 7299157"/>
              <a:gd name="connsiteX287" fmla="*/ 2162886 w 10869480"/>
              <a:gd name="connsiteY287" fmla="*/ 7243010 h 7299157"/>
              <a:gd name="connsiteX288" fmla="*/ 2235076 w 10869480"/>
              <a:gd name="connsiteY288" fmla="*/ 7234989 h 7299157"/>
              <a:gd name="connsiteX289" fmla="*/ 2331328 w 10869480"/>
              <a:gd name="connsiteY289" fmla="*/ 7226968 h 7299157"/>
              <a:gd name="connsiteX290" fmla="*/ 2443623 w 10869480"/>
              <a:gd name="connsiteY290" fmla="*/ 7202905 h 7299157"/>
              <a:gd name="connsiteX291" fmla="*/ 2531855 w 10869480"/>
              <a:gd name="connsiteY291" fmla="*/ 7186863 h 7299157"/>
              <a:gd name="connsiteX292" fmla="*/ 2579981 w 10869480"/>
              <a:gd name="connsiteY292" fmla="*/ 7178842 h 7299157"/>
              <a:gd name="connsiteX293" fmla="*/ 2660192 w 10869480"/>
              <a:gd name="connsiteY293" fmla="*/ 7162800 h 7299157"/>
              <a:gd name="connsiteX294" fmla="*/ 2724360 w 10869480"/>
              <a:gd name="connsiteY294" fmla="*/ 7146757 h 7299157"/>
              <a:gd name="connsiteX295" fmla="*/ 2836655 w 10869480"/>
              <a:gd name="connsiteY295" fmla="*/ 7138736 h 7299157"/>
              <a:gd name="connsiteX296" fmla="*/ 2892802 w 10869480"/>
              <a:gd name="connsiteY296" fmla="*/ 7082589 h 7299157"/>
              <a:gd name="connsiteX297" fmla="*/ 2900823 w 10869480"/>
              <a:gd name="connsiteY297" fmla="*/ 7018421 h 729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10869480" h="7299157">
                <a:moveTo>
                  <a:pt x="2948949" y="7098631"/>
                </a:moveTo>
                <a:cubicBezTo>
                  <a:pt x="2946275" y="7039810"/>
                  <a:pt x="2944979" y="6980910"/>
                  <a:pt x="2940928" y="6922168"/>
                </a:cubicBezTo>
                <a:cubicBezTo>
                  <a:pt x="2939627" y="6903307"/>
                  <a:pt x="2932907" y="6884927"/>
                  <a:pt x="2932907" y="6866021"/>
                </a:cubicBezTo>
                <a:cubicBezTo>
                  <a:pt x="2932907" y="6788438"/>
                  <a:pt x="2932806" y="6710567"/>
                  <a:pt x="2940928" y="6633410"/>
                </a:cubicBezTo>
                <a:cubicBezTo>
                  <a:pt x="2943583" y="6608185"/>
                  <a:pt x="2957835" y="6585555"/>
                  <a:pt x="2964992" y="6561221"/>
                </a:cubicBezTo>
                <a:cubicBezTo>
                  <a:pt x="3011153" y="6404276"/>
                  <a:pt x="2929005" y="6596775"/>
                  <a:pt x="3077286" y="6312568"/>
                </a:cubicBezTo>
                <a:lnTo>
                  <a:pt x="3077286" y="6312568"/>
                </a:lnTo>
                <a:cubicBezTo>
                  <a:pt x="3082633" y="6299200"/>
                  <a:pt x="3089094" y="6286224"/>
                  <a:pt x="3093328" y="6272463"/>
                </a:cubicBezTo>
                <a:cubicBezTo>
                  <a:pt x="3093356" y="6272372"/>
                  <a:pt x="3143229" y="6097812"/>
                  <a:pt x="3157497" y="6047873"/>
                </a:cubicBezTo>
                <a:cubicBezTo>
                  <a:pt x="3168192" y="6010441"/>
                  <a:pt x="3178681" y="5972950"/>
                  <a:pt x="3189581" y="5935578"/>
                </a:cubicBezTo>
                <a:cubicBezTo>
                  <a:pt x="3197397" y="5908781"/>
                  <a:pt x="3208340" y="5882773"/>
                  <a:pt x="3213644" y="5855368"/>
                </a:cubicBezTo>
                <a:cubicBezTo>
                  <a:pt x="3229686" y="5772484"/>
                  <a:pt x="3228515" y="5684312"/>
                  <a:pt x="3261771" y="5606715"/>
                </a:cubicBezTo>
                <a:cubicBezTo>
                  <a:pt x="3269792" y="5587999"/>
                  <a:pt x="3279395" y="5569885"/>
                  <a:pt x="3285834" y="5550568"/>
                </a:cubicBezTo>
                <a:cubicBezTo>
                  <a:pt x="3292806" y="5529652"/>
                  <a:pt x="3294904" y="5507316"/>
                  <a:pt x="3301876" y="5486400"/>
                </a:cubicBezTo>
                <a:cubicBezTo>
                  <a:pt x="3308315" y="5467083"/>
                  <a:pt x="3317513" y="5448789"/>
                  <a:pt x="3325939" y="5430252"/>
                </a:cubicBezTo>
                <a:cubicBezTo>
                  <a:pt x="3336528" y="5406955"/>
                  <a:pt x="3347587" y="5384541"/>
                  <a:pt x="3366044" y="5366084"/>
                </a:cubicBezTo>
                <a:cubicBezTo>
                  <a:pt x="3518016" y="5214112"/>
                  <a:pt x="3367070" y="5369788"/>
                  <a:pt x="3446255" y="5301915"/>
                </a:cubicBezTo>
                <a:cubicBezTo>
                  <a:pt x="3457738" y="5292072"/>
                  <a:pt x="3466529" y="5279279"/>
                  <a:pt x="3478339" y="5269831"/>
                </a:cubicBezTo>
                <a:cubicBezTo>
                  <a:pt x="3493394" y="5257787"/>
                  <a:pt x="3510776" y="5248953"/>
                  <a:pt x="3526465" y="5237747"/>
                </a:cubicBezTo>
                <a:cubicBezTo>
                  <a:pt x="3548222" y="5222207"/>
                  <a:pt x="3569244" y="5205663"/>
                  <a:pt x="3590634" y="5189621"/>
                </a:cubicBezTo>
                <a:cubicBezTo>
                  <a:pt x="3601329" y="5181600"/>
                  <a:pt x="3610306" y="5170522"/>
                  <a:pt x="3622718" y="5165557"/>
                </a:cubicBezTo>
                <a:cubicBezTo>
                  <a:pt x="3701328" y="5134113"/>
                  <a:pt x="3627078" y="5167845"/>
                  <a:pt x="3694907" y="5125452"/>
                </a:cubicBezTo>
                <a:cubicBezTo>
                  <a:pt x="3714324" y="5113317"/>
                  <a:pt x="3768588" y="5091961"/>
                  <a:pt x="3783139" y="5085347"/>
                </a:cubicBezTo>
                <a:cubicBezTo>
                  <a:pt x="3794024" y="5080399"/>
                  <a:pt x="3804297" y="5074161"/>
                  <a:pt x="3815223" y="5069305"/>
                </a:cubicBezTo>
                <a:cubicBezTo>
                  <a:pt x="3874909" y="5042778"/>
                  <a:pt x="3838802" y="5064466"/>
                  <a:pt x="3903455" y="5029200"/>
                </a:cubicBezTo>
                <a:cubicBezTo>
                  <a:pt x="3971220" y="4992237"/>
                  <a:pt x="3920595" y="5017944"/>
                  <a:pt x="3991686" y="4957010"/>
                </a:cubicBezTo>
                <a:cubicBezTo>
                  <a:pt x="4010402" y="4940968"/>
                  <a:pt x="4029512" y="4925374"/>
                  <a:pt x="4047834" y="4908884"/>
                </a:cubicBezTo>
                <a:cubicBezTo>
                  <a:pt x="4056266" y="4901296"/>
                  <a:pt x="4063183" y="4892083"/>
                  <a:pt x="4071897" y="4884821"/>
                </a:cubicBezTo>
                <a:cubicBezTo>
                  <a:pt x="4099514" y="4861807"/>
                  <a:pt x="4143872" y="4828834"/>
                  <a:pt x="4176171" y="4804610"/>
                </a:cubicBezTo>
                <a:cubicBezTo>
                  <a:pt x="4186866" y="4796589"/>
                  <a:pt x="4197703" y="4788754"/>
                  <a:pt x="4208255" y="4780547"/>
                </a:cubicBezTo>
                <a:cubicBezTo>
                  <a:pt x="4221769" y="4770036"/>
                  <a:pt x="4236254" y="4760569"/>
                  <a:pt x="4248360" y="4748463"/>
                </a:cubicBezTo>
                <a:cubicBezTo>
                  <a:pt x="4256381" y="4740442"/>
                  <a:pt x="4262696" y="4730236"/>
                  <a:pt x="4272423" y="4724400"/>
                </a:cubicBezTo>
                <a:cubicBezTo>
                  <a:pt x="4289884" y="4713924"/>
                  <a:pt x="4310982" y="4710596"/>
                  <a:pt x="4328571" y="4700336"/>
                </a:cubicBezTo>
                <a:cubicBezTo>
                  <a:pt x="4343359" y="4691710"/>
                  <a:pt x="4354431" y="4677748"/>
                  <a:pt x="4368676" y="4668252"/>
                </a:cubicBezTo>
                <a:cubicBezTo>
                  <a:pt x="4378625" y="4661619"/>
                  <a:pt x="4391030" y="4659160"/>
                  <a:pt x="4400760" y="4652210"/>
                </a:cubicBezTo>
                <a:cubicBezTo>
                  <a:pt x="4409991" y="4645617"/>
                  <a:pt x="4416109" y="4635409"/>
                  <a:pt x="4424823" y="4628147"/>
                </a:cubicBezTo>
                <a:cubicBezTo>
                  <a:pt x="4432229" y="4621976"/>
                  <a:pt x="4441802" y="4618644"/>
                  <a:pt x="4448886" y="4612105"/>
                </a:cubicBezTo>
                <a:cubicBezTo>
                  <a:pt x="4476670" y="4586458"/>
                  <a:pt x="4500388" y="4556502"/>
                  <a:pt x="4529097" y="4531894"/>
                </a:cubicBezTo>
                <a:cubicBezTo>
                  <a:pt x="4630148" y="4445279"/>
                  <a:pt x="4547686" y="4522010"/>
                  <a:pt x="4617328" y="4443663"/>
                </a:cubicBezTo>
                <a:cubicBezTo>
                  <a:pt x="4672415" y="4381691"/>
                  <a:pt x="4626512" y="4434672"/>
                  <a:pt x="4673476" y="4395536"/>
                </a:cubicBezTo>
                <a:cubicBezTo>
                  <a:pt x="4690175" y="4381620"/>
                  <a:pt x="4719837" y="4346746"/>
                  <a:pt x="4729623" y="4331368"/>
                </a:cubicBezTo>
                <a:cubicBezTo>
                  <a:pt x="4739252" y="4316237"/>
                  <a:pt x="4746101" y="4299495"/>
                  <a:pt x="4753686" y="4283242"/>
                </a:cubicBezTo>
                <a:cubicBezTo>
                  <a:pt x="4780338" y="4226131"/>
                  <a:pt x="4792600" y="4199183"/>
                  <a:pt x="4809834" y="4138863"/>
                </a:cubicBezTo>
                <a:cubicBezTo>
                  <a:pt x="4813579" y="4125754"/>
                  <a:pt x="4814548" y="4111983"/>
                  <a:pt x="4817855" y="4098757"/>
                </a:cubicBezTo>
                <a:cubicBezTo>
                  <a:pt x="4819906" y="4090555"/>
                  <a:pt x="4823553" y="4082824"/>
                  <a:pt x="4825876" y="4074694"/>
                </a:cubicBezTo>
                <a:cubicBezTo>
                  <a:pt x="4828904" y="4064094"/>
                  <a:pt x="4830869" y="4053210"/>
                  <a:pt x="4833897" y="4042610"/>
                </a:cubicBezTo>
                <a:cubicBezTo>
                  <a:pt x="4836220" y="4034480"/>
                  <a:pt x="4840084" y="4026801"/>
                  <a:pt x="4841918" y="4018547"/>
                </a:cubicBezTo>
                <a:cubicBezTo>
                  <a:pt x="4845446" y="4002671"/>
                  <a:pt x="4846750" y="3986368"/>
                  <a:pt x="4849939" y="3970421"/>
                </a:cubicBezTo>
                <a:cubicBezTo>
                  <a:pt x="4864722" y="3896506"/>
                  <a:pt x="4861566" y="3911476"/>
                  <a:pt x="4882023" y="3850105"/>
                </a:cubicBezTo>
                <a:cubicBezTo>
                  <a:pt x="4884697" y="3831389"/>
                  <a:pt x="4888065" y="3812759"/>
                  <a:pt x="4890044" y="3793957"/>
                </a:cubicBezTo>
                <a:cubicBezTo>
                  <a:pt x="4893414" y="3761939"/>
                  <a:pt x="4894303" y="3729680"/>
                  <a:pt x="4898065" y="3697705"/>
                </a:cubicBezTo>
                <a:cubicBezTo>
                  <a:pt x="4903372" y="3652600"/>
                  <a:pt x="4906723" y="3666128"/>
                  <a:pt x="4914107" y="3625515"/>
                </a:cubicBezTo>
                <a:cubicBezTo>
                  <a:pt x="4917489" y="3606914"/>
                  <a:pt x="4917543" y="3587709"/>
                  <a:pt x="4922128" y="3569368"/>
                </a:cubicBezTo>
                <a:cubicBezTo>
                  <a:pt x="4925620" y="3555400"/>
                  <a:pt x="4933250" y="3542794"/>
                  <a:pt x="4938171" y="3529263"/>
                </a:cubicBezTo>
                <a:cubicBezTo>
                  <a:pt x="4955960" y="3480345"/>
                  <a:pt x="4950322" y="3485880"/>
                  <a:pt x="4970255" y="3441031"/>
                </a:cubicBezTo>
                <a:cubicBezTo>
                  <a:pt x="4985599" y="3406508"/>
                  <a:pt x="4990451" y="3407478"/>
                  <a:pt x="5002339" y="3368842"/>
                </a:cubicBezTo>
                <a:cubicBezTo>
                  <a:pt x="5008823" y="3347769"/>
                  <a:pt x="5011409" y="3325590"/>
                  <a:pt x="5018381" y="3304673"/>
                </a:cubicBezTo>
                <a:cubicBezTo>
                  <a:pt x="5028075" y="3275592"/>
                  <a:pt x="5046821" y="3217374"/>
                  <a:pt x="5058486" y="3192378"/>
                </a:cubicBezTo>
                <a:cubicBezTo>
                  <a:pt x="5067602" y="3172844"/>
                  <a:pt x="5079273" y="3154589"/>
                  <a:pt x="5090571" y="3136231"/>
                </a:cubicBezTo>
                <a:cubicBezTo>
                  <a:pt x="5100676" y="3119811"/>
                  <a:pt x="5113089" y="3104845"/>
                  <a:pt x="5122655" y="3088105"/>
                </a:cubicBezTo>
                <a:cubicBezTo>
                  <a:pt x="5134520" y="3067342"/>
                  <a:pt x="5142874" y="3044699"/>
                  <a:pt x="5154739" y="3023936"/>
                </a:cubicBezTo>
                <a:cubicBezTo>
                  <a:pt x="5164305" y="3007196"/>
                  <a:pt x="5169578" y="2984432"/>
                  <a:pt x="5186823" y="2975810"/>
                </a:cubicBezTo>
                <a:cubicBezTo>
                  <a:pt x="5197518" y="2970463"/>
                  <a:pt x="5207981" y="2964624"/>
                  <a:pt x="5218907" y="2959768"/>
                </a:cubicBezTo>
                <a:cubicBezTo>
                  <a:pt x="5245238" y="2948065"/>
                  <a:pt x="5266793" y="2942874"/>
                  <a:pt x="5291097" y="2927684"/>
                </a:cubicBezTo>
                <a:cubicBezTo>
                  <a:pt x="5302433" y="2920599"/>
                  <a:pt x="5311845" y="2910706"/>
                  <a:pt x="5323181" y="2903621"/>
                </a:cubicBezTo>
                <a:cubicBezTo>
                  <a:pt x="5357065" y="2882443"/>
                  <a:pt x="5357054" y="2893809"/>
                  <a:pt x="5387349" y="2863515"/>
                </a:cubicBezTo>
                <a:cubicBezTo>
                  <a:pt x="5404779" y="2846085"/>
                  <a:pt x="5418703" y="2825431"/>
                  <a:pt x="5435476" y="2807368"/>
                </a:cubicBezTo>
                <a:cubicBezTo>
                  <a:pt x="5453486" y="2787973"/>
                  <a:pt x="5472907" y="2769937"/>
                  <a:pt x="5491623" y="2751221"/>
                </a:cubicBezTo>
                <a:cubicBezTo>
                  <a:pt x="5502318" y="2740526"/>
                  <a:pt x="5509358" y="2723919"/>
                  <a:pt x="5523707" y="2719136"/>
                </a:cubicBezTo>
                <a:cubicBezTo>
                  <a:pt x="5531728" y="2716462"/>
                  <a:pt x="5539999" y="2714446"/>
                  <a:pt x="5547771" y="2711115"/>
                </a:cubicBezTo>
                <a:cubicBezTo>
                  <a:pt x="5558761" y="2706405"/>
                  <a:pt x="5568618" y="2699159"/>
                  <a:pt x="5579855" y="2695073"/>
                </a:cubicBezTo>
                <a:cubicBezTo>
                  <a:pt x="5602794" y="2686732"/>
                  <a:pt x="5649356" y="2674832"/>
                  <a:pt x="5676107" y="2671010"/>
                </a:cubicBezTo>
                <a:cubicBezTo>
                  <a:pt x="5718786" y="2664913"/>
                  <a:pt x="5804444" y="2654968"/>
                  <a:pt x="5804444" y="2654968"/>
                </a:cubicBezTo>
                <a:cubicBezTo>
                  <a:pt x="5812465" y="2649621"/>
                  <a:pt x="5821252" y="2645274"/>
                  <a:pt x="5828507" y="2638926"/>
                </a:cubicBezTo>
                <a:cubicBezTo>
                  <a:pt x="5857422" y="2613626"/>
                  <a:pt x="5871868" y="2596793"/>
                  <a:pt x="5892676" y="2566736"/>
                </a:cubicBezTo>
                <a:cubicBezTo>
                  <a:pt x="5909138" y="2542958"/>
                  <a:pt x="5924760" y="2518610"/>
                  <a:pt x="5940802" y="2494547"/>
                </a:cubicBezTo>
                <a:cubicBezTo>
                  <a:pt x="5946149" y="2486526"/>
                  <a:pt x="5950027" y="2477301"/>
                  <a:pt x="5956844" y="2470484"/>
                </a:cubicBezTo>
                <a:lnTo>
                  <a:pt x="6077160" y="2350168"/>
                </a:lnTo>
                <a:cubicBezTo>
                  <a:pt x="6085181" y="2342147"/>
                  <a:pt x="6091077" y="2331178"/>
                  <a:pt x="6101223" y="2326105"/>
                </a:cubicBezTo>
                <a:cubicBezTo>
                  <a:pt x="6111918" y="2320758"/>
                  <a:pt x="6123167" y="2316400"/>
                  <a:pt x="6133307" y="2310063"/>
                </a:cubicBezTo>
                <a:cubicBezTo>
                  <a:pt x="6144644" y="2302978"/>
                  <a:pt x="6154055" y="2293085"/>
                  <a:pt x="6165392" y="2286000"/>
                </a:cubicBezTo>
                <a:cubicBezTo>
                  <a:pt x="6177444" y="2278467"/>
                  <a:pt x="6226002" y="2256396"/>
                  <a:pt x="6237581" y="2253915"/>
                </a:cubicBezTo>
                <a:cubicBezTo>
                  <a:pt x="6261255" y="2248842"/>
                  <a:pt x="6285708" y="2248568"/>
                  <a:pt x="6309771" y="2245894"/>
                </a:cubicBezTo>
                <a:cubicBezTo>
                  <a:pt x="6379311" y="2228509"/>
                  <a:pt x="6358589" y="2230291"/>
                  <a:pt x="6478213" y="2245894"/>
                </a:cubicBezTo>
                <a:cubicBezTo>
                  <a:pt x="6494981" y="2248081"/>
                  <a:pt x="6526339" y="2261936"/>
                  <a:pt x="6526339" y="2261936"/>
                </a:cubicBezTo>
                <a:cubicBezTo>
                  <a:pt x="6537034" y="2269957"/>
                  <a:pt x="6548273" y="2277300"/>
                  <a:pt x="6558423" y="2286000"/>
                </a:cubicBezTo>
                <a:cubicBezTo>
                  <a:pt x="6589403" y="2312555"/>
                  <a:pt x="6572962" y="2307446"/>
                  <a:pt x="6606549" y="2326105"/>
                </a:cubicBezTo>
                <a:cubicBezTo>
                  <a:pt x="6623645" y="2335602"/>
                  <a:pt x="6678390" y="2359661"/>
                  <a:pt x="6694781" y="2374231"/>
                </a:cubicBezTo>
                <a:cubicBezTo>
                  <a:pt x="6731520" y="2406888"/>
                  <a:pt x="6764297" y="2443747"/>
                  <a:pt x="6799055" y="2478505"/>
                </a:cubicBezTo>
                <a:cubicBezTo>
                  <a:pt x="6809750" y="2489200"/>
                  <a:pt x="6817611" y="2503825"/>
                  <a:pt x="6831139" y="2510589"/>
                </a:cubicBezTo>
                <a:cubicBezTo>
                  <a:pt x="6880279" y="2535159"/>
                  <a:pt x="6921789" y="2551712"/>
                  <a:pt x="6959476" y="2598821"/>
                </a:cubicBezTo>
                <a:cubicBezTo>
                  <a:pt x="6972958" y="2615674"/>
                  <a:pt x="6996475" y="2648096"/>
                  <a:pt x="7015623" y="2662989"/>
                </a:cubicBezTo>
                <a:cubicBezTo>
                  <a:pt x="7030842" y="2674826"/>
                  <a:pt x="7048156" y="2683733"/>
                  <a:pt x="7063749" y="2695073"/>
                </a:cubicBezTo>
                <a:cubicBezTo>
                  <a:pt x="7185125" y="2783346"/>
                  <a:pt x="7015041" y="2667946"/>
                  <a:pt x="7151981" y="2759242"/>
                </a:cubicBezTo>
                <a:cubicBezTo>
                  <a:pt x="7179016" y="2797091"/>
                  <a:pt x="7226804" y="2866149"/>
                  <a:pt x="7256255" y="2895600"/>
                </a:cubicBezTo>
                <a:cubicBezTo>
                  <a:pt x="7296360" y="2935705"/>
                  <a:pt x="7339499" y="2972990"/>
                  <a:pt x="7376571" y="3015915"/>
                </a:cubicBezTo>
                <a:cubicBezTo>
                  <a:pt x="7427371" y="3074736"/>
                  <a:pt x="7477475" y="3134165"/>
                  <a:pt x="7528971" y="3192378"/>
                </a:cubicBezTo>
                <a:cubicBezTo>
                  <a:pt x="7538992" y="3203706"/>
                  <a:pt x="7551095" y="3213080"/>
                  <a:pt x="7561055" y="3224463"/>
                </a:cubicBezTo>
                <a:cubicBezTo>
                  <a:pt x="7588557" y="3255894"/>
                  <a:pt x="7608653" y="3294625"/>
                  <a:pt x="7641265" y="3320715"/>
                </a:cubicBezTo>
                <a:cubicBezTo>
                  <a:pt x="7734923" y="3395642"/>
                  <a:pt x="7620838" y="3300288"/>
                  <a:pt x="7729497" y="3408947"/>
                </a:cubicBezTo>
                <a:cubicBezTo>
                  <a:pt x="7749594" y="3429044"/>
                  <a:pt x="7772714" y="3445889"/>
                  <a:pt x="7793665" y="3465094"/>
                </a:cubicBezTo>
                <a:cubicBezTo>
                  <a:pt x="7870667" y="3535679"/>
                  <a:pt x="7785326" y="3459402"/>
                  <a:pt x="7849813" y="3529263"/>
                </a:cubicBezTo>
                <a:cubicBezTo>
                  <a:pt x="7872895" y="3554269"/>
                  <a:pt x="7900020" y="3575474"/>
                  <a:pt x="7922002" y="3601452"/>
                </a:cubicBezTo>
                <a:cubicBezTo>
                  <a:pt x="7951413" y="3636210"/>
                  <a:pt x="7978038" y="3673530"/>
                  <a:pt x="8010234" y="3705726"/>
                </a:cubicBezTo>
                <a:cubicBezTo>
                  <a:pt x="8020929" y="3716421"/>
                  <a:pt x="8033645" y="3725419"/>
                  <a:pt x="8042318" y="3737810"/>
                </a:cubicBezTo>
                <a:cubicBezTo>
                  <a:pt x="8052603" y="3752503"/>
                  <a:pt x="8057029" y="3770632"/>
                  <a:pt x="8066381" y="3785936"/>
                </a:cubicBezTo>
                <a:cubicBezTo>
                  <a:pt x="8104390" y="3848133"/>
                  <a:pt x="8126302" y="3880419"/>
                  <a:pt x="8170655" y="3930315"/>
                </a:cubicBezTo>
                <a:cubicBezTo>
                  <a:pt x="8178191" y="3938793"/>
                  <a:pt x="8186287" y="3946790"/>
                  <a:pt x="8194718" y="3954378"/>
                </a:cubicBezTo>
                <a:cubicBezTo>
                  <a:pt x="8213040" y="3970868"/>
                  <a:pt x="8231617" y="3987106"/>
                  <a:pt x="8250865" y="4002505"/>
                </a:cubicBezTo>
                <a:cubicBezTo>
                  <a:pt x="8258393" y="4008527"/>
                  <a:pt x="8266753" y="4013438"/>
                  <a:pt x="8274928" y="4018547"/>
                </a:cubicBezTo>
                <a:cubicBezTo>
                  <a:pt x="8304906" y="4037283"/>
                  <a:pt x="8313436" y="4040323"/>
                  <a:pt x="8339097" y="4058652"/>
                </a:cubicBezTo>
                <a:cubicBezTo>
                  <a:pt x="8349975" y="4066422"/>
                  <a:pt x="8360303" y="4074945"/>
                  <a:pt x="8371181" y="4082715"/>
                </a:cubicBezTo>
                <a:cubicBezTo>
                  <a:pt x="8379025" y="4088318"/>
                  <a:pt x="8387532" y="4092973"/>
                  <a:pt x="8395244" y="4098757"/>
                </a:cubicBezTo>
                <a:cubicBezTo>
                  <a:pt x="8408940" y="4109029"/>
                  <a:pt x="8421653" y="4120570"/>
                  <a:pt x="8435349" y="4130842"/>
                </a:cubicBezTo>
                <a:cubicBezTo>
                  <a:pt x="8510922" y="4187522"/>
                  <a:pt x="8543302" y="4200151"/>
                  <a:pt x="8595771" y="4259178"/>
                </a:cubicBezTo>
                <a:cubicBezTo>
                  <a:pt x="8604653" y="4269170"/>
                  <a:pt x="8611813" y="4280568"/>
                  <a:pt x="8619834" y="4291263"/>
                </a:cubicBezTo>
                <a:cubicBezTo>
                  <a:pt x="8628948" y="4327719"/>
                  <a:pt x="8639346" y="4367150"/>
                  <a:pt x="8643897" y="4403557"/>
                </a:cubicBezTo>
                <a:cubicBezTo>
                  <a:pt x="8647051" y="4428791"/>
                  <a:pt x="8655195" y="4496987"/>
                  <a:pt x="8659939" y="4523873"/>
                </a:cubicBezTo>
                <a:cubicBezTo>
                  <a:pt x="8664677" y="4550725"/>
                  <a:pt x="8667359" y="4578217"/>
                  <a:pt x="8675981" y="4604084"/>
                </a:cubicBezTo>
                <a:cubicBezTo>
                  <a:pt x="8693378" y="4656276"/>
                  <a:pt x="8740631" y="4764470"/>
                  <a:pt x="8772234" y="4820652"/>
                </a:cubicBezTo>
                <a:cubicBezTo>
                  <a:pt x="8781686" y="4837456"/>
                  <a:pt x="8794213" y="4852358"/>
                  <a:pt x="8804318" y="4868778"/>
                </a:cubicBezTo>
                <a:cubicBezTo>
                  <a:pt x="8815118" y="4886328"/>
                  <a:pt x="8851875" y="4950718"/>
                  <a:pt x="8860465" y="4973052"/>
                </a:cubicBezTo>
                <a:cubicBezTo>
                  <a:pt x="8867452" y="4991220"/>
                  <a:pt x="8871786" y="5010316"/>
                  <a:pt x="8876507" y="5029200"/>
                </a:cubicBezTo>
                <a:cubicBezTo>
                  <a:pt x="8879813" y="5042426"/>
                  <a:pt x="8879869" y="5056493"/>
                  <a:pt x="8884528" y="5069305"/>
                </a:cubicBezTo>
                <a:cubicBezTo>
                  <a:pt x="8890658" y="5086161"/>
                  <a:pt x="8900571" y="5101389"/>
                  <a:pt x="8908592" y="5117431"/>
                </a:cubicBezTo>
                <a:cubicBezTo>
                  <a:pt x="8932075" y="5211363"/>
                  <a:pt x="8894422" y="5073985"/>
                  <a:pt x="8940676" y="5189621"/>
                </a:cubicBezTo>
                <a:cubicBezTo>
                  <a:pt x="8945739" y="5202279"/>
                  <a:pt x="8944780" y="5216668"/>
                  <a:pt x="8948697" y="5229726"/>
                </a:cubicBezTo>
                <a:cubicBezTo>
                  <a:pt x="8952834" y="5243517"/>
                  <a:pt x="8959392" y="5256463"/>
                  <a:pt x="8964739" y="5269831"/>
                </a:cubicBezTo>
                <a:cubicBezTo>
                  <a:pt x="8970159" y="5302350"/>
                  <a:pt x="8971807" y="5320130"/>
                  <a:pt x="8980781" y="5350042"/>
                </a:cubicBezTo>
                <a:cubicBezTo>
                  <a:pt x="8985640" y="5366239"/>
                  <a:pt x="8992722" y="5381763"/>
                  <a:pt x="8996823" y="5398168"/>
                </a:cubicBezTo>
                <a:cubicBezTo>
                  <a:pt x="9004844" y="5430252"/>
                  <a:pt x="9002541" y="5466904"/>
                  <a:pt x="9020886" y="5494421"/>
                </a:cubicBezTo>
                <a:cubicBezTo>
                  <a:pt x="9045183" y="5530865"/>
                  <a:pt x="9061609" y="5559206"/>
                  <a:pt x="9093076" y="5590673"/>
                </a:cubicBezTo>
                <a:cubicBezTo>
                  <a:pt x="9146215" y="5643812"/>
                  <a:pt x="9118308" y="5601395"/>
                  <a:pt x="9157244" y="5646821"/>
                </a:cubicBezTo>
                <a:cubicBezTo>
                  <a:pt x="9190336" y="5685429"/>
                  <a:pt x="9175922" y="5671872"/>
                  <a:pt x="9197349" y="5719010"/>
                </a:cubicBezTo>
                <a:cubicBezTo>
                  <a:pt x="9204771" y="5735338"/>
                  <a:pt x="9213392" y="5751094"/>
                  <a:pt x="9221413" y="5767136"/>
                </a:cubicBezTo>
                <a:cubicBezTo>
                  <a:pt x="9238682" y="5853486"/>
                  <a:pt x="9215797" y="5757349"/>
                  <a:pt x="9253497" y="5855368"/>
                </a:cubicBezTo>
                <a:cubicBezTo>
                  <a:pt x="9260484" y="5873535"/>
                  <a:pt x="9263384" y="5893049"/>
                  <a:pt x="9269539" y="5911515"/>
                </a:cubicBezTo>
                <a:cubicBezTo>
                  <a:pt x="9274092" y="5925175"/>
                  <a:pt x="9280660" y="5938089"/>
                  <a:pt x="9285581" y="5951621"/>
                </a:cubicBezTo>
                <a:cubicBezTo>
                  <a:pt x="9320497" y="6047642"/>
                  <a:pt x="9285636" y="5951842"/>
                  <a:pt x="9309644" y="6047873"/>
                </a:cubicBezTo>
                <a:cubicBezTo>
                  <a:pt x="9333636" y="6143840"/>
                  <a:pt x="9315176" y="6055068"/>
                  <a:pt x="9341728" y="6128084"/>
                </a:cubicBezTo>
                <a:cubicBezTo>
                  <a:pt x="9348380" y="6146377"/>
                  <a:pt x="9352756" y="6165424"/>
                  <a:pt x="9357771" y="6184231"/>
                </a:cubicBezTo>
                <a:cubicBezTo>
                  <a:pt x="9363452" y="6205534"/>
                  <a:pt x="9364809" y="6228274"/>
                  <a:pt x="9373813" y="6248400"/>
                </a:cubicBezTo>
                <a:cubicBezTo>
                  <a:pt x="9410434" y="6330260"/>
                  <a:pt x="9472378" y="6402031"/>
                  <a:pt x="9494128" y="6489031"/>
                </a:cubicBezTo>
                <a:cubicBezTo>
                  <a:pt x="9496802" y="6499726"/>
                  <a:pt x="9497806" y="6510983"/>
                  <a:pt x="9502149" y="6521115"/>
                </a:cubicBezTo>
                <a:cubicBezTo>
                  <a:pt x="9505947" y="6529976"/>
                  <a:pt x="9512589" y="6537333"/>
                  <a:pt x="9518192" y="6545178"/>
                </a:cubicBezTo>
                <a:cubicBezTo>
                  <a:pt x="9524244" y="6553651"/>
                  <a:pt x="9551998" y="6588727"/>
                  <a:pt x="9558297" y="6601326"/>
                </a:cubicBezTo>
                <a:cubicBezTo>
                  <a:pt x="9573798" y="6632328"/>
                  <a:pt x="9571948" y="6637727"/>
                  <a:pt x="9582360" y="6665494"/>
                </a:cubicBezTo>
                <a:cubicBezTo>
                  <a:pt x="9585765" y="6674574"/>
                  <a:pt x="9603113" y="6714769"/>
                  <a:pt x="9606423" y="6729663"/>
                </a:cubicBezTo>
                <a:cubicBezTo>
                  <a:pt x="9618766" y="6785208"/>
                  <a:pt x="9618143" y="6842560"/>
                  <a:pt x="9630486" y="6898105"/>
                </a:cubicBezTo>
                <a:cubicBezTo>
                  <a:pt x="9632320" y="6906359"/>
                  <a:pt x="9636456" y="6913966"/>
                  <a:pt x="9638507" y="6922168"/>
                </a:cubicBezTo>
                <a:cubicBezTo>
                  <a:pt x="9641814" y="6935394"/>
                  <a:pt x="9639514" y="6950583"/>
                  <a:pt x="9646528" y="6962273"/>
                </a:cubicBezTo>
                <a:cubicBezTo>
                  <a:pt x="9656255" y="6978485"/>
                  <a:pt x="9686634" y="7002378"/>
                  <a:pt x="9686634" y="7002378"/>
                </a:cubicBezTo>
                <a:cubicBezTo>
                  <a:pt x="9699498" y="7053835"/>
                  <a:pt x="9683700" y="7022784"/>
                  <a:pt x="9734760" y="7058526"/>
                </a:cubicBezTo>
                <a:cubicBezTo>
                  <a:pt x="9748785" y="7068344"/>
                  <a:pt x="9760347" y="7081537"/>
                  <a:pt x="9774865" y="7090610"/>
                </a:cubicBezTo>
                <a:cubicBezTo>
                  <a:pt x="9782035" y="7095091"/>
                  <a:pt x="9790726" y="7096580"/>
                  <a:pt x="9798928" y="7098631"/>
                </a:cubicBezTo>
                <a:cubicBezTo>
                  <a:pt x="9844228" y="7109956"/>
                  <a:pt x="9890104" y="7118929"/>
                  <a:pt x="9935286" y="7130715"/>
                </a:cubicBezTo>
                <a:cubicBezTo>
                  <a:pt x="9951648" y="7134983"/>
                  <a:pt x="9983413" y="7146757"/>
                  <a:pt x="9983413" y="7146757"/>
                </a:cubicBezTo>
                <a:cubicBezTo>
                  <a:pt x="10002129" y="7144083"/>
                  <a:pt x="10020770" y="7140824"/>
                  <a:pt x="10039560" y="7138736"/>
                </a:cubicBezTo>
                <a:cubicBezTo>
                  <a:pt x="10101218" y="7131885"/>
                  <a:pt x="10179593" y="7127015"/>
                  <a:pt x="10240086" y="7122694"/>
                </a:cubicBezTo>
                <a:cubicBezTo>
                  <a:pt x="10352733" y="7085145"/>
                  <a:pt x="10230889" y="7123191"/>
                  <a:pt x="10536865" y="7106652"/>
                </a:cubicBezTo>
                <a:cubicBezTo>
                  <a:pt x="10545308" y="7106196"/>
                  <a:pt x="10552907" y="7101305"/>
                  <a:pt x="10560928" y="7098631"/>
                </a:cubicBezTo>
                <a:cubicBezTo>
                  <a:pt x="10628987" y="7047588"/>
                  <a:pt x="10557826" y="7106520"/>
                  <a:pt x="10641139" y="7002378"/>
                </a:cubicBezTo>
                <a:cubicBezTo>
                  <a:pt x="10697456" y="6931982"/>
                  <a:pt x="10652786" y="6995125"/>
                  <a:pt x="10697286" y="6906126"/>
                </a:cubicBezTo>
                <a:cubicBezTo>
                  <a:pt x="10706926" y="6886846"/>
                  <a:pt x="10720731" y="6869727"/>
                  <a:pt x="10729371" y="6849978"/>
                </a:cubicBezTo>
                <a:cubicBezTo>
                  <a:pt x="10749508" y="6803950"/>
                  <a:pt x="10766037" y="6727378"/>
                  <a:pt x="10777497" y="6681536"/>
                </a:cubicBezTo>
                <a:cubicBezTo>
                  <a:pt x="10780171" y="6652126"/>
                  <a:pt x="10780912" y="6622475"/>
                  <a:pt x="10785518" y="6593305"/>
                </a:cubicBezTo>
                <a:cubicBezTo>
                  <a:pt x="10788957" y="6571527"/>
                  <a:pt x="10798289" y="6550940"/>
                  <a:pt x="10801560" y="6529136"/>
                </a:cubicBezTo>
                <a:cubicBezTo>
                  <a:pt x="10806336" y="6497297"/>
                  <a:pt x="10806907" y="6464968"/>
                  <a:pt x="10809581" y="6432884"/>
                </a:cubicBezTo>
                <a:cubicBezTo>
                  <a:pt x="10812255" y="6315242"/>
                  <a:pt x="10812491" y="6197519"/>
                  <a:pt x="10817602" y="6079957"/>
                </a:cubicBezTo>
                <a:cubicBezTo>
                  <a:pt x="10820515" y="6012965"/>
                  <a:pt x="10833644" y="5946487"/>
                  <a:pt x="10833644" y="5879431"/>
                </a:cubicBezTo>
                <a:cubicBezTo>
                  <a:pt x="10833644" y="4635687"/>
                  <a:pt x="10842344" y="4841574"/>
                  <a:pt x="10809581" y="4219073"/>
                </a:cubicBezTo>
                <a:cubicBezTo>
                  <a:pt x="10815411" y="4149114"/>
                  <a:pt x="10833644" y="3954006"/>
                  <a:pt x="10833644" y="3874168"/>
                </a:cubicBezTo>
                <a:cubicBezTo>
                  <a:pt x="10833644" y="3700358"/>
                  <a:pt x="10828297" y="3526589"/>
                  <a:pt x="10825623" y="3352800"/>
                </a:cubicBezTo>
                <a:cubicBezTo>
                  <a:pt x="10869480" y="2563366"/>
                  <a:pt x="10840632" y="3134382"/>
                  <a:pt x="10825623" y="1243263"/>
                </a:cubicBezTo>
                <a:cubicBezTo>
                  <a:pt x="10825473" y="1224358"/>
                  <a:pt x="10820710" y="1205764"/>
                  <a:pt x="10817602" y="1187115"/>
                </a:cubicBezTo>
                <a:cubicBezTo>
                  <a:pt x="10812511" y="1156567"/>
                  <a:pt x="10808770" y="1143768"/>
                  <a:pt x="10801560" y="1114926"/>
                </a:cubicBezTo>
                <a:cubicBezTo>
                  <a:pt x="10806907" y="1072147"/>
                  <a:pt x="10809147" y="1028864"/>
                  <a:pt x="10817602" y="986589"/>
                </a:cubicBezTo>
                <a:cubicBezTo>
                  <a:pt x="10830371" y="922743"/>
                  <a:pt x="10824117" y="960034"/>
                  <a:pt x="10833644" y="874294"/>
                </a:cubicBezTo>
                <a:cubicBezTo>
                  <a:pt x="10830970" y="791410"/>
                  <a:pt x="10832325" y="708298"/>
                  <a:pt x="10825623" y="625642"/>
                </a:cubicBezTo>
                <a:cubicBezTo>
                  <a:pt x="10824256" y="608787"/>
                  <a:pt x="10815268" y="593440"/>
                  <a:pt x="10809581" y="577515"/>
                </a:cubicBezTo>
                <a:cubicBezTo>
                  <a:pt x="10763804" y="449338"/>
                  <a:pt x="10811129" y="580606"/>
                  <a:pt x="10729371" y="417094"/>
                </a:cubicBezTo>
                <a:cubicBezTo>
                  <a:pt x="10710655" y="379663"/>
                  <a:pt x="10693986" y="341136"/>
                  <a:pt x="10673223" y="304800"/>
                </a:cubicBezTo>
                <a:cubicBezTo>
                  <a:pt x="10623154" y="217179"/>
                  <a:pt x="10624807" y="204891"/>
                  <a:pt x="10568949" y="144378"/>
                </a:cubicBezTo>
                <a:cubicBezTo>
                  <a:pt x="10522997" y="94597"/>
                  <a:pt x="10523000" y="91606"/>
                  <a:pt x="10472697" y="64168"/>
                </a:cubicBezTo>
                <a:cubicBezTo>
                  <a:pt x="10456952" y="55580"/>
                  <a:pt x="10441586" y="45777"/>
                  <a:pt x="10424571" y="40105"/>
                </a:cubicBezTo>
                <a:cubicBezTo>
                  <a:pt x="10406570" y="34105"/>
                  <a:pt x="10312209" y="24947"/>
                  <a:pt x="10304255" y="24063"/>
                </a:cubicBezTo>
                <a:cubicBezTo>
                  <a:pt x="10264150" y="26737"/>
                  <a:pt x="10223699" y="26194"/>
                  <a:pt x="10183939" y="32084"/>
                </a:cubicBezTo>
                <a:cubicBezTo>
                  <a:pt x="10151224" y="36931"/>
                  <a:pt x="10120024" y="49218"/>
                  <a:pt x="10087686" y="56147"/>
                </a:cubicBezTo>
                <a:cubicBezTo>
                  <a:pt x="10037934" y="66808"/>
                  <a:pt x="9919662" y="87550"/>
                  <a:pt x="9863097" y="96252"/>
                </a:cubicBezTo>
                <a:cubicBezTo>
                  <a:pt x="9703117" y="120864"/>
                  <a:pt x="9798974" y="106361"/>
                  <a:pt x="9638507" y="120315"/>
                </a:cubicBezTo>
                <a:cubicBezTo>
                  <a:pt x="9431141" y="138347"/>
                  <a:pt x="9771754" y="118064"/>
                  <a:pt x="9405897" y="136357"/>
                </a:cubicBezTo>
                <a:lnTo>
                  <a:pt x="9109118" y="128336"/>
                </a:lnTo>
                <a:cubicBezTo>
                  <a:pt x="9090232" y="127478"/>
                  <a:pt x="9071840" y="121494"/>
                  <a:pt x="9052971" y="120315"/>
                </a:cubicBezTo>
                <a:cubicBezTo>
                  <a:pt x="8943433" y="113469"/>
                  <a:pt x="8833559" y="112381"/>
                  <a:pt x="8724107" y="104273"/>
                </a:cubicBezTo>
                <a:lnTo>
                  <a:pt x="8507539" y="88231"/>
                </a:lnTo>
                <a:cubicBezTo>
                  <a:pt x="8470112" y="85492"/>
                  <a:pt x="8432504" y="84681"/>
                  <a:pt x="8395244" y="80210"/>
                </a:cubicBezTo>
                <a:cubicBezTo>
                  <a:pt x="8328402" y="72189"/>
                  <a:pt x="8261705" y="62846"/>
                  <a:pt x="8194718" y="56147"/>
                </a:cubicBezTo>
                <a:cubicBezTo>
                  <a:pt x="8154723" y="52148"/>
                  <a:pt x="8114523" y="50558"/>
                  <a:pt x="8074402" y="48126"/>
                </a:cubicBezTo>
                <a:cubicBezTo>
                  <a:pt x="7864756" y="35420"/>
                  <a:pt x="7901852" y="39364"/>
                  <a:pt x="7625223" y="32084"/>
                </a:cubicBezTo>
                <a:cubicBezTo>
                  <a:pt x="7593139" y="26737"/>
                  <a:pt x="7561356" y="19078"/>
                  <a:pt x="7528971" y="16042"/>
                </a:cubicBezTo>
                <a:cubicBezTo>
                  <a:pt x="7480993" y="11544"/>
                  <a:pt x="7185671" y="987"/>
                  <a:pt x="7160002" y="0"/>
                </a:cubicBezTo>
                <a:lnTo>
                  <a:pt x="6598528" y="16042"/>
                </a:lnTo>
                <a:cubicBezTo>
                  <a:pt x="6390984" y="25476"/>
                  <a:pt x="6521354" y="30504"/>
                  <a:pt x="6341855" y="56147"/>
                </a:cubicBezTo>
                <a:cubicBezTo>
                  <a:pt x="6304705" y="61454"/>
                  <a:pt x="6267022" y="61964"/>
                  <a:pt x="6229560" y="64168"/>
                </a:cubicBezTo>
                <a:cubicBezTo>
                  <a:pt x="5967656" y="79574"/>
                  <a:pt x="6164183" y="64269"/>
                  <a:pt x="5972886" y="80210"/>
                </a:cubicBezTo>
                <a:lnTo>
                  <a:pt x="5676107" y="72189"/>
                </a:lnTo>
                <a:cubicBezTo>
                  <a:pt x="5643939" y="70876"/>
                  <a:pt x="5612050" y="64168"/>
                  <a:pt x="5579855" y="64168"/>
                </a:cubicBezTo>
                <a:cubicBezTo>
                  <a:pt x="5523644" y="64168"/>
                  <a:pt x="5467595" y="70377"/>
                  <a:pt x="5411413" y="72189"/>
                </a:cubicBezTo>
                <a:lnTo>
                  <a:pt x="5082549" y="80210"/>
                </a:lnTo>
                <a:lnTo>
                  <a:pt x="4785771" y="88231"/>
                </a:lnTo>
                <a:cubicBezTo>
                  <a:pt x="4740318" y="90905"/>
                  <a:pt x="4694944" y="96252"/>
                  <a:pt x="4649413" y="96252"/>
                </a:cubicBezTo>
                <a:cubicBezTo>
                  <a:pt x="4517494" y="96252"/>
                  <a:pt x="4521150" y="94927"/>
                  <a:pt x="4432844" y="80210"/>
                </a:cubicBezTo>
                <a:cubicBezTo>
                  <a:pt x="4381008" y="62931"/>
                  <a:pt x="4424444" y="75447"/>
                  <a:pt x="4328571" y="64168"/>
                </a:cubicBezTo>
                <a:cubicBezTo>
                  <a:pt x="4309794" y="61959"/>
                  <a:pt x="4291269" y="57655"/>
                  <a:pt x="4272423" y="56147"/>
                </a:cubicBezTo>
                <a:cubicBezTo>
                  <a:pt x="4179101" y="48681"/>
                  <a:pt x="3991593" y="43072"/>
                  <a:pt x="3911476" y="40105"/>
                </a:cubicBezTo>
                <a:cubicBezTo>
                  <a:pt x="3804529" y="42779"/>
                  <a:pt x="3697501" y="43194"/>
                  <a:pt x="3590634" y="48126"/>
                </a:cubicBezTo>
                <a:cubicBezTo>
                  <a:pt x="3523649" y="51218"/>
                  <a:pt x="3456931" y="58599"/>
                  <a:pt x="3390107" y="64168"/>
                </a:cubicBezTo>
                <a:cubicBezTo>
                  <a:pt x="3360677" y="66620"/>
                  <a:pt x="3331362" y="70551"/>
                  <a:pt x="3301876" y="72189"/>
                </a:cubicBezTo>
                <a:lnTo>
                  <a:pt x="3157497" y="80210"/>
                </a:lnTo>
                <a:lnTo>
                  <a:pt x="2900823" y="88231"/>
                </a:lnTo>
                <a:lnTo>
                  <a:pt x="2668213" y="96252"/>
                </a:lnTo>
                <a:cubicBezTo>
                  <a:pt x="2603320" y="94841"/>
                  <a:pt x="2384665" y="111592"/>
                  <a:pt x="2259139" y="80210"/>
                </a:cubicBezTo>
                <a:cubicBezTo>
                  <a:pt x="2250937" y="78159"/>
                  <a:pt x="2243097" y="74863"/>
                  <a:pt x="2235076" y="72189"/>
                </a:cubicBezTo>
                <a:lnTo>
                  <a:pt x="1232444" y="80210"/>
                </a:lnTo>
                <a:cubicBezTo>
                  <a:pt x="1189342" y="81127"/>
                  <a:pt x="1146974" y="91659"/>
                  <a:pt x="1104107" y="96252"/>
                </a:cubicBezTo>
                <a:cubicBezTo>
                  <a:pt x="993003" y="108156"/>
                  <a:pt x="911824" y="107830"/>
                  <a:pt x="791286" y="112294"/>
                </a:cubicBezTo>
                <a:cubicBezTo>
                  <a:pt x="707847" y="133154"/>
                  <a:pt x="710881" y="133476"/>
                  <a:pt x="606802" y="152400"/>
                </a:cubicBezTo>
                <a:cubicBezTo>
                  <a:pt x="588201" y="155782"/>
                  <a:pt x="569256" y="157039"/>
                  <a:pt x="550655" y="160421"/>
                </a:cubicBezTo>
                <a:cubicBezTo>
                  <a:pt x="498560" y="169893"/>
                  <a:pt x="536698" y="167014"/>
                  <a:pt x="478465" y="184484"/>
                </a:cubicBezTo>
                <a:cubicBezTo>
                  <a:pt x="465407" y="188401"/>
                  <a:pt x="451728" y="189831"/>
                  <a:pt x="438360" y="192505"/>
                </a:cubicBezTo>
                <a:cubicBezTo>
                  <a:pt x="422318" y="200526"/>
                  <a:pt x="407325" y="211130"/>
                  <a:pt x="390234" y="216568"/>
                </a:cubicBezTo>
                <a:cubicBezTo>
                  <a:pt x="348214" y="229938"/>
                  <a:pt x="261897" y="248652"/>
                  <a:pt x="261897" y="248652"/>
                </a:cubicBezTo>
                <a:cubicBezTo>
                  <a:pt x="253876" y="253999"/>
                  <a:pt x="244651" y="257877"/>
                  <a:pt x="237834" y="264694"/>
                </a:cubicBezTo>
                <a:cubicBezTo>
                  <a:pt x="226497" y="276031"/>
                  <a:pt x="212040" y="308261"/>
                  <a:pt x="205749" y="320842"/>
                </a:cubicBezTo>
                <a:cubicBezTo>
                  <a:pt x="203075" y="331537"/>
                  <a:pt x="199644" y="342070"/>
                  <a:pt x="197728" y="352926"/>
                </a:cubicBezTo>
                <a:cubicBezTo>
                  <a:pt x="182585" y="438738"/>
                  <a:pt x="178238" y="474593"/>
                  <a:pt x="173665" y="561473"/>
                </a:cubicBezTo>
                <a:cubicBezTo>
                  <a:pt x="170149" y="628276"/>
                  <a:pt x="170094" y="695252"/>
                  <a:pt x="165644" y="762000"/>
                </a:cubicBezTo>
                <a:cubicBezTo>
                  <a:pt x="153539" y="943569"/>
                  <a:pt x="152907" y="878365"/>
                  <a:pt x="133560" y="1026694"/>
                </a:cubicBezTo>
                <a:cubicBezTo>
                  <a:pt x="102479" y="1264983"/>
                  <a:pt x="154444" y="911482"/>
                  <a:pt x="117518" y="1219200"/>
                </a:cubicBezTo>
                <a:cubicBezTo>
                  <a:pt x="113956" y="1248880"/>
                  <a:pt x="106823" y="1278021"/>
                  <a:pt x="101476" y="1307431"/>
                </a:cubicBezTo>
                <a:cubicBezTo>
                  <a:pt x="98802" y="1336842"/>
                  <a:pt x="95356" y="1366192"/>
                  <a:pt x="93455" y="1395663"/>
                </a:cubicBezTo>
                <a:cubicBezTo>
                  <a:pt x="89583" y="1455680"/>
                  <a:pt x="88924" y="1559209"/>
                  <a:pt x="77413" y="1628273"/>
                </a:cubicBezTo>
                <a:cubicBezTo>
                  <a:pt x="73361" y="1652588"/>
                  <a:pt x="66718" y="1676400"/>
                  <a:pt x="61371" y="1700463"/>
                </a:cubicBezTo>
                <a:cubicBezTo>
                  <a:pt x="48801" y="1933001"/>
                  <a:pt x="35910" y="2114063"/>
                  <a:pt x="37307" y="2350168"/>
                </a:cubicBezTo>
                <a:cubicBezTo>
                  <a:pt x="43138" y="3335638"/>
                  <a:pt x="0" y="3032721"/>
                  <a:pt x="77413" y="3497178"/>
                </a:cubicBezTo>
                <a:cubicBezTo>
                  <a:pt x="80087" y="3705726"/>
                  <a:pt x="80800" y="3914308"/>
                  <a:pt x="85434" y="4122821"/>
                </a:cubicBezTo>
                <a:cubicBezTo>
                  <a:pt x="86149" y="4155008"/>
                  <a:pt x="88902" y="4187201"/>
                  <a:pt x="93455" y="4219073"/>
                </a:cubicBezTo>
                <a:cubicBezTo>
                  <a:pt x="96941" y="4243476"/>
                  <a:pt x="104150" y="4267200"/>
                  <a:pt x="109497" y="4291263"/>
                </a:cubicBezTo>
                <a:cubicBezTo>
                  <a:pt x="112171" y="4320673"/>
                  <a:pt x="112386" y="4350412"/>
                  <a:pt x="117518" y="4379494"/>
                </a:cubicBezTo>
                <a:cubicBezTo>
                  <a:pt x="120457" y="4396147"/>
                  <a:pt x="130444" y="4411001"/>
                  <a:pt x="133560" y="4427621"/>
                </a:cubicBezTo>
                <a:cubicBezTo>
                  <a:pt x="138512" y="4454031"/>
                  <a:pt x="138441" y="4481145"/>
                  <a:pt x="141581" y="4507831"/>
                </a:cubicBezTo>
                <a:cubicBezTo>
                  <a:pt x="143790" y="4526607"/>
                  <a:pt x="147393" y="4545202"/>
                  <a:pt x="149602" y="4563978"/>
                </a:cubicBezTo>
                <a:cubicBezTo>
                  <a:pt x="152742" y="4590664"/>
                  <a:pt x="154656" y="4617483"/>
                  <a:pt x="157623" y="4644189"/>
                </a:cubicBezTo>
                <a:cubicBezTo>
                  <a:pt x="160003" y="4665613"/>
                  <a:pt x="162970" y="4686968"/>
                  <a:pt x="165644" y="4708357"/>
                </a:cubicBezTo>
                <a:cubicBezTo>
                  <a:pt x="162970" y="4751136"/>
                  <a:pt x="161182" y="4793980"/>
                  <a:pt x="157623" y="4836694"/>
                </a:cubicBezTo>
                <a:cubicBezTo>
                  <a:pt x="153112" y="4890828"/>
                  <a:pt x="143449" y="4934702"/>
                  <a:pt x="133560" y="4989094"/>
                </a:cubicBezTo>
                <a:cubicBezTo>
                  <a:pt x="128213" y="5045241"/>
                  <a:pt x="131197" y="5102819"/>
                  <a:pt x="117518" y="5157536"/>
                </a:cubicBezTo>
                <a:cubicBezTo>
                  <a:pt x="88870" y="5272130"/>
                  <a:pt x="98132" y="5221050"/>
                  <a:pt x="85434" y="5309936"/>
                </a:cubicBezTo>
                <a:cubicBezTo>
                  <a:pt x="82760" y="5355389"/>
                  <a:pt x="80905" y="5400897"/>
                  <a:pt x="77413" y="5446294"/>
                </a:cubicBezTo>
                <a:cubicBezTo>
                  <a:pt x="75556" y="5470434"/>
                  <a:pt x="71159" y="5494337"/>
                  <a:pt x="69392" y="5518484"/>
                </a:cubicBezTo>
                <a:cubicBezTo>
                  <a:pt x="63136" y="5603980"/>
                  <a:pt x="53349" y="5775157"/>
                  <a:pt x="53349" y="5775157"/>
                </a:cubicBezTo>
                <a:cubicBezTo>
                  <a:pt x="50675" y="5991726"/>
                  <a:pt x="45328" y="6208278"/>
                  <a:pt x="45328" y="6424863"/>
                </a:cubicBezTo>
                <a:cubicBezTo>
                  <a:pt x="45328" y="6429521"/>
                  <a:pt x="47359" y="6609447"/>
                  <a:pt x="61371" y="6665494"/>
                </a:cubicBezTo>
                <a:cubicBezTo>
                  <a:pt x="126859" y="6927437"/>
                  <a:pt x="39198" y="6529624"/>
                  <a:pt x="85434" y="6737684"/>
                </a:cubicBezTo>
                <a:cubicBezTo>
                  <a:pt x="87656" y="6747684"/>
                  <a:pt x="96586" y="6797647"/>
                  <a:pt x="101476" y="6809873"/>
                </a:cubicBezTo>
                <a:cubicBezTo>
                  <a:pt x="114166" y="6841598"/>
                  <a:pt x="141895" y="6885312"/>
                  <a:pt x="157623" y="6914147"/>
                </a:cubicBezTo>
                <a:cubicBezTo>
                  <a:pt x="188153" y="6970118"/>
                  <a:pt x="158828" y="6923975"/>
                  <a:pt x="189707" y="6970294"/>
                </a:cubicBezTo>
                <a:cubicBezTo>
                  <a:pt x="192381" y="6980989"/>
                  <a:pt x="193857" y="6992056"/>
                  <a:pt x="197728" y="7002378"/>
                </a:cubicBezTo>
                <a:cubicBezTo>
                  <a:pt x="223396" y="7070824"/>
                  <a:pt x="205858" y="7002756"/>
                  <a:pt x="221792" y="7058526"/>
                </a:cubicBezTo>
                <a:cubicBezTo>
                  <a:pt x="222432" y="7060768"/>
                  <a:pt x="233560" y="7109331"/>
                  <a:pt x="237834" y="7114673"/>
                </a:cubicBezTo>
                <a:cubicBezTo>
                  <a:pt x="243856" y="7122201"/>
                  <a:pt x="254491" y="7124544"/>
                  <a:pt x="261897" y="7130715"/>
                </a:cubicBezTo>
                <a:cubicBezTo>
                  <a:pt x="270611" y="7137977"/>
                  <a:pt x="276730" y="7148185"/>
                  <a:pt x="285960" y="7154778"/>
                </a:cubicBezTo>
                <a:cubicBezTo>
                  <a:pt x="300221" y="7164965"/>
                  <a:pt x="324650" y="7173854"/>
                  <a:pt x="342107" y="7178842"/>
                </a:cubicBezTo>
                <a:cubicBezTo>
                  <a:pt x="358134" y="7183421"/>
                  <a:pt x="399596" y="7193046"/>
                  <a:pt x="414297" y="7194884"/>
                </a:cubicBezTo>
                <a:cubicBezTo>
                  <a:pt x="443601" y="7198547"/>
                  <a:pt x="473177" y="7199644"/>
                  <a:pt x="502528" y="7202905"/>
                </a:cubicBezTo>
                <a:cubicBezTo>
                  <a:pt x="642530" y="7218461"/>
                  <a:pt x="481744" y="7203315"/>
                  <a:pt x="606802" y="7218947"/>
                </a:cubicBezTo>
                <a:cubicBezTo>
                  <a:pt x="633465" y="7222280"/>
                  <a:pt x="660276" y="7224294"/>
                  <a:pt x="687013" y="7226968"/>
                </a:cubicBezTo>
                <a:cubicBezTo>
                  <a:pt x="697708" y="7229642"/>
                  <a:pt x="708336" y="7232598"/>
                  <a:pt x="719097" y="7234989"/>
                </a:cubicBezTo>
                <a:cubicBezTo>
                  <a:pt x="732405" y="7237946"/>
                  <a:pt x="746049" y="7239423"/>
                  <a:pt x="759202" y="7243010"/>
                </a:cubicBezTo>
                <a:cubicBezTo>
                  <a:pt x="775516" y="7247459"/>
                  <a:pt x="790588" y="7256661"/>
                  <a:pt x="807328" y="7259052"/>
                </a:cubicBezTo>
                <a:cubicBezTo>
                  <a:pt x="847118" y="7264736"/>
                  <a:pt x="887494" y="7265191"/>
                  <a:pt x="927644" y="7267073"/>
                </a:cubicBezTo>
                <a:lnTo>
                  <a:pt x="1320676" y="7283115"/>
                </a:lnTo>
                <a:cubicBezTo>
                  <a:pt x="1373619" y="7285597"/>
                  <a:pt x="1489516" y="7294869"/>
                  <a:pt x="1545265" y="7299157"/>
                </a:cubicBezTo>
                <a:cubicBezTo>
                  <a:pt x="1580023" y="7296483"/>
                  <a:pt x="1614948" y="7295460"/>
                  <a:pt x="1649539" y="7291136"/>
                </a:cubicBezTo>
                <a:cubicBezTo>
                  <a:pt x="1657929" y="7290087"/>
                  <a:pt x="1665472" y="7285438"/>
                  <a:pt x="1673602" y="7283115"/>
                </a:cubicBezTo>
                <a:cubicBezTo>
                  <a:pt x="1684202" y="7280087"/>
                  <a:pt x="1695150" y="7278336"/>
                  <a:pt x="1705686" y="7275094"/>
                </a:cubicBezTo>
                <a:cubicBezTo>
                  <a:pt x="1729929" y="7267635"/>
                  <a:pt x="1752517" y="7251559"/>
                  <a:pt x="1777876" y="7251031"/>
                </a:cubicBezTo>
                <a:lnTo>
                  <a:pt x="2162886" y="7243010"/>
                </a:lnTo>
                <a:lnTo>
                  <a:pt x="2235076" y="7234989"/>
                </a:lnTo>
                <a:cubicBezTo>
                  <a:pt x="2267126" y="7231937"/>
                  <a:pt x="2299507" y="7231863"/>
                  <a:pt x="2331328" y="7226968"/>
                </a:cubicBezTo>
                <a:cubicBezTo>
                  <a:pt x="2369164" y="7221147"/>
                  <a:pt x="2406085" y="7210413"/>
                  <a:pt x="2443623" y="7202905"/>
                </a:cubicBezTo>
                <a:cubicBezTo>
                  <a:pt x="2472935" y="7197043"/>
                  <a:pt x="2502417" y="7192058"/>
                  <a:pt x="2531855" y="7186863"/>
                </a:cubicBezTo>
                <a:cubicBezTo>
                  <a:pt x="2547871" y="7184037"/>
                  <a:pt x="2564034" y="7182031"/>
                  <a:pt x="2579981" y="7178842"/>
                </a:cubicBezTo>
                <a:cubicBezTo>
                  <a:pt x="2606718" y="7173495"/>
                  <a:pt x="2633740" y="7169413"/>
                  <a:pt x="2660192" y="7162800"/>
                </a:cubicBezTo>
                <a:cubicBezTo>
                  <a:pt x="2681581" y="7157452"/>
                  <a:pt x="2702368" y="7148328"/>
                  <a:pt x="2724360" y="7146757"/>
                </a:cubicBezTo>
                <a:lnTo>
                  <a:pt x="2836655" y="7138736"/>
                </a:lnTo>
                <a:cubicBezTo>
                  <a:pt x="2903339" y="7116508"/>
                  <a:pt x="2876930" y="7140787"/>
                  <a:pt x="2892802" y="7082589"/>
                </a:cubicBezTo>
                <a:cubicBezTo>
                  <a:pt x="2908625" y="7024572"/>
                  <a:pt x="2917152" y="7051079"/>
                  <a:pt x="2900823" y="70184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473076"/>
            <a:ext cx="1447800" cy="822324"/>
          </a:xfrm>
          <a:solidFill>
            <a:srgbClr val="EAEAEA">
              <a:alpha val="50196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err="1" smtClean="0"/>
              <a:t>Botnet</a:t>
            </a:r>
            <a:r>
              <a:rPr lang="en-US" dirty="0" smtClean="0"/>
              <a:t> Traffic using 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02" name="Picture 2" descr="msbl_unsupervis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568505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91200" y="2286000"/>
            <a:ext cx="3200400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3 GB data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15 clusters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60 computers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50 iterations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9000 processes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50 minutes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6324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Dryad simplifies programming large clusters</a:t>
            </a:r>
          </a:p>
          <a:p>
            <a:r>
              <a:rPr lang="en-US" dirty="0" smtClean="0"/>
              <a:t>DryadLINQ = declarative programming for Dryad jobs</a:t>
            </a:r>
          </a:p>
          <a:p>
            <a:r>
              <a:rPr lang="en-US" dirty="0" smtClean="0"/>
              <a:t>The Large Vector library provides simple mathematical primitives</a:t>
            </a:r>
            <a:br>
              <a:rPr lang="en-US" dirty="0" smtClean="0"/>
            </a:br>
            <a:r>
              <a:rPr lang="en-US" dirty="0" smtClean="0"/>
              <a:t>on top of DryadLINQ</a:t>
            </a:r>
          </a:p>
          <a:p>
            <a:r>
              <a:rPr lang="en-US" dirty="0" err="1" smtClean="0"/>
              <a:t>Matlab</a:t>
            </a:r>
            <a:r>
              <a:rPr lang="en-US" dirty="0" smtClean="0"/>
              <a:t>-style coding for writing distributed numeric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21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4953000"/>
            <a:ext cx="8382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248400" y="2590800"/>
            <a:ext cx="2514600" cy="2282483"/>
            <a:chOff x="2209800" y="1752600"/>
            <a:chExt cx="4953000" cy="4495800"/>
          </a:xfrm>
        </p:grpSpPr>
        <p:sp>
          <p:nvSpPr>
            <p:cNvPr id="7" name="Rectangle 6"/>
            <p:cNvSpPr/>
            <p:nvPr/>
          </p:nvSpPr>
          <p:spPr>
            <a:xfrm>
              <a:off x="2209800" y="1752600"/>
              <a:ext cx="4953000" cy="381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5562600"/>
              <a:ext cx="1371600" cy="6858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5029200"/>
              <a:ext cx="4953000" cy="381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Cluster Services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09800" y="4495800"/>
              <a:ext cx="4953000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Distributed Filesystem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09800" y="3962400"/>
              <a:ext cx="4953000" cy="381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Dryad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3429000"/>
              <a:ext cx="3810000" cy="3810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FF99F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DryadLINQ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38600" y="5562600"/>
              <a:ext cx="1371600" cy="6858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1200" y="5562600"/>
              <a:ext cx="1371600" cy="685800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Win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3400" y="2895600"/>
              <a:ext cx="28194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Large Vector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600" y="2362200"/>
              <a:ext cx="1981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2133600"/>
              <a:ext cx="2743200" cy="609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analysis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09800" y="2743200"/>
              <a:ext cx="19050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9800" y="3276600"/>
              <a:ext cx="914400" cy="533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6082" name="Picture 2" descr="C:\Users\mbudiu\AppData\Local\Microsoft\Windows\Temporary Internet Files\Content.IE5\BHDD9B0Z\MPj0402692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600200"/>
            <a:ext cx="4876802" cy="4820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ounded Rectangle 119"/>
          <p:cNvSpPr/>
          <p:nvPr/>
        </p:nvSpPr>
        <p:spPr>
          <a:xfrm>
            <a:off x="3200400" y="4343400"/>
            <a:ext cx="9144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25146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35814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46482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7150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67818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447800" y="2819400"/>
            <a:ext cx="9906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19389" y="2918213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2895600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2971800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869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380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0200" y="4572000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9" idx="2"/>
            <a:endCxn id="40" idx="0"/>
          </p:cNvCxnSpPr>
          <p:nvPr/>
        </p:nvCxnSpPr>
        <p:spPr>
          <a:xfrm rot="16200000" flipH="1">
            <a:off x="2645430" y="3408853"/>
            <a:ext cx="345093" cy="1676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1" idx="2"/>
            <a:endCxn id="40" idx="0"/>
          </p:cNvCxnSpPr>
          <p:nvPr/>
        </p:nvCxnSpPr>
        <p:spPr>
          <a:xfrm rot="16200000" flipH="1">
            <a:off x="3178830" y="3942253"/>
            <a:ext cx="345093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3" idx="2"/>
            <a:endCxn id="40" idx="0"/>
          </p:cNvCxnSpPr>
          <p:nvPr/>
        </p:nvCxnSpPr>
        <p:spPr>
          <a:xfrm rot="5400000">
            <a:off x="3674130" y="4056553"/>
            <a:ext cx="345093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82" idx="0"/>
          </p:cNvCxnSpPr>
          <p:nvPr/>
        </p:nvCxnSpPr>
        <p:spPr>
          <a:xfrm rot="5400000">
            <a:off x="4969530" y="3523153"/>
            <a:ext cx="268893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83" idx="0"/>
          </p:cNvCxnSpPr>
          <p:nvPr/>
        </p:nvCxnSpPr>
        <p:spPr>
          <a:xfrm rot="16200000" flipH="1">
            <a:off x="6010542" y="3497365"/>
            <a:ext cx="316195" cy="427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84" idx="0"/>
          </p:cNvCxnSpPr>
          <p:nvPr/>
        </p:nvCxnSpPr>
        <p:spPr>
          <a:xfrm rot="16200000" flipH="1">
            <a:off x="7069509" y="3489532"/>
            <a:ext cx="316195" cy="199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16200000" flipH="1">
            <a:off x="2792403" y="2711651"/>
            <a:ext cx="351064" cy="620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77580" y="2726745"/>
            <a:ext cx="328451" cy="925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16200000" flipH="1">
            <a:off x="4898446" y="2766269"/>
            <a:ext cx="404651" cy="640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6008126" y="2725527"/>
            <a:ext cx="357349" cy="405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88457" y="2696329"/>
            <a:ext cx="357349" cy="989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63351" y="1131174"/>
            <a:ext cx="404651" cy="3276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73030" y="1131024"/>
            <a:ext cx="357349" cy="32295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53361" y="1160222"/>
            <a:ext cx="357349" cy="31712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76600" y="4419600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50256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581532" y="4911151"/>
            <a:ext cx="189169" cy="3988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</p:cNvCxnSpPr>
          <p:nvPr/>
        </p:nvCxnSpPr>
        <p:spPr>
          <a:xfrm rot="16200000" flipH="1">
            <a:off x="4101925" y="50367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</p:cNvCxnSpPr>
          <p:nvPr/>
        </p:nvCxnSpPr>
        <p:spPr>
          <a:xfrm rot="5400000">
            <a:off x="4921947" y="4872546"/>
            <a:ext cx="751468" cy="98419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05000" y="1295400"/>
          <a:ext cx="5188348" cy="747713"/>
        </p:xfrm>
        <a:graphic>
          <a:graphicData uri="http://schemas.openxmlformats.org/presentationml/2006/ole">
            <p:oleObj spid="_x0000_s45058" name="Equation" r:id="rId3" imgW="1854000" imgH="266400" progId="Equation.3">
              <p:embed/>
            </p:oleObj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1600200" y="3657600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7" idx="2"/>
            <a:endCxn id="61" idx="0"/>
          </p:cNvCxnSpPr>
          <p:nvPr/>
        </p:nvCxnSpPr>
        <p:spPr>
          <a:xfrm rot="16200000" flipH="1">
            <a:off x="2861530" y="3472554"/>
            <a:ext cx="322480" cy="4761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2667000" y="3657600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8" idx="2"/>
            <a:endCxn id="63" idx="0"/>
          </p:cNvCxnSpPr>
          <p:nvPr/>
        </p:nvCxnSpPr>
        <p:spPr>
          <a:xfrm rot="5400000">
            <a:off x="3864630" y="3485053"/>
            <a:ext cx="345093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3657600" y="3657600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" idx="2"/>
            <a:endCxn id="59" idx="0"/>
          </p:cNvCxnSpPr>
          <p:nvPr/>
        </p:nvCxnSpPr>
        <p:spPr>
          <a:xfrm rot="16200000" flipH="1">
            <a:off x="1803875" y="3481698"/>
            <a:ext cx="316195" cy="3560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4724400" y="3657600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791200" y="3657600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858000" y="3657600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2" idx="2"/>
            <a:endCxn id="12" idx="0"/>
          </p:cNvCxnSpPr>
          <p:nvPr/>
        </p:nvCxnSpPr>
        <p:spPr>
          <a:xfrm rot="16200000" flipH="1">
            <a:off x="5198130" y="3980353"/>
            <a:ext cx="497493" cy="685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12" idx="0"/>
          </p:cNvCxnSpPr>
          <p:nvPr/>
        </p:nvCxnSpPr>
        <p:spPr>
          <a:xfrm rot="5400000">
            <a:off x="5731530" y="4132753"/>
            <a:ext cx="497493" cy="381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2"/>
            <a:endCxn id="12" idx="0"/>
          </p:cNvCxnSpPr>
          <p:nvPr/>
        </p:nvCxnSpPr>
        <p:spPr>
          <a:xfrm rot="5400000">
            <a:off x="6264930" y="3599353"/>
            <a:ext cx="497493" cy="1447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137160"/>
            <a:ext cx="5280660" cy="6583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274638"/>
            <a:ext cx="3962400" cy="792162"/>
          </a:xfrm>
        </p:spPr>
        <p:txBody>
          <a:bodyPr/>
          <a:lstStyle/>
          <a:p>
            <a:r>
              <a:rPr lang="en-US" dirty="0" smtClean="0"/>
              <a:t>EM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2226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AutoShape 6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AutoShape 8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AutoShape 10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AutoShape 1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AutoShape 1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AutoShape 16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2" name="AutoShape 18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4" name="AutoShape 20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6" name="AutoShape 2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486400" y="4038600"/>
            <a:ext cx="1828800" cy="1752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981200" y="685800"/>
            <a:ext cx="31242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048000" y="990600"/>
            <a:ext cx="858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 stage</a:t>
            </a:r>
            <a:endParaRPr lang="en-US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5410200"/>
            <a:ext cx="106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Input size</a:t>
            </a:r>
            <a:endParaRPr lang="en-US" i="1" dirty="0"/>
          </a:p>
        </p:txBody>
      </p:sp>
      <p:sp>
        <p:nvSpPr>
          <p:cNvPr id="23" name="Freeform 22"/>
          <p:cNvSpPr/>
          <p:nvPr/>
        </p:nvSpPr>
        <p:spPr>
          <a:xfrm>
            <a:off x="1742089" y="1851135"/>
            <a:ext cx="2963917" cy="1102272"/>
          </a:xfrm>
          <a:custGeom>
            <a:avLst/>
            <a:gdLst>
              <a:gd name="connsiteX0" fmla="*/ 1008994 w 2963917"/>
              <a:gd name="connsiteY0" fmla="*/ 119555 h 1102272"/>
              <a:gd name="connsiteX1" fmla="*/ 480849 w 2963917"/>
              <a:gd name="connsiteY1" fmla="*/ 24962 h 1102272"/>
              <a:gd name="connsiteX2" fmla="*/ 70945 w 2963917"/>
              <a:gd name="connsiteY2" fmla="*/ 269327 h 1102272"/>
              <a:gd name="connsiteX3" fmla="*/ 204952 w 2963917"/>
              <a:gd name="connsiteY3" fmla="*/ 529458 h 1102272"/>
              <a:gd name="connsiteX4" fmla="*/ 1300656 w 2963917"/>
              <a:gd name="connsiteY4" fmla="*/ 1033955 h 1102272"/>
              <a:gd name="connsiteX5" fmla="*/ 1679028 w 2963917"/>
              <a:gd name="connsiteY5" fmla="*/ 939362 h 1102272"/>
              <a:gd name="connsiteX6" fmla="*/ 2136228 w 2963917"/>
              <a:gd name="connsiteY6" fmla="*/ 521575 h 1102272"/>
              <a:gd name="connsiteX7" fmla="*/ 2814145 w 2963917"/>
              <a:gd name="connsiteY7" fmla="*/ 434865 h 1102272"/>
              <a:gd name="connsiteX8" fmla="*/ 2948152 w 2963917"/>
              <a:gd name="connsiteY8" fmla="*/ 182617 h 1102272"/>
              <a:gd name="connsiteX9" fmla="*/ 2719552 w 2963917"/>
              <a:gd name="connsiteY9" fmla="*/ 40727 h 1102272"/>
              <a:gd name="connsiteX10" fmla="*/ 2104697 w 2963917"/>
              <a:gd name="connsiteY10" fmla="*/ 88024 h 1102272"/>
              <a:gd name="connsiteX11" fmla="*/ 1970690 w 2963917"/>
              <a:gd name="connsiteY11" fmla="*/ 371803 h 1102272"/>
              <a:gd name="connsiteX12" fmla="*/ 1608083 w 2963917"/>
              <a:gd name="connsiteY12" fmla="*/ 568872 h 1102272"/>
              <a:gd name="connsiteX13" fmla="*/ 1143001 w 2963917"/>
              <a:gd name="connsiteY13" fmla="*/ 419099 h 1102272"/>
              <a:gd name="connsiteX14" fmla="*/ 1008994 w 2963917"/>
              <a:gd name="connsiteY14" fmla="*/ 119555 h 110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63917" h="1102272">
                <a:moveTo>
                  <a:pt x="1008994" y="119555"/>
                </a:moveTo>
                <a:cubicBezTo>
                  <a:pt x="898635" y="53866"/>
                  <a:pt x="637191" y="0"/>
                  <a:pt x="480849" y="24962"/>
                </a:cubicBezTo>
                <a:cubicBezTo>
                  <a:pt x="324508" y="49924"/>
                  <a:pt x="116928" y="185244"/>
                  <a:pt x="70945" y="269327"/>
                </a:cubicBezTo>
                <a:cubicBezTo>
                  <a:pt x="24962" y="353410"/>
                  <a:pt x="0" y="402020"/>
                  <a:pt x="204952" y="529458"/>
                </a:cubicBezTo>
                <a:cubicBezTo>
                  <a:pt x="409904" y="656896"/>
                  <a:pt x="1054977" y="965638"/>
                  <a:pt x="1300656" y="1033955"/>
                </a:cubicBezTo>
                <a:cubicBezTo>
                  <a:pt x="1546335" y="1102272"/>
                  <a:pt x="1539766" y="1024759"/>
                  <a:pt x="1679028" y="939362"/>
                </a:cubicBezTo>
                <a:cubicBezTo>
                  <a:pt x="1818290" y="853965"/>
                  <a:pt x="1947042" y="605658"/>
                  <a:pt x="2136228" y="521575"/>
                </a:cubicBezTo>
                <a:cubicBezTo>
                  <a:pt x="2325414" y="437492"/>
                  <a:pt x="2678824" y="491358"/>
                  <a:pt x="2814145" y="434865"/>
                </a:cubicBezTo>
                <a:cubicBezTo>
                  <a:pt x="2949466" y="378372"/>
                  <a:pt x="2963917" y="248306"/>
                  <a:pt x="2948152" y="182617"/>
                </a:cubicBezTo>
                <a:cubicBezTo>
                  <a:pt x="2932387" y="116928"/>
                  <a:pt x="2860128" y="56492"/>
                  <a:pt x="2719552" y="40727"/>
                </a:cubicBezTo>
                <a:cubicBezTo>
                  <a:pt x="2578976" y="24962"/>
                  <a:pt x="2229507" y="32845"/>
                  <a:pt x="2104697" y="88024"/>
                </a:cubicBezTo>
                <a:cubicBezTo>
                  <a:pt x="1979887" y="143203"/>
                  <a:pt x="2053459" y="291662"/>
                  <a:pt x="1970690" y="371803"/>
                </a:cubicBezTo>
                <a:cubicBezTo>
                  <a:pt x="1887921" y="451944"/>
                  <a:pt x="1746031" y="560989"/>
                  <a:pt x="1608083" y="568872"/>
                </a:cubicBezTo>
                <a:cubicBezTo>
                  <a:pt x="1470135" y="576755"/>
                  <a:pt x="1244163" y="492672"/>
                  <a:pt x="1143001" y="419099"/>
                </a:cubicBezTo>
                <a:cubicBezTo>
                  <a:pt x="1041839" y="345527"/>
                  <a:pt x="1119353" y="185244"/>
                  <a:pt x="1008994" y="1195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2768162" y="1828800"/>
            <a:ext cx="2938955" cy="2255783"/>
          </a:xfrm>
          <a:custGeom>
            <a:avLst/>
            <a:gdLst>
              <a:gd name="connsiteX0" fmla="*/ 1008994 w 2963917"/>
              <a:gd name="connsiteY0" fmla="*/ 119555 h 1102272"/>
              <a:gd name="connsiteX1" fmla="*/ 480849 w 2963917"/>
              <a:gd name="connsiteY1" fmla="*/ 24962 h 1102272"/>
              <a:gd name="connsiteX2" fmla="*/ 70945 w 2963917"/>
              <a:gd name="connsiteY2" fmla="*/ 269327 h 1102272"/>
              <a:gd name="connsiteX3" fmla="*/ 204952 w 2963917"/>
              <a:gd name="connsiteY3" fmla="*/ 529458 h 1102272"/>
              <a:gd name="connsiteX4" fmla="*/ 1300656 w 2963917"/>
              <a:gd name="connsiteY4" fmla="*/ 1033955 h 1102272"/>
              <a:gd name="connsiteX5" fmla="*/ 1679028 w 2963917"/>
              <a:gd name="connsiteY5" fmla="*/ 939362 h 1102272"/>
              <a:gd name="connsiteX6" fmla="*/ 2136228 w 2963917"/>
              <a:gd name="connsiteY6" fmla="*/ 521575 h 1102272"/>
              <a:gd name="connsiteX7" fmla="*/ 2814145 w 2963917"/>
              <a:gd name="connsiteY7" fmla="*/ 434865 h 1102272"/>
              <a:gd name="connsiteX8" fmla="*/ 2948152 w 2963917"/>
              <a:gd name="connsiteY8" fmla="*/ 182617 h 1102272"/>
              <a:gd name="connsiteX9" fmla="*/ 2719552 w 2963917"/>
              <a:gd name="connsiteY9" fmla="*/ 40727 h 1102272"/>
              <a:gd name="connsiteX10" fmla="*/ 2104697 w 2963917"/>
              <a:gd name="connsiteY10" fmla="*/ 88024 h 1102272"/>
              <a:gd name="connsiteX11" fmla="*/ 1970690 w 2963917"/>
              <a:gd name="connsiteY11" fmla="*/ 371803 h 1102272"/>
              <a:gd name="connsiteX12" fmla="*/ 1608083 w 2963917"/>
              <a:gd name="connsiteY12" fmla="*/ 568872 h 1102272"/>
              <a:gd name="connsiteX13" fmla="*/ 1143001 w 2963917"/>
              <a:gd name="connsiteY13" fmla="*/ 419099 h 1102272"/>
              <a:gd name="connsiteX14" fmla="*/ 1008994 w 2963917"/>
              <a:gd name="connsiteY14" fmla="*/ 119555 h 1102272"/>
              <a:gd name="connsiteX0" fmla="*/ 856594 w 2963917"/>
              <a:gd name="connsiteY0" fmla="*/ 119555 h 1102272"/>
              <a:gd name="connsiteX1" fmla="*/ 480849 w 2963917"/>
              <a:gd name="connsiteY1" fmla="*/ 24962 h 1102272"/>
              <a:gd name="connsiteX2" fmla="*/ 70945 w 2963917"/>
              <a:gd name="connsiteY2" fmla="*/ 269327 h 1102272"/>
              <a:gd name="connsiteX3" fmla="*/ 204952 w 2963917"/>
              <a:gd name="connsiteY3" fmla="*/ 529458 h 1102272"/>
              <a:gd name="connsiteX4" fmla="*/ 1300656 w 2963917"/>
              <a:gd name="connsiteY4" fmla="*/ 1033955 h 1102272"/>
              <a:gd name="connsiteX5" fmla="*/ 1679028 w 2963917"/>
              <a:gd name="connsiteY5" fmla="*/ 939362 h 1102272"/>
              <a:gd name="connsiteX6" fmla="*/ 2136228 w 2963917"/>
              <a:gd name="connsiteY6" fmla="*/ 521575 h 1102272"/>
              <a:gd name="connsiteX7" fmla="*/ 2814145 w 2963917"/>
              <a:gd name="connsiteY7" fmla="*/ 434865 h 1102272"/>
              <a:gd name="connsiteX8" fmla="*/ 2948152 w 2963917"/>
              <a:gd name="connsiteY8" fmla="*/ 182617 h 1102272"/>
              <a:gd name="connsiteX9" fmla="*/ 2719552 w 2963917"/>
              <a:gd name="connsiteY9" fmla="*/ 40727 h 1102272"/>
              <a:gd name="connsiteX10" fmla="*/ 2104697 w 2963917"/>
              <a:gd name="connsiteY10" fmla="*/ 88024 h 1102272"/>
              <a:gd name="connsiteX11" fmla="*/ 1970690 w 2963917"/>
              <a:gd name="connsiteY11" fmla="*/ 371803 h 1102272"/>
              <a:gd name="connsiteX12" fmla="*/ 1608083 w 2963917"/>
              <a:gd name="connsiteY12" fmla="*/ 568872 h 1102272"/>
              <a:gd name="connsiteX13" fmla="*/ 1143001 w 2963917"/>
              <a:gd name="connsiteY13" fmla="*/ 419099 h 1102272"/>
              <a:gd name="connsiteX14" fmla="*/ 856594 w 2963917"/>
              <a:gd name="connsiteY14" fmla="*/ 119555 h 1102272"/>
              <a:gd name="connsiteX0" fmla="*/ 831632 w 2938955"/>
              <a:gd name="connsiteY0" fmla="*/ 119555 h 2245272"/>
              <a:gd name="connsiteX1" fmla="*/ 455887 w 2938955"/>
              <a:gd name="connsiteY1" fmla="*/ 24962 h 2245272"/>
              <a:gd name="connsiteX2" fmla="*/ 45983 w 2938955"/>
              <a:gd name="connsiteY2" fmla="*/ 269327 h 2245272"/>
              <a:gd name="connsiteX3" fmla="*/ 179990 w 2938955"/>
              <a:gd name="connsiteY3" fmla="*/ 529458 h 2245272"/>
              <a:gd name="connsiteX4" fmla="*/ 1123294 w 2938955"/>
              <a:gd name="connsiteY4" fmla="*/ 2176955 h 2245272"/>
              <a:gd name="connsiteX5" fmla="*/ 1654066 w 2938955"/>
              <a:gd name="connsiteY5" fmla="*/ 939362 h 2245272"/>
              <a:gd name="connsiteX6" fmla="*/ 2111266 w 2938955"/>
              <a:gd name="connsiteY6" fmla="*/ 521575 h 2245272"/>
              <a:gd name="connsiteX7" fmla="*/ 2789183 w 2938955"/>
              <a:gd name="connsiteY7" fmla="*/ 434865 h 2245272"/>
              <a:gd name="connsiteX8" fmla="*/ 2923190 w 2938955"/>
              <a:gd name="connsiteY8" fmla="*/ 182617 h 2245272"/>
              <a:gd name="connsiteX9" fmla="*/ 2694590 w 2938955"/>
              <a:gd name="connsiteY9" fmla="*/ 40727 h 2245272"/>
              <a:gd name="connsiteX10" fmla="*/ 2079735 w 2938955"/>
              <a:gd name="connsiteY10" fmla="*/ 88024 h 2245272"/>
              <a:gd name="connsiteX11" fmla="*/ 1945728 w 2938955"/>
              <a:gd name="connsiteY11" fmla="*/ 371803 h 2245272"/>
              <a:gd name="connsiteX12" fmla="*/ 1583121 w 2938955"/>
              <a:gd name="connsiteY12" fmla="*/ 568872 h 2245272"/>
              <a:gd name="connsiteX13" fmla="*/ 1118039 w 2938955"/>
              <a:gd name="connsiteY13" fmla="*/ 419099 h 2245272"/>
              <a:gd name="connsiteX14" fmla="*/ 831632 w 2938955"/>
              <a:gd name="connsiteY14" fmla="*/ 119555 h 2245272"/>
              <a:gd name="connsiteX0" fmla="*/ 831632 w 2938955"/>
              <a:gd name="connsiteY0" fmla="*/ 119555 h 2343588"/>
              <a:gd name="connsiteX1" fmla="*/ 455887 w 2938955"/>
              <a:gd name="connsiteY1" fmla="*/ 24962 h 2343588"/>
              <a:gd name="connsiteX2" fmla="*/ 45983 w 2938955"/>
              <a:gd name="connsiteY2" fmla="*/ 269327 h 2343588"/>
              <a:gd name="connsiteX3" fmla="*/ 179990 w 2938955"/>
              <a:gd name="connsiteY3" fmla="*/ 529458 h 2343588"/>
              <a:gd name="connsiteX4" fmla="*/ 1123294 w 2938955"/>
              <a:gd name="connsiteY4" fmla="*/ 2176955 h 2343588"/>
              <a:gd name="connsiteX5" fmla="*/ 1456997 w 2938955"/>
              <a:gd name="connsiteY5" fmla="*/ 1529255 h 2343588"/>
              <a:gd name="connsiteX6" fmla="*/ 1654066 w 2938955"/>
              <a:gd name="connsiteY6" fmla="*/ 939362 h 2343588"/>
              <a:gd name="connsiteX7" fmla="*/ 2111266 w 2938955"/>
              <a:gd name="connsiteY7" fmla="*/ 521575 h 2343588"/>
              <a:gd name="connsiteX8" fmla="*/ 2789183 w 2938955"/>
              <a:gd name="connsiteY8" fmla="*/ 434865 h 2343588"/>
              <a:gd name="connsiteX9" fmla="*/ 2923190 w 2938955"/>
              <a:gd name="connsiteY9" fmla="*/ 182617 h 2343588"/>
              <a:gd name="connsiteX10" fmla="*/ 2694590 w 2938955"/>
              <a:gd name="connsiteY10" fmla="*/ 40727 h 2343588"/>
              <a:gd name="connsiteX11" fmla="*/ 2079735 w 2938955"/>
              <a:gd name="connsiteY11" fmla="*/ 88024 h 2343588"/>
              <a:gd name="connsiteX12" fmla="*/ 1945728 w 2938955"/>
              <a:gd name="connsiteY12" fmla="*/ 371803 h 2343588"/>
              <a:gd name="connsiteX13" fmla="*/ 1583121 w 2938955"/>
              <a:gd name="connsiteY13" fmla="*/ 568872 h 2343588"/>
              <a:gd name="connsiteX14" fmla="*/ 1118039 w 2938955"/>
              <a:gd name="connsiteY14" fmla="*/ 419099 h 2343588"/>
              <a:gd name="connsiteX15" fmla="*/ 831632 w 2938955"/>
              <a:gd name="connsiteY15" fmla="*/ 119555 h 2343588"/>
              <a:gd name="connsiteX0" fmla="*/ 831632 w 2938955"/>
              <a:gd name="connsiteY0" fmla="*/ 119555 h 2381688"/>
              <a:gd name="connsiteX1" fmla="*/ 455887 w 2938955"/>
              <a:gd name="connsiteY1" fmla="*/ 24962 h 2381688"/>
              <a:gd name="connsiteX2" fmla="*/ 45983 w 2938955"/>
              <a:gd name="connsiteY2" fmla="*/ 269327 h 2381688"/>
              <a:gd name="connsiteX3" fmla="*/ 179990 w 2938955"/>
              <a:gd name="connsiteY3" fmla="*/ 529458 h 2381688"/>
              <a:gd name="connsiteX4" fmla="*/ 1123294 w 2938955"/>
              <a:gd name="connsiteY4" fmla="*/ 2176955 h 2381688"/>
              <a:gd name="connsiteX5" fmla="*/ 1761797 w 2938955"/>
              <a:gd name="connsiteY5" fmla="*/ 1757855 h 2381688"/>
              <a:gd name="connsiteX6" fmla="*/ 1654066 w 2938955"/>
              <a:gd name="connsiteY6" fmla="*/ 939362 h 2381688"/>
              <a:gd name="connsiteX7" fmla="*/ 2111266 w 2938955"/>
              <a:gd name="connsiteY7" fmla="*/ 521575 h 2381688"/>
              <a:gd name="connsiteX8" fmla="*/ 2789183 w 2938955"/>
              <a:gd name="connsiteY8" fmla="*/ 434865 h 2381688"/>
              <a:gd name="connsiteX9" fmla="*/ 2923190 w 2938955"/>
              <a:gd name="connsiteY9" fmla="*/ 182617 h 2381688"/>
              <a:gd name="connsiteX10" fmla="*/ 2694590 w 2938955"/>
              <a:gd name="connsiteY10" fmla="*/ 40727 h 2381688"/>
              <a:gd name="connsiteX11" fmla="*/ 2079735 w 2938955"/>
              <a:gd name="connsiteY11" fmla="*/ 88024 h 2381688"/>
              <a:gd name="connsiteX12" fmla="*/ 1945728 w 2938955"/>
              <a:gd name="connsiteY12" fmla="*/ 371803 h 2381688"/>
              <a:gd name="connsiteX13" fmla="*/ 1583121 w 2938955"/>
              <a:gd name="connsiteY13" fmla="*/ 568872 h 2381688"/>
              <a:gd name="connsiteX14" fmla="*/ 1118039 w 2938955"/>
              <a:gd name="connsiteY14" fmla="*/ 419099 h 2381688"/>
              <a:gd name="connsiteX15" fmla="*/ 831632 w 2938955"/>
              <a:gd name="connsiteY15" fmla="*/ 119555 h 2381688"/>
              <a:gd name="connsiteX0" fmla="*/ 831632 w 2938955"/>
              <a:gd name="connsiteY0" fmla="*/ 119555 h 2255782"/>
              <a:gd name="connsiteX1" fmla="*/ 455887 w 2938955"/>
              <a:gd name="connsiteY1" fmla="*/ 24962 h 2255782"/>
              <a:gd name="connsiteX2" fmla="*/ 45983 w 2938955"/>
              <a:gd name="connsiteY2" fmla="*/ 269327 h 2255782"/>
              <a:gd name="connsiteX3" fmla="*/ 179990 w 2938955"/>
              <a:gd name="connsiteY3" fmla="*/ 529458 h 2255782"/>
              <a:gd name="connsiteX4" fmla="*/ 574128 w 2938955"/>
              <a:gd name="connsiteY4" fmla="*/ 1284890 h 2255782"/>
              <a:gd name="connsiteX5" fmla="*/ 1123294 w 2938955"/>
              <a:gd name="connsiteY5" fmla="*/ 2176955 h 2255782"/>
              <a:gd name="connsiteX6" fmla="*/ 1761797 w 2938955"/>
              <a:gd name="connsiteY6" fmla="*/ 1757855 h 2255782"/>
              <a:gd name="connsiteX7" fmla="*/ 1654066 w 2938955"/>
              <a:gd name="connsiteY7" fmla="*/ 939362 h 2255782"/>
              <a:gd name="connsiteX8" fmla="*/ 2111266 w 2938955"/>
              <a:gd name="connsiteY8" fmla="*/ 521575 h 2255782"/>
              <a:gd name="connsiteX9" fmla="*/ 2789183 w 2938955"/>
              <a:gd name="connsiteY9" fmla="*/ 434865 h 2255782"/>
              <a:gd name="connsiteX10" fmla="*/ 2923190 w 2938955"/>
              <a:gd name="connsiteY10" fmla="*/ 182617 h 2255782"/>
              <a:gd name="connsiteX11" fmla="*/ 2694590 w 2938955"/>
              <a:gd name="connsiteY11" fmla="*/ 40727 h 2255782"/>
              <a:gd name="connsiteX12" fmla="*/ 2079735 w 2938955"/>
              <a:gd name="connsiteY12" fmla="*/ 88024 h 2255782"/>
              <a:gd name="connsiteX13" fmla="*/ 1945728 w 2938955"/>
              <a:gd name="connsiteY13" fmla="*/ 371803 h 2255782"/>
              <a:gd name="connsiteX14" fmla="*/ 1583121 w 2938955"/>
              <a:gd name="connsiteY14" fmla="*/ 568872 h 2255782"/>
              <a:gd name="connsiteX15" fmla="*/ 1118039 w 2938955"/>
              <a:gd name="connsiteY15" fmla="*/ 419099 h 2255782"/>
              <a:gd name="connsiteX16" fmla="*/ 831632 w 2938955"/>
              <a:gd name="connsiteY16" fmla="*/ 119555 h 2255782"/>
              <a:gd name="connsiteX0" fmla="*/ 831632 w 2938955"/>
              <a:gd name="connsiteY0" fmla="*/ 119555 h 2293882"/>
              <a:gd name="connsiteX1" fmla="*/ 455887 w 2938955"/>
              <a:gd name="connsiteY1" fmla="*/ 24962 h 2293882"/>
              <a:gd name="connsiteX2" fmla="*/ 45983 w 2938955"/>
              <a:gd name="connsiteY2" fmla="*/ 269327 h 2293882"/>
              <a:gd name="connsiteX3" fmla="*/ 179990 w 2938955"/>
              <a:gd name="connsiteY3" fmla="*/ 529458 h 2293882"/>
              <a:gd name="connsiteX4" fmla="*/ 574128 w 2938955"/>
              <a:gd name="connsiteY4" fmla="*/ 1284890 h 2293882"/>
              <a:gd name="connsiteX5" fmla="*/ 878928 w 2938955"/>
              <a:gd name="connsiteY5" fmla="*/ 1056290 h 2293882"/>
              <a:gd name="connsiteX6" fmla="*/ 1123294 w 2938955"/>
              <a:gd name="connsiteY6" fmla="*/ 2176955 h 2293882"/>
              <a:gd name="connsiteX7" fmla="*/ 1761797 w 2938955"/>
              <a:gd name="connsiteY7" fmla="*/ 1757855 h 2293882"/>
              <a:gd name="connsiteX8" fmla="*/ 1654066 w 2938955"/>
              <a:gd name="connsiteY8" fmla="*/ 939362 h 2293882"/>
              <a:gd name="connsiteX9" fmla="*/ 2111266 w 2938955"/>
              <a:gd name="connsiteY9" fmla="*/ 521575 h 2293882"/>
              <a:gd name="connsiteX10" fmla="*/ 2789183 w 2938955"/>
              <a:gd name="connsiteY10" fmla="*/ 434865 h 2293882"/>
              <a:gd name="connsiteX11" fmla="*/ 2923190 w 2938955"/>
              <a:gd name="connsiteY11" fmla="*/ 182617 h 2293882"/>
              <a:gd name="connsiteX12" fmla="*/ 2694590 w 2938955"/>
              <a:gd name="connsiteY12" fmla="*/ 40727 h 2293882"/>
              <a:gd name="connsiteX13" fmla="*/ 2079735 w 2938955"/>
              <a:gd name="connsiteY13" fmla="*/ 88024 h 2293882"/>
              <a:gd name="connsiteX14" fmla="*/ 1945728 w 2938955"/>
              <a:gd name="connsiteY14" fmla="*/ 371803 h 2293882"/>
              <a:gd name="connsiteX15" fmla="*/ 1583121 w 2938955"/>
              <a:gd name="connsiteY15" fmla="*/ 568872 h 2293882"/>
              <a:gd name="connsiteX16" fmla="*/ 1118039 w 2938955"/>
              <a:gd name="connsiteY16" fmla="*/ 419099 h 2293882"/>
              <a:gd name="connsiteX17" fmla="*/ 831632 w 2938955"/>
              <a:gd name="connsiteY17" fmla="*/ 119555 h 2293882"/>
              <a:gd name="connsiteX0" fmla="*/ 831632 w 2938955"/>
              <a:gd name="connsiteY0" fmla="*/ 119555 h 2293882"/>
              <a:gd name="connsiteX1" fmla="*/ 455887 w 2938955"/>
              <a:gd name="connsiteY1" fmla="*/ 24962 h 2293882"/>
              <a:gd name="connsiteX2" fmla="*/ 45983 w 2938955"/>
              <a:gd name="connsiteY2" fmla="*/ 269327 h 2293882"/>
              <a:gd name="connsiteX3" fmla="*/ 179990 w 2938955"/>
              <a:gd name="connsiteY3" fmla="*/ 529458 h 2293882"/>
              <a:gd name="connsiteX4" fmla="*/ 726528 w 2938955"/>
              <a:gd name="connsiteY4" fmla="*/ 675290 h 2293882"/>
              <a:gd name="connsiteX5" fmla="*/ 878928 w 2938955"/>
              <a:gd name="connsiteY5" fmla="*/ 1056290 h 2293882"/>
              <a:gd name="connsiteX6" fmla="*/ 1123294 w 2938955"/>
              <a:gd name="connsiteY6" fmla="*/ 2176955 h 2293882"/>
              <a:gd name="connsiteX7" fmla="*/ 1761797 w 2938955"/>
              <a:gd name="connsiteY7" fmla="*/ 1757855 h 2293882"/>
              <a:gd name="connsiteX8" fmla="*/ 1654066 w 2938955"/>
              <a:gd name="connsiteY8" fmla="*/ 939362 h 2293882"/>
              <a:gd name="connsiteX9" fmla="*/ 2111266 w 2938955"/>
              <a:gd name="connsiteY9" fmla="*/ 521575 h 2293882"/>
              <a:gd name="connsiteX10" fmla="*/ 2789183 w 2938955"/>
              <a:gd name="connsiteY10" fmla="*/ 434865 h 2293882"/>
              <a:gd name="connsiteX11" fmla="*/ 2923190 w 2938955"/>
              <a:gd name="connsiteY11" fmla="*/ 182617 h 2293882"/>
              <a:gd name="connsiteX12" fmla="*/ 2694590 w 2938955"/>
              <a:gd name="connsiteY12" fmla="*/ 40727 h 2293882"/>
              <a:gd name="connsiteX13" fmla="*/ 2079735 w 2938955"/>
              <a:gd name="connsiteY13" fmla="*/ 88024 h 2293882"/>
              <a:gd name="connsiteX14" fmla="*/ 1945728 w 2938955"/>
              <a:gd name="connsiteY14" fmla="*/ 371803 h 2293882"/>
              <a:gd name="connsiteX15" fmla="*/ 1583121 w 2938955"/>
              <a:gd name="connsiteY15" fmla="*/ 568872 h 2293882"/>
              <a:gd name="connsiteX16" fmla="*/ 1118039 w 2938955"/>
              <a:gd name="connsiteY16" fmla="*/ 419099 h 2293882"/>
              <a:gd name="connsiteX17" fmla="*/ 831632 w 2938955"/>
              <a:gd name="connsiteY17" fmla="*/ 119555 h 2293882"/>
              <a:gd name="connsiteX0" fmla="*/ 831632 w 2938955"/>
              <a:gd name="connsiteY0" fmla="*/ 119555 h 2293882"/>
              <a:gd name="connsiteX1" fmla="*/ 455887 w 2938955"/>
              <a:gd name="connsiteY1" fmla="*/ 24962 h 2293882"/>
              <a:gd name="connsiteX2" fmla="*/ 45983 w 2938955"/>
              <a:gd name="connsiteY2" fmla="*/ 269327 h 2293882"/>
              <a:gd name="connsiteX3" fmla="*/ 179990 w 2938955"/>
              <a:gd name="connsiteY3" fmla="*/ 529458 h 2293882"/>
              <a:gd name="connsiteX4" fmla="*/ 726528 w 2938955"/>
              <a:gd name="connsiteY4" fmla="*/ 675290 h 2293882"/>
              <a:gd name="connsiteX5" fmla="*/ 878928 w 2938955"/>
              <a:gd name="connsiteY5" fmla="*/ 1056290 h 2293882"/>
              <a:gd name="connsiteX6" fmla="*/ 970894 w 2938955"/>
              <a:gd name="connsiteY6" fmla="*/ 2176955 h 2293882"/>
              <a:gd name="connsiteX7" fmla="*/ 1761797 w 2938955"/>
              <a:gd name="connsiteY7" fmla="*/ 1757855 h 2293882"/>
              <a:gd name="connsiteX8" fmla="*/ 1654066 w 2938955"/>
              <a:gd name="connsiteY8" fmla="*/ 939362 h 2293882"/>
              <a:gd name="connsiteX9" fmla="*/ 2111266 w 2938955"/>
              <a:gd name="connsiteY9" fmla="*/ 521575 h 2293882"/>
              <a:gd name="connsiteX10" fmla="*/ 2789183 w 2938955"/>
              <a:gd name="connsiteY10" fmla="*/ 434865 h 2293882"/>
              <a:gd name="connsiteX11" fmla="*/ 2923190 w 2938955"/>
              <a:gd name="connsiteY11" fmla="*/ 182617 h 2293882"/>
              <a:gd name="connsiteX12" fmla="*/ 2694590 w 2938955"/>
              <a:gd name="connsiteY12" fmla="*/ 40727 h 2293882"/>
              <a:gd name="connsiteX13" fmla="*/ 2079735 w 2938955"/>
              <a:gd name="connsiteY13" fmla="*/ 88024 h 2293882"/>
              <a:gd name="connsiteX14" fmla="*/ 1945728 w 2938955"/>
              <a:gd name="connsiteY14" fmla="*/ 371803 h 2293882"/>
              <a:gd name="connsiteX15" fmla="*/ 1583121 w 2938955"/>
              <a:gd name="connsiteY15" fmla="*/ 568872 h 2293882"/>
              <a:gd name="connsiteX16" fmla="*/ 1118039 w 2938955"/>
              <a:gd name="connsiteY16" fmla="*/ 419099 h 2293882"/>
              <a:gd name="connsiteX17" fmla="*/ 831632 w 2938955"/>
              <a:gd name="connsiteY17" fmla="*/ 119555 h 2293882"/>
              <a:gd name="connsiteX0" fmla="*/ 831632 w 2938955"/>
              <a:gd name="connsiteY0" fmla="*/ 119555 h 2331982"/>
              <a:gd name="connsiteX1" fmla="*/ 455887 w 2938955"/>
              <a:gd name="connsiteY1" fmla="*/ 24962 h 2331982"/>
              <a:gd name="connsiteX2" fmla="*/ 45983 w 2938955"/>
              <a:gd name="connsiteY2" fmla="*/ 269327 h 2331982"/>
              <a:gd name="connsiteX3" fmla="*/ 179990 w 2938955"/>
              <a:gd name="connsiteY3" fmla="*/ 529458 h 2331982"/>
              <a:gd name="connsiteX4" fmla="*/ 726528 w 2938955"/>
              <a:gd name="connsiteY4" fmla="*/ 675290 h 2331982"/>
              <a:gd name="connsiteX5" fmla="*/ 878928 w 2938955"/>
              <a:gd name="connsiteY5" fmla="*/ 1056290 h 2331982"/>
              <a:gd name="connsiteX6" fmla="*/ 970894 w 2938955"/>
              <a:gd name="connsiteY6" fmla="*/ 2176955 h 2331982"/>
              <a:gd name="connsiteX7" fmla="*/ 1761797 w 2938955"/>
              <a:gd name="connsiteY7" fmla="*/ 1986455 h 2331982"/>
              <a:gd name="connsiteX8" fmla="*/ 1654066 w 2938955"/>
              <a:gd name="connsiteY8" fmla="*/ 939362 h 2331982"/>
              <a:gd name="connsiteX9" fmla="*/ 2111266 w 2938955"/>
              <a:gd name="connsiteY9" fmla="*/ 521575 h 2331982"/>
              <a:gd name="connsiteX10" fmla="*/ 2789183 w 2938955"/>
              <a:gd name="connsiteY10" fmla="*/ 434865 h 2331982"/>
              <a:gd name="connsiteX11" fmla="*/ 2923190 w 2938955"/>
              <a:gd name="connsiteY11" fmla="*/ 182617 h 2331982"/>
              <a:gd name="connsiteX12" fmla="*/ 2694590 w 2938955"/>
              <a:gd name="connsiteY12" fmla="*/ 40727 h 2331982"/>
              <a:gd name="connsiteX13" fmla="*/ 2079735 w 2938955"/>
              <a:gd name="connsiteY13" fmla="*/ 88024 h 2331982"/>
              <a:gd name="connsiteX14" fmla="*/ 1945728 w 2938955"/>
              <a:gd name="connsiteY14" fmla="*/ 371803 h 2331982"/>
              <a:gd name="connsiteX15" fmla="*/ 1583121 w 2938955"/>
              <a:gd name="connsiteY15" fmla="*/ 568872 h 2331982"/>
              <a:gd name="connsiteX16" fmla="*/ 1118039 w 2938955"/>
              <a:gd name="connsiteY16" fmla="*/ 419099 h 2331982"/>
              <a:gd name="connsiteX17" fmla="*/ 831632 w 2938955"/>
              <a:gd name="connsiteY17" fmla="*/ 119555 h 2331982"/>
              <a:gd name="connsiteX0" fmla="*/ 831632 w 2938955"/>
              <a:gd name="connsiteY0" fmla="*/ 119555 h 2331983"/>
              <a:gd name="connsiteX1" fmla="*/ 455887 w 2938955"/>
              <a:gd name="connsiteY1" fmla="*/ 24962 h 2331983"/>
              <a:gd name="connsiteX2" fmla="*/ 45983 w 2938955"/>
              <a:gd name="connsiteY2" fmla="*/ 269327 h 2331983"/>
              <a:gd name="connsiteX3" fmla="*/ 179990 w 2938955"/>
              <a:gd name="connsiteY3" fmla="*/ 529458 h 2331983"/>
              <a:gd name="connsiteX4" fmla="*/ 726528 w 2938955"/>
              <a:gd name="connsiteY4" fmla="*/ 675290 h 2331983"/>
              <a:gd name="connsiteX5" fmla="*/ 878928 w 2938955"/>
              <a:gd name="connsiteY5" fmla="*/ 1056290 h 2331983"/>
              <a:gd name="connsiteX6" fmla="*/ 970894 w 2938955"/>
              <a:gd name="connsiteY6" fmla="*/ 2176955 h 2331983"/>
              <a:gd name="connsiteX7" fmla="*/ 1609397 w 2938955"/>
              <a:gd name="connsiteY7" fmla="*/ 1986455 h 2331983"/>
              <a:gd name="connsiteX8" fmla="*/ 1654066 w 2938955"/>
              <a:gd name="connsiteY8" fmla="*/ 939362 h 2331983"/>
              <a:gd name="connsiteX9" fmla="*/ 2111266 w 2938955"/>
              <a:gd name="connsiteY9" fmla="*/ 521575 h 2331983"/>
              <a:gd name="connsiteX10" fmla="*/ 2789183 w 2938955"/>
              <a:gd name="connsiteY10" fmla="*/ 434865 h 2331983"/>
              <a:gd name="connsiteX11" fmla="*/ 2923190 w 2938955"/>
              <a:gd name="connsiteY11" fmla="*/ 182617 h 2331983"/>
              <a:gd name="connsiteX12" fmla="*/ 2694590 w 2938955"/>
              <a:gd name="connsiteY12" fmla="*/ 40727 h 2331983"/>
              <a:gd name="connsiteX13" fmla="*/ 2079735 w 2938955"/>
              <a:gd name="connsiteY13" fmla="*/ 88024 h 2331983"/>
              <a:gd name="connsiteX14" fmla="*/ 1945728 w 2938955"/>
              <a:gd name="connsiteY14" fmla="*/ 371803 h 2331983"/>
              <a:gd name="connsiteX15" fmla="*/ 1583121 w 2938955"/>
              <a:gd name="connsiteY15" fmla="*/ 568872 h 2331983"/>
              <a:gd name="connsiteX16" fmla="*/ 1118039 w 2938955"/>
              <a:gd name="connsiteY16" fmla="*/ 419099 h 2331983"/>
              <a:gd name="connsiteX17" fmla="*/ 831632 w 2938955"/>
              <a:gd name="connsiteY17" fmla="*/ 119555 h 2331983"/>
              <a:gd name="connsiteX0" fmla="*/ 831632 w 2938955"/>
              <a:gd name="connsiteY0" fmla="*/ 119555 h 2255783"/>
              <a:gd name="connsiteX1" fmla="*/ 455887 w 2938955"/>
              <a:gd name="connsiteY1" fmla="*/ 24962 h 2255783"/>
              <a:gd name="connsiteX2" fmla="*/ 45983 w 2938955"/>
              <a:gd name="connsiteY2" fmla="*/ 269327 h 2255783"/>
              <a:gd name="connsiteX3" fmla="*/ 179990 w 2938955"/>
              <a:gd name="connsiteY3" fmla="*/ 529458 h 2255783"/>
              <a:gd name="connsiteX4" fmla="*/ 726528 w 2938955"/>
              <a:gd name="connsiteY4" fmla="*/ 675290 h 2255783"/>
              <a:gd name="connsiteX5" fmla="*/ 878928 w 2938955"/>
              <a:gd name="connsiteY5" fmla="*/ 1056290 h 2255783"/>
              <a:gd name="connsiteX6" fmla="*/ 818494 w 2938955"/>
              <a:gd name="connsiteY6" fmla="*/ 2100755 h 2255783"/>
              <a:gd name="connsiteX7" fmla="*/ 1609397 w 2938955"/>
              <a:gd name="connsiteY7" fmla="*/ 1986455 h 2255783"/>
              <a:gd name="connsiteX8" fmla="*/ 1654066 w 2938955"/>
              <a:gd name="connsiteY8" fmla="*/ 939362 h 2255783"/>
              <a:gd name="connsiteX9" fmla="*/ 2111266 w 2938955"/>
              <a:gd name="connsiteY9" fmla="*/ 521575 h 2255783"/>
              <a:gd name="connsiteX10" fmla="*/ 2789183 w 2938955"/>
              <a:gd name="connsiteY10" fmla="*/ 434865 h 2255783"/>
              <a:gd name="connsiteX11" fmla="*/ 2923190 w 2938955"/>
              <a:gd name="connsiteY11" fmla="*/ 182617 h 2255783"/>
              <a:gd name="connsiteX12" fmla="*/ 2694590 w 2938955"/>
              <a:gd name="connsiteY12" fmla="*/ 40727 h 2255783"/>
              <a:gd name="connsiteX13" fmla="*/ 2079735 w 2938955"/>
              <a:gd name="connsiteY13" fmla="*/ 88024 h 2255783"/>
              <a:gd name="connsiteX14" fmla="*/ 1945728 w 2938955"/>
              <a:gd name="connsiteY14" fmla="*/ 371803 h 2255783"/>
              <a:gd name="connsiteX15" fmla="*/ 1583121 w 2938955"/>
              <a:gd name="connsiteY15" fmla="*/ 568872 h 2255783"/>
              <a:gd name="connsiteX16" fmla="*/ 1118039 w 2938955"/>
              <a:gd name="connsiteY16" fmla="*/ 419099 h 2255783"/>
              <a:gd name="connsiteX17" fmla="*/ 831632 w 2938955"/>
              <a:gd name="connsiteY17" fmla="*/ 119555 h 22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38955" h="2255783">
                <a:moveTo>
                  <a:pt x="831632" y="119555"/>
                </a:moveTo>
                <a:cubicBezTo>
                  <a:pt x="721273" y="53866"/>
                  <a:pt x="586829" y="0"/>
                  <a:pt x="455887" y="24962"/>
                </a:cubicBezTo>
                <a:cubicBezTo>
                  <a:pt x="324946" y="49924"/>
                  <a:pt x="91966" y="185244"/>
                  <a:pt x="45983" y="269327"/>
                </a:cubicBezTo>
                <a:cubicBezTo>
                  <a:pt x="0" y="353410"/>
                  <a:pt x="66566" y="461798"/>
                  <a:pt x="179990" y="529458"/>
                </a:cubicBezTo>
                <a:cubicBezTo>
                  <a:pt x="293414" y="597118"/>
                  <a:pt x="610038" y="587485"/>
                  <a:pt x="726528" y="675290"/>
                </a:cubicBezTo>
                <a:lnTo>
                  <a:pt x="878928" y="1056290"/>
                </a:lnTo>
                <a:cubicBezTo>
                  <a:pt x="970456" y="1204968"/>
                  <a:pt x="696749" y="1945727"/>
                  <a:pt x="818494" y="2100755"/>
                </a:cubicBezTo>
                <a:cubicBezTo>
                  <a:pt x="940239" y="2255783"/>
                  <a:pt x="1470135" y="2180020"/>
                  <a:pt x="1609397" y="1986455"/>
                </a:cubicBezTo>
                <a:cubicBezTo>
                  <a:pt x="1748659" y="1792890"/>
                  <a:pt x="1570421" y="1183509"/>
                  <a:pt x="1654066" y="939362"/>
                </a:cubicBezTo>
                <a:cubicBezTo>
                  <a:pt x="1737711" y="695215"/>
                  <a:pt x="1922080" y="605658"/>
                  <a:pt x="2111266" y="521575"/>
                </a:cubicBezTo>
                <a:cubicBezTo>
                  <a:pt x="2300452" y="437492"/>
                  <a:pt x="2653862" y="491358"/>
                  <a:pt x="2789183" y="434865"/>
                </a:cubicBezTo>
                <a:cubicBezTo>
                  <a:pt x="2924504" y="378372"/>
                  <a:pt x="2938955" y="248306"/>
                  <a:pt x="2923190" y="182617"/>
                </a:cubicBezTo>
                <a:cubicBezTo>
                  <a:pt x="2907425" y="116928"/>
                  <a:pt x="2835166" y="56492"/>
                  <a:pt x="2694590" y="40727"/>
                </a:cubicBezTo>
                <a:cubicBezTo>
                  <a:pt x="2554014" y="24962"/>
                  <a:pt x="2204545" y="32845"/>
                  <a:pt x="2079735" y="88024"/>
                </a:cubicBezTo>
                <a:cubicBezTo>
                  <a:pt x="1954925" y="143203"/>
                  <a:pt x="2028497" y="291662"/>
                  <a:pt x="1945728" y="371803"/>
                </a:cubicBezTo>
                <a:cubicBezTo>
                  <a:pt x="1862959" y="451944"/>
                  <a:pt x="1721069" y="560989"/>
                  <a:pt x="1583121" y="568872"/>
                </a:cubicBezTo>
                <a:cubicBezTo>
                  <a:pt x="1445173" y="576755"/>
                  <a:pt x="1243287" y="493985"/>
                  <a:pt x="1118039" y="419099"/>
                </a:cubicBezTo>
                <a:cubicBezTo>
                  <a:pt x="992791" y="344213"/>
                  <a:pt x="941991" y="185244"/>
                  <a:pt x="831632" y="119555"/>
                </a:cubicBezTo>
                <a:close/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62200" y="2362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π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95800" y="518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σ</a:t>
            </a:r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3389376" y="4594860"/>
            <a:ext cx="2179320" cy="1275588"/>
          </a:xfrm>
          <a:custGeom>
            <a:avLst/>
            <a:gdLst>
              <a:gd name="connsiteX0" fmla="*/ 569976 w 2179320"/>
              <a:gd name="connsiteY0" fmla="*/ 32004 h 1275588"/>
              <a:gd name="connsiteX1" fmla="*/ 39624 w 2179320"/>
              <a:gd name="connsiteY1" fmla="*/ 178308 h 1275588"/>
              <a:gd name="connsiteX2" fmla="*/ 332232 w 2179320"/>
              <a:gd name="connsiteY2" fmla="*/ 1101852 h 1275588"/>
              <a:gd name="connsiteX3" fmla="*/ 908304 w 2179320"/>
              <a:gd name="connsiteY3" fmla="*/ 1138428 h 1275588"/>
              <a:gd name="connsiteX4" fmla="*/ 2060448 w 2179320"/>
              <a:gd name="connsiteY4" fmla="*/ 278892 h 1275588"/>
              <a:gd name="connsiteX5" fmla="*/ 1621536 w 2179320"/>
              <a:gd name="connsiteY5" fmla="*/ 41148 h 1275588"/>
              <a:gd name="connsiteX6" fmla="*/ 569976 w 2179320"/>
              <a:gd name="connsiteY6" fmla="*/ 32004 h 12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9320" h="1275588">
                <a:moveTo>
                  <a:pt x="569976" y="32004"/>
                </a:moveTo>
                <a:cubicBezTo>
                  <a:pt x="306324" y="54864"/>
                  <a:pt x="79248" y="0"/>
                  <a:pt x="39624" y="178308"/>
                </a:cubicBezTo>
                <a:cubicBezTo>
                  <a:pt x="0" y="356616"/>
                  <a:pt x="187452" y="941832"/>
                  <a:pt x="332232" y="1101852"/>
                </a:cubicBezTo>
                <a:cubicBezTo>
                  <a:pt x="477012" y="1261872"/>
                  <a:pt x="620268" y="1275588"/>
                  <a:pt x="908304" y="1138428"/>
                </a:cubicBezTo>
                <a:cubicBezTo>
                  <a:pt x="1196340" y="1001268"/>
                  <a:pt x="1941576" y="461772"/>
                  <a:pt x="2060448" y="278892"/>
                </a:cubicBezTo>
                <a:cubicBezTo>
                  <a:pt x="2179320" y="96012"/>
                  <a:pt x="1866900" y="82296"/>
                  <a:pt x="1621536" y="41148"/>
                </a:cubicBezTo>
                <a:cubicBezTo>
                  <a:pt x="1376172" y="0"/>
                  <a:pt x="833628" y="9144"/>
                  <a:pt x="569976" y="32004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148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μ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47800" y="5791200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All parameters</a:t>
            </a:r>
            <a:endParaRPr lang="en-US" i="1" dirty="0"/>
          </a:p>
        </p:txBody>
      </p:sp>
      <p:sp>
        <p:nvSpPr>
          <p:cNvPr id="32" name="Rounded Rectangle 31"/>
          <p:cNvSpPr/>
          <p:nvPr/>
        </p:nvSpPr>
        <p:spPr>
          <a:xfrm>
            <a:off x="1447800" y="5715000"/>
            <a:ext cx="2514600" cy="533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09800" y="17526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Software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5029200"/>
            <a:ext cx="4953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495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</a:t>
            </a:r>
            <a:r>
              <a:rPr lang="en-US" dirty="0" err="1" smtClean="0">
                <a:solidFill>
                  <a:schemeClr val="tx1"/>
                </a:solidFill>
              </a:rPr>
              <a:t>Filesystem</a:t>
            </a:r>
            <a:r>
              <a:rPr lang="en-US" dirty="0" smtClean="0">
                <a:solidFill>
                  <a:schemeClr val="tx1"/>
                </a:solidFill>
              </a:rPr>
              <a:t>: Cosmos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34290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8956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3622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9800" y="21336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27432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9800" y="32766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4343400"/>
            <a:ext cx="5943600" cy="2209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roup 6"/>
          <p:cNvGrpSpPr>
            <a:grpSpLocks noChangeAspect="1"/>
          </p:cNvGrpSpPr>
          <p:nvPr/>
        </p:nvGrpSpPr>
        <p:grpSpPr bwMode="auto">
          <a:xfrm>
            <a:off x="3276600" y="1447800"/>
            <a:ext cx="2111375" cy="2119081"/>
            <a:chOff x="2606" y="1885"/>
            <a:chExt cx="548" cy="550"/>
          </a:xfrm>
        </p:grpSpPr>
        <p:sp>
          <p:nvSpPr>
            <p:cNvPr id="8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1" name="Group 6"/>
          <p:cNvGrpSpPr>
            <a:grpSpLocks noChangeAspect="1"/>
          </p:cNvGrpSpPr>
          <p:nvPr/>
        </p:nvGrpSpPr>
        <p:grpSpPr bwMode="auto">
          <a:xfrm>
            <a:off x="4267200" y="1447800"/>
            <a:ext cx="2111375" cy="2119081"/>
            <a:chOff x="2606" y="1885"/>
            <a:chExt cx="548" cy="550"/>
          </a:xfrm>
        </p:grpSpPr>
        <p:sp>
          <p:nvSpPr>
            <p:cNvPr id="89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70" name="Group 6"/>
          <p:cNvGrpSpPr>
            <a:grpSpLocks noChangeAspect="1"/>
          </p:cNvGrpSpPr>
          <p:nvPr/>
        </p:nvGrpSpPr>
        <p:grpSpPr bwMode="auto">
          <a:xfrm>
            <a:off x="5257800" y="1447800"/>
            <a:ext cx="2111375" cy="2119081"/>
            <a:chOff x="2606" y="1885"/>
            <a:chExt cx="548" cy="550"/>
          </a:xfrm>
        </p:grpSpPr>
        <p:sp>
          <p:nvSpPr>
            <p:cNvPr id="971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9" name="Group 6"/>
          <p:cNvGrpSpPr>
            <a:grpSpLocks noChangeAspect="1"/>
          </p:cNvGrpSpPr>
          <p:nvPr/>
        </p:nvGrpSpPr>
        <p:grpSpPr bwMode="auto">
          <a:xfrm>
            <a:off x="6248400" y="1447800"/>
            <a:ext cx="2111375" cy="2119081"/>
            <a:chOff x="2606" y="1885"/>
            <a:chExt cx="548" cy="550"/>
          </a:xfrm>
        </p:grpSpPr>
        <p:sp>
          <p:nvSpPr>
            <p:cNvPr id="105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</a:t>
            </a:r>
            <a:endParaRPr lang="en-US" dirty="0"/>
          </a:p>
        </p:txBody>
      </p:sp>
      <p:pic>
        <p:nvPicPr>
          <p:cNvPr id="4" name="Picture 2" descr="C:\Documents and Settings\mbudiu\Local Settings\Temporary Internet Files\Content.IE5\BEKKHKZ9\MPj04304940000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57200" y="2590801"/>
            <a:ext cx="2438400" cy="2438400"/>
          </a:xfrm>
          <a:prstGeom prst="rect">
            <a:avLst/>
          </a:prstGeom>
          <a:noFill/>
        </p:spPr>
      </p:pic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3505200" y="2438400"/>
            <a:ext cx="2111375" cy="2119081"/>
            <a:chOff x="2606" y="1885"/>
            <a:chExt cx="548" cy="550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Group 6"/>
          <p:cNvGrpSpPr>
            <a:grpSpLocks noChangeAspect="1"/>
          </p:cNvGrpSpPr>
          <p:nvPr/>
        </p:nvGrpSpPr>
        <p:grpSpPr bwMode="auto">
          <a:xfrm>
            <a:off x="4495800" y="2438400"/>
            <a:ext cx="2111375" cy="2119081"/>
            <a:chOff x="2606" y="1885"/>
            <a:chExt cx="548" cy="550"/>
          </a:xfrm>
        </p:grpSpPr>
        <p:sp>
          <p:nvSpPr>
            <p:cNvPr id="85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6"/>
          <p:cNvGrpSpPr>
            <a:grpSpLocks noChangeAspect="1"/>
          </p:cNvGrpSpPr>
          <p:nvPr/>
        </p:nvGrpSpPr>
        <p:grpSpPr bwMode="auto">
          <a:xfrm>
            <a:off x="5486400" y="2438400"/>
            <a:ext cx="2111375" cy="2119081"/>
            <a:chOff x="2606" y="1885"/>
            <a:chExt cx="548" cy="550"/>
          </a:xfrm>
        </p:grpSpPr>
        <p:sp>
          <p:nvSpPr>
            <p:cNvPr id="164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2" name="Group 6"/>
          <p:cNvGrpSpPr>
            <a:grpSpLocks noChangeAspect="1"/>
          </p:cNvGrpSpPr>
          <p:nvPr/>
        </p:nvGrpSpPr>
        <p:grpSpPr bwMode="auto">
          <a:xfrm>
            <a:off x="6477000" y="2438400"/>
            <a:ext cx="2111375" cy="2119081"/>
            <a:chOff x="2606" y="1885"/>
            <a:chExt cx="548" cy="550"/>
          </a:xfrm>
        </p:grpSpPr>
        <p:sp>
          <p:nvSpPr>
            <p:cNvPr id="24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1" name="Group 6"/>
          <p:cNvGrpSpPr>
            <a:grpSpLocks noChangeAspect="1"/>
          </p:cNvGrpSpPr>
          <p:nvPr/>
        </p:nvGrpSpPr>
        <p:grpSpPr bwMode="auto">
          <a:xfrm>
            <a:off x="3810000" y="3429000"/>
            <a:ext cx="2111375" cy="2119081"/>
            <a:chOff x="2606" y="1885"/>
            <a:chExt cx="548" cy="550"/>
          </a:xfrm>
        </p:grpSpPr>
        <p:sp>
          <p:nvSpPr>
            <p:cNvPr id="322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0" name="Group 6"/>
          <p:cNvGrpSpPr>
            <a:grpSpLocks noChangeAspect="1"/>
          </p:cNvGrpSpPr>
          <p:nvPr/>
        </p:nvGrpSpPr>
        <p:grpSpPr bwMode="auto">
          <a:xfrm>
            <a:off x="4800600" y="3429000"/>
            <a:ext cx="2111375" cy="2119081"/>
            <a:chOff x="2606" y="1885"/>
            <a:chExt cx="548" cy="550"/>
          </a:xfrm>
        </p:grpSpPr>
        <p:sp>
          <p:nvSpPr>
            <p:cNvPr id="401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9" name="Group 6"/>
          <p:cNvGrpSpPr>
            <a:grpSpLocks noChangeAspect="1"/>
          </p:cNvGrpSpPr>
          <p:nvPr/>
        </p:nvGrpSpPr>
        <p:grpSpPr bwMode="auto">
          <a:xfrm>
            <a:off x="5791200" y="3429000"/>
            <a:ext cx="2111375" cy="2119081"/>
            <a:chOff x="2606" y="1885"/>
            <a:chExt cx="548" cy="550"/>
          </a:xfrm>
        </p:grpSpPr>
        <p:sp>
          <p:nvSpPr>
            <p:cNvPr id="480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8" name="Group 6"/>
          <p:cNvGrpSpPr>
            <a:grpSpLocks noChangeAspect="1"/>
          </p:cNvGrpSpPr>
          <p:nvPr/>
        </p:nvGrpSpPr>
        <p:grpSpPr bwMode="auto">
          <a:xfrm>
            <a:off x="4060825" y="4495800"/>
            <a:ext cx="2111375" cy="2119081"/>
            <a:chOff x="2606" y="1885"/>
            <a:chExt cx="548" cy="550"/>
          </a:xfrm>
        </p:grpSpPr>
        <p:sp>
          <p:nvSpPr>
            <p:cNvPr id="559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7" name="Group 6"/>
          <p:cNvGrpSpPr>
            <a:grpSpLocks noChangeAspect="1"/>
          </p:cNvGrpSpPr>
          <p:nvPr/>
        </p:nvGrpSpPr>
        <p:grpSpPr bwMode="auto">
          <a:xfrm>
            <a:off x="5051425" y="4495800"/>
            <a:ext cx="2111375" cy="2119081"/>
            <a:chOff x="2606" y="1885"/>
            <a:chExt cx="548" cy="550"/>
          </a:xfrm>
        </p:grpSpPr>
        <p:sp>
          <p:nvSpPr>
            <p:cNvPr id="63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795" name="Straight Arrow Connector 794"/>
          <p:cNvCxnSpPr>
            <a:stCxn id="4" idx="1"/>
          </p:cNvCxnSpPr>
          <p:nvPr/>
        </p:nvCxnSpPr>
        <p:spPr>
          <a:xfrm flipV="1">
            <a:off x="2895600" y="2590800"/>
            <a:ext cx="914400" cy="12192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4" idx="1"/>
          </p:cNvCxnSpPr>
          <p:nvPr/>
        </p:nvCxnSpPr>
        <p:spPr>
          <a:xfrm flipV="1">
            <a:off x="2895600" y="2590800"/>
            <a:ext cx="1905000" cy="12192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Arrow Connector 796"/>
          <p:cNvCxnSpPr>
            <a:stCxn id="4" idx="1"/>
          </p:cNvCxnSpPr>
          <p:nvPr/>
        </p:nvCxnSpPr>
        <p:spPr>
          <a:xfrm flipV="1">
            <a:off x="2895600" y="2514601"/>
            <a:ext cx="2895600" cy="12954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Straight Arrow Connector 797"/>
          <p:cNvCxnSpPr>
            <a:stCxn id="4" idx="1"/>
          </p:cNvCxnSpPr>
          <p:nvPr/>
        </p:nvCxnSpPr>
        <p:spPr>
          <a:xfrm flipV="1">
            <a:off x="2895600" y="2590800"/>
            <a:ext cx="3886200" cy="12192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Arrow Connector 798"/>
          <p:cNvCxnSpPr>
            <a:stCxn id="4" idx="1"/>
          </p:cNvCxnSpPr>
          <p:nvPr/>
        </p:nvCxnSpPr>
        <p:spPr>
          <a:xfrm>
            <a:off x="2895600" y="3810001"/>
            <a:ext cx="16764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Arrow Connector 799"/>
          <p:cNvCxnSpPr>
            <a:stCxn id="4" idx="1"/>
          </p:cNvCxnSpPr>
          <p:nvPr/>
        </p:nvCxnSpPr>
        <p:spPr>
          <a:xfrm>
            <a:off x="2895600" y="3810001"/>
            <a:ext cx="26670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Straight Arrow Connector 800"/>
          <p:cNvCxnSpPr>
            <a:stCxn id="4" idx="1"/>
          </p:cNvCxnSpPr>
          <p:nvPr/>
        </p:nvCxnSpPr>
        <p:spPr>
          <a:xfrm>
            <a:off x="2895600" y="3810001"/>
            <a:ext cx="3657600" cy="19811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Arrow Connector 802"/>
          <p:cNvCxnSpPr>
            <a:stCxn id="4" idx="1"/>
          </p:cNvCxnSpPr>
          <p:nvPr/>
        </p:nvCxnSpPr>
        <p:spPr>
          <a:xfrm>
            <a:off x="2895600" y="3810001"/>
            <a:ext cx="1447801" cy="533396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Straight Arrow Connector 803"/>
          <p:cNvCxnSpPr>
            <a:stCxn id="4" idx="1"/>
          </p:cNvCxnSpPr>
          <p:nvPr/>
        </p:nvCxnSpPr>
        <p:spPr>
          <a:xfrm>
            <a:off x="2895600" y="3810001"/>
            <a:ext cx="2438400" cy="5333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Arrow Connector 804"/>
          <p:cNvCxnSpPr>
            <a:stCxn id="4" idx="1"/>
          </p:cNvCxnSpPr>
          <p:nvPr/>
        </p:nvCxnSpPr>
        <p:spPr>
          <a:xfrm>
            <a:off x="2895600" y="3810001"/>
            <a:ext cx="3429000" cy="6095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Straight Arrow Connector 806"/>
          <p:cNvCxnSpPr>
            <a:stCxn id="4" idx="1"/>
          </p:cNvCxnSpPr>
          <p:nvPr/>
        </p:nvCxnSpPr>
        <p:spPr>
          <a:xfrm flipV="1">
            <a:off x="2895600" y="3657600"/>
            <a:ext cx="1143000" cy="1524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Arrow Connector 807"/>
          <p:cNvCxnSpPr>
            <a:stCxn id="4" idx="1"/>
          </p:cNvCxnSpPr>
          <p:nvPr/>
        </p:nvCxnSpPr>
        <p:spPr>
          <a:xfrm flipV="1">
            <a:off x="2895600" y="3505200"/>
            <a:ext cx="3124200" cy="3048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/>
          <p:cNvCxnSpPr>
            <a:stCxn id="4" idx="1"/>
          </p:cNvCxnSpPr>
          <p:nvPr/>
        </p:nvCxnSpPr>
        <p:spPr>
          <a:xfrm flipV="1">
            <a:off x="2895600" y="3581400"/>
            <a:ext cx="2133600" cy="2286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0" name="Straight Arrow Connector 809"/>
          <p:cNvCxnSpPr>
            <a:stCxn id="4" idx="1"/>
          </p:cNvCxnSpPr>
          <p:nvPr/>
        </p:nvCxnSpPr>
        <p:spPr>
          <a:xfrm flipV="1">
            <a:off x="2895600" y="3581400"/>
            <a:ext cx="4114800" cy="22860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Slide Number Placeholder 8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28" name="Group 6"/>
          <p:cNvGrpSpPr>
            <a:grpSpLocks noChangeAspect="1"/>
          </p:cNvGrpSpPr>
          <p:nvPr/>
        </p:nvGrpSpPr>
        <p:grpSpPr bwMode="auto">
          <a:xfrm>
            <a:off x="6705600" y="3429000"/>
            <a:ext cx="2111375" cy="2119081"/>
            <a:chOff x="2606" y="1885"/>
            <a:chExt cx="548" cy="550"/>
          </a:xfrm>
        </p:grpSpPr>
        <p:sp>
          <p:nvSpPr>
            <p:cNvPr id="11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07" name="Group 6"/>
          <p:cNvGrpSpPr>
            <a:grpSpLocks noChangeAspect="1"/>
          </p:cNvGrpSpPr>
          <p:nvPr/>
        </p:nvGrpSpPr>
        <p:grpSpPr bwMode="auto">
          <a:xfrm>
            <a:off x="6934200" y="4495800"/>
            <a:ext cx="2111375" cy="2119081"/>
            <a:chOff x="2606" y="1885"/>
            <a:chExt cx="548" cy="550"/>
          </a:xfrm>
        </p:grpSpPr>
        <p:sp>
          <p:nvSpPr>
            <p:cNvPr id="1208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2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3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4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6" name="Straight Arrow Connector 805"/>
          <p:cNvCxnSpPr>
            <a:stCxn id="4" idx="1"/>
          </p:cNvCxnSpPr>
          <p:nvPr/>
        </p:nvCxnSpPr>
        <p:spPr>
          <a:xfrm>
            <a:off x="2895600" y="3810001"/>
            <a:ext cx="4419600" cy="533397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6"/>
          <p:cNvGrpSpPr>
            <a:grpSpLocks noChangeAspect="1"/>
          </p:cNvGrpSpPr>
          <p:nvPr/>
        </p:nvGrpSpPr>
        <p:grpSpPr bwMode="auto">
          <a:xfrm>
            <a:off x="6042025" y="4495800"/>
            <a:ext cx="2111375" cy="2119081"/>
            <a:chOff x="2606" y="1885"/>
            <a:chExt cx="548" cy="550"/>
          </a:xfrm>
        </p:grpSpPr>
        <p:sp>
          <p:nvSpPr>
            <p:cNvPr id="717" name="AutoShape 5"/>
            <p:cNvSpPr>
              <a:spLocks noChangeAspect="1" noChangeArrowheads="1" noTextEdit="1"/>
            </p:cNvSpPr>
            <p:nvPr/>
          </p:nvSpPr>
          <p:spPr bwMode="auto">
            <a:xfrm>
              <a:off x="2606" y="1885"/>
              <a:ext cx="548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8"/>
            <p:cNvSpPr>
              <a:spLocks noEditPoints="1"/>
            </p:cNvSpPr>
            <p:nvPr/>
          </p:nvSpPr>
          <p:spPr bwMode="auto">
            <a:xfrm>
              <a:off x="2730" y="1975"/>
              <a:ext cx="250" cy="450"/>
            </a:xfrm>
            <a:custGeom>
              <a:avLst/>
              <a:gdLst/>
              <a:ahLst/>
              <a:cxnLst>
                <a:cxn ang="0">
                  <a:pos x="336" y="2"/>
                </a:cxn>
                <a:cxn ang="0">
                  <a:pos x="0" y="820"/>
                </a:cxn>
                <a:cxn ang="0">
                  <a:pos x="500" y="816"/>
                </a:cxn>
                <a:cxn ang="0">
                  <a:pos x="342" y="0"/>
                </a:cxn>
                <a:cxn ang="0">
                  <a:pos x="328" y="862"/>
                </a:cxn>
                <a:cxn ang="0">
                  <a:pos x="302" y="857"/>
                </a:cxn>
                <a:cxn ang="0">
                  <a:pos x="264" y="847"/>
                </a:cxn>
                <a:cxn ang="0">
                  <a:pos x="218" y="837"/>
                </a:cxn>
                <a:cxn ang="0">
                  <a:pos x="168" y="826"/>
                </a:cxn>
                <a:cxn ang="0">
                  <a:pos x="121" y="815"/>
                </a:cxn>
                <a:cxn ang="0">
                  <a:pos x="79" y="805"/>
                </a:cxn>
                <a:cxn ang="0">
                  <a:pos x="48" y="798"/>
                </a:cxn>
                <a:cxn ang="0">
                  <a:pos x="32" y="794"/>
                </a:cxn>
                <a:cxn ang="0">
                  <a:pos x="32" y="786"/>
                </a:cxn>
                <a:cxn ang="0">
                  <a:pos x="32" y="770"/>
                </a:cxn>
                <a:cxn ang="0">
                  <a:pos x="32" y="401"/>
                </a:cxn>
                <a:cxn ang="0">
                  <a:pos x="32" y="105"/>
                </a:cxn>
                <a:cxn ang="0">
                  <a:pos x="48" y="101"/>
                </a:cxn>
                <a:cxn ang="0">
                  <a:pos x="79" y="93"/>
                </a:cxn>
                <a:cxn ang="0">
                  <a:pos x="121" y="84"/>
                </a:cxn>
                <a:cxn ang="0">
                  <a:pos x="168" y="73"/>
                </a:cxn>
                <a:cxn ang="0">
                  <a:pos x="218" y="62"/>
                </a:cxn>
                <a:cxn ang="0">
                  <a:pos x="264" y="52"/>
                </a:cxn>
                <a:cxn ang="0">
                  <a:pos x="302" y="42"/>
                </a:cxn>
                <a:cxn ang="0">
                  <a:pos x="328" y="37"/>
                </a:cxn>
                <a:cxn ang="0">
                  <a:pos x="468" y="774"/>
                </a:cxn>
                <a:cxn ang="0">
                  <a:pos x="468" y="790"/>
                </a:cxn>
                <a:cxn ang="0">
                  <a:pos x="468" y="797"/>
                </a:cxn>
                <a:cxn ang="0">
                  <a:pos x="449" y="807"/>
                </a:cxn>
                <a:cxn ang="0">
                  <a:pos x="417" y="823"/>
                </a:cxn>
                <a:cxn ang="0">
                  <a:pos x="381" y="843"/>
                </a:cxn>
                <a:cxn ang="0">
                  <a:pos x="351" y="858"/>
                </a:cxn>
                <a:cxn ang="0">
                  <a:pos x="351" y="41"/>
                </a:cxn>
                <a:cxn ang="0">
                  <a:pos x="381" y="57"/>
                </a:cxn>
                <a:cxn ang="0">
                  <a:pos x="417" y="76"/>
                </a:cxn>
                <a:cxn ang="0">
                  <a:pos x="449" y="92"/>
                </a:cxn>
                <a:cxn ang="0">
                  <a:pos x="468" y="102"/>
                </a:cxn>
                <a:cxn ang="0">
                  <a:pos x="468" y="398"/>
                </a:cxn>
                <a:cxn ang="0">
                  <a:pos x="468" y="774"/>
                </a:cxn>
              </a:cxnLst>
              <a:rect l="0" t="0" r="r" b="b"/>
              <a:pathLst>
                <a:path w="500" h="899">
                  <a:moveTo>
                    <a:pt x="342" y="0"/>
                  </a:moveTo>
                  <a:lnTo>
                    <a:pt x="336" y="2"/>
                  </a:lnTo>
                  <a:lnTo>
                    <a:pt x="0" y="79"/>
                  </a:lnTo>
                  <a:lnTo>
                    <a:pt x="0" y="820"/>
                  </a:lnTo>
                  <a:lnTo>
                    <a:pt x="342" y="899"/>
                  </a:lnTo>
                  <a:lnTo>
                    <a:pt x="500" y="816"/>
                  </a:lnTo>
                  <a:lnTo>
                    <a:pt x="500" y="83"/>
                  </a:lnTo>
                  <a:lnTo>
                    <a:pt x="342" y="0"/>
                  </a:lnTo>
                  <a:close/>
                  <a:moveTo>
                    <a:pt x="328" y="839"/>
                  </a:moveTo>
                  <a:lnTo>
                    <a:pt x="328" y="862"/>
                  </a:lnTo>
                  <a:lnTo>
                    <a:pt x="317" y="860"/>
                  </a:lnTo>
                  <a:lnTo>
                    <a:pt x="302" y="857"/>
                  </a:lnTo>
                  <a:lnTo>
                    <a:pt x="283" y="852"/>
                  </a:lnTo>
                  <a:lnTo>
                    <a:pt x="264" y="847"/>
                  </a:lnTo>
                  <a:lnTo>
                    <a:pt x="241" y="843"/>
                  </a:lnTo>
                  <a:lnTo>
                    <a:pt x="218" y="837"/>
                  </a:lnTo>
                  <a:lnTo>
                    <a:pt x="193" y="831"/>
                  </a:lnTo>
                  <a:lnTo>
                    <a:pt x="168" y="826"/>
                  </a:lnTo>
                  <a:lnTo>
                    <a:pt x="144" y="820"/>
                  </a:lnTo>
                  <a:lnTo>
                    <a:pt x="121" y="815"/>
                  </a:lnTo>
                  <a:lnTo>
                    <a:pt x="99" y="809"/>
                  </a:lnTo>
                  <a:lnTo>
                    <a:pt x="79" y="805"/>
                  </a:lnTo>
                  <a:lnTo>
                    <a:pt x="62" y="801"/>
                  </a:lnTo>
                  <a:lnTo>
                    <a:pt x="48" y="798"/>
                  </a:lnTo>
                  <a:lnTo>
                    <a:pt x="38" y="796"/>
                  </a:lnTo>
                  <a:lnTo>
                    <a:pt x="32" y="794"/>
                  </a:lnTo>
                  <a:lnTo>
                    <a:pt x="32" y="791"/>
                  </a:lnTo>
                  <a:lnTo>
                    <a:pt x="32" y="786"/>
                  </a:lnTo>
                  <a:lnTo>
                    <a:pt x="32" y="779"/>
                  </a:lnTo>
                  <a:lnTo>
                    <a:pt x="32" y="770"/>
                  </a:lnTo>
                  <a:lnTo>
                    <a:pt x="32" y="618"/>
                  </a:lnTo>
                  <a:lnTo>
                    <a:pt x="32" y="401"/>
                  </a:lnTo>
                  <a:lnTo>
                    <a:pt x="32" y="201"/>
                  </a:lnTo>
                  <a:lnTo>
                    <a:pt x="32" y="105"/>
                  </a:lnTo>
                  <a:lnTo>
                    <a:pt x="38" y="103"/>
                  </a:lnTo>
                  <a:lnTo>
                    <a:pt x="48" y="101"/>
                  </a:lnTo>
                  <a:lnTo>
                    <a:pt x="62" y="98"/>
                  </a:lnTo>
                  <a:lnTo>
                    <a:pt x="79" y="93"/>
                  </a:lnTo>
                  <a:lnTo>
                    <a:pt x="99" y="90"/>
                  </a:lnTo>
                  <a:lnTo>
                    <a:pt x="121" y="84"/>
                  </a:lnTo>
                  <a:lnTo>
                    <a:pt x="144" y="79"/>
                  </a:lnTo>
                  <a:lnTo>
                    <a:pt x="168" y="73"/>
                  </a:lnTo>
                  <a:lnTo>
                    <a:pt x="193" y="68"/>
                  </a:lnTo>
                  <a:lnTo>
                    <a:pt x="218" y="62"/>
                  </a:lnTo>
                  <a:lnTo>
                    <a:pt x="241" y="56"/>
                  </a:lnTo>
                  <a:lnTo>
                    <a:pt x="264" y="52"/>
                  </a:lnTo>
                  <a:lnTo>
                    <a:pt x="283" y="47"/>
                  </a:lnTo>
                  <a:lnTo>
                    <a:pt x="302" y="42"/>
                  </a:lnTo>
                  <a:lnTo>
                    <a:pt x="317" y="39"/>
                  </a:lnTo>
                  <a:lnTo>
                    <a:pt x="328" y="37"/>
                  </a:lnTo>
                  <a:lnTo>
                    <a:pt x="328" y="839"/>
                  </a:lnTo>
                  <a:close/>
                  <a:moveTo>
                    <a:pt x="468" y="774"/>
                  </a:moveTo>
                  <a:lnTo>
                    <a:pt x="468" y="783"/>
                  </a:lnTo>
                  <a:lnTo>
                    <a:pt x="468" y="790"/>
                  </a:lnTo>
                  <a:lnTo>
                    <a:pt x="468" y="794"/>
                  </a:lnTo>
                  <a:lnTo>
                    <a:pt x="468" y="797"/>
                  </a:lnTo>
                  <a:lnTo>
                    <a:pt x="461" y="800"/>
                  </a:lnTo>
                  <a:lnTo>
                    <a:pt x="449" y="807"/>
                  </a:lnTo>
                  <a:lnTo>
                    <a:pt x="434" y="815"/>
                  </a:lnTo>
                  <a:lnTo>
                    <a:pt x="417" y="823"/>
                  </a:lnTo>
                  <a:lnTo>
                    <a:pt x="400" y="834"/>
                  </a:lnTo>
                  <a:lnTo>
                    <a:pt x="381" y="843"/>
                  </a:lnTo>
                  <a:lnTo>
                    <a:pt x="365" y="851"/>
                  </a:lnTo>
                  <a:lnTo>
                    <a:pt x="351" y="858"/>
                  </a:lnTo>
                  <a:lnTo>
                    <a:pt x="351" y="834"/>
                  </a:lnTo>
                  <a:lnTo>
                    <a:pt x="351" y="41"/>
                  </a:lnTo>
                  <a:lnTo>
                    <a:pt x="365" y="48"/>
                  </a:lnTo>
                  <a:lnTo>
                    <a:pt x="381" y="57"/>
                  </a:lnTo>
                  <a:lnTo>
                    <a:pt x="400" y="66"/>
                  </a:lnTo>
                  <a:lnTo>
                    <a:pt x="417" y="76"/>
                  </a:lnTo>
                  <a:lnTo>
                    <a:pt x="434" y="85"/>
                  </a:lnTo>
                  <a:lnTo>
                    <a:pt x="449" y="92"/>
                  </a:lnTo>
                  <a:lnTo>
                    <a:pt x="461" y="99"/>
                  </a:lnTo>
                  <a:lnTo>
                    <a:pt x="468" y="102"/>
                  </a:lnTo>
                  <a:lnTo>
                    <a:pt x="468" y="197"/>
                  </a:lnTo>
                  <a:lnTo>
                    <a:pt x="468" y="398"/>
                  </a:lnTo>
                  <a:lnTo>
                    <a:pt x="468" y="621"/>
                  </a:lnTo>
                  <a:lnTo>
                    <a:pt x="468" y="7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9"/>
            <p:cNvSpPr>
              <a:spLocks/>
            </p:cNvSpPr>
            <p:nvPr/>
          </p:nvSpPr>
          <p:spPr bwMode="auto">
            <a:xfrm>
              <a:off x="2906" y="2362"/>
              <a:ext cx="58" cy="42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14" y="77"/>
                </a:cxn>
                <a:cxn ang="0">
                  <a:pos x="30" y="69"/>
                </a:cxn>
                <a:cxn ang="0">
                  <a:pos x="49" y="60"/>
                </a:cxn>
                <a:cxn ang="0">
                  <a:pos x="66" y="49"/>
                </a:cxn>
                <a:cxn ang="0">
                  <a:pos x="83" y="41"/>
                </a:cxn>
                <a:cxn ang="0">
                  <a:pos x="98" y="33"/>
                </a:cxn>
                <a:cxn ang="0">
                  <a:pos x="110" y="26"/>
                </a:cxn>
                <a:cxn ang="0">
                  <a:pos x="117" y="23"/>
                </a:cxn>
                <a:cxn ang="0">
                  <a:pos x="117" y="20"/>
                </a:cxn>
                <a:cxn ang="0">
                  <a:pos x="117" y="16"/>
                </a:cxn>
                <a:cxn ang="0">
                  <a:pos x="117" y="9"/>
                </a:cxn>
                <a:cxn ang="0">
                  <a:pos x="117" y="0"/>
                </a:cxn>
                <a:cxn ang="0">
                  <a:pos x="110" y="3"/>
                </a:cxn>
                <a:cxn ang="0">
                  <a:pos x="98" y="9"/>
                </a:cxn>
                <a:cxn ang="0">
                  <a:pos x="83" y="17"/>
                </a:cxn>
                <a:cxn ang="0">
                  <a:pos x="66" y="26"/>
                </a:cxn>
                <a:cxn ang="0">
                  <a:pos x="49" y="35"/>
                </a:cxn>
                <a:cxn ang="0">
                  <a:pos x="30" y="45"/>
                </a:cxn>
                <a:cxn ang="0">
                  <a:pos x="14" y="53"/>
                </a:cxn>
                <a:cxn ang="0">
                  <a:pos x="0" y="60"/>
                </a:cxn>
                <a:cxn ang="0">
                  <a:pos x="0" y="84"/>
                </a:cxn>
              </a:cxnLst>
              <a:rect l="0" t="0" r="r" b="b"/>
              <a:pathLst>
                <a:path w="117" h="84">
                  <a:moveTo>
                    <a:pt x="0" y="84"/>
                  </a:moveTo>
                  <a:lnTo>
                    <a:pt x="14" y="77"/>
                  </a:lnTo>
                  <a:lnTo>
                    <a:pt x="30" y="69"/>
                  </a:lnTo>
                  <a:lnTo>
                    <a:pt x="49" y="60"/>
                  </a:lnTo>
                  <a:lnTo>
                    <a:pt x="66" y="49"/>
                  </a:lnTo>
                  <a:lnTo>
                    <a:pt x="83" y="41"/>
                  </a:lnTo>
                  <a:lnTo>
                    <a:pt x="98" y="33"/>
                  </a:lnTo>
                  <a:lnTo>
                    <a:pt x="110" y="26"/>
                  </a:lnTo>
                  <a:lnTo>
                    <a:pt x="117" y="23"/>
                  </a:lnTo>
                  <a:lnTo>
                    <a:pt x="117" y="20"/>
                  </a:lnTo>
                  <a:lnTo>
                    <a:pt x="117" y="16"/>
                  </a:lnTo>
                  <a:lnTo>
                    <a:pt x="117" y="9"/>
                  </a:lnTo>
                  <a:lnTo>
                    <a:pt x="117" y="0"/>
                  </a:lnTo>
                  <a:lnTo>
                    <a:pt x="110" y="3"/>
                  </a:lnTo>
                  <a:lnTo>
                    <a:pt x="98" y="9"/>
                  </a:lnTo>
                  <a:lnTo>
                    <a:pt x="83" y="17"/>
                  </a:lnTo>
                  <a:lnTo>
                    <a:pt x="66" y="26"/>
                  </a:lnTo>
                  <a:lnTo>
                    <a:pt x="49" y="35"/>
                  </a:lnTo>
                  <a:lnTo>
                    <a:pt x="30" y="45"/>
                  </a:lnTo>
                  <a:lnTo>
                    <a:pt x="14" y="53"/>
                  </a:lnTo>
                  <a:lnTo>
                    <a:pt x="0" y="6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10"/>
            <p:cNvSpPr>
              <a:spLocks/>
            </p:cNvSpPr>
            <p:nvPr/>
          </p:nvSpPr>
          <p:spPr bwMode="auto">
            <a:xfrm>
              <a:off x="2746" y="2360"/>
              <a:ext cx="148" cy="46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" y="26"/>
                </a:cxn>
                <a:cxn ang="0">
                  <a:pos x="16" y="28"/>
                </a:cxn>
                <a:cxn ang="0">
                  <a:pos x="30" y="31"/>
                </a:cxn>
                <a:cxn ang="0">
                  <a:pos x="47" y="35"/>
                </a:cxn>
                <a:cxn ang="0">
                  <a:pos x="67" y="39"/>
                </a:cxn>
                <a:cxn ang="0">
                  <a:pos x="89" y="45"/>
                </a:cxn>
                <a:cxn ang="0">
                  <a:pos x="112" y="50"/>
                </a:cxn>
                <a:cxn ang="0">
                  <a:pos x="136" y="56"/>
                </a:cxn>
                <a:cxn ang="0">
                  <a:pos x="161" y="61"/>
                </a:cxn>
                <a:cxn ang="0">
                  <a:pos x="186" y="67"/>
                </a:cxn>
                <a:cxn ang="0">
                  <a:pos x="209" y="73"/>
                </a:cxn>
                <a:cxn ang="0">
                  <a:pos x="232" y="77"/>
                </a:cxn>
                <a:cxn ang="0">
                  <a:pos x="251" y="82"/>
                </a:cxn>
                <a:cxn ang="0">
                  <a:pos x="270" y="87"/>
                </a:cxn>
                <a:cxn ang="0">
                  <a:pos x="285" y="90"/>
                </a:cxn>
                <a:cxn ang="0">
                  <a:pos x="296" y="92"/>
                </a:cxn>
                <a:cxn ang="0">
                  <a:pos x="296" y="69"/>
                </a:cxn>
                <a:cxn ang="0">
                  <a:pos x="285" y="67"/>
                </a:cxn>
                <a:cxn ang="0">
                  <a:pos x="270" y="64"/>
                </a:cxn>
                <a:cxn ang="0">
                  <a:pos x="251" y="59"/>
                </a:cxn>
                <a:cxn ang="0">
                  <a:pos x="232" y="54"/>
                </a:cxn>
                <a:cxn ang="0">
                  <a:pos x="209" y="49"/>
                </a:cxn>
                <a:cxn ang="0">
                  <a:pos x="186" y="44"/>
                </a:cxn>
                <a:cxn ang="0">
                  <a:pos x="161" y="38"/>
                </a:cxn>
                <a:cxn ang="0">
                  <a:pos x="136" y="33"/>
                </a:cxn>
                <a:cxn ang="0">
                  <a:pos x="112" y="27"/>
                </a:cxn>
                <a:cxn ang="0">
                  <a:pos x="89" y="21"/>
                </a:cxn>
                <a:cxn ang="0">
                  <a:pos x="67" y="16"/>
                </a:cxn>
                <a:cxn ang="0">
                  <a:pos x="47" y="12"/>
                </a:cxn>
                <a:cxn ang="0">
                  <a:pos x="30" y="7"/>
                </a:cxn>
                <a:cxn ang="0">
                  <a:pos x="16" y="4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4"/>
                </a:cxn>
              </a:cxnLst>
              <a:rect l="0" t="0" r="r" b="b"/>
              <a:pathLst>
                <a:path w="296" h="92">
                  <a:moveTo>
                    <a:pt x="0" y="24"/>
                  </a:moveTo>
                  <a:lnTo>
                    <a:pt x="6" y="26"/>
                  </a:lnTo>
                  <a:lnTo>
                    <a:pt x="16" y="28"/>
                  </a:lnTo>
                  <a:lnTo>
                    <a:pt x="30" y="31"/>
                  </a:lnTo>
                  <a:lnTo>
                    <a:pt x="47" y="35"/>
                  </a:lnTo>
                  <a:lnTo>
                    <a:pt x="67" y="39"/>
                  </a:lnTo>
                  <a:lnTo>
                    <a:pt x="89" y="45"/>
                  </a:lnTo>
                  <a:lnTo>
                    <a:pt x="112" y="50"/>
                  </a:lnTo>
                  <a:lnTo>
                    <a:pt x="136" y="56"/>
                  </a:lnTo>
                  <a:lnTo>
                    <a:pt x="161" y="61"/>
                  </a:lnTo>
                  <a:lnTo>
                    <a:pt x="186" y="67"/>
                  </a:lnTo>
                  <a:lnTo>
                    <a:pt x="209" y="73"/>
                  </a:lnTo>
                  <a:lnTo>
                    <a:pt x="232" y="77"/>
                  </a:lnTo>
                  <a:lnTo>
                    <a:pt x="251" y="82"/>
                  </a:lnTo>
                  <a:lnTo>
                    <a:pt x="270" y="87"/>
                  </a:lnTo>
                  <a:lnTo>
                    <a:pt x="285" y="90"/>
                  </a:lnTo>
                  <a:lnTo>
                    <a:pt x="296" y="92"/>
                  </a:lnTo>
                  <a:lnTo>
                    <a:pt x="296" y="69"/>
                  </a:lnTo>
                  <a:lnTo>
                    <a:pt x="285" y="67"/>
                  </a:lnTo>
                  <a:lnTo>
                    <a:pt x="270" y="64"/>
                  </a:lnTo>
                  <a:lnTo>
                    <a:pt x="251" y="59"/>
                  </a:lnTo>
                  <a:lnTo>
                    <a:pt x="232" y="54"/>
                  </a:lnTo>
                  <a:lnTo>
                    <a:pt x="209" y="49"/>
                  </a:lnTo>
                  <a:lnTo>
                    <a:pt x="186" y="44"/>
                  </a:lnTo>
                  <a:lnTo>
                    <a:pt x="161" y="38"/>
                  </a:lnTo>
                  <a:lnTo>
                    <a:pt x="136" y="33"/>
                  </a:lnTo>
                  <a:lnTo>
                    <a:pt x="112" y="27"/>
                  </a:lnTo>
                  <a:lnTo>
                    <a:pt x="89" y="21"/>
                  </a:lnTo>
                  <a:lnTo>
                    <a:pt x="67" y="16"/>
                  </a:lnTo>
                  <a:lnTo>
                    <a:pt x="47" y="12"/>
                  </a:lnTo>
                  <a:lnTo>
                    <a:pt x="30" y="7"/>
                  </a:lnTo>
                  <a:lnTo>
                    <a:pt x="16" y="4"/>
                  </a:lnTo>
                  <a:lnTo>
                    <a:pt x="6" y="1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11"/>
            <p:cNvSpPr>
              <a:spLocks/>
            </p:cNvSpPr>
            <p:nvPr/>
          </p:nvSpPr>
          <p:spPr bwMode="auto">
            <a:xfrm>
              <a:off x="2924" y="2026"/>
              <a:ext cx="23" cy="10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42" y="19"/>
                </a:cxn>
                <a:cxn ang="0">
                  <a:pos x="36" y="16"/>
                </a:cxn>
                <a:cxn ang="0">
                  <a:pos x="29" y="14"/>
                </a:cxn>
                <a:cxn ang="0">
                  <a:pos x="23" y="11"/>
                </a:cxn>
                <a:cxn ang="0">
                  <a:pos x="16" y="8"/>
                </a:cxn>
                <a:cxn ang="0">
                  <a:pos x="10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9" y="5"/>
                </a:cxn>
                <a:cxn ang="0">
                  <a:pos x="15" y="8"/>
                </a:cxn>
                <a:cxn ang="0">
                  <a:pos x="21" y="11"/>
                </a:cxn>
                <a:cxn ang="0">
                  <a:pos x="28" y="13"/>
                </a:cxn>
                <a:cxn ang="0">
                  <a:pos x="33" y="16"/>
                </a:cxn>
                <a:cxn ang="0">
                  <a:pos x="39" y="19"/>
                </a:cxn>
                <a:cxn ang="0">
                  <a:pos x="44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5" y="21"/>
                </a:cxn>
                <a:cxn ang="0">
                  <a:pos x="46" y="21"/>
                </a:cxn>
              </a:cxnLst>
              <a:rect l="0" t="0" r="r" b="b"/>
              <a:pathLst>
                <a:path w="46" h="21">
                  <a:moveTo>
                    <a:pt x="46" y="21"/>
                  </a:moveTo>
                  <a:lnTo>
                    <a:pt x="42" y="19"/>
                  </a:lnTo>
                  <a:lnTo>
                    <a:pt x="36" y="16"/>
                  </a:lnTo>
                  <a:lnTo>
                    <a:pt x="29" y="14"/>
                  </a:lnTo>
                  <a:lnTo>
                    <a:pt x="23" y="11"/>
                  </a:lnTo>
                  <a:lnTo>
                    <a:pt x="16" y="8"/>
                  </a:lnTo>
                  <a:lnTo>
                    <a:pt x="10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3"/>
                  </a:lnTo>
                  <a:lnTo>
                    <a:pt x="9" y="5"/>
                  </a:lnTo>
                  <a:lnTo>
                    <a:pt x="15" y="8"/>
                  </a:lnTo>
                  <a:lnTo>
                    <a:pt x="21" y="11"/>
                  </a:lnTo>
                  <a:lnTo>
                    <a:pt x="28" y="13"/>
                  </a:lnTo>
                  <a:lnTo>
                    <a:pt x="33" y="16"/>
                  </a:lnTo>
                  <a:lnTo>
                    <a:pt x="39" y="19"/>
                  </a:lnTo>
                  <a:lnTo>
                    <a:pt x="44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6" y="2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12"/>
            <p:cNvSpPr>
              <a:spLocks noEditPoints="1"/>
            </p:cNvSpPr>
            <p:nvPr/>
          </p:nvSpPr>
          <p:spPr bwMode="auto">
            <a:xfrm>
              <a:off x="2906" y="1996"/>
              <a:ext cx="58" cy="396"/>
            </a:xfrm>
            <a:custGeom>
              <a:avLst/>
              <a:gdLst/>
              <a:ahLst/>
              <a:cxnLst>
                <a:cxn ang="0">
                  <a:pos x="0" y="793"/>
                </a:cxn>
                <a:cxn ang="0">
                  <a:pos x="14" y="786"/>
                </a:cxn>
                <a:cxn ang="0">
                  <a:pos x="30" y="778"/>
                </a:cxn>
                <a:cxn ang="0">
                  <a:pos x="49" y="768"/>
                </a:cxn>
                <a:cxn ang="0">
                  <a:pos x="66" y="759"/>
                </a:cxn>
                <a:cxn ang="0">
                  <a:pos x="83" y="750"/>
                </a:cxn>
                <a:cxn ang="0">
                  <a:pos x="98" y="742"/>
                </a:cxn>
                <a:cxn ang="0">
                  <a:pos x="110" y="736"/>
                </a:cxn>
                <a:cxn ang="0">
                  <a:pos x="117" y="733"/>
                </a:cxn>
                <a:cxn ang="0">
                  <a:pos x="117" y="580"/>
                </a:cxn>
                <a:cxn ang="0">
                  <a:pos x="117" y="357"/>
                </a:cxn>
                <a:cxn ang="0">
                  <a:pos x="117" y="156"/>
                </a:cxn>
                <a:cxn ang="0">
                  <a:pos x="117" y="61"/>
                </a:cxn>
                <a:cxn ang="0">
                  <a:pos x="110" y="58"/>
                </a:cxn>
                <a:cxn ang="0">
                  <a:pos x="98" y="51"/>
                </a:cxn>
                <a:cxn ang="0">
                  <a:pos x="83" y="44"/>
                </a:cxn>
                <a:cxn ang="0">
                  <a:pos x="66" y="35"/>
                </a:cxn>
                <a:cxn ang="0">
                  <a:pos x="49" y="25"/>
                </a:cxn>
                <a:cxn ang="0">
                  <a:pos x="30" y="16"/>
                </a:cxn>
                <a:cxn ang="0">
                  <a:pos x="14" y="7"/>
                </a:cxn>
                <a:cxn ang="0">
                  <a:pos x="0" y="0"/>
                </a:cxn>
                <a:cxn ang="0">
                  <a:pos x="0" y="793"/>
                </a:cxn>
                <a:cxn ang="0">
                  <a:pos x="20" y="49"/>
                </a:cxn>
                <a:cxn ang="0">
                  <a:pos x="20" y="36"/>
                </a:cxn>
                <a:cxn ang="0">
                  <a:pos x="105" y="76"/>
                </a:cxn>
                <a:cxn ang="0">
                  <a:pos x="105" y="322"/>
                </a:cxn>
                <a:cxn ang="0">
                  <a:pos x="20" y="360"/>
                </a:cxn>
                <a:cxn ang="0">
                  <a:pos x="20" y="49"/>
                </a:cxn>
              </a:cxnLst>
              <a:rect l="0" t="0" r="r" b="b"/>
              <a:pathLst>
                <a:path w="117" h="793">
                  <a:moveTo>
                    <a:pt x="0" y="793"/>
                  </a:moveTo>
                  <a:lnTo>
                    <a:pt x="14" y="786"/>
                  </a:lnTo>
                  <a:lnTo>
                    <a:pt x="30" y="778"/>
                  </a:lnTo>
                  <a:lnTo>
                    <a:pt x="49" y="768"/>
                  </a:lnTo>
                  <a:lnTo>
                    <a:pt x="66" y="759"/>
                  </a:lnTo>
                  <a:lnTo>
                    <a:pt x="83" y="750"/>
                  </a:lnTo>
                  <a:lnTo>
                    <a:pt x="98" y="742"/>
                  </a:lnTo>
                  <a:lnTo>
                    <a:pt x="110" y="736"/>
                  </a:lnTo>
                  <a:lnTo>
                    <a:pt x="117" y="733"/>
                  </a:lnTo>
                  <a:lnTo>
                    <a:pt x="117" y="580"/>
                  </a:lnTo>
                  <a:lnTo>
                    <a:pt x="117" y="357"/>
                  </a:lnTo>
                  <a:lnTo>
                    <a:pt x="117" y="156"/>
                  </a:lnTo>
                  <a:lnTo>
                    <a:pt x="117" y="61"/>
                  </a:lnTo>
                  <a:lnTo>
                    <a:pt x="110" y="58"/>
                  </a:lnTo>
                  <a:lnTo>
                    <a:pt x="98" y="51"/>
                  </a:lnTo>
                  <a:lnTo>
                    <a:pt x="83" y="44"/>
                  </a:lnTo>
                  <a:lnTo>
                    <a:pt x="66" y="35"/>
                  </a:lnTo>
                  <a:lnTo>
                    <a:pt x="49" y="25"/>
                  </a:lnTo>
                  <a:lnTo>
                    <a:pt x="30" y="16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793"/>
                  </a:lnTo>
                  <a:close/>
                  <a:moveTo>
                    <a:pt x="20" y="49"/>
                  </a:moveTo>
                  <a:lnTo>
                    <a:pt x="20" y="36"/>
                  </a:lnTo>
                  <a:lnTo>
                    <a:pt x="105" y="76"/>
                  </a:lnTo>
                  <a:lnTo>
                    <a:pt x="105" y="322"/>
                  </a:lnTo>
                  <a:lnTo>
                    <a:pt x="20" y="360"/>
                  </a:lnTo>
                  <a:lnTo>
                    <a:pt x="20" y="49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13"/>
            <p:cNvSpPr>
              <a:spLocks/>
            </p:cNvSpPr>
            <p:nvPr/>
          </p:nvSpPr>
          <p:spPr bwMode="auto">
            <a:xfrm>
              <a:off x="2761" y="2269"/>
              <a:ext cx="13" cy="1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25" y="4"/>
                </a:cxn>
                <a:cxn ang="0">
                  <a:pos x="0" y="0"/>
                </a:cxn>
                <a:cxn ang="0">
                  <a:pos x="9" y="1"/>
                </a:cxn>
                <a:cxn ang="0">
                  <a:pos x="25" y="4"/>
                </a:cxn>
              </a:cxnLst>
              <a:rect l="0" t="0" r="r" b="b"/>
              <a:pathLst>
                <a:path w="25" h="4">
                  <a:moveTo>
                    <a:pt x="25" y="4"/>
                  </a:moveTo>
                  <a:lnTo>
                    <a:pt x="25" y="4"/>
                  </a:lnTo>
                  <a:lnTo>
                    <a:pt x="0" y="0"/>
                  </a:lnTo>
                  <a:lnTo>
                    <a:pt x="9" y="1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14"/>
            <p:cNvSpPr>
              <a:spLocks/>
            </p:cNvSpPr>
            <p:nvPr/>
          </p:nvSpPr>
          <p:spPr bwMode="auto">
            <a:xfrm>
              <a:off x="2836" y="2158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3" y="0"/>
                </a:cxn>
                <a:cxn ang="0">
                  <a:pos x="0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15"/>
            <p:cNvSpPr>
              <a:spLocks/>
            </p:cNvSpPr>
            <p:nvPr/>
          </p:nvSpPr>
          <p:spPr bwMode="auto">
            <a:xfrm>
              <a:off x="2761" y="2110"/>
              <a:ext cx="86" cy="7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167" y="0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72" y="0"/>
                </a:cxn>
              </a:cxnLst>
              <a:rect l="0" t="0" r="r" b="b"/>
              <a:pathLst>
                <a:path w="172" h="14">
                  <a:moveTo>
                    <a:pt x="172" y="0"/>
                  </a:moveTo>
                  <a:lnTo>
                    <a:pt x="167" y="0"/>
                  </a:lnTo>
                  <a:lnTo>
                    <a:pt x="0" y="14"/>
                  </a:lnTo>
                  <a:lnTo>
                    <a:pt x="9" y="14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16"/>
            <p:cNvSpPr>
              <a:spLocks/>
            </p:cNvSpPr>
            <p:nvPr/>
          </p:nvSpPr>
          <p:spPr bwMode="auto">
            <a:xfrm>
              <a:off x="2761" y="2139"/>
              <a:ext cx="49" cy="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6"/>
                </a:cxn>
                <a:cxn ang="0">
                  <a:pos x="9" y="5"/>
                </a:cxn>
                <a:cxn ang="0">
                  <a:pos x="98" y="0"/>
                </a:cxn>
              </a:cxnLst>
              <a:rect l="0" t="0" r="r" b="b"/>
              <a:pathLst>
                <a:path w="98" h="6">
                  <a:moveTo>
                    <a:pt x="98" y="0"/>
                  </a:moveTo>
                  <a:lnTo>
                    <a:pt x="0" y="6"/>
                  </a:lnTo>
                  <a:lnTo>
                    <a:pt x="9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7"/>
            <p:cNvSpPr>
              <a:spLocks/>
            </p:cNvSpPr>
            <p:nvPr/>
          </p:nvSpPr>
          <p:spPr bwMode="auto">
            <a:xfrm>
              <a:off x="2847" y="2194"/>
              <a:ext cx="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7" y="0"/>
                </a:cxn>
                <a:cxn ang="0">
                  <a:pos x="0" y="0"/>
                </a:cxn>
              </a:cxnLst>
              <a:rect l="0" t="0" r="r" b="b"/>
              <a:pathLst>
                <a:path w="17">
                  <a:moveTo>
                    <a:pt x="0" y="0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8"/>
            <p:cNvSpPr>
              <a:spLocks/>
            </p:cNvSpPr>
            <p:nvPr/>
          </p:nvSpPr>
          <p:spPr bwMode="auto">
            <a:xfrm>
              <a:off x="2761" y="2051"/>
              <a:ext cx="113" cy="17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226" y="0"/>
                </a:cxn>
                <a:cxn ang="0">
                  <a:pos x="0" y="34"/>
                </a:cxn>
                <a:cxn ang="0">
                  <a:pos x="9" y="33"/>
                </a:cxn>
              </a:cxnLst>
              <a:rect l="0" t="0" r="r" b="b"/>
              <a:pathLst>
                <a:path w="226" h="34">
                  <a:moveTo>
                    <a:pt x="9" y="33"/>
                  </a:moveTo>
                  <a:lnTo>
                    <a:pt x="226" y="0"/>
                  </a:lnTo>
                  <a:lnTo>
                    <a:pt x="0" y="34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9"/>
            <p:cNvSpPr>
              <a:spLocks/>
            </p:cNvSpPr>
            <p:nvPr/>
          </p:nvSpPr>
          <p:spPr bwMode="auto">
            <a:xfrm>
              <a:off x="2805" y="2194"/>
              <a:ext cx="30" cy="1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4" y="2"/>
                </a:cxn>
                <a:cxn ang="0">
                  <a:pos x="6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0" y="0"/>
                </a:cxn>
              </a:cxnLst>
              <a:rect l="0" t="0" r="r" b="b"/>
              <a:pathLst>
                <a:path w="60" h="2">
                  <a:moveTo>
                    <a:pt x="50" y="0"/>
                  </a:moveTo>
                  <a:lnTo>
                    <a:pt x="54" y="2"/>
                  </a:lnTo>
                  <a:lnTo>
                    <a:pt x="6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20"/>
            <p:cNvSpPr>
              <a:spLocks/>
            </p:cNvSpPr>
            <p:nvPr/>
          </p:nvSpPr>
          <p:spPr bwMode="auto">
            <a:xfrm>
              <a:off x="2761" y="2159"/>
              <a:ext cx="32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5" y="0"/>
                </a:cxn>
                <a:cxn ang="0">
                  <a:pos x="9" y="1"/>
                </a:cxn>
                <a:cxn ang="0">
                  <a:pos x="0" y="1"/>
                </a:cxn>
              </a:cxnLst>
              <a:rect l="0" t="0" r="r" b="b"/>
              <a:pathLst>
                <a:path w="65" h="1">
                  <a:moveTo>
                    <a:pt x="0" y="1"/>
                  </a:moveTo>
                  <a:lnTo>
                    <a:pt x="65" y="0"/>
                  </a:lnTo>
                  <a:lnTo>
                    <a:pt x="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21"/>
            <p:cNvSpPr>
              <a:spLocks/>
            </p:cNvSpPr>
            <p:nvPr/>
          </p:nvSpPr>
          <p:spPr bwMode="auto">
            <a:xfrm>
              <a:off x="2761" y="2193"/>
              <a:ext cx="37" cy="1"/>
            </a:xfrm>
            <a:custGeom>
              <a:avLst/>
              <a:gdLst/>
              <a:ahLst/>
              <a:cxnLst>
                <a:cxn ang="0">
                  <a:pos x="75" y="1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75" y="1"/>
                </a:cxn>
              </a:cxnLst>
              <a:rect l="0" t="0" r="r" b="b"/>
              <a:pathLst>
                <a:path w="75" h="1">
                  <a:moveTo>
                    <a:pt x="75" y="1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22"/>
            <p:cNvSpPr>
              <a:spLocks noEditPoints="1"/>
            </p:cNvSpPr>
            <p:nvPr/>
          </p:nvSpPr>
          <p:spPr bwMode="auto">
            <a:xfrm>
              <a:off x="2746" y="1993"/>
              <a:ext cx="148" cy="402"/>
            </a:xfrm>
            <a:custGeom>
              <a:avLst/>
              <a:gdLst/>
              <a:ahLst/>
              <a:cxnLst>
                <a:cxn ang="0">
                  <a:pos x="0" y="733"/>
                </a:cxn>
                <a:cxn ang="0">
                  <a:pos x="6" y="734"/>
                </a:cxn>
                <a:cxn ang="0">
                  <a:pos x="16" y="737"/>
                </a:cxn>
                <a:cxn ang="0">
                  <a:pos x="30" y="740"/>
                </a:cxn>
                <a:cxn ang="0">
                  <a:pos x="47" y="745"/>
                </a:cxn>
                <a:cxn ang="0">
                  <a:pos x="67" y="749"/>
                </a:cxn>
                <a:cxn ang="0">
                  <a:pos x="89" y="754"/>
                </a:cxn>
                <a:cxn ang="0">
                  <a:pos x="112" y="760"/>
                </a:cxn>
                <a:cxn ang="0">
                  <a:pos x="136" y="766"/>
                </a:cxn>
                <a:cxn ang="0">
                  <a:pos x="161" y="771"/>
                </a:cxn>
                <a:cxn ang="0">
                  <a:pos x="186" y="777"/>
                </a:cxn>
                <a:cxn ang="0">
                  <a:pos x="209" y="782"/>
                </a:cxn>
                <a:cxn ang="0">
                  <a:pos x="232" y="787"/>
                </a:cxn>
                <a:cxn ang="0">
                  <a:pos x="251" y="792"/>
                </a:cxn>
                <a:cxn ang="0">
                  <a:pos x="270" y="797"/>
                </a:cxn>
                <a:cxn ang="0">
                  <a:pos x="285" y="800"/>
                </a:cxn>
                <a:cxn ang="0">
                  <a:pos x="296" y="802"/>
                </a:cxn>
                <a:cxn ang="0">
                  <a:pos x="296" y="0"/>
                </a:cxn>
                <a:cxn ang="0">
                  <a:pos x="285" y="2"/>
                </a:cxn>
                <a:cxn ang="0">
                  <a:pos x="270" y="5"/>
                </a:cxn>
                <a:cxn ang="0">
                  <a:pos x="251" y="10"/>
                </a:cxn>
                <a:cxn ang="0">
                  <a:pos x="232" y="15"/>
                </a:cxn>
                <a:cxn ang="0">
                  <a:pos x="209" y="19"/>
                </a:cxn>
                <a:cxn ang="0">
                  <a:pos x="186" y="25"/>
                </a:cxn>
                <a:cxn ang="0">
                  <a:pos x="161" y="31"/>
                </a:cxn>
                <a:cxn ang="0">
                  <a:pos x="136" y="36"/>
                </a:cxn>
                <a:cxn ang="0">
                  <a:pos x="112" y="42"/>
                </a:cxn>
                <a:cxn ang="0">
                  <a:pos x="89" y="47"/>
                </a:cxn>
                <a:cxn ang="0">
                  <a:pos x="67" y="53"/>
                </a:cxn>
                <a:cxn ang="0">
                  <a:pos x="47" y="56"/>
                </a:cxn>
                <a:cxn ang="0">
                  <a:pos x="30" y="61"/>
                </a:cxn>
                <a:cxn ang="0">
                  <a:pos x="16" y="64"/>
                </a:cxn>
                <a:cxn ang="0">
                  <a:pos x="6" y="66"/>
                </a:cxn>
                <a:cxn ang="0">
                  <a:pos x="0" y="68"/>
                </a:cxn>
                <a:cxn ang="0">
                  <a:pos x="0" y="164"/>
                </a:cxn>
                <a:cxn ang="0">
                  <a:pos x="0" y="364"/>
                </a:cxn>
                <a:cxn ang="0">
                  <a:pos x="0" y="581"/>
                </a:cxn>
                <a:cxn ang="0">
                  <a:pos x="0" y="733"/>
                </a:cxn>
                <a:cxn ang="0">
                  <a:pos x="14" y="88"/>
                </a:cxn>
                <a:cxn ang="0">
                  <a:pos x="263" y="39"/>
                </a:cxn>
                <a:cxn ang="0">
                  <a:pos x="272" y="36"/>
                </a:cxn>
                <a:cxn ang="0">
                  <a:pos x="272" y="693"/>
                </a:cxn>
                <a:cxn ang="0">
                  <a:pos x="14" y="653"/>
                </a:cxn>
                <a:cxn ang="0">
                  <a:pos x="14" y="88"/>
                </a:cxn>
              </a:cxnLst>
              <a:rect l="0" t="0" r="r" b="b"/>
              <a:pathLst>
                <a:path w="296" h="802">
                  <a:moveTo>
                    <a:pt x="0" y="733"/>
                  </a:moveTo>
                  <a:lnTo>
                    <a:pt x="6" y="734"/>
                  </a:lnTo>
                  <a:lnTo>
                    <a:pt x="16" y="737"/>
                  </a:lnTo>
                  <a:lnTo>
                    <a:pt x="30" y="740"/>
                  </a:lnTo>
                  <a:lnTo>
                    <a:pt x="47" y="745"/>
                  </a:lnTo>
                  <a:lnTo>
                    <a:pt x="67" y="749"/>
                  </a:lnTo>
                  <a:lnTo>
                    <a:pt x="89" y="754"/>
                  </a:lnTo>
                  <a:lnTo>
                    <a:pt x="112" y="760"/>
                  </a:lnTo>
                  <a:lnTo>
                    <a:pt x="136" y="766"/>
                  </a:lnTo>
                  <a:lnTo>
                    <a:pt x="161" y="771"/>
                  </a:lnTo>
                  <a:lnTo>
                    <a:pt x="186" y="777"/>
                  </a:lnTo>
                  <a:lnTo>
                    <a:pt x="209" y="782"/>
                  </a:lnTo>
                  <a:lnTo>
                    <a:pt x="232" y="787"/>
                  </a:lnTo>
                  <a:lnTo>
                    <a:pt x="251" y="792"/>
                  </a:lnTo>
                  <a:lnTo>
                    <a:pt x="270" y="797"/>
                  </a:lnTo>
                  <a:lnTo>
                    <a:pt x="285" y="800"/>
                  </a:lnTo>
                  <a:lnTo>
                    <a:pt x="296" y="802"/>
                  </a:lnTo>
                  <a:lnTo>
                    <a:pt x="296" y="0"/>
                  </a:lnTo>
                  <a:lnTo>
                    <a:pt x="285" y="2"/>
                  </a:lnTo>
                  <a:lnTo>
                    <a:pt x="270" y="5"/>
                  </a:lnTo>
                  <a:lnTo>
                    <a:pt x="251" y="10"/>
                  </a:lnTo>
                  <a:lnTo>
                    <a:pt x="232" y="15"/>
                  </a:lnTo>
                  <a:lnTo>
                    <a:pt x="209" y="19"/>
                  </a:lnTo>
                  <a:lnTo>
                    <a:pt x="186" y="25"/>
                  </a:lnTo>
                  <a:lnTo>
                    <a:pt x="161" y="31"/>
                  </a:lnTo>
                  <a:lnTo>
                    <a:pt x="136" y="36"/>
                  </a:lnTo>
                  <a:lnTo>
                    <a:pt x="112" y="42"/>
                  </a:lnTo>
                  <a:lnTo>
                    <a:pt x="89" y="47"/>
                  </a:lnTo>
                  <a:lnTo>
                    <a:pt x="67" y="53"/>
                  </a:lnTo>
                  <a:lnTo>
                    <a:pt x="47" y="56"/>
                  </a:lnTo>
                  <a:lnTo>
                    <a:pt x="30" y="61"/>
                  </a:lnTo>
                  <a:lnTo>
                    <a:pt x="16" y="64"/>
                  </a:lnTo>
                  <a:lnTo>
                    <a:pt x="6" y="66"/>
                  </a:lnTo>
                  <a:lnTo>
                    <a:pt x="0" y="68"/>
                  </a:lnTo>
                  <a:lnTo>
                    <a:pt x="0" y="164"/>
                  </a:lnTo>
                  <a:lnTo>
                    <a:pt x="0" y="364"/>
                  </a:lnTo>
                  <a:lnTo>
                    <a:pt x="0" y="581"/>
                  </a:lnTo>
                  <a:lnTo>
                    <a:pt x="0" y="733"/>
                  </a:lnTo>
                  <a:close/>
                  <a:moveTo>
                    <a:pt x="14" y="88"/>
                  </a:moveTo>
                  <a:lnTo>
                    <a:pt x="263" y="39"/>
                  </a:lnTo>
                  <a:lnTo>
                    <a:pt x="272" y="36"/>
                  </a:lnTo>
                  <a:lnTo>
                    <a:pt x="272" y="693"/>
                  </a:lnTo>
                  <a:lnTo>
                    <a:pt x="14" y="653"/>
                  </a:lnTo>
                  <a:lnTo>
                    <a:pt x="14" y="88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23"/>
            <p:cNvSpPr>
              <a:spLocks/>
            </p:cNvSpPr>
            <p:nvPr/>
          </p:nvSpPr>
          <p:spPr bwMode="auto">
            <a:xfrm>
              <a:off x="2761" y="2043"/>
              <a:ext cx="7" cy="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5" y="0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lnTo>
                    <a:pt x="9" y="1"/>
                  </a:lnTo>
                  <a:lnTo>
                    <a:pt x="5" y="1"/>
                  </a:ln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24"/>
            <p:cNvSpPr>
              <a:spLocks/>
            </p:cNvSpPr>
            <p:nvPr/>
          </p:nvSpPr>
          <p:spPr bwMode="auto">
            <a:xfrm>
              <a:off x="2778" y="2073"/>
              <a:ext cx="69" cy="9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8" y="0"/>
                </a:cxn>
                <a:cxn ang="0">
                  <a:pos x="0" y="17"/>
                </a:cxn>
                <a:cxn ang="0">
                  <a:pos x="138" y="0"/>
                </a:cxn>
              </a:cxnLst>
              <a:rect l="0" t="0" r="r" b="b"/>
              <a:pathLst>
                <a:path w="138" h="17">
                  <a:moveTo>
                    <a:pt x="138" y="0"/>
                  </a:moveTo>
                  <a:lnTo>
                    <a:pt x="138" y="0"/>
                  </a:lnTo>
                  <a:lnTo>
                    <a:pt x="0" y="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25"/>
            <p:cNvSpPr>
              <a:spLocks noEditPoints="1"/>
            </p:cNvSpPr>
            <p:nvPr/>
          </p:nvSpPr>
          <p:spPr bwMode="auto">
            <a:xfrm>
              <a:off x="2915" y="2013"/>
              <a:ext cx="43" cy="162"/>
            </a:xfrm>
            <a:custGeom>
              <a:avLst/>
              <a:gdLst/>
              <a:ahLst/>
              <a:cxnLst>
                <a:cxn ang="0">
                  <a:pos x="85" y="40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324"/>
                </a:cxn>
                <a:cxn ang="0">
                  <a:pos x="85" y="286"/>
                </a:cxn>
                <a:cxn ang="0">
                  <a:pos x="85" y="40"/>
                </a:cxn>
                <a:cxn ang="0">
                  <a:pos x="69" y="275"/>
                </a:cxn>
                <a:cxn ang="0">
                  <a:pos x="66" y="276"/>
                </a:cxn>
                <a:cxn ang="0">
                  <a:pos x="60" y="279"/>
                </a:cxn>
                <a:cxn ang="0">
                  <a:pos x="53" y="282"/>
                </a:cxn>
                <a:cxn ang="0">
                  <a:pos x="45" y="286"/>
                </a:cxn>
                <a:cxn ang="0">
                  <a:pos x="37" y="289"/>
                </a:cxn>
                <a:cxn ang="0">
                  <a:pos x="29" y="292"/>
                </a:cxn>
                <a:cxn ang="0">
                  <a:pos x="22" y="296"/>
                </a:cxn>
                <a:cxn ang="0">
                  <a:pos x="16" y="299"/>
                </a:cxn>
                <a:cxn ang="0">
                  <a:pos x="16" y="297"/>
                </a:cxn>
                <a:cxn ang="0">
                  <a:pos x="16" y="295"/>
                </a:cxn>
                <a:cxn ang="0">
                  <a:pos x="16" y="291"/>
                </a:cxn>
                <a:cxn ang="0">
                  <a:pos x="16" y="288"/>
                </a:cxn>
                <a:cxn ang="0">
                  <a:pos x="16" y="227"/>
                </a:cxn>
                <a:cxn ang="0">
                  <a:pos x="16" y="144"/>
                </a:cxn>
                <a:cxn ang="0">
                  <a:pos x="16" y="67"/>
                </a:cxn>
                <a:cxn ang="0">
                  <a:pos x="16" y="25"/>
                </a:cxn>
                <a:cxn ang="0">
                  <a:pos x="21" y="28"/>
                </a:cxn>
                <a:cxn ang="0">
                  <a:pos x="26" y="30"/>
                </a:cxn>
                <a:cxn ang="0">
                  <a:pos x="32" y="33"/>
                </a:cxn>
                <a:cxn ang="0">
                  <a:pos x="39" y="36"/>
                </a:cxn>
                <a:cxn ang="0">
                  <a:pos x="45" y="39"/>
                </a:cxn>
                <a:cxn ang="0">
                  <a:pos x="52" y="41"/>
                </a:cxn>
                <a:cxn ang="0">
                  <a:pos x="58" y="44"/>
                </a:cxn>
                <a:cxn ang="0">
                  <a:pos x="62" y="46"/>
                </a:cxn>
                <a:cxn ang="0">
                  <a:pos x="63" y="47"/>
                </a:cxn>
                <a:cxn ang="0">
                  <a:pos x="63" y="47"/>
                </a:cxn>
                <a:cxn ang="0">
                  <a:pos x="64" y="47"/>
                </a:cxn>
                <a:cxn ang="0">
                  <a:pos x="64" y="48"/>
                </a:cxn>
                <a:cxn ang="0">
                  <a:pos x="66" y="49"/>
                </a:cxn>
                <a:cxn ang="0">
                  <a:pos x="67" y="49"/>
                </a:cxn>
                <a:cxn ang="0">
                  <a:pos x="68" y="49"/>
                </a:cxn>
                <a:cxn ang="0">
                  <a:pos x="69" y="51"/>
                </a:cxn>
                <a:cxn ang="0">
                  <a:pos x="69" y="89"/>
                </a:cxn>
                <a:cxn ang="0">
                  <a:pos x="69" y="162"/>
                </a:cxn>
                <a:cxn ang="0">
                  <a:pos x="69" y="237"/>
                </a:cxn>
                <a:cxn ang="0">
                  <a:pos x="69" y="275"/>
                </a:cxn>
              </a:cxnLst>
              <a:rect l="0" t="0" r="r" b="b"/>
              <a:pathLst>
                <a:path w="85" h="324">
                  <a:moveTo>
                    <a:pt x="85" y="4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0" y="324"/>
                  </a:lnTo>
                  <a:lnTo>
                    <a:pt x="85" y="286"/>
                  </a:lnTo>
                  <a:lnTo>
                    <a:pt x="85" y="40"/>
                  </a:lnTo>
                  <a:close/>
                  <a:moveTo>
                    <a:pt x="69" y="275"/>
                  </a:moveTo>
                  <a:lnTo>
                    <a:pt x="66" y="276"/>
                  </a:lnTo>
                  <a:lnTo>
                    <a:pt x="60" y="279"/>
                  </a:lnTo>
                  <a:lnTo>
                    <a:pt x="53" y="282"/>
                  </a:lnTo>
                  <a:lnTo>
                    <a:pt x="45" y="286"/>
                  </a:lnTo>
                  <a:lnTo>
                    <a:pt x="37" y="289"/>
                  </a:lnTo>
                  <a:lnTo>
                    <a:pt x="29" y="292"/>
                  </a:lnTo>
                  <a:lnTo>
                    <a:pt x="22" y="296"/>
                  </a:lnTo>
                  <a:lnTo>
                    <a:pt x="16" y="299"/>
                  </a:lnTo>
                  <a:lnTo>
                    <a:pt x="16" y="297"/>
                  </a:lnTo>
                  <a:lnTo>
                    <a:pt x="16" y="295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6" y="227"/>
                  </a:lnTo>
                  <a:lnTo>
                    <a:pt x="16" y="144"/>
                  </a:lnTo>
                  <a:lnTo>
                    <a:pt x="16" y="67"/>
                  </a:lnTo>
                  <a:lnTo>
                    <a:pt x="16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3"/>
                  </a:lnTo>
                  <a:lnTo>
                    <a:pt x="39" y="36"/>
                  </a:lnTo>
                  <a:lnTo>
                    <a:pt x="45" y="39"/>
                  </a:lnTo>
                  <a:lnTo>
                    <a:pt x="52" y="41"/>
                  </a:lnTo>
                  <a:lnTo>
                    <a:pt x="58" y="44"/>
                  </a:lnTo>
                  <a:lnTo>
                    <a:pt x="62" y="46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64" y="47"/>
                  </a:lnTo>
                  <a:lnTo>
                    <a:pt x="64" y="48"/>
                  </a:lnTo>
                  <a:lnTo>
                    <a:pt x="66" y="49"/>
                  </a:lnTo>
                  <a:lnTo>
                    <a:pt x="67" y="49"/>
                  </a:lnTo>
                  <a:lnTo>
                    <a:pt x="68" y="49"/>
                  </a:lnTo>
                  <a:lnTo>
                    <a:pt x="69" y="51"/>
                  </a:lnTo>
                  <a:lnTo>
                    <a:pt x="69" y="89"/>
                  </a:lnTo>
                  <a:lnTo>
                    <a:pt x="69" y="162"/>
                  </a:lnTo>
                  <a:lnTo>
                    <a:pt x="69" y="237"/>
                  </a:lnTo>
                  <a:lnTo>
                    <a:pt x="69" y="2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26"/>
            <p:cNvSpPr>
              <a:spLocks/>
            </p:cNvSpPr>
            <p:nvPr/>
          </p:nvSpPr>
          <p:spPr bwMode="auto">
            <a:xfrm>
              <a:off x="2924" y="2036"/>
              <a:ext cx="26" cy="12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4" y="0"/>
                </a:cxn>
                <a:cxn ang="0">
                  <a:pos x="44" y="45"/>
                </a:cxn>
                <a:cxn ang="0">
                  <a:pos x="44" y="117"/>
                </a:cxn>
                <a:cxn ang="0">
                  <a:pos x="44" y="187"/>
                </a:cxn>
                <a:cxn ang="0">
                  <a:pos x="44" y="221"/>
                </a:cxn>
                <a:cxn ang="0">
                  <a:pos x="42" y="222"/>
                </a:cxn>
                <a:cxn ang="0">
                  <a:pos x="37" y="225"/>
                </a:cxn>
                <a:cxn ang="0">
                  <a:pos x="32" y="227"/>
                </a:cxn>
                <a:cxn ang="0">
                  <a:pos x="27" y="229"/>
                </a:cxn>
                <a:cxn ang="0">
                  <a:pos x="20" y="233"/>
                </a:cxn>
                <a:cxn ang="0">
                  <a:pos x="13" y="236"/>
                </a:cxn>
                <a:cxn ang="0">
                  <a:pos x="6" y="238"/>
                </a:cxn>
                <a:cxn ang="0">
                  <a:pos x="0" y="242"/>
                </a:cxn>
                <a:cxn ang="0">
                  <a:pos x="0" y="245"/>
                </a:cxn>
                <a:cxn ang="0">
                  <a:pos x="0" y="249"/>
                </a:cxn>
                <a:cxn ang="0">
                  <a:pos x="0" y="251"/>
                </a:cxn>
                <a:cxn ang="0">
                  <a:pos x="0" y="253"/>
                </a:cxn>
                <a:cxn ang="0">
                  <a:pos x="6" y="250"/>
                </a:cxn>
                <a:cxn ang="0">
                  <a:pos x="13" y="246"/>
                </a:cxn>
                <a:cxn ang="0">
                  <a:pos x="21" y="243"/>
                </a:cxn>
                <a:cxn ang="0">
                  <a:pos x="29" y="240"/>
                </a:cxn>
                <a:cxn ang="0">
                  <a:pos x="37" y="236"/>
                </a:cxn>
                <a:cxn ang="0">
                  <a:pos x="44" y="233"/>
                </a:cxn>
                <a:cxn ang="0">
                  <a:pos x="50" y="230"/>
                </a:cxn>
                <a:cxn ang="0">
                  <a:pos x="53" y="229"/>
                </a:cxn>
                <a:cxn ang="0">
                  <a:pos x="53" y="191"/>
                </a:cxn>
                <a:cxn ang="0">
                  <a:pos x="53" y="116"/>
                </a:cxn>
                <a:cxn ang="0">
                  <a:pos x="53" y="43"/>
                </a:cxn>
                <a:cxn ang="0">
                  <a:pos x="53" y="5"/>
                </a:cxn>
                <a:cxn ang="0">
                  <a:pos x="52" y="3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8" y="2"/>
                </a:cxn>
                <a:cxn ang="0">
                  <a:pos x="48" y="1"/>
                </a:cxn>
                <a:cxn ang="0">
                  <a:pos x="47" y="1"/>
                </a:cxn>
                <a:cxn ang="0">
                  <a:pos x="47" y="1"/>
                </a:cxn>
                <a:cxn ang="0">
                  <a:pos x="46" y="0"/>
                </a:cxn>
              </a:cxnLst>
              <a:rect l="0" t="0" r="r" b="b"/>
              <a:pathLst>
                <a:path w="53" h="253">
                  <a:moveTo>
                    <a:pt x="46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4" y="0"/>
                  </a:lnTo>
                  <a:lnTo>
                    <a:pt x="44" y="45"/>
                  </a:lnTo>
                  <a:lnTo>
                    <a:pt x="44" y="117"/>
                  </a:lnTo>
                  <a:lnTo>
                    <a:pt x="44" y="187"/>
                  </a:lnTo>
                  <a:lnTo>
                    <a:pt x="44" y="221"/>
                  </a:lnTo>
                  <a:lnTo>
                    <a:pt x="42" y="222"/>
                  </a:lnTo>
                  <a:lnTo>
                    <a:pt x="37" y="225"/>
                  </a:lnTo>
                  <a:lnTo>
                    <a:pt x="32" y="227"/>
                  </a:lnTo>
                  <a:lnTo>
                    <a:pt x="27" y="229"/>
                  </a:lnTo>
                  <a:lnTo>
                    <a:pt x="20" y="233"/>
                  </a:lnTo>
                  <a:lnTo>
                    <a:pt x="13" y="236"/>
                  </a:lnTo>
                  <a:lnTo>
                    <a:pt x="6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0" y="251"/>
                  </a:lnTo>
                  <a:lnTo>
                    <a:pt x="0" y="253"/>
                  </a:lnTo>
                  <a:lnTo>
                    <a:pt x="6" y="250"/>
                  </a:lnTo>
                  <a:lnTo>
                    <a:pt x="13" y="246"/>
                  </a:lnTo>
                  <a:lnTo>
                    <a:pt x="21" y="243"/>
                  </a:lnTo>
                  <a:lnTo>
                    <a:pt x="29" y="240"/>
                  </a:lnTo>
                  <a:lnTo>
                    <a:pt x="37" y="236"/>
                  </a:lnTo>
                  <a:lnTo>
                    <a:pt x="44" y="233"/>
                  </a:lnTo>
                  <a:lnTo>
                    <a:pt x="50" y="230"/>
                  </a:lnTo>
                  <a:lnTo>
                    <a:pt x="53" y="229"/>
                  </a:lnTo>
                  <a:lnTo>
                    <a:pt x="53" y="191"/>
                  </a:lnTo>
                  <a:lnTo>
                    <a:pt x="53" y="116"/>
                  </a:lnTo>
                  <a:lnTo>
                    <a:pt x="53" y="43"/>
                  </a:lnTo>
                  <a:lnTo>
                    <a:pt x="53" y="5"/>
                  </a:lnTo>
                  <a:lnTo>
                    <a:pt x="52" y="3"/>
                  </a:lnTo>
                  <a:lnTo>
                    <a:pt x="51" y="3"/>
                  </a:lnTo>
                  <a:lnTo>
                    <a:pt x="50" y="3"/>
                  </a:lnTo>
                  <a:lnTo>
                    <a:pt x="48" y="2"/>
                  </a:lnTo>
                  <a:lnTo>
                    <a:pt x="48" y="1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27"/>
            <p:cNvSpPr>
              <a:spLocks/>
            </p:cNvSpPr>
            <p:nvPr/>
          </p:nvSpPr>
          <p:spPr bwMode="auto">
            <a:xfrm>
              <a:off x="2924" y="2026"/>
              <a:ext cx="21" cy="131"/>
            </a:xfrm>
            <a:custGeom>
              <a:avLst/>
              <a:gdLst/>
              <a:ahLst/>
              <a:cxnLst>
                <a:cxn ang="0">
                  <a:pos x="44" y="21"/>
                </a:cxn>
                <a:cxn ang="0">
                  <a:pos x="39" y="19"/>
                </a:cxn>
                <a:cxn ang="0">
                  <a:pos x="33" y="16"/>
                </a:cxn>
                <a:cxn ang="0">
                  <a:pos x="28" y="13"/>
                </a:cxn>
                <a:cxn ang="0">
                  <a:pos x="21" y="11"/>
                </a:cxn>
                <a:cxn ang="0">
                  <a:pos x="15" y="8"/>
                </a:cxn>
                <a:cxn ang="0">
                  <a:pos x="9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42"/>
                </a:cxn>
                <a:cxn ang="0">
                  <a:pos x="0" y="119"/>
                </a:cxn>
                <a:cxn ang="0">
                  <a:pos x="0" y="202"/>
                </a:cxn>
                <a:cxn ang="0">
                  <a:pos x="0" y="263"/>
                </a:cxn>
                <a:cxn ang="0">
                  <a:pos x="6" y="259"/>
                </a:cxn>
                <a:cxn ang="0">
                  <a:pos x="13" y="257"/>
                </a:cxn>
                <a:cxn ang="0">
                  <a:pos x="20" y="254"/>
                </a:cxn>
                <a:cxn ang="0">
                  <a:pos x="27" y="250"/>
                </a:cxn>
                <a:cxn ang="0">
                  <a:pos x="32" y="248"/>
                </a:cxn>
                <a:cxn ang="0">
                  <a:pos x="37" y="246"/>
                </a:cxn>
                <a:cxn ang="0">
                  <a:pos x="42" y="243"/>
                </a:cxn>
                <a:cxn ang="0">
                  <a:pos x="44" y="242"/>
                </a:cxn>
                <a:cxn ang="0">
                  <a:pos x="44" y="208"/>
                </a:cxn>
                <a:cxn ang="0">
                  <a:pos x="44" y="138"/>
                </a:cxn>
                <a:cxn ang="0">
                  <a:pos x="44" y="66"/>
                </a:cxn>
                <a:cxn ang="0">
                  <a:pos x="44" y="21"/>
                </a:cxn>
              </a:cxnLst>
              <a:rect l="0" t="0" r="r" b="b"/>
              <a:pathLst>
                <a:path w="44" h="263">
                  <a:moveTo>
                    <a:pt x="44" y="21"/>
                  </a:moveTo>
                  <a:lnTo>
                    <a:pt x="39" y="19"/>
                  </a:lnTo>
                  <a:lnTo>
                    <a:pt x="33" y="16"/>
                  </a:lnTo>
                  <a:lnTo>
                    <a:pt x="28" y="13"/>
                  </a:lnTo>
                  <a:lnTo>
                    <a:pt x="21" y="11"/>
                  </a:lnTo>
                  <a:lnTo>
                    <a:pt x="15" y="8"/>
                  </a:lnTo>
                  <a:lnTo>
                    <a:pt x="9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42"/>
                  </a:lnTo>
                  <a:lnTo>
                    <a:pt x="0" y="119"/>
                  </a:lnTo>
                  <a:lnTo>
                    <a:pt x="0" y="202"/>
                  </a:lnTo>
                  <a:lnTo>
                    <a:pt x="0" y="263"/>
                  </a:lnTo>
                  <a:lnTo>
                    <a:pt x="6" y="259"/>
                  </a:lnTo>
                  <a:lnTo>
                    <a:pt x="13" y="257"/>
                  </a:lnTo>
                  <a:lnTo>
                    <a:pt x="20" y="254"/>
                  </a:lnTo>
                  <a:lnTo>
                    <a:pt x="27" y="250"/>
                  </a:lnTo>
                  <a:lnTo>
                    <a:pt x="32" y="248"/>
                  </a:lnTo>
                  <a:lnTo>
                    <a:pt x="37" y="246"/>
                  </a:lnTo>
                  <a:lnTo>
                    <a:pt x="42" y="243"/>
                  </a:lnTo>
                  <a:lnTo>
                    <a:pt x="44" y="242"/>
                  </a:lnTo>
                  <a:lnTo>
                    <a:pt x="44" y="208"/>
                  </a:lnTo>
                  <a:lnTo>
                    <a:pt x="44" y="138"/>
                  </a:lnTo>
                  <a:lnTo>
                    <a:pt x="44" y="66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28"/>
            <p:cNvSpPr>
              <a:spLocks/>
            </p:cNvSpPr>
            <p:nvPr/>
          </p:nvSpPr>
          <p:spPr bwMode="auto">
            <a:xfrm>
              <a:off x="2766" y="2136"/>
              <a:ext cx="95" cy="23"/>
            </a:xfrm>
            <a:custGeom>
              <a:avLst/>
              <a:gdLst/>
              <a:ahLst/>
              <a:cxnLst>
                <a:cxn ang="0">
                  <a:pos x="130" y="32"/>
                </a:cxn>
                <a:cxn ang="0">
                  <a:pos x="130" y="16"/>
                </a:cxn>
                <a:cxn ang="0">
                  <a:pos x="174" y="15"/>
                </a:cxn>
                <a:cxn ang="0">
                  <a:pos x="180" y="9"/>
                </a:cxn>
                <a:cxn ang="0">
                  <a:pos x="190" y="0"/>
                </a:cxn>
                <a:cxn ang="0">
                  <a:pos x="181" y="0"/>
                </a:cxn>
                <a:cxn ang="0">
                  <a:pos x="181" y="0"/>
                </a:cxn>
                <a:cxn ang="0">
                  <a:pos x="180" y="0"/>
                </a:cxn>
                <a:cxn ang="0">
                  <a:pos x="172" y="1"/>
                </a:cxn>
                <a:cxn ang="0">
                  <a:pos x="170" y="1"/>
                </a:cxn>
                <a:cxn ang="0">
                  <a:pos x="89" y="6"/>
                </a:cxn>
                <a:cxn ang="0">
                  <a:pos x="0" y="11"/>
                </a:cxn>
                <a:cxn ang="0">
                  <a:pos x="0" y="46"/>
                </a:cxn>
                <a:cxn ang="0">
                  <a:pos x="56" y="45"/>
                </a:cxn>
                <a:cxn ang="0">
                  <a:pos x="130" y="44"/>
                </a:cxn>
                <a:cxn ang="0">
                  <a:pos x="142" y="44"/>
                </a:cxn>
                <a:cxn ang="0">
                  <a:pos x="156" y="32"/>
                </a:cxn>
                <a:cxn ang="0">
                  <a:pos x="130" y="32"/>
                </a:cxn>
              </a:cxnLst>
              <a:rect l="0" t="0" r="r" b="b"/>
              <a:pathLst>
                <a:path w="190" h="46">
                  <a:moveTo>
                    <a:pt x="130" y="32"/>
                  </a:moveTo>
                  <a:lnTo>
                    <a:pt x="130" y="16"/>
                  </a:lnTo>
                  <a:lnTo>
                    <a:pt x="174" y="15"/>
                  </a:lnTo>
                  <a:lnTo>
                    <a:pt x="180" y="9"/>
                  </a:lnTo>
                  <a:lnTo>
                    <a:pt x="190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80" y="0"/>
                  </a:lnTo>
                  <a:lnTo>
                    <a:pt x="172" y="1"/>
                  </a:lnTo>
                  <a:lnTo>
                    <a:pt x="170" y="1"/>
                  </a:lnTo>
                  <a:lnTo>
                    <a:pt x="89" y="6"/>
                  </a:lnTo>
                  <a:lnTo>
                    <a:pt x="0" y="11"/>
                  </a:lnTo>
                  <a:lnTo>
                    <a:pt x="0" y="46"/>
                  </a:lnTo>
                  <a:lnTo>
                    <a:pt x="56" y="45"/>
                  </a:lnTo>
                  <a:lnTo>
                    <a:pt x="130" y="44"/>
                  </a:lnTo>
                  <a:lnTo>
                    <a:pt x="142" y="44"/>
                  </a:lnTo>
                  <a:lnTo>
                    <a:pt x="156" y="32"/>
                  </a:lnTo>
                  <a:lnTo>
                    <a:pt x="130" y="3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29"/>
            <p:cNvSpPr>
              <a:spLocks/>
            </p:cNvSpPr>
            <p:nvPr/>
          </p:nvSpPr>
          <p:spPr bwMode="auto">
            <a:xfrm>
              <a:off x="2873" y="2157"/>
              <a:ext cx="1" cy="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30"/>
            <p:cNvSpPr>
              <a:spLocks noEditPoints="1"/>
            </p:cNvSpPr>
            <p:nvPr/>
          </p:nvSpPr>
          <p:spPr bwMode="auto">
            <a:xfrm>
              <a:off x="2843" y="2165"/>
              <a:ext cx="31" cy="21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29"/>
                </a:cxn>
                <a:cxn ang="0">
                  <a:pos x="14" y="29"/>
                </a:cxn>
                <a:cxn ang="0">
                  <a:pos x="0" y="41"/>
                </a:cxn>
                <a:cxn ang="0">
                  <a:pos x="14" y="41"/>
                </a:cxn>
                <a:cxn ang="0">
                  <a:pos x="24" y="41"/>
                </a:cxn>
                <a:cxn ang="0">
                  <a:pos x="42" y="41"/>
                </a:cxn>
                <a:cxn ang="0">
                  <a:pos x="61" y="24"/>
                </a:cxn>
                <a:cxn ang="0">
                  <a:pos x="61" y="18"/>
                </a:cxn>
                <a:cxn ang="0">
                  <a:pos x="61" y="11"/>
                </a:cxn>
                <a:cxn ang="0">
                  <a:pos x="61" y="6"/>
                </a:cxn>
                <a:cxn ang="0">
                  <a:pos x="61" y="0"/>
                </a:cxn>
                <a:cxn ang="0">
                  <a:pos x="42" y="1"/>
                </a:cxn>
                <a:cxn ang="0">
                  <a:pos x="24" y="18"/>
                </a:cxn>
                <a:cxn ang="0">
                  <a:pos x="51" y="20"/>
                </a:cxn>
                <a:cxn ang="0">
                  <a:pos x="49" y="24"/>
                </a:cxn>
                <a:cxn ang="0">
                  <a:pos x="47" y="26"/>
                </a:cxn>
                <a:cxn ang="0">
                  <a:pos x="45" y="29"/>
                </a:cxn>
                <a:cxn ang="0">
                  <a:pos x="40" y="30"/>
                </a:cxn>
                <a:cxn ang="0">
                  <a:pos x="37" y="29"/>
                </a:cxn>
                <a:cxn ang="0">
                  <a:pos x="34" y="26"/>
                </a:cxn>
                <a:cxn ang="0">
                  <a:pos x="32" y="24"/>
                </a:cxn>
                <a:cxn ang="0">
                  <a:pos x="31" y="20"/>
                </a:cxn>
                <a:cxn ang="0">
                  <a:pos x="32" y="16"/>
                </a:cxn>
                <a:cxn ang="0">
                  <a:pos x="34" y="13"/>
                </a:cxn>
                <a:cxn ang="0">
                  <a:pos x="37" y="11"/>
                </a:cxn>
                <a:cxn ang="0">
                  <a:pos x="40" y="10"/>
                </a:cxn>
                <a:cxn ang="0">
                  <a:pos x="45" y="11"/>
                </a:cxn>
                <a:cxn ang="0">
                  <a:pos x="47" y="13"/>
                </a:cxn>
                <a:cxn ang="0">
                  <a:pos x="49" y="16"/>
                </a:cxn>
                <a:cxn ang="0">
                  <a:pos x="51" y="20"/>
                </a:cxn>
              </a:cxnLst>
              <a:rect l="0" t="0" r="r" b="b"/>
              <a:pathLst>
                <a:path w="61" h="41">
                  <a:moveTo>
                    <a:pt x="24" y="18"/>
                  </a:moveTo>
                  <a:lnTo>
                    <a:pt x="24" y="29"/>
                  </a:lnTo>
                  <a:lnTo>
                    <a:pt x="14" y="29"/>
                  </a:lnTo>
                  <a:lnTo>
                    <a:pt x="0" y="41"/>
                  </a:lnTo>
                  <a:lnTo>
                    <a:pt x="14" y="41"/>
                  </a:lnTo>
                  <a:lnTo>
                    <a:pt x="24" y="41"/>
                  </a:lnTo>
                  <a:lnTo>
                    <a:pt x="42" y="41"/>
                  </a:lnTo>
                  <a:lnTo>
                    <a:pt x="61" y="24"/>
                  </a:lnTo>
                  <a:lnTo>
                    <a:pt x="61" y="18"/>
                  </a:lnTo>
                  <a:lnTo>
                    <a:pt x="61" y="11"/>
                  </a:lnTo>
                  <a:lnTo>
                    <a:pt x="61" y="6"/>
                  </a:lnTo>
                  <a:lnTo>
                    <a:pt x="61" y="0"/>
                  </a:lnTo>
                  <a:lnTo>
                    <a:pt x="42" y="1"/>
                  </a:lnTo>
                  <a:lnTo>
                    <a:pt x="24" y="18"/>
                  </a:lnTo>
                  <a:close/>
                  <a:moveTo>
                    <a:pt x="51" y="20"/>
                  </a:moveTo>
                  <a:lnTo>
                    <a:pt x="49" y="24"/>
                  </a:lnTo>
                  <a:lnTo>
                    <a:pt x="47" y="26"/>
                  </a:lnTo>
                  <a:lnTo>
                    <a:pt x="45" y="29"/>
                  </a:lnTo>
                  <a:lnTo>
                    <a:pt x="40" y="30"/>
                  </a:lnTo>
                  <a:lnTo>
                    <a:pt x="37" y="29"/>
                  </a:lnTo>
                  <a:lnTo>
                    <a:pt x="34" y="26"/>
                  </a:lnTo>
                  <a:lnTo>
                    <a:pt x="32" y="24"/>
                  </a:lnTo>
                  <a:lnTo>
                    <a:pt x="31" y="20"/>
                  </a:lnTo>
                  <a:lnTo>
                    <a:pt x="32" y="16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0" y="10"/>
                  </a:lnTo>
                  <a:lnTo>
                    <a:pt x="45" y="11"/>
                  </a:lnTo>
                  <a:lnTo>
                    <a:pt x="47" y="13"/>
                  </a:lnTo>
                  <a:lnTo>
                    <a:pt x="49" y="16"/>
                  </a:lnTo>
                  <a:lnTo>
                    <a:pt x="51" y="2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31"/>
            <p:cNvSpPr>
              <a:spLocks/>
            </p:cNvSpPr>
            <p:nvPr/>
          </p:nvSpPr>
          <p:spPr bwMode="auto">
            <a:xfrm>
              <a:off x="2766" y="2166"/>
              <a:ext cx="62" cy="2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8"/>
                </a:cxn>
                <a:cxn ang="0">
                  <a:pos x="83" y="39"/>
                </a:cxn>
                <a:cxn ang="0">
                  <a:pos x="125" y="0"/>
                </a:cxn>
                <a:cxn ang="0">
                  <a:pos x="0" y="2"/>
                </a:cxn>
              </a:cxnLst>
              <a:rect l="0" t="0" r="r" b="b"/>
              <a:pathLst>
                <a:path w="125" h="39">
                  <a:moveTo>
                    <a:pt x="0" y="2"/>
                  </a:moveTo>
                  <a:lnTo>
                    <a:pt x="0" y="38"/>
                  </a:lnTo>
                  <a:lnTo>
                    <a:pt x="83" y="39"/>
                  </a:lnTo>
                  <a:lnTo>
                    <a:pt x="12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32"/>
            <p:cNvSpPr>
              <a:spLocks/>
            </p:cNvSpPr>
            <p:nvPr/>
          </p:nvSpPr>
          <p:spPr bwMode="auto">
            <a:xfrm>
              <a:off x="2832" y="2194"/>
              <a:ext cx="3" cy="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33"/>
            <p:cNvSpPr>
              <a:spLocks/>
            </p:cNvSpPr>
            <p:nvPr/>
          </p:nvSpPr>
          <p:spPr bwMode="auto">
            <a:xfrm>
              <a:off x="2831" y="2194"/>
              <a:ext cx="25" cy="5"/>
            </a:xfrm>
            <a:custGeom>
              <a:avLst/>
              <a:gdLst/>
              <a:ahLst/>
              <a:cxnLst>
                <a:cxn ang="0">
                  <a:pos x="41" y="9"/>
                </a:cxn>
                <a:cxn ang="0">
                  <a:pos x="50" y="1"/>
                </a:cxn>
                <a:cxn ang="0">
                  <a:pos x="51" y="0"/>
                </a:cxn>
                <a:cxn ang="0">
                  <a:pos x="34" y="0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41" y="9"/>
                </a:cxn>
              </a:cxnLst>
              <a:rect l="0" t="0" r="r" b="b"/>
              <a:pathLst>
                <a:path w="51" h="9">
                  <a:moveTo>
                    <a:pt x="41" y="9"/>
                  </a:moveTo>
                  <a:lnTo>
                    <a:pt x="50" y="1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10" y="0"/>
                  </a:lnTo>
                  <a:lnTo>
                    <a:pt x="0" y="9"/>
                  </a:lnTo>
                  <a:lnTo>
                    <a:pt x="41" y="9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34"/>
            <p:cNvSpPr>
              <a:spLocks/>
            </p:cNvSpPr>
            <p:nvPr/>
          </p:nvSpPr>
          <p:spPr bwMode="auto">
            <a:xfrm>
              <a:off x="2766" y="2193"/>
              <a:ext cx="32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5"/>
                </a:cxn>
                <a:cxn ang="0">
                  <a:pos x="29" y="36"/>
                </a:cxn>
                <a:cxn ang="0">
                  <a:pos x="66" y="1"/>
                </a:cxn>
                <a:cxn ang="0">
                  <a:pos x="0" y="0"/>
                </a:cxn>
              </a:cxnLst>
              <a:rect l="0" t="0" r="r" b="b"/>
              <a:pathLst>
                <a:path w="66" h="36">
                  <a:moveTo>
                    <a:pt x="0" y="0"/>
                  </a:moveTo>
                  <a:lnTo>
                    <a:pt x="0" y="35"/>
                  </a:lnTo>
                  <a:lnTo>
                    <a:pt x="29" y="36"/>
                  </a:lnTo>
                  <a:lnTo>
                    <a:pt x="6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35"/>
            <p:cNvSpPr>
              <a:spLocks/>
            </p:cNvSpPr>
            <p:nvPr/>
          </p:nvSpPr>
          <p:spPr bwMode="auto">
            <a:xfrm>
              <a:off x="2816" y="2199"/>
              <a:ext cx="26" cy="14"/>
            </a:xfrm>
            <a:custGeom>
              <a:avLst/>
              <a:gdLst/>
              <a:ahLst/>
              <a:cxnLst>
                <a:cxn ang="0">
                  <a:pos x="28" y="15"/>
                </a:cxn>
                <a:cxn ang="0">
                  <a:pos x="28" y="0"/>
                </a:cxn>
                <a:cxn ang="0">
                  <a:pos x="0" y="26"/>
                </a:cxn>
                <a:cxn ang="0">
                  <a:pos x="7" y="26"/>
                </a:cxn>
                <a:cxn ang="0">
                  <a:pos x="28" y="27"/>
                </a:cxn>
                <a:cxn ang="0">
                  <a:pos x="34" y="27"/>
                </a:cxn>
                <a:cxn ang="0">
                  <a:pos x="39" y="27"/>
                </a:cxn>
                <a:cxn ang="0">
                  <a:pos x="52" y="16"/>
                </a:cxn>
                <a:cxn ang="0">
                  <a:pos x="28" y="15"/>
                </a:cxn>
              </a:cxnLst>
              <a:rect l="0" t="0" r="r" b="b"/>
              <a:pathLst>
                <a:path w="52" h="27">
                  <a:moveTo>
                    <a:pt x="28" y="15"/>
                  </a:moveTo>
                  <a:lnTo>
                    <a:pt x="28" y="0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28" y="27"/>
                  </a:lnTo>
                  <a:lnTo>
                    <a:pt x="34" y="27"/>
                  </a:lnTo>
                  <a:lnTo>
                    <a:pt x="39" y="27"/>
                  </a:lnTo>
                  <a:lnTo>
                    <a:pt x="52" y="16"/>
                  </a:lnTo>
                  <a:lnTo>
                    <a:pt x="28" y="15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36"/>
            <p:cNvSpPr>
              <a:spLocks/>
            </p:cNvSpPr>
            <p:nvPr/>
          </p:nvSpPr>
          <p:spPr bwMode="auto">
            <a:xfrm>
              <a:off x="2766" y="2218"/>
              <a:ext cx="5" cy="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12" y="0"/>
                </a:cxn>
              </a:cxnLst>
              <a:rect l="0" t="0" r="r" b="b"/>
              <a:pathLst>
                <a:path w="12" h="11">
                  <a:moveTo>
                    <a:pt x="12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37"/>
            <p:cNvSpPr>
              <a:spLocks/>
            </p:cNvSpPr>
            <p:nvPr/>
          </p:nvSpPr>
          <p:spPr bwMode="auto">
            <a:xfrm>
              <a:off x="2828" y="2220"/>
              <a:ext cx="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38"/>
            <p:cNvSpPr>
              <a:spLocks/>
            </p:cNvSpPr>
            <p:nvPr/>
          </p:nvSpPr>
          <p:spPr bwMode="auto">
            <a:xfrm>
              <a:off x="2790" y="2220"/>
              <a:ext cx="38" cy="19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37" y="0"/>
                </a:cxn>
                <a:cxn ang="0">
                  <a:pos x="0" y="36"/>
                </a:cxn>
                <a:cxn ang="0">
                  <a:pos x="17" y="37"/>
                </a:cxn>
                <a:cxn ang="0">
                  <a:pos x="37" y="38"/>
                </a:cxn>
                <a:cxn ang="0">
                  <a:pos x="76" y="1"/>
                </a:cxn>
                <a:cxn ang="0">
                  <a:pos x="43" y="0"/>
                </a:cxn>
              </a:cxnLst>
              <a:rect l="0" t="0" r="r" b="b"/>
              <a:pathLst>
                <a:path w="76" h="38">
                  <a:moveTo>
                    <a:pt x="43" y="0"/>
                  </a:moveTo>
                  <a:lnTo>
                    <a:pt x="37" y="0"/>
                  </a:lnTo>
                  <a:lnTo>
                    <a:pt x="0" y="36"/>
                  </a:lnTo>
                  <a:lnTo>
                    <a:pt x="17" y="37"/>
                  </a:lnTo>
                  <a:lnTo>
                    <a:pt x="37" y="38"/>
                  </a:lnTo>
                  <a:lnTo>
                    <a:pt x="76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39"/>
            <p:cNvSpPr>
              <a:spLocks/>
            </p:cNvSpPr>
            <p:nvPr/>
          </p:nvSpPr>
          <p:spPr bwMode="auto">
            <a:xfrm>
              <a:off x="2833" y="2240"/>
              <a:ext cx="41" cy="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5"/>
                </a:cxn>
                <a:cxn ang="0">
                  <a:pos x="45" y="3"/>
                </a:cxn>
                <a:cxn ang="0">
                  <a:pos x="0" y="0"/>
                </a:cxn>
              </a:cxnLst>
              <a:rect l="0" t="0" r="r" b="b"/>
              <a:pathLst>
                <a:path w="82" h="5">
                  <a:moveTo>
                    <a:pt x="0" y="0"/>
                  </a:moveTo>
                  <a:lnTo>
                    <a:pt x="82" y="5"/>
                  </a:lnTo>
                  <a:lnTo>
                    <a:pt x="4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40"/>
            <p:cNvSpPr>
              <a:spLocks/>
            </p:cNvSpPr>
            <p:nvPr/>
          </p:nvSpPr>
          <p:spPr bwMode="auto">
            <a:xfrm>
              <a:off x="2862" y="2262"/>
              <a:ext cx="12" cy="11"/>
            </a:xfrm>
            <a:custGeom>
              <a:avLst/>
              <a:gdLst/>
              <a:ahLst/>
              <a:cxnLst>
                <a:cxn ang="0">
                  <a:pos x="23" y="23"/>
                </a:cxn>
                <a:cxn ang="0">
                  <a:pos x="23" y="18"/>
                </a:cxn>
                <a:cxn ang="0">
                  <a:pos x="23" y="12"/>
                </a:cxn>
                <a:cxn ang="0">
                  <a:pos x="23" y="6"/>
                </a:cxn>
                <a:cxn ang="0">
                  <a:pos x="23" y="0"/>
                </a:cxn>
                <a:cxn ang="0">
                  <a:pos x="0" y="21"/>
                </a:cxn>
                <a:cxn ang="0">
                  <a:pos x="23" y="23"/>
                </a:cxn>
              </a:cxnLst>
              <a:rect l="0" t="0" r="r" b="b"/>
              <a:pathLst>
                <a:path w="23" h="23">
                  <a:moveTo>
                    <a:pt x="23" y="23"/>
                  </a:moveTo>
                  <a:lnTo>
                    <a:pt x="23" y="18"/>
                  </a:lnTo>
                  <a:lnTo>
                    <a:pt x="23" y="12"/>
                  </a:lnTo>
                  <a:lnTo>
                    <a:pt x="23" y="6"/>
                  </a:lnTo>
                  <a:lnTo>
                    <a:pt x="23" y="0"/>
                  </a:lnTo>
                  <a:lnTo>
                    <a:pt x="0" y="21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41"/>
            <p:cNvSpPr>
              <a:spLocks/>
            </p:cNvSpPr>
            <p:nvPr/>
          </p:nvSpPr>
          <p:spPr bwMode="auto">
            <a:xfrm>
              <a:off x="2766" y="2244"/>
              <a:ext cx="34" cy="19"/>
            </a:xfrm>
            <a:custGeom>
              <a:avLst/>
              <a:gdLst/>
              <a:ahLst/>
              <a:cxnLst>
                <a:cxn ang="0">
                  <a:pos x="61" y="2"/>
                </a:cxn>
                <a:cxn ang="0">
                  <a:pos x="34" y="0"/>
                </a:cxn>
                <a:cxn ang="0">
                  <a:pos x="0" y="32"/>
                </a:cxn>
                <a:cxn ang="0">
                  <a:pos x="0" y="33"/>
                </a:cxn>
                <a:cxn ang="0">
                  <a:pos x="15" y="34"/>
                </a:cxn>
                <a:cxn ang="0">
                  <a:pos x="33" y="37"/>
                </a:cxn>
                <a:cxn ang="0">
                  <a:pos x="69" y="3"/>
                </a:cxn>
                <a:cxn ang="0">
                  <a:pos x="61" y="2"/>
                </a:cxn>
              </a:cxnLst>
              <a:rect l="0" t="0" r="r" b="b"/>
              <a:pathLst>
                <a:path w="69" h="37">
                  <a:moveTo>
                    <a:pt x="61" y="2"/>
                  </a:moveTo>
                  <a:lnTo>
                    <a:pt x="34" y="0"/>
                  </a:lnTo>
                  <a:lnTo>
                    <a:pt x="0" y="32"/>
                  </a:lnTo>
                  <a:lnTo>
                    <a:pt x="0" y="33"/>
                  </a:lnTo>
                  <a:lnTo>
                    <a:pt x="15" y="34"/>
                  </a:lnTo>
                  <a:lnTo>
                    <a:pt x="33" y="37"/>
                  </a:lnTo>
                  <a:lnTo>
                    <a:pt x="69" y="3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42"/>
            <p:cNvSpPr>
              <a:spLocks/>
            </p:cNvSpPr>
            <p:nvPr/>
          </p:nvSpPr>
          <p:spPr bwMode="auto">
            <a:xfrm>
              <a:off x="2766" y="2269"/>
              <a:ext cx="8" cy="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6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16" h="18">
                  <a:moveTo>
                    <a:pt x="0" y="18"/>
                  </a:moveTo>
                  <a:lnTo>
                    <a:pt x="16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43"/>
            <p:cNvSpPr>
              <a:spLocks/>
            </p:cNvSpPr>
            <p:nvPr/>
          </p:nvSpPr>
          <p:spPr bwMode="auto">
            <a:xfrm>
              <a:off x="2815" y="2279"/>
              <a:ext cx="59" cy="4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118" y="90"/>
                </a:cxn>
                <a:cxn ang="0">
                  <a:pos x="118" y="75"/>
                </a:cxn>
                <a:cxn ang="0">
                  <a:pos x="118" y="55"/>
                </a:cxn>
                <a:cxn ang="0">
                  <a:pos x="118" y="31"/>
                </a:cxn>
                <a:cxn ang="0">
                  <a:pos x="118" y="4"/>
                </a:cxn>
                <a:cxn ang="0">
                  <a:pos x="80" y="0"/>
                </a:cxn>
                <a:cxn ang="0">
                  <a:pos x="0" y="71"/>
                </a:cxn>
              </a:cxnLst>
              <a:rect l="0" t="0" r="r" b="b"/>
              <a:pathLst>
                <a:path w="118" h="90">
                  <a:moveTo>
                    <a:pt x="0" y="71"/>
                  </a:moveTo>
                  <a:lnTo>
                    <a:pt x="118" y="90"/>
                  </a:lnTo>
                  <a:lnTo>
                    <a:pt x="118" y="75"/>
                  </a:lnTo>
                  <a:lnTo>
                    <a:pt x="118" y="55"/>
                  </a:lnTo>
                  <a:lnTo>
                    <a:pt x="118" y="31"/>
                  </a:lnTo>
                  <a:lnTo>
                    <a:pt x="118" y="4"/>
                  </a:lnTo>
                  <a:lnTo>
                    <a:pt x="80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44"/>
            <p:cNvSpPr>
              <a:spLocks noEditPoints="1"/>
            </p:cNvSpPr>
            <p:nvPr/>
          </p:nvSpPr>
          <p:spPr bwMode="auto">
            <a:xfrm>
              <a:off x="2766" y="2051"/>
              <a:ext cx="108" cy="33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26" y="62"/>
                </a:cxn>
                <a:cxn ang="0">
                  <a:pos x="164" y="45"/>
                </a:cxn>
                <a:cxn ang="0">
                  <a:pos x="180" y="43"/>
                </a:cxn>
                <a:cxn ang="0">
                  <a:pos x="217" y="39"/>
                </a:cxn>
                <a:cxn ang="0">
                  <a:pos x="217" y="29"/>
                </a:cxn>
                <a:cxn ang="0">
                  <a:pos x="217" y="18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0" y="33"/>
                </a:cxn>
                <a:cxn ang="0">
                  <a:pos x="0" y="65"/>
                </a:cxn>
                <a:cxn ang="0">
                  <a:pos x="196" y="14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4"/>
                </a:cxn>
                <a:cxn ang="0">
                  <a:pos x="130" y="22"/>
                </a:cxn>
                <a:cxn ang="0">
                  <a:pos x="180" y="14"/>
                </a:cxn>
                <a:cxn ang="0">
                  <a:pos x="180" y="30"/>
                </a:cxn>
                <a:cxn ang="0">
                  <a:pos x="130" y="38"/>
                </a:cxn>
                <a:cxn ang="0">
                  <a:pos x="130" y="22"/>
                </a:cxn>
              </a:cxnLst>
              <a:rect l="0" t="0" r="r" b="b"/>
              <a:pathLst>
                <a:path w="217" h="65">
                  <a:moveTo>
                    <a:pt x="0" y="65"/>
                  </a:moveTo>
                  <a:lnTo>
                    <a:pt x="26" y="62"/>
                  </a:lnTo>
                  <a:lnTo>
                    <a:pt x="164" y="45"/>
                  </a:lnTo>
                  <a:lnTo>
                    <a:pt x="180" y="43"/>
                  </a:lnTo>
                  <a:lnTo>
                    <a:pt x="217" y="39"/>
                  </a:lnTo>
                  <a:lnTo>
                    <a:pt x="217" y="29"/>
                  </a:lnTo>
                  <a:lnTo>
                    <a:pt x="217" y="18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0" y="33"/>
                  </a:lnTo>
                  <a:lnTo>
                    <a:pt x="0" y="65"/>
                  </a:lnTo>
                  <a:close/>
                  <a:moveTo>
                    <a:pt x="196" y="14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4"/>
                  </a:lnTo>
                  <a:close/>
                  <a:moveTo>
                    <a:pt x="130" y="22"/>
                  </a:moveTo>
                  <a:lnTo>
                    <a:pt x="180" y="14"/>
                  </a:lnTo>
                  <a:lnTo>
                    <a:pt x="180" y="30"/>
                  </a:lnTo>
                  <a:lnTo>
                    <a:pt x="130" y="38"/>
                  </a:lnTo>
                  <a:lnTo>
                    <a:pt x="130" y="22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45"/>
            <p:cNvSpPr>
              <a:spLocks noEditPoints="1"/>
            </p:cNvSpPr>
            <p:nvPr/>
          </p:nvSpPr>
          <p:spPr bwMode="auto">
            <a:xfrm>
              <a:off x="2766" y="2021"/>
              <a:ext cx="108" cy="39"/>
            </a:xfrm>
            <a:custGeom>
              <a:avLst/>
              <a:gdLst/>
              <a:ahLst/>
              <a:cxnLst>
                <a:cxn ang="0">
                  <a:pos x="18" y="40"/>
                </a:cxn>
                <a:cxn ang="0">
                  <a:pos x="14" y="40"/>
                </a:cxn>
                <a:cxn ang="0">
                  <a:pos x="12" y="41"/>
                </a:cxn>
                <a:cxn ang="0">
                  <a:pos x="8" y="41"/>
                </a:cxn>
                <a:cxn ang="0">
                  <a:pos x="6" y="43"/>
                </a:cxn>
                <a:cxn ang="0">
                  <a:pos x="5" y="43"/>
                </a:cxn>
                <a:cxn ang="0">
                  <a:pos x="3" y="43"/>
                </a:cxn>
                <a:cxn ang="0">
                  <a:pos x="1" y="43"/>
                </a:cxn>
                <a:cxn ang="0">
                  <a:pos x="0" y="44"/>
                </a:cxn>
                <a:cxn ang="0">
                  <a:pos x="0" y="76"/>
                </a:cxn>
                <a:cxn ang="0">
                  <a:pos x="130" y="56"/>
                </a:cxn>
                <a:cxn ang="0">
                  <a:pos x="180" y="48"/>
                </a:cxn>
                <a:cxn ang="0">
                  <a:pos x="217" y="43"/>
                </a:cxn>
                <a:cxn ang="0">
                  <a:pos x="217" y="26"/>
                </a:cxn>
                <a:cxn ang="0">
                  <a:pos x="217" y="13"/>
                </a:cxn>
                <a:cxn ang="0">
                  <a:pos x="217" y="5"/>
                </a:cxn>
                <a:cxn ang="0">
                  <a:pos x="217" y="0"/>
                </a:cxn>
                <a:cxn ang="0">
                  <a:pos x="217" y="0"/>
                </a:cxn>
                <a:cxn ang="0">
                  <a:pos x="216" y="0"/>
                </a:cxn>
                <a:cxn ang="0">
                  <a:pos x="216" y="0"/>
                </a:cxn>
                <a:cxn ang="0">
                  <a:pos x="215" y="0"/>
                </a:cxn>
                <a:cxn ang="0">
                  <a:pos x="209" y="1"/>
                </a:cxn>
                <a:cxn ang="0">
                  <a:pos x="202" y="2"/>
                </a:cxn>
                <a:cxn ang="0">
                  <a:pos x="193" y="5"/>
                </a:cxn>
                <a:cxn ang="0">
                  <a:pos x="182" y="7"/>
                </a:cxn>
                <a:cxn ang="0">
                  <a:pos x="171" y="9"/>
                </a:cxn>
                <a:cxn ang="0">
                  <a:pos x="157" y="12"/>
                </a:cxn>
                <a:cxn ang="0">
                  <a:pos x="143" y="15"/>
                </a:cxn>
                <a:cxn ang="0">
                  <a:pos x="128" y="17"/>
                </a:cxn>
                <a:cxn ang="0">
                  <a:pos x="113" y="21"/>
                </a:cxn>
                <a:cxn ang="0">
                  <a:pos x="98" y="24"/>
                </a:cxn>
                <a:cxn ang="0">
                  <a:pos x="83" y="26"/>
                </a:cxn>
                <a:cxn ang="0">
                  <a:pos x="68" y="30"/>
                </a:cxn>
                <a:cxn ang="0">
                  <a:pos x="54" y="32"/>
                </a:cxn>
                <a:cxn ang="0">
                  <a:pos x="41" y="36"/>
                </a:cxn>
                <a:cxn ang="0">
                  <a:pos x="29" y="38"/>
                </a:cxn>
                <a:cxn ang="0">
                  <a:pos x="18" y="40"/>
                </a:cxn>
                <a:cxn ang="0">
                  <a:pos x="180" y="36"/>
                </a:cxn>
                <a:cxn ang="0">
                  <a:pos x="130" y="44"/>
                </a:cxn>
                <a:cxn ang="0">
                  <a:pos x="130" y="28"/>
                </a:cxn>
                <a:cxn ang="0">
                  <a:pos x="180" y="18"/>
                </a:cxn>
                <a:cxn ang="0">
                  <a:pos x="180" y="36"/>
                </a:cxn>
                <a:cxn ang="0">
                  <a:pos x="196" y="36"/>
                </a:cxn>
                <a:cxn ang="0">
                  <a:pos x="193" y="35"/>
                </a:cxn>
                <a:cxn ang="0">
                  <a:pos x="190" y="32"/>
                </a:cxn>
                <a:cxn ang="0">
                  <a:pos x="188" y="30"/>
                </a:cxn>
                <a:cxn ang="0">
                  <a:pos x="187" y="26"/>
                </a:cxn>
                <a:cxn ang="0">
                  <a:pos x="188" y="22"/>
                </a:cxn>
                <a:cxn ang="0">
                  <a:pos x="190" y="20"/>
                </a:cxn>
                <a:cxn ang="0">
                  <a:pos x="193" y="17"/>
                </a:cxn>
                <a:cxn ang="0">
                  <a:pos x="196" y="16"/>
                </a:cxn>
                <a:cxn ang="0">
                  <a:pos x="201" y="17"/>
                </a:cxn>
                <a:cxn ang="0">
                  <a:pos x="203" y="20"/>
                </a:cxn>
                <a:cxn ang="0">
                  <a:pos x="205" y="22"/>
                </a:cxn>
                <a:cxn ang="0">
                  <a:pos x="207" y="26"/>
                </a:cxn>
                <a:cxn ang="0">
                  <a:pos x="205" y="30"/>
                </a:cxn>
                <a:cxn ang="0">
                  <a:pos x="203" y="32"/>
                </a:cxn>
                <a:cxn ang="0">
                  <a:pos x="201" y="35"/>
                </a:cxn>
                <a:cxn ang="0">
                  <a:pos x="196" y="36"/>
                </a:cxn>
              </a:cxnLst>
              <a:rect l="0" t="0" r="r" b="b"/>
              <a:pathLst>
                <a:path w="217" h="76">
                  <a:moveTo>
                    <a:pt x="18" y="40"/>
                  </a:moveTo>
                  <a:lnTo>
                    <a:pt x="14" y="40"/>
                  </a:lnTo>
                  <a:lnTo>
                    <a:pt x="12" y="41"/>
                  </a:lnTo>
                  <a:lnTo>
                    <a:pt x="8" y="41"/>
                  </a:lnTo>
                  <a:lnTo>
                    <a:pt x="6" y="43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3"/>
                  </a:lnTo>
                  <a:lnTo>
                    <a:pt x="0" y="44"/>
                  </a:lnTo>
                  <a:lnTo>
                    <a:pt x="0" y="76"/>
                  </a:lnTo>
                  <a:lnTo>
                    <a:pt x="130" y="56"/>
                  </a:lnTo>
                  <a:lnTo>
                    <a:pt x="180" y="48"/>
                  </a:lnTo>
                  <a:lnTo>
                    <a:pt x="217" y="43"/>
                  </a:lnTo>
                  <a:lnTo>
                    <a:pt x="217" y="26"/>
                  </a:lnTo>
                  <a:lnTo>
                    <a:pt x="217" y="13"/>
                  </a:lnTo>
                  <a:lnTo>
                    <a:pt x="217" y="5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2" y="2"/>
                  </a:lnTo>
                  <a:lnTo>
                    <a:pt x="193" y="5"/>
                  </a:lnTo>
                  <a:lnTo>
                    <a:pt x="182" y="7"/>
                  </a:lnTo>
                  <a:lnTo>
                    <a:pt x="171" y="9"/>
                  </a:lnTo>
                  <a:lnTo>
                    <a:pt x="157" y="12"/>
                  </a:lnTo>
                  <a:lnTo>
                    <a:pt x="143" y="15"/>
                  </a:lnTo>
                  <a:lnTo>
                    <a:pt x="128" y="17"/>
                  </a:lnTo>
                  <a:lnTo>
                    <a:pt x="113" y="21"/>
                  </a:lnTo>
                  <a:lnTo>
                    <a:pt x="98" y="24"/>
                  </a:lnTo>
                  <a:lnTo>
                    <a:pt x="83" y="26"/>
                  </a:lnTo>
                  <a:lnTo>
                    <a:pt x="68" y="30"/>
                  </a:lnTo>
                  <a:lnTo>
                    <a:pt x="54" y="32"/>
                  </a:lnTo>
                  <a:lnTo>
                    <a:pt x="41" y="36"/>
                  </a:lnTo>
                  <a:lnTo>
                    <a:pt x="29" y="38"/>
                  </a:lnTo>
                  <a:lnTo>
                    <a:pt x="18" y="40"/>
                  </a:lnTo>
                  <a:close/>
                  <a:moveTo>
                    <a:pt x="180" y="36"/>
                  </a:moveTo>
                  <a:lnTo>
                    <a:pt x="130" y="44"/>
                  </a:lnTo>
                  <a:lnTo>
                    <a:pt x="130" y="28"/>
                  </a:lnTo>
                  <a:lnTo>
                    <a:pt x="180" y="18"/>
                  </a:lnTo>
                  <a:lnTo>
                    <a:pt x="180" y="36"/>
                  </a:lnTo>
                  <a:close/>
                  <a:moveTo>
                    <a:pt x="196" y="36"/>
                  </a:moveTo>
                  <a:lnTo>
                    <a:pt x="193" y="35"/>
                  </a:lnTo>
                  <a:lnTo>
                    <a:pt x="190" y="32"/>
                  </a:lnTo>
                  <a:lnTo>
                    <a:pt x="188" y="30"/>
                  </a:lnTo>
                  <a:lnTo>
                    <a:pt x="187" y="26"/>
                  </a:lnTo>
                  <a:lnTo>
                    <a:pt x="188" y="22"/>
                  </a:lnTo>
                  <a:lnTo>
                    <a:pt x="190" y="20"/>
                  </a:lnTo>
                  <a:lnTo>
                    <a:pt x="193" y="17"/>
                  </a:lnTo>
                  <a:lnTo>
                    <a:pt x="196" y="16"/>
                  </a:lnTo>
                  <a:lnTo>
                    <a:pt x="201" y="17"/>
                  </a:lnTo>
                  <a:lnTo>
                    <a:pt x="203" y="20"/>
                  </a:lnTo>
                  <a:lnTo>
                    <a:pt x="205" y="22"/>
                  </a:lnTo>
                  <a:lnTo>
                    <a:pt x="207" y="26"/>
                  </a:lnTo>
                  <a:lnTo>
                    <a:pt x="205" y="30"/>
                  </a:lnTo>
                  <a:lnTo>
                    <a:pt x="203" y="32"/>
                  </a:lnTo>
                  <a:lnTo>
                    <a:pt x="201" y="35"/>
                  </a:lnTo>
                  <a:lnTo>
                    <a:pt x="196" y="36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46"/>
            <p:cNvSpPr>
              <a:spLocks noEditPoints="1"/>
            </p:cNvSpPr>
            <p:nvPr/>
          </p:nvSpPr>
          <p:spPr bwMode="auto">
            <a:xfrm>
              <a:off x="2766" y="2107"/>
              <a:ext cx="108" cy="26"/>
            </a:xfrm>
            <a:custGeom>
              <a:avLst/>
              <a:gdLst/>
              <a:ahLst/>
              <a:cxnLst>
                <a:cxn ang="0">
                  <a:pos x="163" y="4"/>
                </a:cxn>
                <a:cxn ang="0">
                  <a:pos x="0" y="18"/>
                </a:cxn>
                <a:cxn ang="0">
                  <a:pos x="0" y="51"/>
                </a:cxn>
                <a:cxn ang="0">
                  <a:pos x="130" y="45"/>
                </a:cxn>
                <a:cxn ang="0">
                  <a:pos x="170" y="42"/>
                </a:cxn>
                <a:cxn ang="0">
                  <a:pos x="186" y="41"/>
                </a:cxn>
                <a:cxn ang="0">
                  <a:pos x="209" y="40"/>
                </a:cxn>
                <a:cxn ang="0">
                  <a:pos x="217" y="32"/>
                </a:cxn>
                <a:cxn ang="0">
                  <a:pos x="217" y="24"/>
                </a:cxn>
                <a:cxn ang="0">
                  <a:pos x="217" y="16"/>
                </a:cxn>
                <a:cxn ang="0">
                  <a:pos x="217" y="8"/>
                </a:cxn>
                <a:cxn ang="0">
                  <a:pos x="217" y="0"/>
                </a:cxn>
                <a:cxn ang="0">
                  <a:pos x="180" y="2"/>
                </a:cxn>
                <a:cxn ang="0">
                  <a:pos x="163" y="4"/>
                </a:cxn>
                <a:cxn ang="0">
                  <a:pos x="180" y="30"/>
                </a:cxn>
                <a:cxn ang="0">
                  <a:pos x="130" y="33"/>
                </a:cxn>
                <a:cxn ang="0">
                  <a:pos x="130" y="17"/>
                </a:cxn>
                <a:cxn ang="0">
                  <a:pos x="180" y="13"/>
                </a:cxn>
                <a:cxn ang="0">
                  <a:pos x="180" y="30"/>
                </a:cxn>
                <a:cxn ang="0">
                  <a:pos x="196" y="13"/>
                </a:cxn>
                <a:cxn ang="0">
                  <a:pos x="201" y="15"/>
                </a:cxn>
                <a:cxn ang="0">
                  <a:pos x="203" y="16"/>
                </a:cxn>
                <a:cxn ang="0">
                  <a:pos x="205" y="19"/>
                </a:cxn>
                <a:cxn ang="0">
                  <a:pos x="207" y="23"/>
                </a:cxn>
                <a:cxn ang="0">
                  <a:pos x="205" y="27"/>
                </a:cxn>
                <a:cxn ang="0">
                  <a:pos x="203" y="30"/>
                </a:cxn>
                <a:cxn ang="0">
                  <a:pos x="201" y="32"/>
                </a:cxn>
                <a:cxn ang="0">
                  <a:pos x="196" y="33"/>
                </a:cxn>
                <a:cxn ang="0">
                  <a:pos x="193" y="32"/>
                </a:cxn>
                <a:cxn ang="0">
                  <a:pos x="190" y="30"/>
                </a:cxn>
                <a:cxn ang="0">
                  <a:pos x="188" y="27"/>
                </a:cxn>
                <a:cxn ang="0">
                  <a:pos x="187" y="23"/>
                </a:cxn>
                <a:cxn ang="0">
                  <a:pos x="188" y="19"/>
                </a:cxn>
                <a:cxn ang="0">
                  <a:pos x="190" y="16"/>
                </a:cxn>
                <a:cxn ang="0">
                  <a:pos x="193" y="15"/>
                </a:cxn>
                <a:cxn ang="0">
                  <a:pos x="196" y="13"/>
                </a:cxn>
              </a:cxnLst>
              <a:rect l="0" t="0" r="r" b="b"/>
              <a:pathLst>
                <a:path w="217" h="51">
                  <a:moveTo>
                    <a:pt x="163" y="4"/>
                  </a:moveTo>
                  <a:lnTo>
                    <a:pt x="0" y="18"/>
                  </a:lnTo>
                  <a:lnTo>
                    <a:pt x="0" y="51"/>
                  </a:lnTo>
                  <a:lnTo>
                    <a:pt x="130" y="45"/>
                  </a:lnTo>
                  <a:lnTo>
                    <a:pt x="170" y="42"/>
                  </a:lnTo>
                  <a:lnTo>
                    <a:pt x="186" y="41"/>
                  </a:lnTo>
                  <a:lnTo>
                    <a:pt x="209" y="40"/>
                  </a:lnTo>
                  <a:lnTo>
                    <a:pt x="217" y="32"/>
                  </a:lnTo>
                  <a:lnTo>
                    <a:pt x="217" y="24"/>
                  </a:lnTo>
                  <a:lnTo>
                    <a:pt x="217" y="16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180" y="2"/>
                  </a:lnTo>
                  <a:lnTo>
                    <a:pt x="163" y="4"/>
                  </a:lnTo>
                  <a:close/>
                  <a:moveTo>
                    <a:pt x="180" y="30"/>
                  </a:moveTo>
                  <a:lnTo>
                    <a:pt x="130" y="33"/>
                  </a:lnTo>
                  <a:lnTo>
                    <a:pt x="130" y="17"/>
                  </a:lnTo>
                  <a:lnTo>
                    <a:pt x="180" y="13"/>
                  </a:lnTo>
                  <a:lnTo>
                    <a:pt x="180" y="30"/>
                  </a:lnTo>
                  <a:close/>
                  <a:moveTo>
                    <a:pt x="196" y="13"/>
                  </a:moveTo>
                  <a:lnTo>
                    <a:pt x="201" y="15"/>
                  </a:lnTo>
                  <a:lnTo>
                    <a:pt x="203" y="16"/>
                  </a:lnTo>
                  <a:lnTo>
                    <a:pt x="205" y="19"/>
                  </a:lnTo>
                  <a:lnTo>
                    <a:pt x="207" y="23"/>
                  </a:lnTo>
                  <a:lnTo>
                    <a:pt x="205" y="27"/>
                  </a:lnTo>
                  <a:lnTo>
                    <a:pt x="203" y="30"/>
                  </a:lnTo>
                  <a:lnTo>
                    <a:pt x="201" y="32"/>
                  </a:lnTo>
                  <a:lnTo>
                    <a:pt x="196" y="33"/>
                  </a:lnTo>
                  <a:lnTo>
                    <a:pt x="193" y="32"/>
                  </a:lnTo>
                  <a:lnTo>
                    <a:pt x="190" y="30"/>
                  </a:lnTo>
                  <a:lnTo>
                    <a:pt x="188" y="27"/>
                  </a:lnTo>
                  <a:lnTo>
                    <a:pt x="187" y="23"/>
                  </a:lnTo>
                  <a:lnTo>
                    <a:pt x="188" y="19"/>
                  </a:lnTo>
                  <a:lnTo>
                    <a:pt x="190" y="16"/>
                  </a:lnTo>
                  <a:lnTo>
                    <a:pt x="193" y="15"/>
                  </a:lnTo>
                  <a:lnTo>
                    <a:pt x="196" y="13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47"/>
            <p:cNvSpPr>
              <a:spLocks noEditPoints="1"/>
            </p:cNvSpPr>
            <p:nvPr/>
          </p:nvSpPr>
          <p:spPr bwMode="auto">
            <a:xfrm>
              <a:off x="2766" y="2079"/>
              <a:ext cx="108" cy="29"/>
            </a:xfrm>
            <a:custGeom>
              <a:avLst/>
              <a:gdLst/>
              <a:ahLst/>
              <a:cxnLst>
                <a:cxn ang="0">
                  <a:pos x="130" y="10"/>
                </a:cxn>
                <a:cxn ang="0">
                  <a:pos x="0" y="27"/>
                </a:cxn>
                <a:cxn ang="0">
                  <a:pos x="0" y="60"/>
                </a:cxn>
                <a:cxn ang="0">
                  <a:pos x="130" y="48"/>
                </a:cxn>
                <a:cxn ang="0">
                  <a:pos x="180" y="44"/>
                </a:cxn>
                <a:cxn ang="0">
                  <a:pos x="217" y="41"/>
                </a:cxn>
                <a:cxn ang="0">
                  <a:pos x="217" y="30"/>
                </a:cxn>
                <a:cxn ang="0">
                  <a:pos x="217" y="20"/>
                </a:cxn>
                <a:cxn ang="0">
                  <a:pos x="217" y="9"/>
                </a:cxn>
                <a:cxn ang="0">
                  <a:pos x="217" y="0"/>
                </a:cxn>
                <a:cxn ang="0">
                  <a:pos x="164" y="6"/>
                </a:cxn>
                <a:cxn ang="0">
                  <a:pos x="130" y="10"/>
                </a:cxn>
                <a:cxn ang="0">
                  <a:pos x="196" y="15"/>
                </a:cxn>
                <a:cxn ang="0">
                  <a:pos x="201" y="16"/>
                </a:cxn>
                <a:cxn ang="0">
                  <a:pos x="203" y="17"/>
                </a:cxn>
                <a:cxn ang="0">
                  <a:pos x="205" y="21"/>
                </a:cxn>
                <a:cxn ang="0">
                  <a:pos x="207" y="24"/>
                </a:cxn>
                <a:cxn ang="0">
                  <a:pos x="205" y="29"/>
                </a:cxn>
                <a:cxn ang="0">
                  <a:pos x="203" y="31"/>
                </a:cxn>
                <a:cxn ang="0">
                  <a:pos x="201" y="33"/>
                </a:cxn>
                <a:cxn ang="0">
                  <a:pos x="196" y="35"/>
                </a:cxn>
                <a:cxn ang="0">
                  <a:pos x="193" y="33"/>
                </a:cxn>
                <a:cxn ang="0">
                  <a:pos x="190" y="31"/>
                </a:cxn>
                <a:cxn ang="0">
                  <a:pos x="188" y="29"/>
                </a:cxn>
                <a:cxn ang="0">
                  <a:pos x="187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3" y="16"/>
                </a:cxn>
                <a:cxn ang="0">
                  <a:pos x="196" y="15"/>
                </a:cxn>
                <a:cxn ang="0">
                  <a:pos x="180" y="31"/>
                </a:cxn>
                <a:cxn ang="0">
                  <a:pos x="130" y="37"/>
                </a:cxn>
                <a:cxn ang="0">
                  <a:pos x="130" y="21"/>
                </a:cxn>
                <a:cxn ang="0">
                  <a:pos x="180" y="15"/>
                </a:cxn>
                <a:cxn ang="0">
                  <a:pos x="180" y="31"/>
                </a:cxn>
              </a:cxnLst>
              <a:rect l="0" t="0" r="r" b="b"/>
              <a:pathLst>
                <a:path w="217" h="60">
                  <a:moveTo>
                    <a:pt x="130" y="10"/>
                  </a:moveTo>
                  <a:lnTo>
                    <a:pt x="0" y="27"/>
                  </a:lnTo>
                  <a:lnTo>
                    <a:pt x="0" y="60"/>
                  </a:lnTo>
                  <a:lnTo>
                    <a:pt x="130" y="48"/>
                  </a:lnTo>
                  <a:lnTo>
                    <a:pt x="180" y="44"/>
                  </a:lnTo>
                  <a:lnTo>
                    <a:pt x="217" y="41"/>
                  </a:lnTo>
                  <a:lnTo>
                    <a:pt x="217" y="30"/>
                  </a:lnTo>
                  <a:lnTo>
                    <a:pt x="217" y="20"/>
                  </a:lnTo>
                  <a:lnTo>
                    <a:pt x="217" y="9"/>
                  </a:lnTo>
                  <a:lnTo>
                    <a:pt x="217" y="0"/>
                  </a:lnTo>
                  <a:lnTo>
                    <a:pt x="164" y="6"/>
                  </a:lnTo>
                  <a:lnTo>
                    <a:pt x="130" y="10"/>
                  </a:lnTo>
                  <a:close/>
                  <a:moveTo>
                    <a:pt x="196" y="15"/>
                  </a:moveTo>
                  <a:lnTo>
                    <a:pt x="201" y="16"/>
                  </a:lnTo>
                  <a:lnTo>
                    <a:pt x="203" y="17"/>
                  </a:lnTo>
                  <a:lnTo>
                    <a:pt x="205" y="21"/>
                  </a:lnTo>
                  <a:lnTo>
                    <a:pt x="207" y="24"/>
                  </a:lnTo>
                  <a:lnTo>
                    <a:pt x="205" y="29"/>
                  </a:lnTo>
                  <a:lnTo>
                    <a:pt x="203" y="31"/>
                  </a:lnTo>
                  <a:lnTo>
                    <a:pt x="201" y="33"/>
                  </a:lnTo>
                  <a:lnTo>
                    <a:pt x="196" y="35"/>
                  </a:lnTo>
                  <a:lnTo>
                    <a:pt x="193" y="33"/>
                  </a:lnTo>
                  <a:lnTo>
                    <a:pt x="190" y="31"/>
                  </a:lnTo>
                  <a:lnTo>
                    <a:pt x="188" y="29"/>
                  </a:lnTo>
                  <a:lnTo>
                    <a:pt x="187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3" y="16"/>
                  </a:lnTo>
                  <a:lnTo>
                    <a:pt x="196" y="15"/>
                  </a:lnTo>
                  <a:close/>
                  <a:moveTo>
                    <a:pt x="180" y="31"/>
                  </a:moveTo>
                  <a:lnTo>
                    <a:pt x="130" y="37"/>
                  </a:lnTo>
                  <a:lnTo>
                    <a:pt x="130" y="21"/>
                  </a:lnTo>
                  <a:lnTo>
                    <a:pt x="180" y="15"/>
                  </a:lnTo>
                  <a:lnTo>
                    <a:pt x="180" y="31"/>
                  </a:lnTo>
                  <a:close/>
                </a:path>
              </a:pathLst>
            </a:custGeom>
            <a:solidFill>
              <a:srgbClr val="BFDD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48"/>
            <p:cNvSpPr>
              <a:spLocks/>
            </p:cNvSpPr>
            <p:nvPr/>
          </p:nvSpPr>
          <p:spPr bwMode="auto">
            <a:xfrm>
              <a:off x="2761" y="2193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49"/>
            <p:cNvSpPr>
              <a:spLocks/>
            </p:cNvSpPr>
            <p:nvPr/>
          </p:nvSpPr>
          <p:spPr bwMode="auto">
            <a:xfrm>
              <a:off x="2761" y="2092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50"/>
            <p:cNvSpPr>
              <a:spLocks/>
            </p:cNvSpPr>
            <p:nvPr/>
          </p:nvSpPr>
          <p:spPr bwMode="auto">
            <a:xfrm>
              <a:off x="2761" y="2068"/>
              <a:ext cx="5" cy="1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9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4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0" y="1"/>
                </a:cxn>
              </a:cxnLst>
              <a:rect l="0" t="0" r="r" b="b"/>
              <a:pathLst>
                <a:path w="9" h="34">
                  <a:moveTo>
                    <a:pt x="0" y="1"/>
                  </a:moveTo>
                  <a:lnTo>
                    <a:pt x="0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9" y="32"/>
                  </a:lnTo>
                  <a:lnTo>
                    <a:pt x="9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51"/>
            <p:cNvSpPr>
              <a:spLocks/>
            </p:cNvSpPr>
            <p:nvPr/>
          </p:nvSpPr>
          <p:spPr bwMode="auto">
            <a:xfrm>
              <a:off x="2761" y="2043"/>
              <a:ext cx="5" cy="1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11"/>
                </a:cxn>
                <a:cxn ang="0">
                  <a:pos x="0" y="20"/>
                </a:cxn>
                <a:cxn ang="0">
                  <a:pos x="0" y="33"/>
                </a:cxn>
                <a:cxn ang="0">
                  <a:pos x="9" y="32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9" h="33">
                  <a:moveTo>
                    <a:pt x="0" y="1"/>
                  </a:moveTo>
                  <a:lnTo>
                    <a:pt x="0" y="4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9" y="32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52"/>
            <p:cNvSpPr>
              <a:spLocks/>
            </p:cNvSpPr>
            <p:nvPr/>
          </p:nvSpPr>
          <p:spPr bwMode="auto">
            <a:xfrm>
              <a:off x="2761" y="2117"/>
              <a:ext cx="5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9" y="33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5">
                  <a:moveTo>
                    <a:pt x="0" y="0"/>
                  </a:move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9" y="33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53"/>
            <p:cNvSpPr>
              <a:spLocks/>
            </p:cNvSpPr>
            <p:nvPr/>
          </p:nvSpPr>
          <p:spPr bwMode="auto">
            <a:xfrm>
              <a:off x="2761" y="2167"/>
              <a:ext cx="5" cy="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27"/>
                </a:cxn>
                <a:cxn ang="0">
                  <a:pos x="0" y="36"/>
                </a:cxn>
                <a:cxn ang="0">
                  <a:pos x="9" y="36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 h="36">
                  <a:moveTo>
                    <a:pt x="0" y="0"/>
                  </a:moveTo>
                  <a:lnTo>
                    <a:pt x="0" y="10"/>
                  </a:lnTo>
                  <a:lnTo>
                    <a:pt x="0" y="18"/>
                  </a:lnTo>
                  <a:lnTo>
                    <a:pt x="0" y="27"/>
                  </a:lnTo>
                  <a:lnTo>
                    <a:pt x="0" y="36"/>
                  </a:lnTo>
                  <a:lnTo>
                    <a:pt x="9" y="36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54"/>
            <p:cNvSpPr>
              <a:spLocks/>
            </p:cNvSpPr>
            <p:nvPr/>
          </p:nvSpPr>
          <p:spPr bwMode="auto">
            <a:xfrm>
              <a:off x="2761" y="2141"/>
              <a:ext cx="5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9" y="35"/>
                </a:cxn>
                <a:cxn ang="0">
                  <a:pos x="9" y="0"/>
                </a:cxn>
              </a:cxnLst>
              <a:rect l="0" t="0" r="r" b="b"/>
              <a:pathLst>
                <a:path w="9" h="35">
                  <a:moveTo>
                    <a:pt x="9" y="0"/>
                  </a:moveTo>
                  <a:lnTo>
                    <a:pt x="0" y="1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9" y="3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55"/>
            <p:cNvSpPr>
              <a:spLocks/>
            </p:cNvSpPr>
            <p:nvPr/>
          </p:nvSpPr>
          <p:spPr bwMode="auto">
            <a:xfrm>
              <a:off x="2859" y="2142"/>
              <a:ext cx="10" cy="1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56"/>
            <p:cNvSpPr>
              <a:spLocks/>
            </p:cNvSpPr>
            <p:nvPr/>
          </p:nvSpPr>
          <p:spPr bwMode="auto">
            <a:xfrm>
              <a:off x="2859" y="2199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57"/>
            <p:cNvSpPr>
              <a:spLocks/>
            </p:cNvSpPr>
            <p:nvPr/>
          </p:nvSpPr>
          <p:spPr bwMode="auto">
            <a:xfrm>
              <a:off x="2859" y="2227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58"/>
            <p:cNvSpPr>
              <a:spLocks/>
            </p:cNvSpPr>
            <p:nvPr/>
          </p:nvSpPr>
          <p:spPr bwMode="auto">
            <a:xfrm>
              <a:off x="2859" y="2255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59"/>
            <p:cNvSpPr>
              <a:spLocks/>
            </p:cNvSpPr>
            <p:nvPr/>
          </p:nvSpPr>
          <p:spPr bwMode="auto">
            <a:xfrm>
              <a:off x="2831" y="2144"/>
              <a:ext cx="25" cy="8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26" y="17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0" y="1"/>
                </a:cxn>
                <a:cxn ang="0">
                  <a:pos x="0" y="17"/>
                </a:cxn>
              </a:cxnLst>
              <a:rect l="0" t="0" r="r" b="b"/>
              <a:pathLst>
                <a:path w="50" h="17">
                  <a:moveTo>
                    <a:pt x="0" y="17"/>
                  </a:moveTo>
                  <a:lnTo>
                    <a:pt x="26" y="17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0" y="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60"/>
            <p:cNvSpPr>
              <a:spLocks/>
            </p:cNvSpPr>
            <p:nvPr/>
          </p:nvSpPr>
          <p:spPr bwMode="auto">
            <a:xfrm>
              <a:off x="2831" y="2227"/>
              <a:ext cx="25" cy="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18"/>
                </a:cxn>
                <a:cxn ang="0">
                  <a:pos x="50" y="2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18">
                  <a:moveTo>
                    <a:pt x="0" y="16"/>
                  </a:moveTo>
                  <a:lnTo>
                    <a:pt x="50" y="18"/>
                  </a:lnTo>
                  <a:lnTo>
                    <a:pt x="50" y="2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61"/>
            <p:cNvSpPr>
              <a:spLocks/>
            </p:cNvSpPr>
            <p:nvPr/>
          </p:nvSpPr>
          <p:spPr bwMode="auto">
            <a:xfrm>
              <a:off x="2831" y="2254"/>
              <a:ext cx="25" cy="1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0" y="21"/>
                </a:cxn>
                <a:cxn ang="0">
                  <a:pos x="50" y="5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50" h="21">
                  <a:moveTo>
                    <a:pt x="0" y="16"/>
                  </a:moveTo>
                  <a:lnTo>
                    <a:pt x="50" y="21"/>
                  </a:lnTo>
                  <a:lnTo>
                    <a:pt x="50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62"/>
            <p:cNvSpPr>
              <a:spLocks/>
            </p:cNvSpPr>
            <p:nvPr/>
          </p:nvSpPr>
          <p:spPr bwMode="auto">
            <a:xfrm>
              <a:off x="2859" y="2030"/>
              <a:ext cx="10" cy="9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4"/>
                </a:cxn>
                <a:cxn ang="0">
                  <a:pos x="14" y="1"/>
                </a:cxn>
                <a:cxn ang="0">
                  <a:pos x="9" y="0"/>
                </a:cxn>
              </a:cxnLst>
              <a:rect l="0" t="0" r="r" b="b"/>
              <a:pathLst>
                <a:path w="20" h="20">
                  <a:moveTo>
                    <a:pt x="9" y="0"/>
                  </a:moveTo>
                  <a:lnTo>
                    <a:pt x="6" y="1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63"/>
            <p:cNvSpPr>
              <a:spLocks/>
            </p:cNvSpPr>
            <p:nvPr/>
          </p:nvSpPr>
          <p:spPr bwMode="auto">
            <a:xfrm>
              <a:off x="2859" y="2058"/>
              <a:ext cx="10" cy="1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3"/>
                </a:cxn>
                <a:cxn ang="0">
                  <a:pos x="20" y="9"/>
                </a:cxn>
                <a:cxn ang="0">
                  <a:pos x="18" y="5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3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3"/>
                  </a:lnTo>
                  <a:lnTo>
                    <a:pt x="20" y="9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9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64"/>
            <p:cNvSpPr>
              <a:spLocks/>
            </p:cNvSpPr>
            <p:nvPr/>
          </p:nvSpPr>
          <p:spPr bwMode="auto">
            <a:xfrm>
              <a:off x="2859" y="2086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9"/>
                </a:cxn>
                <a:cxn ang="0">
                  <a:pos x="18" y="6"/>
                </a:cxn>
                <a:cxn ang="0">
                  <a:pos x="16" y="2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8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9"/>
                  </a:lnTo>
                  <a:lnTo>
                    <a:pt x="18" y="6"/>
                  </a:lnTo>
                  <a:lnTo>
                    <a:pt x="16" y="2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4"/>
                  </a:lnTo>
                  <a:lnTo>
                    <a:pt x="3" y="16"/>
                  </a:lnTo>
                  <a:lnTo>
                    <a:pt x="6" y="18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Freeform 65"/>
            <p:cNvSpPr>
              <a:spLocks/>
            </p:cNvSpPr>
            <p:nvPr/>
          </p:nvSpPr>
          <p:spPr bwMode="auto">
            <a:xfrm>
              <a:off x="2859" y="2114"/>
              <a:ext cx="10" cy="10"/>
            </a:xfrm>
            <a:custGeom>
              <a:avLst/>
              <a:gdLst/>
              <a:ahLst/>
              <a:cxnLst>
                <a:cxn ang="0">
                  <a:pos x="9" y="20"/>
                </a:cxn>
                <a:cxn ang="0">
                  <a:pos x="14" y="19"/>
                </a:cxn>
                <a:cxn ang="0">
                  <a:pos x="16" y="17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  <a:cxn ang="0">
                  <a:pos x="1" y="14"/>
                </a:cxn>
                <a:cxn ang="0">
                  <a:pos x="3" y="17"/>
                </a:cxn>
                <a:cxn ang="0">
                  <a:pos x="6" y="19"/>
                </a:cxn>
                <a:cxn ang="0">
                  <a:pos x="9" y="20"/>
                </a:cxn>
              </a:cxnLst>
              <a:rect l="0" t="0" r="r" b="b"/>
              <a:pathLst>
                <a:path w="20" h="20">
                  <a:moveTo>
                    <a:pt x="9" y="20"/>
                  </a:moveTo>
                  <a:lnTo>
                    <a:pt x="14" y="19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lnTo>
                    <a:pt x="1" y="14"/>
                  </a:lnTo>
                  <a:lnTo>
                    <a:pt x="3" y="17"/>
                  </a:lnTo>
                  <a:lnTo>
                    <a:pt x="6" y="19"/>
                  </a:lnTo>
                  <a:lnTo>
                    <a:pt x="9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66"/>
            <p:cNvSpPr>
              <a:spLocks/>
            </p:cNvSpPr>
            <p:nvPr/>
          </p:nvSpPr>
          <p:spPr bwMode="auto">
            <a:xfrm>
              <a:off x="2859" y="2171"/>
              <a:ext cx="10" cy="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" y="14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9" y="20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18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4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0" y="10"/>
                </a:cxn>
              </a:cxnLst>
              <a:rect l="0" t="0" r="r" b="b"/>
              <a:pathLst>
                <a:path w="20" h="20">
                  <a:moveTo>
                    <a:pt x="0" y="10"/>
                  </a:moveTo>
                  <a:lnTo>
                    <a:pt x="1" y="14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4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67"/>
            <p:cNvSpPr>
              <a:spLocks/>
            </p:cNvSpPr>
            <p:nvPr/>
          </p:nvSpPr>
          <p:spPr bwMode="auto">
            <a:xfrm>
              <a:off x="2831" y="2031"/>
              <a:ext cx="25" cy="12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0" y="18"/>
                </a:cxn>
                <a:cxn ang="0">
                  <a:pos x="50" y="0"/>
                </a:cxn>
                <a:cxn ang="0">
                  <a:pos x="0" y="10"/>
                </a:cxn>
                <a:cxn ang="0">
                  <a:pos x="0" y="26"/>
                </a:cxn>
              </a:cxnLst>
              <a:rect l="0" t="0" r="r" b="b"/>
              <a:pathLst>
                <a:path w="50" h="26">
                  <a:moveTo>
                    <a:pt x="0" y="26"/>
                  </a:moveTo>
                  <a:lnTo>
                    <a:pt x="50" y="18"/>
                  </a:lnTo>
                  <a:lnTo>
                    <a:pt x="50" y="0"/>
                  </a:lnTo>
                  <a:lnTo>
                    <a:pt x="0" y="1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68"/>
            <p:cNvSpPr>
              <a:spLocks/>
            </p:cNvSpPr>
            <p:nvPr/>
          </p:nvSpPr>
          <p:spPr bwMode="auto">
            <a:xfrm>
              <a:off x="2831" y="2058"/>
              <a:ext cx="25" cy="12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0" y="8"/>
                </a:cxn>
                <a:cxn ang="0">
                  <a:pos x="0" y="24"/>
                </a:cxn>
                <a:cxn ang="0">
                  <a:pos x="50" y="16"/>
                </a:cxn>
                <a:cxn ang="0">
                  <a:pos x="50" y="0"/>
                </a:cxn>
              </a:cxnLst>
              <a:rect l="0" t="0" r="r" b="b"/>
              <a:pathLst>
                <a:path w="50" h="24">
                  <a:moveTo>
                    <a:pt x="50" y="0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50" y="1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69"/>
            <p:cNvSpPr>
              <a:spLocks/>
            </p:cNvSpPr>
            <p:nvPr/>
          </p:nvSpPr>
          <p:spPr bwMode="auto">
            <a:xfrm>
              <a:off x="2831" y="2086"/>
              <a:ext cx="25" cy="1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22"/>
                </a:cxn>
              </a:cxnLst>
              <a:rect l="0" t="0" r="r" b="b"/>
              <a:pathLst>
                <a:path w="50" h="22">
                  <a:moveTo>
                    <a:pt x="0" y="22"/>
                  </a:moveTo>
                  <a:lnTo>
                    <a:pt x="50" y="16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70"/>
            <p:cNvSpPr>
              <a:spLocks/>
            </p:cNvSpPr>
            <p:nvPr/>
          </p:nvSpPr>
          <p:spPr bwMode="auto">
            <a:xfrm>
              <a:off x="2831" y="2114"/>
              <a:ext cx="25" cy="1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0" y="17"/>
                </a:cxn>
                <a:cxn ang="0">
                  <a:pos x="50" y="0"/>
                </a:cxn>
                <a:cxn ang="0">
                  <a:pos x="0" y="4"/>
                </a:cxn>
                <a:cxn ang="0">
                  <a:pos x="0" y="20"/>
                </a:cxn>
              </a:cxnLst>
              <a:rect l="0" t="0" r="r" b="b"/>
              <a:pathLst>
                <a:path w="50" h="20">
                  <a:moveTo>
                    <a:pt x="0" y="20"/>
                  </a:moveTo>
                  <a:lnTo>
                    <a:pt x="50" y="17"/>
                  </a:lnTo>
                  <a:lnTo>
                    <a:pt x="50" y="0"/>
                  </a:lnTo>
                  <a:lnTo>
                    <a:pt x="0" y="4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71"/>
            <p:cNvSpPr>
              <a:spLocks/>
            </p:cNvSpPr>
            <p:nvPr/>
          </p:nvSpPr>
          <p:spPr bwMode="auto">
            <a:xfrm>
              <a:off x="2831" y="2172"/>
              <a:ext cx="25" cy="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50" y="16"/>
                </a:cxn>
                <a:cxn ang="0">
                  <a:pos x="50" y="5"/>
                </a:cxn>
                <a:cxn ang="0">
                  <a:pos x="50" y="0"/>
                </a:cxn>
                <a:cxn ang="0">
                  <a:pos x="0" y="1"/>
                </a:cxn>
              </a:cxnLst>
              <a:rect l="0" t="0" r="r" b="b"/>
              <a:pathLst>
                <a:path w="50" h="16">
                  <a:moveTo>
                    <a:pt x="0" y="1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50" y="16"/>
                  </a:lnTo>
                  <a:lnTo>
                    <a:pt x="50" y="5"/>
                  </a:lnTo>
                  <a:lnTo>
                    <a:pt x="5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72"/>
            <p:cNvSpPr>
              <a:spLocks/>
            </p:cNvSpPr>
            <p:nvPr/>
          </p:nvSpPr>
          <p:spPr bwMode="auto">
            <a:xfrm>
              <a:off x="2831" y="2199"/>
              <a:ext cx="25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5"/>
                </a:cxn>
                <a:cxn ang="0">
                  <a:pos x="24" y="16"/>
                </a:cxn>
                <a:cxn ang="0">
                  <a:pos x="50" y="16"/>
                </a:cxn>
                <a:cxn ang="0">
                  <a:pos x="50" y="0"/>
                </a:cxn>
                <a:cxn ang="0">
                  <a:pos x="4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  <a:lnTo>
                    <a:pt x="50" y="16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73"/>
            <p:cNvSpPr>
              <a:spLocks noEditPoints="1"/>
            </p:cNvSpPr>
            <p:nvPr/>
          </p:nvSpPr>
          <p:spPr bwMode="auto">
            <a:xfrm>
              <a:off x="2753" y="2012"/>
              <a:ext cx="129" cy="328"/>
            </a:xfrm>
            <a:custGeom>
              <a:avLst/>
              <a:gdLst/>
              <a:ahLst/>
              <a:cxnLst>
                <a:cxn ang="0">
                  <a:pos x="258" y="657"/>
                </a:cxn>
                <a:cxn ang="0">
                  <a:pos x="242" y="637"/>
                </a:cxn>
                <a:cxn ang="0">
                  <a:pos x="202" y="632"/>
                </a:cxn>
                <a:cxn ang="0">
                  <a:pos x="107" y="617"/>
                </a:cxn>
                <a:cxn ang="0">
                  <a:pos x="29" y="605"/>
                </a:cxn>
                <a:cxn ang="0">
                  <a:pos x="16" y="549"/>
                </a:cxn>
                <a:cxn ang="0">
                  <a:pos x="242" y="566"/>
                </a:cxn>
                <a:cxn ang="0">
                  <a:pos x="242" y="506"/>
                </a:cxn>
                <a:cxn ang="0">
                  <a:pos x="58" y="503"/>
                </a:cxn>
                <a:cxn ang="0">
                  <a:pos x="22" y="499"/>
                </a:cxn>
                <a:cxn ang="0">
                  <a:pos x="16" y="463"/>
                </a:cxn>
                <a:cxn ang="0">
                  <a:pos x="94" y="469"/>
                </a:cxn>
                <a:cxn ang="0">
                  <a:pos x="242" y="484"/>
                </a:cxn>
                <a:cxn ang="0">
                  <a:pos x="160" y="458"/>
                </a:cxn>
                <a:cxn ang="0">
                  <a:pos x="74" y="452"/>
                </a:cxn>
                <a:cxn ang="0">
                  <a:pos x="16" y="422"/>
                </a:cxn>
                <a:cxn ang="0">
                  <a:pos x="117" y="416"/>
                </a:cxn>
                <a:cxn ang="0">
                  <a:pos x="205" y="420"/>
                </a:cxn>
                <a:cxn ang="0">
                  <a:pos x="242" y="463"/>
                </a:cxn>
                <a:cxn ang="0">
                  <a:pos x="155" y="402"/>
                </a:cxn>
                <a:cxn ang="0">
                  <a:pos x="25" y="398"/>
                </a:cxn>
                <a:cxn ang="0">
                  <a:pos x="16" y="363"/>
                </a:cxn>
                <a:cxn ang="0">
                  <a:pos x="189" y="366"/>
                </a:cxn>
                <a:cxn ang="0">
                  <a:pos x="242" y="385"/>
                </a:cxn>
                <a:cxn ang="0">
                  <a:pos x="242" y="341"/>
                </a:cxn>
                <a:cxn ang="0">
                  <a:pos x="195" y="349"/>
                </a:cxn>
                <a:cxn ang="0">
                  <a:pos x="16" y="347"/>
                </a:cxn>
                <a:cxn ang="0">
                  <a:pos x="25" y="311"/>
                </a:cxn>
                <a:cxn ang="0">
                  <a:pos x="223" y="309"/>
                </a:cxn>
                <a:cxn ang="0">
                  <a:pos x="242" y="326"/>
                </a:cxn>
                <a:cxn ang="0">
                  <a:pos x="242" y="292"/>
                </a:cxn>
                <a:cxn ang="0">
                  <a:pos x="167" y="293"/>
                </a:cxn>
                <a:cxn ang="0">
                  <a:pos x="16" y="278"/>
                </a:cxn>
                <a:cxn ang="0">
                  <a:pos x="197" y="250"/>
                </a:cxn>
                <a:cxn ang="0">
                  <a:pos x="215" y="249"/>
                </a:cxn>
                <a:cxn ang="0">
                  <a:pos x="242" y="292"/>
                </a:cxn>
                <a:cxn ang="0">
                  <a:pos x="242" y="232"/>
                </a:cxn>
                <a:cxn ang="0">
                  <a:pos x="25" y="243"/>
                </a:cxn>
                <a:cxn ang="0">
                  <a:pos x="16" y="210"/>
                </a:cxn>
                <a:cxn ang="0">
                  <a:pos x="242" y="200"/>
                </a:cxn>
                <a:cxn ang="0">
                  <a:pos x="205" y="178"/>
                </a:cxn>
                <a:cxn ang="0">
                  <a:pos x="16" y="178"/>
                </a:cxn>
                <a:cxn ang="0">
                  <a:pos x="189" y="140"/>
                </a:cxn>
                <a:cxn ang="0">
                  <a:pos x="242" y="175"/>
                </a:cxn>
                <a:cxn ang="0">
                  <a:pos x="51" y="141"/>
                </a:cxn>
                <a:cxn ang="0">
                  <a:pos x="16" y="121"/>
                </a:cxn>
                <a:cxn ang="0">
                  <a:pos x="242" y="108"/>
                </a:cxn>
                <a:cxn ang="0">
                  <a:pos x="25" y="96"/>
                </a:cxn>
                <a:cxn ang="0">
                  <a:pos x="16" y="65"/>
                </a:cxn>
                <a:cxn ang="0">
                  <a:pos x="33" y="61"/>
                </a:cxn>
                <a:cxn ang="0">
                  <a:pos x="66" y="56"/>
                </a:cxn>
                <a:cxn ang="0">
                  <a:pos x="138" y="41"/>
                </a:cxn>
                <a:cxn ang="0">
                  <a:pos x="207" y="27"/>
                </a:cxn>
                <a:cxn ang="0">
                  <a:pos x="241" y="20"/>
                </a:cxn>
                <a:cxn ang="0">
                  <a:pos x="242" y="33"/>
                </a:cxn>
              </a:cxnLst>
              <a:rect l="0" t="0" r="r" b="b"/>
              <a:pathLst>
                <a:path w="258" h="657">
                  <a:moveTo>
                    <a:pt x="258" y="0"/>
                  </a:moveTo>
                  <a:lnTo>
                    <a:pt x="249" y="3"/>
                  </a:lnTo>
                  <a:lnTo>
                    <a:pt x="0" y="52"/>
                  </a:lnTo>
                  <a:lnTo>
                    <a:pt x="0" y="617"/>
                  </a:lnTo>
                  <a:lnTo>
                    <a:pt x="258" y="657"/>
                  </a:lnTo>
                  <a:lnTo>
                    <a:pt x="258" y="0"/>
                  </a:lnTo>
                  <a:close/>
                  <a:moveTo>
                    <a:pt x="242" y="625"/>
                  </a:moveTo>
                  <a:lnTo>
                    <a:pt x="242" y="630"/>
                  </a:lnTo>
                  <a:lnTo>
                    <a:pt x="242" y="634"/>
                  </a:lnTo>
                  <a:lnTo>
                    <a:pt x="242" y="637"/>
                  </a:lnTo>
                  <a:lnTo>
                    <a:pt x="242" y="639"/>
                  </a:lnTo>
                  <a:lnTo>
                    <a:pt x="237" y="637"/>
                  </a:lnTo>
                  <a:lnTo>
                    <a:pt x="228" y="636"/>
                  </a:lnTo>
                  <a:lnTo>
                    <a:pt x="217" y="634"/>
                  </a:lnTo>
                  <a:lnTo>
                    <a:pt x="202" y="632"/>
                  </a:lnTo>
                  <a:lnTo>
                    <a:pt x="184" y="629"/>
                  </a:lnTo>
                  <a:lnTo>
                    <a:pt x="166" y="627"/>
                  </a:lnTo>
                  <a:lnTo>
                    <a:pt x="147" y="624"/>
                  </a:lnTo>
                  <a:lnTo>
                    <a:pt x="128" y="620"/>
                  </a:lnTo>
                  <a:lnTo>
                    <a:pt x="107" y="617"/>
                  </a:lnTo>
                  <a:lnTo>
                    <a:pt x="89" y="614"/>
                  </a:lnTo>
                  <a:lnTo>
                    <a:pt x="70" y="611"/>
                  </a:lnTo>
                  <a:lnTo>
                    <a:pt x="54" y="609"/>
                  </a:lnTo>
                  <a:lnTo>
                    <a:pt x="40" y="606"/>
                  </a:lnTo>
                  <a:lnTo>
                    <a:pt x="29" y="605"/>
                  </a:lnTo>
                  <a:lnTo>
                    <a:pt x="21" y="603"/>
                  </a:lnTo>
                  <a:lnTo>
                    <a:pt x="16" y="603"/>
                  </a:lnTo>
                  <a:lnTo>
                    <a:pt x="16" y="595"/>
                  </a:lnTo>
                  <a:lnTo>
                    <a:pt x="16" y="576"/>
                  </a:lnTo>
                  <a:lnTo>
                    <a:pt x="16" y="549"/>
                  </a:lnTo>
                  <a:lnTo>
                    <a:pt x="16" y="514"/>
                  </a:lnTo>
                  <a:lnTo>
                    <a:pt x="41" y="518"/>
                  </a:lnTo>
                  <a:lnTo>
                    <a:pt x="204" y="535"/>
                  </a:lnTo>
                  <a:lnTo>
                    <a:pt x="242" y="539"/>
                  </a:lnTo>
                  <a:lnTo>
                    <a:pt x="242" y="566"/>
                  </a:lnTo>
                  <a:lnTo>
                    <a:pt x="242" y="590"/>
                  </a:lnTo>
                  <a:lnTo>
                    <a:pt x="242" y="610"/>
                  </a:lnTo>
                  <a:lnTo>
                    <a:pt x="242" y="625"/>
                  </a:lnTo>
                  <a:close/>
                  <a:moveTo>
                    <a:pt x="242" y="500"/>
                  </a:moveTo>
                  <a:lnTo>
                    <a:pt x="242" y="506"/>
                  </a:lnTo>
                  <a:lnTo>
                    <a:pt x="242" y="512"/>
                  </a:lnTo>
                  <a:lnTo>
                    <a:pt x="242" y="518"/>
                  </a:lnTo>
                  <a:lnTo>
                    <a:pt x="242" y="523"/>
                  </a:lnTo>
                  <a:lnTo>
                    <a:pt x="219" y="521"/>
                  </a:lnTo>
                  <a:lnTo>
                    <a:pt x="58" y="503"/>
                  </a:lnTo>
                  <a:lnTo>
                    <a:pt x="40" y="500"/>
                  </a:lnTo>
                  <a:lnTo>
                    <a:pt x="25" y="499"/>
                  </a:lnTo>
                  <a:lnTo>
                    <a:pt x="24" y="499"/>
                  </a:lnTo>
                  <a:lnTo>
                    <a:pt x="24" y="499"/>
                  </a:lnTo>
                  <a:lnTo>
                    <a:pt x="22" y="499"/>
                  </a:lnTo>
                  <a:lnTo>
                    <a:pt x="16" y="498"/>
                  </a:lnTo>
                  <a:lnTo>
                    <a:pt x="16" y="489"/>
                  </a:lnTo>
                  <a:lnTo>
                    <a:pt x="16" y="481"/>
                  </a:lnTo>
                  <a:lnTo>
                    <a:pt x="16" y="472"/>
                  </a:lnTo>
                  <a:lnTo>
                    <a:pt x="16" y="463"/>
                  </a:lnTo>
                  <a:lnTo>
                    <a:pt x="22" y="463"/>
                  </a:lnTo>
                  <a:lnTo>
                    <a:pt x="25" y="463"/>
                  </a:lnTo>
                  <a:lnTo>
                    <a:pt x="59" y="466"/>
                  </a:lnTo>
                  <a:lnTo>
                    <a:pt x="86" y="468"/>
                  </a:lnTo>
                  <a:lnTo>
                    <a:pt x="94" y="469"/>
                  </a:lnTo>
                  <a:lnTo>
                    <a:pt x="97" y="469"/>
                  </a:lnTo>
                  <a:lnTo>
                    <a:pt x="155" y="474"/>
                  </a:lnTo>
                  <a:lnTo>
                    <a:pt x="205" y="477"/>
                  </a:lnTo>
                  <a:lnTo>
                    <a:pt x="242" y="480"/>
                  </a:lnTo>
                  <a:lnTo>
                    <a:pt x="242" y="484"/>
                  </a:lnTo>
                  <a:lnTo>
                    <a:pt x="242" y="490"/>
                  </a:lnTo>
                  <a:lnTo>
                    <a:pt x="242" y="495"/>
                  </a:lnTo>
                  <a:lnTo>
                    <a:pt x="242" y="500"/>
                  </a:lnTo>
                  <a:close/>
                  <a:moveTo>
                    <a:pt x="242" y="463"/>
                  </a:moveTo>
                  <a:lnTo>
                    <a:pt x="160" y="458"/>
                  </a:lnTo>
                  <a:lnTo>
                    <a:pt x="155" y="458"/>
                  </a:lnTo>
                  <a:lnTo>
                    <a:pt x="147" y="457"/>
                  </a:lnTo>
                  <a:lnTo>
                    <a:pt x="111" y="454"/>
                  </a:lnTo>
                  <a:lnTo>
                    <a:pt x="91" y="453"/>
                  </a:lnTo>
                  <a:lnTo>
                    <a:pt x="74" y="452"/>
                  </a:lnTo>
                  <a:lnTo>
                    <a:pt x="22" y="447"/>
                  </a:lnTo>
                  <a:lnTo>
                    <a:pt x="16" y="447"/>
                  </a:lnTo>
                  <a:lnTo>
                    <a:pt x="16" y="439"/>
                  </a:lnTo>
                  <a:lnTo>
                    <a:pt x="16" y="430"/>
                  </a:lnTo>
                  <a:lnTo>
                    <a:pt x="16" y="422"/>
                  </a:lnTo>
                  <a:lnTo>
                    <a:pt x="16" y="414"/>
                  </a:lnTo>
                  <a:lnTo>
                    <a:pt x="25" y="414"/>
                  </a:lnTo>
                  <a:lnTo>
                    <a:pt x="37" y="414"/>
                  </a:lnTo>
                  <a:lnTo>
                    <a:pt x="111" y="416"/>
                  </a:lnTo>
                  <a:lnTo>
                    <a:pt x="117" y="416"/>
                  </a:lnTo>
                  <a:lnTo>
                    <a:pt x="150" y="417"/>
                  </a:lnTo>
                  <a:lnTo>
                    <a:pt x="150" y="417"/>
                  </a:lnTo>
                  <a:lnTo>
                    <a:pt x="151" y="417"/>
                  </a:lnTo>
                  <a:lnTo>
                    <a:pt x="155" y="419"/>
                  </a:lnTo>
                  <a:lnTo>
                    <a:pt x="205" y="420"/>
                  </a:lnTo>
                  <a:lnTo>
                    <a:pt x="242" y="421"/>
                  </a:lnTo>
                  <a:lnTo>
                    <a:pt x="242" y="432"/>
                  </a:lnTo>
                  <a:lnTo>
                    <a:pt x="242" y="443"/>
                  </a:lnTo>
                  <a:lnTo>
                    <a:pt x="242" y="453"/>
                  </a:lnTo>
                  <a:lnTo>
                    <a:pt x="242" y="463"/>
                  </a:lnTo>
                  <a:close/>
                  <a:moveTo>
                    <a:pt x="242" y="405"/>
                  </a:moveTo>
                  <a:lnTo>
                    <a:pt x="205" y="404"/>
                  </a:lnTo>
                  <a:lnTo>
                    <a:pt x="166" y="402"/>
                  </a:lnTo>
                  <a:lnTo>
                    <a:pt x="161" y="402"/>
                  </a:lnTo>
                  <a:lnTo>
                    <a:pt x="155" y="402"/>
                  </a:lnTo>
                  <a:lnTo>
                    <a:pt x="134" y="401"/>
                  </a:lnTo>
                  <a:lnTo>
                    <a:pt x="127" y="401"/>
                  </a:lnTo>
                  <a:lnTo>
                    <a:pt x="114" y="400"/>
                  </a:lnTo>
                  <a:lnTo>
                    <a:pt x="54" y="399"/>
                  </a:lnTo>
                  <a:lnTo>
                    <a:pt x="25" y="398"/>
                  </a:lnTo>
                  <a:lnTo>
                    <a:pt x="16" y="398"/>
                  </a:lnTo>
                  <a:lnTo>
                    <a:pt x="16" y="389"/>
                  </a:lnTo>
                  <a:lnTo>
                    <a:pt x="16" y="381"/>
                  </a:lnTo>
                  <a:lnTo>
                    <a:pt x="16" y="371"/>
                  </a:lnTo>
                  <a:lnTo>
                    <a:pt x="16" y="363"/>
                  </a:lnTo>
                  <a:lnTo>
                    <a:pt x="91" y="364"/>
                  </a:lnTo>
                  <a:lnTo>
                    <a:pt x="105" y="364"/>
                  </a:lnTo>
                  <a:lnTo>
                    <a:pt x="165" y="366"/>
                  </a:lnTo>
                  <a:lnTo>
                    <a:pt x="165" y="366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206" y="366"/>
                  </a:lnTo>
                  <a:lnTo>
                    <a:pt x="242" y="366"/>
                  </a:lnTo>
                  <a:lnTo>
                    <a:pt x="242" y="376"/>
                  </a:lnTo>
                  <a:lnTo>
                    <a:pt x="242" y="385"/>
                  </a:lnTo>
                  <a:lnTo>
                    <a:pt x="242" y="395"/>
                  </a:lnTo>
                  <a:lnTo>
                    <a:pt x="242" y="405"/>
                  </a:lnTo>
                  <a:close/>
                  <a:moveTo>
                    <a:pt x="242" y="332"/>
                  </a:moveTo>
                  <a:lnTo>
                    <a:pt x="242" y="337"/>
                  </a:lnTo>
                  <a:lnTo>
                    <a:pt x="242" y="341"/>
                  </a:lnTo>
                  <a:lnTo>
                    <a:pt x="242" y="346"/>
                  </a:lnTo>
                  <a:lnTo>
                    <a:pt x="242" y="351"/>
                  </a:lnTo>
                  <a:lnTo>
                    <a:pt x="223" y="349"/>
                  </a:lnTo>
                  <a:lnTo>
                    <a:pt x="205" y="349"/>
                  </a:lnTo>
                  <a:lnTo>
                    <a:pt x="195" y="349"/>
                  </a:lnTo>
                  <a:lnTo>
                    <a:pt x="181" y="349"/>
                  </a:lnTo>
                  <a:lnTo>
                    <a:pt x="155" y="349"/>
                  </a:lnTo>
                  <a:lnTo>
                    <a:pt x="108" y="348"/>
                  </a:lnTo>
                  <a:lnTo>
                    <a:pt x="25" y="347"/>
                  </a:lnTo>
                  <a:lnTo>
                    <a:pt x="16" y="347"/>
                  </a:lnTo>
                  <a:lnTo>
                    <a:pt x="16" y="338"/>
                  </a:lnTo>
                  <a:lnTo>
                    <a:pt x="16" y="329"/>
                  </a:lnTo>
                  <a:lnTo>
                    <a:pt x="16" y="321"/>
                  </a:lnTo>
                  <a:lnTo>
                    <a:pt x="16" y="311"/>
                  </a:lnTo>
                  <a:lnTo>
                    <a:pt x="25" y="311"/>
                  </a:lnTo>
                  <a:lnTo>
                    <a:pt x="150" y="309"/>
                  </a:lnTo>
                  <a:lnTo>
                    <a:pt x="153" y="309"/>
                  </a:lnTo>
                  <a:lnTo>
                    <a:pt x="155" y="309"/>
                  </a:lnTo>
                  <a:lnTo>
                    <a:pt x="205" y="309"/>
                  </a:lnTo>
                  <a:lnTo>
                    <a:pt x="223" y="309"/>
                  </a:lnTo>
                  <a:lnTo>
                    <a:pt x="223" y="309"/>
                  </a:lnTo>
                  <a:lnTo>
                    <a:pt x="242" y="308"/>
                  </a:lnTo>
                  <a:lnTo>
                    <a:pt x="242" y="314"/>
                  </a:lnTo>
                  <a:lnTo>
                    <a:pt x="242" y="319"/>
                  </a:lnTo>
                  <a:lnTo>
                    <a:pt x="242" y="326"/>
                  </a:lnTo>
                  <a:lnTo>
                    <a:pt x="242" y="332"/>
                  </a:lnTo>
                  <a:close/>
                  <a:moveTo>
                    <a:pt x="242" y="292"/>
                  </a:move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2" y="292"/>
                  </a:lnTo>
                  <a:lnTo>
                    <a:pt x="241" y="292"/>
                  </a:lnTo>
                  <a:lnTo>
                    <a:pt x="205" y="293"/>
                  </a:lnTo>
                  <a:lnTo>
                    <a:pt x="183" y="293"/>
                  </a:lnTo>
                  <a:lnTo>
                    <a:pt x="167" y="293"/>
                  </a:lnTo>
                  <a:lnTo>
                    <a:pt x="155" y="293"/>
                  </a:lnTo>
                  <a:lnTo>
                    <a:pt x="81" y="294"/>
                  </a:lnTo>
                  <a:lnTo>
                    <a:pt x="16" y="295"/>
                  </a:lnTo>
                  <a:lnTo>
                    <a:pt x="16" y="286"/>
                  </a:lnTo>
                  <a:lnTo>
                    <a:pt x="16" y="278"/>
                  </a:lnTo>
                  <a:lnTo>
                    <a:pt x="16" y="269"/>
                  </a:lnTo>
                  <a:lnTo>
                    <a:pt x="16" y="261"/>
                  </a:lnTo>
                  <a:lnTo>
                    <a:pt x="114" y="255"/>
                  </a:lnTo>
                  <a:lnTo>
                    <a:pt x="195" y="250"/>
                  </a:lnTo>
                  <a:lnTo>
                    <a:pt x="197" y="250"/>
                  </a:lnTo>
                  <a:lnTo>
                    <a:pt x="205" y="249"/>
                  </a:lnTo>
                  <a:lnTo>
                    <a:pt x="206" y="249"/>
                  </a:lnTo>
                  <a:lnTo>
                    <a:pt x="206" y="249"/>
                  </a:lnTo>
                  <a:lnTo>
                    <a:pt x="215" y="249"/>
                  </a:lnTo>
                  <a:lnTo>
                    <a:pt x="215" y="249"/>
                  </a:lnTo>
                  <a:lnTo>
                    <a:pt x="242" y="248"/>
                  </a:lnTo>
                  <a:lnTo>
                    <a:pt x="242" y="258"/>
                  </a:lnTo>
                  <a:lnTo>
                    <a:pt x="242" y="270"/>
                  </a:lnTo>
                  <a:lnTo>
                    <a:pt x="242" y="280"/>
                  </a:lnTo>
                  <a:lnTo>
                    <a:pt x="242" y="292"/>
                  </a:lnTo>
                  <a:close/>
                  <a:moveTo>
                    <a:pt x="242" y="224"/>
                  </a:moveTo>
                  <a:lnTo>
                    <a:pt x="242" y="226"/>
                  </a:lnTo>
                  <a:lnTo>
                    <a:pt x="242" y="228"/>
                  </a:lnTo>
                  <a:lnTo>
                    <a:pt x="242" y="230"/>
                  </a:lnTo>
                  <a:lnTo>
                    <a:pt x="242" y="232"/>
                  </a:lnTo>
                  <a:lnTo>
                    <a:pt x="234" y="232"/>
                  </a:lnTo>
                  <a:lnTo>
                    <a:pt x="211" y="233"/>
                  </a:lnTo>
                  <a:lnTo>
                    <a:pt x="195" y="234"/>
                  </a:lnTo>
                  <a:lnTo>
                    <a:pt x="155" y="237"/>
                  </a:lnTo>
                  <a:lnTo>
                    <a:pt x="25" y="243"/>
                  </a:lnTo>
                  <a:lnTo>
                    <a:pt x="16" y="245"/>
                  </a:lnTo>
                  <a:lnTo>
                    <a:pt x="16" y="235"/>
                  </a:lnTo>
                  <a:lnTo>
                    <a:pt x="16" y="227"/>
                  </a:lnTo>
                  <a:lnTo>
                    <a:pt x="16" y="218"/>
                  </a:lnTo>
                  <a:lnTo>
                    <a:pt x="16" y="210"/>
                  </a:lnTo>
                  <a:lnTo>
                    <a:pt x="183" y="196"/>
                  </a:lnTo>
                  <a:lnTo>
                    <a:pt x="188" y="196"/>
                  </a:lnTo>
                  <a:lnTo>
                    <a:pt x="205" y="194"/>
                  </a:lnTo>
                  <a:lnTo>
                    <a:pt x="242" y="192"/>
                  </a:lnTo>
                  <a:lnTo>
                    <a:pt x="242" y="200"/>
                  </a:lnTo>
                  <a:lnTo>
                    <a:pt x="242" y="208"/>
                  </a:lnTo>
                  <a:lnTo>
                    <a:pt x="242" y="216"/>
                  </a:lnTo>
                  <a:lnTo>
                    <a:pt x="242" y="224"/>
                  </a:lnTo>
                  <a:close/>
                  <a:moveTo>
                    <a:pt x="242" y="175"/>
                  </a:moveTo>
                  <a:lnTo>
                    <a:pt x="205" y="178"/>
                  </a:lnTo>
                  <a:lnTo>
                    <a:pt x="155" y="182"/>
                  </a:lnTo>
                  <a:lnTo>
                    <a:pt x="25" y="194"/>
                  </a:lnTo>
                  <a:lnTo>
                    <a:pt x="16" y="194"/>
                  </a:lnTo>
                  <a:lnTo>
                    <a:pt x="16" y="186"/>
                  </a:lnTo>
                  <a:lnTo>
                    <a:pt x="16" y="178"/>
                  </a:lnTo>
                  <a:lnTo>
                    <a:pt x="16" y="170"/>
                  </a:lnTo>
                  <a:lnTo>
                    <a:pt x="16" y="162"/>
                  </a:lnTo>
                  <a:lnTo>
                    <a:pt x="25" y="161"/>
                  </a:lnTo>
                  <a:lnTo>
                    <a:pt x="155" y="144"/>
                  </a:lnTo>
                  <a:lnTo>
                    <a:pt x="189" y="140"/>
                  </a:lnTo>
                  <a:lnTo>
                    <a:pt x="242" y="134"/>
                  </a:lnTo>
                  <a:lnTo>
                    <a:pt x="242" y="143"/>
                  </a:lnTo>
                  <a:lnTo>
                    <a:pt x="242" y="154"/>
                  </a:lnTo>
                  <a:lnTo>
                    <a:pt x="242" y="164"/>
                  </a:lnTo>
                  <a:lnTo>
                    <a:pt x="242" y="175"/>
                  </a:lnTo>
                  <a:close/>
                  <a:moveTo>
                    <a:pt x="242" y="118"/>
                  </a:moveTo>
                  <a:lnTo>
                    <a:pt x="205" y="122"/>
                  </a:lnTo>
                  <a:lnTo>
                    <a:pt x="189" y="124"/>
                  </a:lnTo>
                  <a:lnTo>
                    <a:pt x="189" y="124"/>
                  </a:lnTo>
                  <a:lnTo>
                    <a:pt x="51" y="141"/>
                  </a:lnTo>
                  <a:lnTo>
                    <a:pt x="25" y="144"/>
                  </a:lnTo>
                  <a:lnTo>
                    <a:pt x="16" y="146"/>
                  </a:lnTo>
                  <a:lnTo>
                    <a:pt x="16" y="137"/>
                  </a:lnTo>
                  <a:lnTo>
                    <a:pt x="16" y="129"/>
                  </a:lnTo>
                  <a:lnTo>
                    <a:pt x="16" y="121"/>
                  </a:lnTo>
                  <a:lnTo>
                    <a:pt x="16" y="113"/>
                  </a:lnTo>
                  <a:lnTo>
                    <a:pt x="242" y="79"/>
                  </a:lnTo>
                  <a:lnTo>
                    <a:pt x="242" y="88"/>
                  </a:lnTo>
                  <a:lnTo>
                    <a:pt x="242" y="97"/>
                  </a:lnTo>
                  <a:lnTo>
                    <a:pt x="242" y="108"/>
                  </a:lnTo>
                  <a:lnTo>
                    <a:pt x="242" y="118"/>
                  </a:lnTo>
                  <a:close/>
                  <a:moveTo>
                    <a:pt x="242" y="63"/>
                  </a:moveTo>
                  <a:lnTo>
                    <a:pt x="205" y="68"/>
                  </a:lnTo>
                  <a:lnTo>
                    <a:pt x="155" y="76"/>
                  </a:lnTo>
                  <a:lnTo>
                    <a:pt x="25" y="96"/>
                  </a:lnTo>
                  <a:lnTo>
                    <a:pt x="16" y="97"/>
                  </a:lnTo>
                  <a:lnTo>
                    <a:pt x="16" y="84"/>
                  </a:lnTo>
                  <a:lnTo>
                    <a:pt x="16" y="75"/>
                  </a:lnTo>
                  <a:lnTo>
                    <a:pt x="16" y="68"/>
                  </a:lnTo>
                  <a:lnTo>
                    <a:pt x="16" y="65"/>
                  </a:lnTo>
                  <a:lnTo>
                    <a:pt x="17" y="65"/>
                  </a:lnTo>
                  <a:lnTo>
                    <a:pt x="21" y="64"/>
                  </a:lnTo>
                  <a:lnTo>
                    <a:pt x="25" y="64"/>
                  </a:lnTo>
                  <a:lnTo>
                    <a:pt x="31" y="63"/>
                  </a:lnTo>
                  <a:lnTo>
                    <a:pt x="33" y="61"/>
                  </a:lnTo>
                  <a:lnTo>
                    <a:pt x="37" y="61"/>
                  </a:lnTo>
                  <a:lnTo>
                    <a:pt x="39" y="60"/>
                  </a:lnTo>
                  <a:lnTo>
                    <a:pt x="43" y="60"/>
                  </a:lnTo>
                  <a:lnTo>
                    <a:pt x="54" y="58"/>
                  </a:lnTo>
                  <a:lnTo>
                    <a:pt x="66" y="56"/>
                  </a:lnTo>
                  <a:lnTo>
                    <a:pt x="79" y="52"/>
                  </a:lnTo>
                  <a:lnTo>
                    <a:pt x="93" y="50"/>
                  </a:lnTo>
                  <a:lnTo>
                    <a:pt x="108" y="46"/>
                  </a:lnTo>
                  <a:lnTo>
                    <a:pt x="123" y="44"/>
                  </a:lnTo>
                  <a:lnTo>
                    <a:pt x="138" y="41"/>
                  </a:lnTo>
                  <a:lnTo>
                    <a:pt x="153" y="37"/>
                  </a:lnTo>
                  <a:lnTo>
                    <a:pt x="168" y="35"/>
                  </a:lnTo>
                  <a:lnTo>
                    <a:pt x="182" y="32"/>
                  </a:lnTo>
                  <a:lnTo>
                    <a:pt x="196" y="29"/>
                  </a:lnTo>
                  <a:lnTo>
                    <a:pt x="207" y="27"/>
                  </a:lnTo>
                  <a:lnTo>
                    <a:pt x="218" y="25"/>
                  </a:lnTo>
                  <a:lnTo>
                    <a:pt x="227" y="22"/>
                  </a:lnTo>
                  <a:lnTo>
                    <a:pt x="234" y="21"/>
                  </a:lnTo>
                  <a:lnTo>
                    <a:pt x="240" y="20"/>
                  </a:lnTo>
                  <a:lnTo>
                    <a:pt x="241" y="20"/>
                  </a:lnTo>
                  <a:lnTo>
                    <a:pt x="241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2" y="25"/>
                  </a:lnTo>
                  <a:lnTo>
                    <a:pt x="242" y="33"/>
                  </a:lnTo>
                  <a:lnTo>
                    <a:pt x="242" y="46"/>
                  </a:lnTo>
                  <a:lnTo>
                    <a:pt x="242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74"/>
            <p:cNvSpPr>
              <a:spLocks noEditPoints="1"/>
            </p:cNvSpPr>
            <p:nvPr/>
          </p:nvSpPr>
          <p:spPr bwMode="auto">
            <a:xfrm>
              <a:off x="2808" y="2220"/>
              <a:ext cx="66" cy="23"/>
            </a:xfrm>
            <a:custGeom>
              <a:avLst/>
              <a:gdLst/>
              <a:ahLst/>
              <a:cxnLst>
                <a:cxn ang="0">
                  <a:pos x="44" y="2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0" y="37"/>
                </a:cxn>
                <a:cxn ang="0">
                  <a:pos x="36" y="40"/>
                </a:cxn>
                <a:cxn ang="0">
                  <a:pos x="44" y="41"/>
                </a:cxn>
                <a:cxn ang="0">
                  <a:pos x="49" y="41"/>
                </a:cxn>
                <a:cxn ang="0">
                  <a:pos x="94" y="44"/>
                </a:cxn>
                <a:cxn ang="0">
                  <a:pos x="131" y="46"/>
                </a:cxn>
                <a:cxn ang="0">
                  <a:pos x="131" y="36"/>
                </a:cxn>
                <a:cxn ang="0">
                  <a:pos x="131" y="26"/>
                </a:cxn>
                <a:cxn ang="0">
                  <a:pos x="131" y="15"/>
                </a:cxn>
                <a:cxn ang="0">
                  <a:pos x="131" y="4"/>
                </a:cxn>
                <a:cxn ang="0">
                  <a:pos x="94" y="3"/>
                </a:cxn>
                <a:cxn ang="0">
                  <a:pos x="44" y="2"/>
                </a:cxn>
                <a:cxn ang="0">
                  <a:pos x="94" y="31"/>
                </a:cxn>
                <a:cxn ang="0">
                  <a:pos x="44" y="29"/>
                </a:cxn>
                <a:cxn ang="0">
                  <a:pos x="44" y="13"/>
                </a:cxn>
                <a:cxn ang="0">
                  <a:pos x="94" y="15"/>
                </a:cxn>
                <a:cxn ang="0">
                  <a:pos x="94" y="31"/>
                </a:cxn>
                <a:cxn ang="0">
                  <a:pos x="110" y="14"/>
                </a:cxn>
                <a:cxn ang="0">
                  <a:pos x="115" y="15"/>
                </a:cxn>
                <a:cxn ang="0">
                  <a:pos x="117" y="16"/>
                </a:cxn>
                <a:cxn ang="0">
                  <a:pos x="119" y="20"/>
                </a:cxn>
                <a:cxn ang="0">
                  <a:pos x="121" y="23"/>
                </a:cxn>
                <a:cxn ang="0">
                  <a:pos x="119" y="28"/>
                </a:cxn>
                <a:cxn ang="0">
                  <a:pos x="117" y="30"/>
                </a:cxn>
                <a:cxn ang="0">
                  <a:pos x="115" y="33"/>
                </a:cxn>
                <a:cxn ang="0">
                  <a:pos x="110" y="34"/>
                </a:cxn>
                <a:cxn ang="0">
                  <a:pos x="107" y="33"/>
                </a:cxn>
                <a:cxn ang="0">
                  <a:pos x="104" y="30"/>
                </a:cxn>
                <a:cxn ang="0">
                  <a:pos x="102" y="28"/>
                </a:cxn>
                <a:cxn ang="0">
                  <a:pos x="101" y="23"/>
                </a:cxn>
                <a:cxn ang="0">
                  <a:pos x="102" y="20"/>
                </a:cxn>
                <a:cxn ang="0">
                  <a:pos x="104" y="16"/>
                </a:cxn>
                <a:cxn ang="0">
                  <a:pos x="107" y="15"/>
                </a:cxn>
                <a:cxn ang="0">
                  <a:pos x="110" y="14"/>
                </a:cxn>
              </a:cxnLst>
              <a:rect l="0" t="0" r="r" b="b"/>
              <a:pathLst>
                <a:path w="131" h="46">
                  <a:moveTo>
                    <a:pt x="44" y="2"/>
                  </a:moveTo>
                  <a:lnTo>
                    <a:pt x="40" y="0"/>
                  </a:lnTo>
                  <a:lnTo>
                    <a:pt x="39" y="0"/>
                  </a:lnTo>
                  <a:lnTo>
                    <a:pt x="0" y="37"/>
                  </a:lnTo>
                  <a:lnTo>
                    <a:pt x="36" y="40"/>
                  </a:lnTo>
                  <a:lnTo>
                    <a:pt x="44" y="41"/>
                  </a:lnTo>
                  <a:lnTo>
                    <a:pt x="49" y="41"/>
                  </a:lnTo>
                  <a:lnTo>
                    <a:pt x="94" y="44"/>
                  </a:lnTo>
                  <a:lnTo>
                    <a:pt x="131" y="46"/>
                  </a:lnTo>
                  <a:lnTo>
                    <a:pt x="131" y="36"/>
                  </a:lnTo>
                  <a:lnTo>
                    <a:pt x="131" y="26"/>
                  </a:lnTo>
                  <a:lnTo>
                    <a:pt x="131" y="15"/>
                  </a:lnTo>
                  <a:lnTo>
                    <a:pt x="131" y="4"/>
                  </a:lnTo>
                  <a:lnTo>
                    <a:pt x="94" y="3"/>
                  </a:lnTo>
                  <a:lnTo>
                    <a:pt x="44" y="2"/>
                  </a:lnTo>
                  <a:close/>
                  <a:moveTo>
                    <a:pt x="94" y="31"/>
                  </a:moveTo>
                  <a:lnTo>
                    <a:pt x="44" y="29"/>
                  </a:lnTo>
                  <a:lnTo>
                    <a:pt x="44" y="13"/>
                  </a:lnTo>
                  <a:lnTo>
                    <a:pt x="94" y="15"/>
                  </a:lnTo>
                  <a:lnTo>
                    <a:pt x="94" y="31"/>
                  </a:lnTo>
                  <a:close/>
                  <a:moveTo>
                    <a:pt x="110" y="14"/>
                  </a:moveTo>
                  <a:lnTo>
                    <a:pt x="115" y="15"/>
                  </a:lnTo>
                  <a:lnTo>
                    <a:pt x="117" y="16"/>
                  </a:lnTo>
                  <a:lnTo>
                    <a:pt x="119" y="20"/>
                  </a:lnTo>
                  <a:lnTo>
                    <a:pt x="121" y="23"/>
                  </a:lnTo>
                  <a:lnTo>
                    <a:pt x="119" y="28"/>
                  </a:lnTo>
                  <a:lnTo>
                    <a:pt x="117" y="30"/>
                  </a:lnTo>
                  <a:lnTo>
                    <a:pt x="115" y="33"/>
                  </a:lnTo>
                  <a:lnTo>
                    <a:pt x="110" y="34"/>
                  </a:lnTo>
                  <a:lnTo>
                    <a:pt x="107" y="33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101" y="23"/>
                  </a:lnTo>
                  <a:lnTo>
                    <a:pt x="102" y="20"/>
                  </a:lnTo>
                  <a:lnTo>
                    <a:pt x="104" y="16"/>
                  </a:lnTo>
                  <a:lnTo>
                    <a:pt x="107" y="15"/>
                  </a:lnTo>
                  <a:lnTo>
                    <a:pt x="11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75"/>
            <p:cNvSpPr>
              <a:spLocks/>
            </p:cNvSpPr>
            <p:nvPr/>
          </p:nvSpPr>
          <p:spPr bwMode="auto">
            <a:xfrm>
              <a:off x="2761" y="2269"/>
              <a:ext cx="113" cy="62"/>
            </a:xfrm>
            <a:custGeom>
              <a:avLst/>
              <a:gdLst/>
              <a:ahLst/>
              <a:cxnLst>
                <a:cxn ang="0">
                  <a:pos x="188" y="21"/>
                </a:cxn>
                <a:cxn ang="0">
                  <a:pos x="25" y="4"/>
                </a:cxn>
                <a:cxn ang="0">
                  <a:pos x="25" y="4"/>
                </a:cxn>
                <a:cxn ang="0">
                  <a:pos x="9" y="19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35"/>
                </a:cxn>
                <a:cxn ang="0">
                  <a:pos x="0" y="62"/>
                </a:cxn>
                <a:cxn ang="0">
                  <a:pos x="0" y="81"/>
                </a:cxn>
                <a:cxn ang="0">
                  <a:pos x="0" y="89"/>
                </a:cxn>
                <a:cxn ang="0">
                  <a:pos x="5" y="89"/>
                </a:cxn>
                <a:cxn ang="0">
                  <a:pos x="13" y="91"/>
                </a:cxn>
                <a:cxn ang="0">
                  <a:pos x="24" y="92"/>
                </a:cxn>
                <a:cxn ang="0">
                  <a:pos x="38" y="95"/>
                </a:cxn>
                <a:cxn ang="0">
                  <a:pos x="54" y="97"/>
                </a:cxn>
                <a:cxn ang="0">
                  <a:pos x="73" y="100"/>
                </a:cxn>
                <a:cxn ang="0">
                  <a:pos x="91" y="103"/>
                </a:cxn>
                <a:cxn ang="0">
                  <a:pos x="112" y="106"/>
                </a:cxn>
                <a:cxn ang="0">
                  <a:pos x="131" y="110"/>
                </a:cxn>
                <a:cxn ang="0">
                  <a:pos x="150" y="113"/>
                </a:cxn>
                <a:cxn ang="0">
                  <a:pos x="168" y="115"/>
                </a:cxn>
                <a:cxn ang="0">
                  <a:pos x="186" y="118"/>
                </a:cxn>
                <a:cxn ang="0">
                  <a:pos x="201" y="120"/>
                </a:cxn>
                <a:cxn ang="0">
                  <a:pos x="212" y="122"/>
                </a:cxn>
                <a:cxn ang="0">
                  <a:pos x="221" y="123"/>
                </a:cxn>
                <a:cxn ang="0">
                  <a:pos x="226" y="125"/>
                </a:cxn>
                <a:cxn ang="0">
                  <a:pos x="226" y="123"/>
                </a:cxn>
                <a:cxn ang="0">
                  <a:pos x="226" y="120"/>
                </a:cxn>
                <a:cxn ang="0">
                  <a:pos x="226" y="116"/>
                </a:cxn>
                <a:cxn ang="0">
                  <a:pos x="226" y="111"/>
                </a:cxn>
                <a:cxn ang="0">
                  <a:pos x="108" y="92"/>
                </a:cxn>
                <a:cxn ang="0">
                  <a:pos x="188" y="21"/>
                </a:cxn>
              </a:cxnLst>
              <a:rect l="0" t="0" r="r" b="b"/>
              <a:pathLst>
                <a:path w="226" h="125">
                  <a:moveTo>
                    <a:pt x="188" y="21"/>
                  </a:moveTo>
                  <a:lnTo>
                    <a:pt x="25" y="4"/>
                  </a:lnTo>
                  <a:lnTo>
                    <a:pt x="25" y="4"/>
                  </a:lnTo>
                  <a:lnTo>
                    <a:pt x="9" y="19"/>
                  </a:lnTo>
                  <a:lnTo>
                    <a:pt x="9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6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5" y="89"/>
                  </a:lnTo>
                  <a:lnTo>
                    <a:pt x="13" y="91"/>
                  </a:lnTo>
                  <a:lnTo>
                    <a:pt x="24" y="92"/>
                  </a:lnTo>
                  <a:lnTo>
                    <a:pt x="38" y="95"/>
                  </a:lnTo>
                  <a:lnTo>
                    <a:pt x="54" y="97"/>
                  </a:lnTo>
                  <a:lnTo>
                    <a:pt x="73" y="100"/>
                  </a:lnTo>
                  <a:lnTo>
                    <a:pt x="91" y="103"/>
                  </a:lnTo>
                  <a:lnTo>
                    <a:pt x="112" y="106"/>
                  </a:lnTo>
                  <a:lnTo>
                    <a:pt x="131" y="110"/>
                  </a:lnTo>
                  <a:lnTo>
                    <a:pt x="150" y="113"/>
                  </a:lnTo>
                  <a:lnTo>
                    <a:pt x="168" y="115"/>
                  </a:lnTo>
                  <a:lnTo>
                    <a:pt x="186" y="118"/>
                  </a:lnTo>
                  <a:lnTo>
                    <a:pt x="201" y="120"/>
                  </a:lnTo>
                  <a:lnTo>
                    <a:pt x="212" y="122"/>
                  </a:lnTo>
                  <a:lnTo>
                    <a:pt x="221" y="123"/>
                  </a:lnTo>
                  <a:lnTo>
                    <a:pt x="226" y="125"/>
                  </a:lnTo>
                  <a:lnTo>
                    <a:pt x="226" y="123"/>
                  </a:lnTo>
                  <a:lnTo>
                    <a:pt x="226" y="120"/>
                  </a:lnTo>
                  <a:lnTo>
                    <a:pt x="226" y="116"/>
                  </a:lnTo>
                  <a:lnTo>
                    <a:pt x="226" y="111"/>
                  </a:lnTo>
                  <a:lnTo>
                    <a:pt x="108" y="92"/>
                  </a:lnTo>
                  <a:lnTo>
                    <a:pt x="188" y="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Freeform 76"/>
            <p:cNvSpPr>
              <a:spLocks/>
            </p:cNvSpPr>
            <p:nvPr/>
          </p:nvSpPr>
          <p:spPr bwMode="auto">
            <a:xfrm>
              <a:off x="2865" y="2178"/>
              <a:ext cx="9" cy="9"/>
            </a:xfrm>
            <a:custGeom>
              <a:avLst/>
              <a:gdLst/>
              <a:ahLst/>
              <a:cxnLst>
                <a:cxn ang="0">
                  <a:pos x="19" y="19"/>
                </a:cxn>
                <a:cxn ang="0">
                  <a:pos x="19" y="14"/>
                </a:cxn>
                <a:cxn ang="0">
                  <a:pos x="19" y="9"/>
                </a:cxn>
                <a:cxn ang="0">
                  <a:pos x="19" y="5"/>
                </a:cxn>
                <a:cxn ang="0">
                  <a:pos x="19" y="0"/>
                </a:cxn>
                <a:cxn ang="0">
                  <a:pos x="0" y="17"/>
                </a:cxn>
                <a:cxn ang="0">
                  <a:pos x="19" y="19"/>
                </a:cxn>
              </a:cxnLst>
              <a:rect l="0" t="0" r="r" b="b"/>
              <a:pathLst>
                <a:path w="19" h="19">
                  <a:moveTo>
                    <a:pt x="19" y="19"/>
                  </a:moveTo>
                  <a:lnTo>
                    <a:pt x="19" y="14"/>
                  </a:lnTo>
                  <a:lnTo>
                    <a:pt x="19" y="9"/>
                  </a:lnTo>
                  <a:lnTo>
                    <a:pt x="19" y="5"/>
                  </a:lnTo>
                  <a:lnTo>
                    <a:pt x="19" y="0"/>
                  </a:lnTo>
                  <a:lnTo>
                    <a:pt x="0" y="17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77"/>
            <p:cNvSpPr>
              <a:spLocks noEditPoints="1"/>
            </p:cNvSpPr>
            <p:nvPr/>
          </p:nvSpPr>
          <p:spPr bwMode="auto">
            <a:xfrm>
              <a:off x="2782" y="2246"/>
              <a:ext cx="92" cy="26"/>
            </a:xfrm>
            <a:custGeom>
              <a:avLst/>
              <a:gdLst/>
              <a:ahLst/>
              <a:cxnLst>
                <a:cxn ang="0">
                  <a:pos x="97" y="5"/>
                </a:cxn>
                <a:cxn ang="0">
                  <a:pos x="39" y="0"/>
                </a:cxn>
                <a:cxn ang="0">
                  <a:pos x="36" y="0"/>
                </a:cxn>
                <a:cxn ang="0">
                  <a:pos x="0" y="34"/>
                </a:cxn>
                <a:cxn ang="0">
                  <a:pos x="161" y="52"/>
                </a:cxn>
                <a:cxn ang="0">
                  <a:pos x="184" y="31"/>
                </a:cxn>
                <a:cxn ang="0">
                  <a:pos x="184" y="26"/>
                </a:cxn>
                <a:cxn ang="0">
                  <a:pos x="184" y="21"/>
                </a:cxn>
                <a:cxn ang="0">
                  <a:pos x="184" y="15"/>
                </a:cxn>
                <a:cxn ang="0">
                  <a:pos x="184" y="11"/>
                </a:cxn>
                <a:cxn ang="0">
                  <a:pos x="147" y="8"/>
                </a:cxn>
                <a:cxn ang="0">
                  <a:pos x="97" y="5"/>
                </a:cxn>
                <a:cxn ang="0">
                  <a:pos x="147" y="37"/>
                </a:cxn>
                <a:cxn ang="0">
                  <a:pos x="97" y="32"/>
                </a:cxn>
                <a:cxn ang="0">
                  <a:pos x="97" y="16"/>
                </a:cxn>
                <a:cxn ang="0">
                  <a:pos x="147" y="21"/>
                </a:cxn>
                <a:cxn ang="0">
                  <a:pos x="147" y="37"/>
                </a:cxn>
                <a:cxn ang="0">
                  <a:pos x="163" y="19"/>
                </a:cxn>
                <a:cxn ang="0">
                  <a:pos x="168" y="20"/>
                </a:cxn>
                <a:cxn ang="0">
                  <a:pos x="170" y="21"/>
                </a:cxn>
                <a:cxn ang="0">
                  <a:pos x="172" y="24"/>
                </a:cxn>
                <a:cxn ang="0">
                  <a:pos x="174" y="28"/>
                </a:cxn>
                <a:cxn ang="0">
                  <a:pos x="172" y="32"/>
                </a:cxn>
                <a:cxn ang="0">
                  <a:pos x="170" y="35"/>
                </a:cxn>
                <a:cxn ang="0">
                  <a:pos x="168" y="37"/>
                </a:cxn>
                <a:cxn ang="0">
                  <a:pos x="163" y="38"/>
                </a:cxn>
                <a:cxn ang="0">
                  <a:pos x="160" y="37"/>
                </a:cxn>
                <a:cxn ang="0">
                  <a:pos x="157" y="35"/>
                </a:cxn>
                <a:cxn ang="0">
                  <a:pos x="155" y="32"/>
                </a:cxn>
                <a:cxn ang="0">
                  <a:pos x="154" y="28"/>
                </a:cxn>
                <a:cxn ang="0">
                  <a:pos x="155" y="24"/>
                </a:cxn>
                <a:cxn ang="0">
                  <a:pos x="157" y="21"/>
                </a:cxn>
                <a:cxn ang="0">
                  <a:pos x="160" y="20"/>
                </a:cxn>
                <a:cxn ang="0">
                  <a:pos x="163" y="19"/>
                </a:cxn>
              </a:cxnLst>
              <a:rect l="0" t="0" r="r" b="b"/>
              <a:pathLst>
                <a:path w="184" h="52">
                  <a:moveTo>
                    <a:pt x="97" y="5"/>
                  </a:moveTo>
                  <a:lnTo>
                    <a:pt x="39" y="0"/>
                  </a:lnTo>
                  <a:lnTo>
                    <a:pt x="36" y="0"/>
                  </a:lnTo>
                  <a:lnTo>
                    <a:pt x="0" y="34"/>
                  </a:lnTo>
                  <a:lnTo>
                    <a:pt x="161" y="52"/>
                  </a:lnTo>
                  <a:lnTo>
                    <a:pt x="184" y="31"/>
                  </a:lnTo>
                  <a:lnTo>
                    <a:pt x="184" y="26"/>
                  </a:lnTo>
                  <a:lnTo>
                    <a:pt x="184" y="21"/>
                  </a:lnTo>
                  <a:lnTo>
                    <a:pt x="184" y="15"/>
                  </a:lnTo>
                  <a:lnTo>
                    <a:pt x="184" y="11"/>
                  </a:lnTo>
                  <a:lnTo>
                    <a:pt x="147" y="8"/>
                  </a:lnTo>
                  <a:lnTo>
                    <a:pt x="97" y="5"/>
                  </a:lnTo>
                  <a:close/>
                  <a:moveTo>
                    <a:pt x="147" y="37"/>
                  </a:moveTo>
                  <a:lnTo>
                    <a:pt x="97" y="32"/>
                  </a:lnTo>
                  <a:lnTo>
                    <a:pt x="97" y="16"/>
                  </a:lnTo>
                  <a:lnTo>
                    <a:pt x="147" y="21"/>
                  </a:lnTo>
                  <a:lnTo>
                    <a:pt x="147" y="37"/>
                  </a:lnTo>
                  <a:close/>
                  <a:moveTo>
                    <a:pt x="163" y="19"/>
                  </a:moveTo>
                  <a:lnTo>
                    <a:pt x="168" y="20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4" y="28"/>
                  </a:lnTo>
                  <a:lnTo>
                    <a:pt x="172" y="32"/>
                  </a:lnTo>
                  <a:lnTo>
                    <a:pt x="170" y="35"/>
                  </a:lnTo>
                  <a:lnTo>
                    <a:pt x="168" y="37"/>
                  </a:lnTo>
                  <a:lnTo>
                    <a:pt x="163" y="38"/>
                  </a:lnTo>
                  <a:lnTo>
                    <a:pt x="160" y="37"/>
                  </a:lnTo>
                  <a:lnTo>
                    <a:pt x="157" y="35"/>
                  </a:lnTo>
                  <a:lnTo>
                    <a:pt x="155" y="32"/>
                  </a:lnTo>
                  <a:lnTo>
                    <a:pt x="154" y="28"/>
                  </a:lnTo>
                  <a:lnTo>
                    <a:pt x="155" y="24"/>
                  </a:lnTo>
                  <a:lnTo>
                    <a:pt x="157" y="21"/>
                  </a:lnTo>
                  <a:lnTo>
                    <a:pt x="160" y="2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78"/>
            <p:cNvSpPr>
              <a:spLocks noEditPoints="1"/>
            </p:cNvSpPr>
            <p:nvPr/>
          </p:nvSpPr>
          <p:spPr bwMode="auto">
            <a:xfrm>
              <a:off x="2836" y="2194"/>
              <a:ext cx="38" cy="20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30" y="9"/>
                </a:cxn>
                <a:cxn ang="0">
                  <a:pos x="39" y="9"/>
                </a:cxn>
                <a:cxn ang="0">
                  <a:pos x="39" y="25"/>
                </a:cxn>
                <a:cxn ang="0">
                  <a:pos x="13" y="25"/>
                </a:cxn>
                <a:cxn ang="0">
                  <a:pos x="0" y="36"/>
                </a:cxn>
                <a:cxn ang="0">
                  <a:pos x="39" y="38"/>
                </a:cxn>
                <a:cxn ang="0">
                  <a:pos x="76" y="39"/>
                </a:cxn>
                <a:cxn ang="0">
                  <a:pos x="76" y="29"/>
                </a:cxn>
                <a:cxn ang="0">
                  <a:pos x="76" y="19"/>
                </a:cxn>
                <a:cxn ang="0">
                  <a:pos x="76" y="10"/>
                </a:cxn>
                <a:cxn ang="0">
                  <a:pos x="76" y="0"/>
                </a:cxn>
                <a:cxn ang="0">
                  <a:pos x="40" y="0"/>
                </a:cxn>
                <a:cxn ang="0">
                  <a:pos x="39" y="1"/>
                </a:cxn>
                <a:cxn ang="0">
                  <a:pos x="55" y="9"/>
                </a:cxn>
                <a:cxn ang="0">
                  <a:pos x="60" y="10"/>
                </a:cxn>
                <a:cxn ang="0">
                  <a:pos x="62" y="11"/>
                </a:cxn>
                <a:cxn ang="0">
                  <a:pos x="64" y="15"/>
                </a:cxn>
                <a:cxn ang="0">
                  <a:pos x="66" y="18"/>
                </a:cxn>
                <a:cxn ang="0">
                  <a:pos x="64" y="23"/>
                </a:cxn>
                <a:cxn ang="0">
                  <a:pos x="62" y="25"/>
                </a:cxn>
                <a:cxn ang="0">
                  <a:pos x="60" y="27"/>
                </a:cxn>
                <a:cxn ang="0">
                  <a:pos x="55" y="28"/>
                </a:cxn>
                <a:cxn ang="0">
                  <a:pos x="52" y="27"/>
                </a:cxn>
                <a:cxn ang="0">
                  <a:pos x="49" y="25"/>
                </a:cxn>
                <a:cxn ang="0">
                  <a:pos x="47" y="23"/>
                </a:cxn>
                <a:cxn ang="0">
                  <a:pos x="46" y="18"/>
                </a:cxn>
                <a:cxn ang="0">
                  <a:pos x="47" y="15"/>
                </a:cxn>
                <a:cxn ang="0">
                  <a:pos x="49" y="11"/>
                </a:cxn>
                <a:cxn ang="0">
                  <a:pos x="52" y="10"/>
                </a:cxn>
                <a:cxn ang="0">
                  <a:pos x="55" y="9"/>
                </a:cxn>
              </a:cxnLst>
              <a:rect l="0" t="0" r="r" b="b"/>
              <a:pathLst>
                <a:path w="76" h="39">
                  <a:moveTo>
                    <a:pt x="39" y="1"/>
                  </a:moveTo>
                  <a:lnTo>
                    <a:pt x="30" y="9"/>
                  </a:lnTo>
                  <a:lnTo>
                    <a:pt x="39" y="9"/>
                  </a:lnTo>
                  <a:lnTo>
                    <a:pt x="39" y="25"/>
                  </a:lnTo>
                  <a:lnTo>
                    <a:pt x="13" y="25"/>
                  </a:lnTo>
                  <a:lnTo>
                    <a:pt x="0" y="36"/>
                  </a:lnTo>
                  <a:lnTo>
                    <a:pt x="39" y="38"/>
                  </a:lnTo>
                  <a:lnTo>
                    <a:pt x="76" y="39"/>
                  </a:lnTo>
                  <a:lnTo>
                    <a:pt x="76" y="29"/>
                  </a:lnTo>
                  <a:lnTo>
                    <a:pt x="76" y="19"/>
                  </a:lnTo>
                  <a:lnTo>
                    <a:pt x="76" y="10"/>
                  </a:lnTo>
                  <a:lnTo>
                    <a:pt x="76" y="0"/>
                  </a:lnTo>
                  <a:lnTo>
                    <a:pt x="40" y="0"/>
                  </a:lnTo>
                  <a:lnTo>
                    <a:pt x="39" y="1"/>
                  </a:lnTo>
                  <a:close/>
                  <a:moveTo>
                    <a:pt x="55" y="9"/>
                  </a:moveTo>
                  <a:lnTo>
                    <a:pt x="60" y="10"/>
                  </a:lnTo>
                  <a:lnTo>
                    <a:pt x="62" y="11"/>
                  </a:lnTo>
                  <a:lnTo>
                    <a:pt x="64" y="15"/>
                  </a:lnTo>
                  <a:lnTo>
                    <a:pt x="66" y="18"/>
                  </a:lnTo>
                  <a:lnTo>
                    <a:pt x="64" y="23"/>
                  </a:lnTo>
                  <a:lnTo>
                    <a:pt x="62" y="25"/>
                  </a:lnTo>
                  <a:lnTo>
                    <a:pt x="60" y="27"/>
                  </a:lnTo>
                  <a:lnTo>
                    <a:pt x="55" y="28"/>
                  </a:lnTo>
                  <a:lnTo>
                    <a:pt x="52" y="27"/>
                  </a:lnTo>
                  <a:lnTo>
                    <a:pt x="49" y="25"/>
                  </a:lnTo>
                  <a:lnTo>
                    <a:pt x="47" y="23"/>
                  </a:lnTo>
                  <a:lnTo>
                    <a:pt x="46" y="18"/>
                  </a:lnTo>
                  <a:lnTo>
                    <a:pt x="47" y="15"/>
                  </a:lnTo>
                  <a:lnTo>
                    <a:pt x="49" y="11"/>
                  </a:lnTo>
                  <a:lnTo>
                    <a:pt x="52" y="10"/>
                  </a:lnTo>
                  <a:lnTo>
                    <a:pt x="55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79"/>
            <p:cNvSpPr>
              <a:spLocks/>
            </p:cNvSpPr>
            <p:nvPr/>
          </p:nvSpPr>
          <p:spPr bwMode="auto">
            <a:xfrm>
              <a:off x="2807" y="2166"/>
              <a:ext cx="58" cy="20"/>
            </a:xfrm>
            <a:custGeom>
              <a:avLst/>
              <a:gdLst/>
              <a:ahLst/>
              <a:cxnLst>
                <a:cxn ang="0">
                  <a:pos x="47" y="28"/>
                </a:cxn>
                <a:cxn ang="0">
                  <a:pos x="47" y="13"/>
                </a:cxn>
                <a:cxn ang="0">
                  <a:pos x="97" y="12"/>
                </a:cxn>
                <a:cxn ang="0">
                  <a:pos x="97" y="17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97" y="0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2" y="0"/>
                </a:cxn>
                <a:cxn ang="0">
                  <a:pos x="0" y="39"/>
                </a:cxn>
                <a:cxn ang="0">
                  <a:pos x="47" y="40"/>
                </a:cxn>
                <a:cxn ang="0">
                  <a:pos x="73" y="40"/>
                </a:cxn>
                <a:cxn ang="0">
                  <a:pos x="87" y="28"/>
                </a:cxn>
                <a:cxn ang="0">
                  <a:pos x="47" y="28"/>
                </a:cxn>
              </a:cxnLst>
              <a:rect l="0" t="0" r="r" b="b"/>
              <a:pathLst>
                <a:path w="115" h="40">
                  <a:moveTo>
                    <a:pt x="47" y="28"/>
                  </a:moveTo>
                  <a:lnTo>
                    <a:pt x="47" y="13"/>
                  </a:lnTo>
                  <a:lnTo>
                    <a:pt x="97" y="12"/>
                  </a:lnTo>
                  <a:lnTo>
                    <a:pt x="97" y="17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97" y="0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0" y="39"/>
                  </a:lnTo>
                  <a:lnTo>
                    <a:pt x="47" y="40"/>
                  </a:lnTo>
                  <a:lnTo>
                    <a:pt x="73" y="40"/>
                  </a:lnTo>
                  <a:lnTo>
                    <a:pt x="87" y="28"/>
                  </a:lnTo>
                  <a:lnTo>
                    <a:pt x="47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80"/>
            <p:cNvSpPr>
              <a:spLocks/>
            </p:cNvSpPr>
            <p:nvPr/>
          </p:nvSpPr>
          <p:spPr bwMode="auto">
            <a:xfrm>
              <a:off x="2870" y="2123"/>
              <a:ext cx="4" cy="4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8" y="8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6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81"/>
            <p:cNvSpPr>
              <a:spLocks/>
            </p:cNvSpPr>
            <p:nvPr/>
          </p:nvSpPr>
          <p:spPr bwMode="auto">
            <a:xfrm>
              <a:off x="2761" y="2218"/>
              <a:ext cx="47" cy="19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9" y="11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0" y="33"/>
                </a:cxn>
                <a:cxn ang="0">
                  <a:pos x="6" y="33"/>
                </a:cxn>
                <a:cxn ang="0">
                  <a:pos x="58" y="38"/>
                </a:cxn>
                <a:cxn ang="0">
                  <a:pos x="95" y="2"/>
                </a:cxn>
                <a:cxn ang="0">
                  <a:pos x="21" y="0"/>
                </a:cxn>
              </a:cxnLst>
              <a:rect l="0" t="0" r="r" b="b"/>
              <a:pathLst>
                <a:path w="95" h="38">
                  <a:moveTo>
                    <a:pt x="21" y="0"/>
                  </a:moveTo>
                  <a:lnTo>
                    <a:pt x="9" y="11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6" y="33"/>
                  </a:lnTo>
                  <a:lnTo>
                    <a:pt x="58" y="38"/>
                  </a:lnTo>
                  <a:lnTo>
                    <a:pt x="95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82"/>
            <p:cNvSpPr>
              <a:spLocks noEditPoints="1"/>
            </p:cNvSpPr>
            <p:nvPr/>
          </p:nvSpPr>
          <p:spPr bwMode="auto">
            <a:xfrm>
              <a:off x="2836" y="2136"/>
              <a:ext cx="38" cy="22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38" y="10"/>
                </a:cxn>
                <a:cxn ang="0">
                  <a:pos x="32" y="16"/>
                </a:cxn>
                <a:cxn ang="0">
                  <a:pos x="38" y="16"/>
                </a:cxn>
                <a:cxn ang="0">
                  <a:pos x="38" y="32"/>
                </a:cxn>
                <a:cxn ang="0">
                  <a:pos x="14" y="33"/>
                </a:cxn>
                <a:cxn ang="0">
                  <a:pos x="0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38" y="45"/>
                </a:cxn>
                <a:cxn ang="0">
                  <a:pos x="74" y="44"/>
                </a:cxn>
                <a:cxn ang="0">
                  <a:pos x="75" y="44"/>
                </a:cxn>
                <a:cxn ang="0">
                  <a:pos x="75" y="32"/>
                </a:cxn>
                <a:cxn ang="0">
                  <a:pos x="75" y="22"/>
                </a:cxn>
                <a:cxn ang="0">
                  <a:pos x="75" y="10"/>
                </a:cxn>
                <a:cxn ang="0">
                  <a:pos x="75" y="0"/>
                </a:cxn>
                <a:cxn ang="0">
                  <a:pos x="48" y="1"/>
                </a:cxn>
                <a:cxn ang="0">
                  <a:pos x="48" y="1"/>
                </a:cxn>
                <a:cxn ang="0">
                  <a:pos x="65" y="23"/>
                </a:cxn>
                <a:cxn ang="0">
                  <a:pos x="63" y="28"/>
                </a:cxn>
                <a:cxn ang="0">
                  <a:pos x="61" y="30"/>
                </a:cxn>
                <a:cxn ang="0">
                  <a:pos x="59" y="32"/>
                </a:cxn>
                <a:cxn ang="0">
                  <a:pos x="54" y="33"/>
                </a:cxn>
                <a:cxn ang="0">
                  <a:pos x="51" y="32"/>
                </a:cxn>
                <a:cxn ang="0">
                  <a:pos x="48" y="30"/>
                </a:cxn>
                <a:cxn ang="0">
                  <a:pos x="46" y="28"/>
                </a:cxn>
                <a:cxn ang="0">
                  <a:pos x="45" y="23"/>
                </a:cxn>
                <a:cxn ang="0">
                  <a:pos x="46" y="20"/>
                </a:cxn>
                <a:cxn ang="0">
                  <a:pos x="48" y="16"/>
                </a:cxn>
                <a:cxn ang="0">
                  <a:pos x="51" y="15"/>
                </a:cxn>
                <a:cxn ang="0">
                  <a:pos x="54" y="14"/>
                </a:cxn>
                <a:cxn ang="0">
                  <a:pos x="59" y="15"/>
                </a:cxn>
                <a:cxn ang="0">
                  <a:pos x="61" y="16"/>
                </a:cxn>
                <a:cxn ang="0">
                  <a:pos x="63" y="20"/>
                </a:cxn>
                <a:cxn ang="0">
                  <a:pos x="65" y="23"/>
                </a:cxn>
              </a:cxnLst>
              <a:rect l="0" t="0" r="r" b="b"/>
              <a:pathLst>
                <a:path w="75" h="45">
                  <a:moveTo>
                    <a:pt x="48" y="1"/>
                  </a:moveTo>
                  <a:lnTo>
                    <a:pt x="38" y="10"/>
                  </a:lnTo>
                  <a:lnTo>
                    <a:pt x="32" y="16"/>
                  </a:lnTo>
                  <a:lnTo>
                    <a:pt x="38" y="16"/>
                  </a:lnTo>
                  <a:lnTo>
                    <a:pt x="38" y="32"/>
                  </a:lnTo>
                  <a:lnTo>
                    <a:pt x="14" y="33"/>
                  </a:lnTo>
                  <a:lnTo>
                    <a:pt x="0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38" y="45"/>
                  </a:lnTo>
                  <a:lnTo>
                    <a:pt x="74" y="44"/>
                  </a:lnTo>
                  <a:lnTo>
                    <a:pt x="75" y="44"/>
                  </a:lnTo>
                  <a:lnTo>
                    <a:pt x="75" y="32"/>
                  </a:lnTo>
                  <a:lnTo>
                    <a:pt x="75" y="22"/>
                  </a:lnTo>
                  <a:lnTo>
                    <a:pt x="75" y="10"/>
                  </a:lnTo>
                  <a:lnTo>
                    <a:pt x="75" y="0"/>
                  </a:lnTo>
                  <a:lnTo>
                    <a:pt x="48" y="1"/>
                  </a:lnTo>
                  <a:lnTo>
                    <a:pt x="48" y="1"/>
                  </a:lnTo>
                  <a:close/>
                  <a:moveTo>
                    <a:pt x="65" y="23"/>
                  </a:moveTo>
                  <a:lnTo>
                    <a:pt x="63" y="28"/>
                  </a:lnTo>
                  <a:lnTo>
                    <a:pt x="61" y="30"/>
                  </a:lnTo>
                  <a:lnTo>
                    <a:pt x="59" y="32"/>
                  </a:lnTo>
                  <a:lnTo>
                    <a:pt x="54" y="33"/>
                  </a:lnTo>
                  <a:lnTo>
                    <a:pt x="51" y="32"/>
                  </a:lnTo>
                  <a:lnTo>
                    <a:pt x="48" y="30"/>
                  </a:lnTo>
                  <a:lnTo>
                    <a:pt x="46" y="28"/>
                  </a:lnTo>
                  <a:lnTo>
                    <a:pt x="45" y="23"/>
                  </a:lnTo>
                  <a:lnTo>
                    <a:pt x="46" y="20"/>
                  </a:lnTo>
                  <a:lnTo>
                    <a:pt x="48" y="16"/>
                  </a:lnTo>
                  <a:lnTo>
                    <a:pt x="51" y="15"/>
                  </a:lnTo>
                  <a:lnTo>
                    <a:pt x="54" y="14"/>
                  </a:lnTo>
                  <a:lnTo>
                    <a:pt x="59" y="15"/>
                  </a:lnTo>
                  <a:lnTo>
                    <a:pt x="61" y="16"/>
                  </a:lnTo>
                  <a:lnTo>
                    <a:pt x="63" y="20"/>
                  </a:lnTo>
                  <a:lnTo>
                    <a:pt x="65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83"/>
            <p:cNvSpPr>
              <a:spLocks/>
            </p:cNvSpPr>
            <p:nvPr/>
          </p:nvSpPr>
          <p:spPr bwMode="auto">
            <a:xfrm>
              <a:off x="2761" y="2243"/>
              <a:ext cx="21" cy="18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6" y="36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9" y="36"/>
                </a:cxn>
                <a:cxn ang="0">
                  <a:pos x="9" y="35"/>
                </a:cxn>
                <a:cxn ang="0">
                  <a:pos x="43" y="3"/>
                </a:cxn>
              </a:cxnLst>
              <a:rect l="0" t="0" r="r" b="b"/>
              <a:pathLst>
                <a:path w="43" h="36">
                  <a:moveTo>
                    <a:pt x="43" y="3"/>
                  </a:move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9" y="35"/>
                  </a:lnTo>
                  <a:lnTo>
                    <a:pt x="43" y="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84"/>
            <p:cNvSpPr>
              <a:spLocks/>
            </p:cNvSpPr>
            <p:nvPr/>
          </p:nvSpPr>
          <p:spPr bwMode="auto">
            <a:xfrm>
              <a:off x="2780" y="2194"/>
              <a:ext cx="55" cy="18"/>
            </a:xfrm>
            <a:custGeom>
              <a:avLst/>
              <a:gdLst/>
              <a:ahLst/>
              <a:cxnLst>
                <a:cxn ang="0">
                  <a:pos x="101" y="11"/>
                </a:cxn>
                <a:cxn ang="0">
                  <a:pos x="111" y="2"/>
                </a:cxn>
                <a:cxn ang="0">
                  <a:pos x="105" y="2"/>
                </a:cxn>
                <a:cxn ang="0">
                  <a:pos x="101" y="0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37" y="0"/>
                </a:cxn>
                <a:cxn ang="0">
                  <a:pos x="0" y="35"/>
                </a:cxn>
                <a:cxn ang="0">
                  <a:pos x="60" y="36"/>
                </a:cxn>
                <a:cxn ang="0">
                  <a:pos x="73" y="37"/>
                </a:cxn>
                <a:cxn ang="0">
                  <a:pos x="101" y="11"/>
                </a:cxn>
                <a:cxn ang="0">
                  <a:pos x="101" y="11"/>
                </a:cxn>
              </a:cxnLst>
              <a:rect l="0" t="0" r="r" b="b"/>
              <a:pathLst>
                <a:path w="111" h="37">
                  <a:moveTo>
                    <a:pt x="101" y="11"/>
                  </a:moveTo>
                  <a:lnTo>
                    <a:pt x="111" y="2"/>
                  </a:lnTo>
                  <a:lnTo>
                    <a:pt x="105" y="2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7" y="0"/>
                  </a:lnTo>
                  <a:lnTo>
                    <a:pt x="0" y="35"/>
                  </a:lnTo>
                  <a:lnTo>
                    <a:pt x="60" y="36"/>
                  </a:lnTo>
                  <a:lnTo>
                    <a:pt x="73" y="37"/>
                  </a:lnTo>
                  <a:lnTo>
                    <a:pt x="101" y="11"/>
                  </a:lnTo>
                  <a:lnTo>
                    <a:pt x="101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2" name="Straight Arrow Connector 801"/>
          <p:cNvCxnSpPr>
            <a:stCxn id="4" idx="1"/>
          </p:cNvCxnSpPr>
          <p:nvPr/>
        </p:nvCxnSpPr>
        <p:spPr>
          <a:xfrm>
            <a:off x="2895600" y="3810001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76400" y="1600200"/>
            <a:ext cx="6477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722975" cy="10664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Dryad Jobs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19800" y="17526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530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05000" y="4191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00400" y="4191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81600" y="4191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246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200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77000" y="41910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181600" y="5257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 rot="5400000">
            <a:off x="2362200" y="15621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2" idx="4"/>
            <a:endCxn id="6" idx="0"/>
          </p:cNvCxnSpPr>
          <p:nvPr/>
        </p:nvCxnSpPr>
        <p:spPr>
          <a:xfrm rot="5400000">
            <a:off x="3657600" y="15621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3" idx="4"/>
            <a:endCxn id="7" idx="0"/>
          </p:cNvCxnSpPr>
          <p:nvPr/>
        </p:nvCxnSpPr>
        <p:spPr>
          <a:xfrm rot="5400000">
            <a:off x="4953000" y="15621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0"/>
          </p:cNvCxnSpPr>
          <p:nvPr/>
        </p:nvCxnSpPr>
        <p:spPr>
          <a:xfrm rot="16200000" flipH="1">
            <a:off x="6305551" y="1543050"/>
            <a:ext cx="380999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6200000" flipH="1">
            <a:off x="2247900" y="2590800"/>
            <a:ext cx="8382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1" idx="0"/>
          </p:cNvCxnSpPr>
          <p:nvPr/>
        </p:nvCxnSpPr>
        <p:spPr>
          <a:xfrm rot="16200000" flipH="1">
            <a:off x="3543300" y="2590800"/>
            <a:ext cx="838200" cy="228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2" idx="0"/>
          </p:cNvCxnSpPr>
          <p:nvPr/>
        </p:nvCxnSpPr>
        <p:spPr>
          <a:xfrm rot="16200000" flipH="1">
            <a:off x="3581400" y="1257300"/>
            <a:ext cx="838200" cy="2895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16" idx="0"/>
          </p:cNvCxnSpPr>
          <p:nvPr/>
        </p:nvCxnSpPr>
        <p:spPr>
          <a:xfrm rot="16200000" flipH="1">
            <a:off x="4914900" y="1219200"/>
            <a:ext cx="838200" cy="2971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7" idx="0"/>
          </p:cNvCxnSpPr>
          <p:nvPr/>
        </p:nvCxnSpPr>
        <p:spPr>
          <a:xfrm rot="16200000" flipH="1">
            <a:off x="6210300" y="1219200"/>
            <a:ext cx="838200" cy="2971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2"/>
            <a:endCxn id="16" idx="0"/>
          </p:cNvCxnSpPr>
          <p:nvPr/>
        </p:nvCxnSpPr>
        <p:spPr>
          <a:xfrm rot="16200000" flipH="1">
            <a:off x="6248400" y="2552700"/>
            <a:ext cx="8382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2"/>
            <a:endCxn id="12" idx="0"/>
          </p:cNvCxnSpPr>
          <p:nvPr/>
        </p:nvCxnSpPr>
        <p:spPr>
          <a:xfrm rot="16200000" flipH="1">
            <a:off x="4876800" y="2552700"/>
            <a:ext cx="838200" cy="304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 rot="5400000">
            <a:off x="1600200" y="2171700"/>
            <a:ext cx="838200" cy="10668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2"/>
            <a:endCxn id="13" idx="0"/>
          </p:cNvCxnSpPr>
          <p:nvPr/>
        </p:nvCxnSpPr>
        <p:spPr>
          <a:xfrm rot="5400000">
            <a:off x="2971800" y="3086100"/>
            <a:ext cx="533400" cy="1676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rot="16200000" flipH="1">
            <a:off x="1676400" y="3467100"/>
            <a:ext cx="533400" cy="914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 rot="16200000" flipH="1">
            <a:off x="2971800" y="3467100"/>
            <a:ext cx="533400" cy="914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2"/>
            <a:endCxn id="15" idx="0"/>
          </p:cNvCxnSpPr>
          <p:nvPr/>
        </p:nvCxnSpPr>
        <p:spPr>
          <a:xfrm rot="16200000" flipH="1">
            <a:off x="4610100" y="3124200"/>
            <a:ext cx="533400" cy="16002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2"/>
            <a:endCxn id="18" idx="0"/>
          </p:cNvCxnSpPr>
          <p:nvPr/>
        </p:nvCxnSpPr>
        <p:spPr>
          <a:xfrm rot="5400000">
            <a:off x="7277100" y="3352800"/>
            <a:ext cx="5334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2"/>
            <a:endCxn id="15" idx="0"/>
          </p:cNvCxnSpPr>
          <p:nvPr/>
        </p:nvCxnSpPr>
        <p:spPr>
          <a:xfrm rot="5400000">
            <a:off x="5981700" y="3352800"/>
            <a:ext cx="533400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14" idx="0"/>
          </p:cNvCxnSpPr>
          <p:nvPr/>
        </p:nvCxnSpPr>
        <p:spPr>
          <a:xfrm rot="5400000">
            <a:off x="4305300" y="3048000"/>
            <a:ext cx="533400" cy="1752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18" idx="0"/>
          </p:cNvCxnSpPr>
          <p:nvPr/>
        </p:nvCxnSpPr>
        <p:spPr>
          <a:xfrm rot="16200000" flipH="1">
            <a:off x="5943600" y="3162300"/>
            <a:ext cx="533400" cy="1524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  <a:endCxn id="58" idx="0"/>
          </p:cNvCxnSpPr>
          <p:nvPr/>
        </p:nvCxnSpPr>
        <p:spPr>
          <a:xfrm rot="16200000" flipH="1">
            <a:off x="2781300" y="4343400"/>
            <a:ext cx="533400" cy="1295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4" idx="2"/>
            <a:endCxn id="58" idx="0"/>
          </p:cNvCxnSpPr>
          <p:nvPr/>
        </p:nvCxnSpPr>
        <p:spPr>
          <a:xfrm rot="5400000">
            <a:off x="3429000" y="4991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2"/>
            <a:endCxn id="19" idx="0"/>
          </p:cNvCxnSpPr>
          <p:nvPr/>
        </p:nvCxnSpPr>
        <p:spPr>
          <a:xfrm rot="5400000">
            <a:off x="5410200" y="4991100"/>
            <a:ext cx="533400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2"/>
            <a:endCxn id="19" idx="0"/>
          </p:cNvCxnSpPr>
          <p:nvPr/>
        </p:nvCxnSpPr>
        <p:spPr>
          <a:xfrm rot="5400000">
            <a:off x="6057900" y="4343400"/>
            <a:ext cx="533400" cy="12954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34200" y="51054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45" name="Straight Arrow Connector 44"/>
          <p:cNvCxnSpPr/>
          <p:nvPr/>
        </p:nvCxnSpPr>
        <p:spPr>
          <a:xfrm rot="16200000" flipV="1">
            <a:off x="6972300" y="49149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1"/>
            <a:endCxn id="19" idx="3"/>
          </p:cNvCxnSpPr>
          <p:nvPr/>
        </p:nvCxnSpPr>
        <p:spPr>
          <a:xfrm rot="10800000">
            <a:off x="6172200" y="5524500"/>
            <a:ext cx="762000" cy="57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  <a:endCxn id="55" idx="0"/>
          </p:cNvCxnSpPr>
          <p:nvPr/>
        </p:nvCxnSpPr>
        <p:spPr>
          <a:xfrm rot="5400000">
            <a:off x="5295900" y="5791200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9600" y="52578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828800" y="4953000"/>
            <a:ext cx="1066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600200" y="6019800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Output files</a:t>
            </a:r>
            <a:endParaRPr lang="en-US" sz="2800" i="1" dirty="0"/>
          </a:p>
        </p:txBody>
      </p:sp>
      <p:sp>
        <p:nvSpPr>
          <p:cNvPr id="51" name="Oval 50"/>
          <p:cNvSpPr/>
          <p:nvPr/>
        </p:nvSpPr>
        <p:spPr>
          <a:xfrm>
            <a:off x="2362200" y="1066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57600" y="1066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953000" y="1066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248400" y="10668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105400" y="6172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781800" y="990600"/>
            <a:ext cx="161294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Input files</a:t>
            </a:r>
            <a:endParaRPr lang="en-US" sz="28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7162800" y="19812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sp>
        <p:nvSpPr>
          <p:cNvPr id="58" name="Rounded Rectangle 57"/>
          <p:cNvSpPr/>
          <p:nvPr/>
        </p:nvSpPr>
        <p:spPr>
          <a:xfrm>
            <a:off x="3200400" y="5257800"/>
            <a:ext cx="9906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3733800" y="6172200"/>
            <a:ext cx="381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>
            <a:stCxn id="58" idx="2"/>
            <a:endCxn id="59" idx="0"/>
          </p:cNvCxnSpPr>
          <p:nvPr/>
        </p:nvCxnSpPr>
        <p:spPr>
          <a:xfrm rot="16200000" flipH="1">
            <a:off x="3619500" y="5867400"/>
            <a:ext cx="381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143000"/>
            <a:ext cx="722975" cy="1066448"/>
          </a:xfrm>
          <a:prstGeom prst="rect">
            <a:avLst/>
          </a:prstGeom>
          <a:noFill/>
        </p:spPr>
      </p:pic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722975" cy="1066448"/>
          </a:xfrm>
          <a:prstGeom prst="rect">
            <a:avLst/>
          </a:prstGeom>
          <a:noFill/>
        </p:spPr>
      </p:pic>
      <p:pic>
        <p:nvPicPr>
          <p:cNvPr id="6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219200"/>
            <a:ext cx="722975" cy="1066448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3352800" y="17526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48200" y="1752600"/>
            <a:ext cx="990600" cy="5334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3124200"/>
            <a:ext cx="9906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X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143000"/>
            <a:ext cx="4114800" cy="558570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LINQ and C#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295400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3733800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191000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1828800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438400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28800"/>
            <a:ext cx="8686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Collection&lt;T&gt; collection;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IsLegal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(Key);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Hash(Key);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results = from c in collection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where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IsLegal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c.key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select new { Hash(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c.key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c.value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4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034" y="2340992"/>
            <a:ext cx="4048932" cy="848218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4415" y="2514601"/>
            <a:ext cx="857743" cy="22598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7098" y="1600200"/>
            <a:ext cx="4048932" cy="210167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034" y="1828800"/>
            <a:ext cx="4048932" cy="4818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034" y="1583655"/>
            <a:ext cx="4048932" cy="1799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Collection&lt;T&gt; collection;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IsLegal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(Key k);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Hash(Key);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results = from c in collection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where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IsLegal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c.key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select new { Hash(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c.key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c.value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6661" y="4658380"/>
            <a:ext cx="722975" cy="106644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= LINQ + Dryad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17661" y="5115580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C#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2461" y="492508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12" y="4906030"/>
            <a:ext cx="380999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61" y="44297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61" y="44297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61" y="44297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61" y="44297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542061" y="4353580"/>
            <a:ext cx="16113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collection</a:t>
            </a:r>
            <a:endParaRPr lang="en-US" sz="2800" i="1" dirty="0"/>
          </a:p>
        </p:txBody>
      </p:sp>
      <p:sp>
        <p:nvSpPr>
          <p:cNvPr id="33" name="Oval 32"/>
          <p:cNvSpPr/>
          <p:nvPr/>
        </p:nvSpPr>
        <p:spPr>
          <a:xfrm>
            <a:off x="2198661" y="60299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61" y="60299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61" y="60299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61" y="6029980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61" y="5801380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61" y="5801380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61" y="5801380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861" y="583948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618261" y="5953780"/>
            <a:ext cx="11448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results</a:t>
            </a:r>
            <a:endParaRPr lang="en-US" sz="2800" i="1" dirty="0"/>
          </a:p>
        </p:txBody>
      </p:sp>
      <p:pic>
        <p:nvPicPr>
          <p:cNvPr id="5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4461" y="4658380"/>
            <a:ext cx="722975" cy="1066448"/>
          </a:xfrm>
          <a:prstGeom prst="rect">
            <a:avLst/>
          </a:prstGeom>
          <a:noFill/>
        </p:spPr>
      </p:pic>
      <p:pic>
        <p:nvPicPr>
          <p:cNvPr id="52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9861" y="4658380"/>
            <a:ext cx="722975" cy="1066448"/>
          </a:xfrm>
          <a:prstGeom prst="rect">
            <a:avLst/>
          </a:prstGeom>
          <a:noFill/>
        </p:spPr>
      </p:pic>
      <p:pic>
        <p:nvPicPr>
          <p:cNvPr id="5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5261" y="4658380"/>
            <a:ext cx="722975" cy="1066448"/>
          </a:xfrm>
          <a:prstGeom prst="rect">
            <a:avLst/>
          </a:prstGeom>
          <a:noFill/>
        </p:spPr>
      </p:pic>
      <p:sp>
        <p:nvSpPr>
          <p:cNvPr id="14" name="Rounded Rectangle 13"/>
          <p:cNvSpPr/>
          <p:nvPr/>
        </p:nvSpPr>
        <p:spPr>
          <a:xfrm>
            <a:off x="3113061" y="5115580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08461" y="5115580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80061" y="5115580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C#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811"/>
            <a:ext cx="1038764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85800" y="2133600"/>
            <a:ext cx="77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Vertex</a:t>
            </a:r>
            <a:br>
              <a:rPr lang="en-US" i="1" dirty="0" smtClean="0"/>
            </a:br>
            <a:r>
              <a:rPr lang="en-US" i="1" dirty="0" smtClean="0"/>
              <a:t>code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7315200" y="2819400"/>
            <a:ext cx="1232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Query</a:t>
            </a:r>
            <a:br>
              <a:rPr lang="en-US" i="1" dirty="0" smtClean="0"/>
            </a:br>
            <a:r>
              <a:rPr lang="en-US" i="1" dirty="0" smtClean="0"/>
              <a:t>plan</a:t>
            </a:r>
          </a:p>
          <a:p>
            <a:r>
              <a:rPr lang="en-US" i="1" dirty="0" smtClean="0"/>
              <a:t>(Dryad job)</a:t>
            </a:r>
            <a:endParaRPr lang="en-US" i="1" dirty="0"/>
          </a:p>
        </p:txBody>
      </p:sp>
      <p:sp>
        <p:nvSpPr>
          <p:cNvPr id="68" name="Freeform 67"/>
          <p:cNvSpPr/>
          <p:nvPr/>
        </p:nvSpPr>
        <p:spPr>
          <a:xfrm>
            <a:off x="1854678" y="1702856"/>
            <a:ext cx="547683" cy="2792943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057400" y="3505200"/>
            <a:ext cx="6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Data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861" y="492508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3261" y="492508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09800" y="1752600"/>
            <a:ext cx="4953000" cy="381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The Software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5029200"/>
            <a:ext cx="4953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4953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</a:t>
            </a:r>
            <a:r>
              <a:rPr lang="en-US" dirty="0" err="1" smtClean="0">
                <a:solidFill>
                  <a:schemeClr val="tx1"/>
                </a:solidFill>
              </a:rPr>
              <a:t>Filesystem</a:t>
            </a:r>
            <a:r>
              <a:rPr lang="en-US" dirty="0" smtClean="0">
                <a:solidFill>
                  <a:schemeClr val="tx1"/>
                </a:solidFill>
              </a:rPr>
              <a:t>: Cosmos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962400"/>
            <a:ext cx="4953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2800" y="3429000"/>
            <a:ext cx="3810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91200" y="5562600"/>
            <a:ext cx="13716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2895600"/>
            <a:ext cx="28194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Large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81600" y="2362200"/>
            <a:ext cx="1981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9800" y="2133600"/>
            <a:ext cx="2743200" cy="609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2743200"/>
            <a:ext cx="19050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9800" y="3276600"/>
            <a:ext cx="9144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05000" y="3352800"/>
            <a:ext cx="5715000" cy="31242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24545</TotalTime>
  <Words>412</Words>
  <Application>Microsoft Office PowerPoint</Application>
  <PresentationFormat>On-screen Show (4:3)</PresentationFormat>
  <Paragraphs>245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Equation</vt:lpstr>
      <vt:lpstr>Microsoft Equation 3.0</vt:lpstr>
      <vt:lpstr>Machine Learning in DryadLINQ</vt:lpstr>
      <vt:lpstr>Goal</vt:lpstr>
      <vt:lpstr>The Software Stack</vt:lpstr>
      <vt:lpstr>Dryad</vt:lpstr>
      <vt:lpstr>Dryad Jobs</vt:lpstr>
      <vt:lpstr>LINQ and C#</vt:lpstr>
      <vt:lpstr>LINQ</vt:lpstr>
      <vt:lpstr>DryadLINQ = LINQ + Dryad</vt:lpstr>
      <vt:lpstr>Recall: The Software Stack</vt:lpstr>
      <vt:lpstr>Very Large Vector Library</vt:lpstr>
      <vt:lpstr>Operations on Large Vectors:  Map 1</vt:lpstr>
      <vt:lpstr>Map 2 (Pairwise)</vt:lpstr>
      <vt:lpstr>Map 3 (Vector-Scalar)</vt:lpstr>
      <vt:lpstr>Reduce (Fold)</vt:lpstr>
      <vt:lpstr>Linear Algebra</vt:lpstr>
      <vt:lpstr>Linear Regression</vt:lpstr>
      <vt:lpstr>Analytic Solution</vt:lpstr>
      <vt:lpstr>Linear Regression Code</vt:lpstr>
      <vt:lpstr>Expectation Maximization</vt:lpstr>
      <vt:lpstr>Understanding Botnet Traffic using EM</vt:lpstr>
      <vt:lpstr>Conclusions</vt:lpstr>
      <vt:lpstr>Backup Slides</vt:lpstr>
      <vt:lpstr>Chaining</vt:lpstr>
      <vt:lpstr>EM Structure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DryadLINQ</dc:title>
  <dc:creator>Mihai Budiu</dc:creator>
  <cp:lastModifiedBy>Mihai Budiu</cp:lastModifiedBy>
  <cp:revision>1860</cp:revision>
  <dcterms:created xsi:type="dcterms:W3CDTF">2008-01-22T01:31:45Z</dcterms:created>
  <dcterms:modified xsi:type="dcterms:W3CDTF">2008-02-19T01:01:55Z</dcterms:modified>
</cp:coreProperties>
</file>