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2AB88F-3286-4FCB-B082-D3D72B94A727}" v="3" dt="2023-04-23T18:47:08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95" d="100"/>
          <a:sy n="95" d="100"/>
        </p:scale>
        <p:origin x="4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 Budiu" userId="3fe408b5c12bb05c" providerId="LiveId" clId="{532AB88F-3286-4FCB-B082-D3D72B94A727}"/>
    <pc:docChg chg="undo custSel addSld modSld sldOrd">
      <pc:chgData name="Mihai Budiu" userId="3fe408b5c12bb05c" providerId="LiveId" clId="{532AB88F-3286-4FCB-B082-D3D72B94A727}" dt="2023-04-23T18:48:44.534" v="868" actId="20577"/>
      <pc:docMkLst>
        <pc:docMk/>
      </pc:docMkLst>
      <pc:sldChg chg="addSp modSp mod">
        <pc:chgData name="Mihai Budiu" userId="3fe408b5c12bb05c" providerId="LiveId" clId="{532AB88F-3286-4FCB-B082-D3D72B94A727}" dt="2023-04-23T18:44:00.976" v="364" actId="27636"/>
        <pc:sldMkLst>
          <pc:docMk/>
          <pc:sldMk cId="2817839535" sldId="256"/>
        </pc:sldMkLst>
        <pc:spChg chg="mod">
          <ac:chgData name="Mihai Budiu" userId="3fe408b5c12bb05c" providerId="LiveId" clId="{532AB88F-3286-4FCB-B082-D3D72B94A727}" dt="2023-04-23T18:44:00.976" v="364" actId="27636"/>
          <ac:spMkLst>
            <pc:docMk/>
            <pc:sldMk cId="2817839535" sldId="256"/>
            <ac:spMk id="3" creationId="{AC11D3D9-2931-990C-7E90-51C7F6145F35}"/>
          </ac:spMkLst>
        </pc:spChg>
        <pc:picChg chg="add mod">
          <ac:chgData name="Mihai Budiu" userId="3fe408b5c12bb05c" providerId="LiveId" clId="{532AB88F-3286-4FCB-B082-D3D72B94A727}" dt="2023-04-22T17:52:04.379" v="79" actId="1076"/>
          <ac:picMkLst>
            <pc:docMk/>
            <pc:sldMk cId="2817839535" sldId="256"/>
            <ac:picMk id="2050" creationId="{AF7D5E7B-0A4D-1FB5-384F-9389A16FCEEF}"/>
          </ac:picMkLst>
        </pc:picChg>
      </pc:sldChg>
      <pc:sldChg chg="modSp mod">
        <pc:chgData name="Mihai Budiu" userId="3fe408b5c12bb05c" providerId="LiveId" clId="{532AB88F-3286-4FCB-B082-D3D72B94A727}" dt="2023-04-23T18:44:23.224" v="397" actId="20577"/>
        <pc:sldMkLst>
          <pc:docMk/>
          <pc:sldMk cId="557168051" sldId="258"/>
        </pc:sldMkLst>
        <pc:spChg chg="mod">
          <ac:chgData name="Mihai Budiu" userId="3fe408b5c12bb05c" providerId="LiveId" clId="{532AB88F-3286-4FCB-B082-D3D72B94A727}" dt="2023-04-23T18:44:23.224" v="397" actId="20577"/>
          <ac:spMkLst>
            <pc:docMk/>
            <pc:sldMk cId="557168051" sldId="258"/>
            <ac:spMk id="3" creationId="{A599E434-EC36-C0E7-4CAD-DEDDD242A0B1}"/>
          </ac:spMkLst>
        </pc:spChg>
      </pc:sldChg>
      <pc:sldChg chg="modSp mod">
        <pc:chgData name="Mihai Budiu" userId="3fe408b5c12bb05c" providerId="LiveId" clId="{532AB88F-3286-4FCB-B082-D3D72B94A727}" dt="2023-04-23T18:44:35.037" v="398" actId="20577"/>
        <pc:sldMkLst>
          <pc:docMk/>
          <pc:sldMk cId="680906536" sldId="259"/>
        </pc:sldMkLst>
        <pc:spChg chg="mod">
          <ac:chgData name="Mihai Budiu" userId="3fe408b5c12bb05c" providerId="LiveId" clId="{532AB88F-3286-4FCB-B082-D3D72B94A727}" dt="2023-04-23T18:44:35.037" v="398" actId="20577"/>
          <ac:spMkLst>
            <pc:docMk/>
            <pc:sldMk cId="680906536" sldId="259"/>
            <ac:spMk id="2" creationId="{E73C0551-085C-45FE-208C-528F89B5244E}"/>
          </ac:spMkLst>
        </pc:spChg>
      </pc:sldChg>
      <pc:sldChg chg="modSp mod">
        <pc:chgData name="Mihai Budiu" userId="3fe408b5c12bb05c" providerId="LiveId" clId="{532AB88F-3286-4FCB-B082-D3D72B94A727}" dt="2023-04-23T18:48:44.534" v="868" actId="20577"/>
        <pc:sldMkLst>
          <pc:docMk/>
          <pc:sldMk cId="583978267" sldId="263"/>
        </pc:sldMkLst>
        <pc:spChg chg="mod">
          <ac:chgData name="Mihai Budiu" userId="3fe408b5c12bb05c" providerId="LiveId" clId="{532AB88F-3286-4FCB-B082-D3D72B94A727}" dt="2023-04-23T18:48:44.534" v="868" actId="20577"/>
          <ac:spMkLst>
            <pc:docMk/>
            <pc:sldMk cId="583978267" sldId="263"/>
            <ac:spMk id="2" creationId="{941A76A3-378D-A730-4CB8-168CA7F4A159}"/>
          </ac:spMkLst>
        </pc:spChg>
        <pc:spChg chg="mod">
          <ac:chgData name="Mihai Budiu" userId="3fe408b5c12bb05c" providerId="LiveId" clId="{532AB88F-3286-4FCB-B082-D3D72B94A727}" dt="2023-04-23T18:45:33.465" v="421" actId="20577"/>
          <ac:spMkLst>
            <pc:docMk/>
            <pc:sldMk cId="583978267" sldId="263"/>
            <ac:spMk id="3" creationId="{172D564D-1389-D1A3-AD88-EB0065E33BF5}"/>
          </ac:spMkLst>
        </pc:spChg>
      </pc:sldChg>
      <pc:sldChg chg="modSp new mod">
        <pc:chgData name="Mihai Budiu" userId="3fe408b5c12bb05c" providerId="LiveId" clId="{532AB88F-3286-4FCB-B082-D3D72B94A727}" dt="2023-04-23T18:45:09.229" v="399" actId="20577"/>
        <pc:sldMkLst>
          <pc:docMk/>
          <pc:sldMk cId="1141960738" sldId="264"/>
        </pc:sldMkLst>
        <pc:spChg chg="mod">
          <ac:chgData name="Mihai Budiu" userId="3fe408b5c12bb05c" providerId="LiveId" clId="{532AB88F-3286-4FCB-B082-D3D72B94A727}" dt="2023-04-23T18:45:09.229" v="399" actId="20577"/>
          <ac:spMkLst>
            <pc:docMk/>
            <pc:sldMk cId="1141960738" sldId="264"/>
            <ac:spMk id="2" creationId="{7CDBA425-08C2-D325-3CCB-884C2061C35C}"/>
          </ac:spMkLst>
        </pc:spChg>
        <pc:spChg chg="mod">
          <ac:chgData name="Mihai Budiu" userId="3fe408b5c12bb05c" providerId="LiveId" clId="{532AB88F-3286-4FCB-B082-D3D72B94A727}" dt="2023-04-23T18:43:20.294" v="353" actId="207"/>
          <ac:spMkLst>
            <pc:docMk/>
            <pc:sldMk cId="1141960738" sldId="264"/>
            <ac:spMk id="3" creationId="{1FB55314-F40E-83DC-B384-9F77A8538C8A}"/>
          </ac:spMkLst>
        </pc:spChg>
      </pc:sldChg>
      <pc:sldChg chg="modSp new mod ord">
        <pc:chgData name="Mihai Budiu" userId="3fe408b5c12bb05c" providerId="LiveId" clId="{532AB88F-3286-4FCB-B082-D3D72B94A727}" dt="2023-04-23T18:48:08.519" v="854" actId="6549"/>
        <pc:sldMkLst>
          <pc:docMk/>
          <pc:sldMk cId="1999929844" sldId="265"/>
        </pc:sldMkLst>
        <pc:spChg chg="mod">
          <ac:chgData name="Mihai Budiu" userId="3fe408b5c12bb05c" providerId="LiveId" clId="{532AB88F-3286-4FCB-B082-D3D72B94A727}" dt="2023-04-23T18:46:10.660" v="463" actId="20577"/>
          <ac:spMkLst>
            <pc:docMk/>
            <pc:sldMk cId="1999929844" sldId="265"/>
            <ac:spMk id="2" creationId="{0F312377-138D-8F81-B991-74285AFB3803}"/>
          </ac:spMkLst>
        </pc:spChg>
        <pc:spChg chg="mod">
          <ac:chgData name="Mihai Budiu" userId="3fe408b5c12bb05c" providerId="LiveId" clId="{532AB88F-3286-4FCB-B082-D3D72B94A727}" dt="2023-04-23T18:48:08.519" v="854" actId="6549"/>
          <ac:spMkLst>
            <pc:docMk/>
            <pc:sldMk cId="1999929844" sldId="265"/>
            <ac:spMk id="3" creationId="{5910157B-D3F0-6A54-6FBA-A42BEB9A71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0379-C384-7755-3424-7EE26C36A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0F2FA-2F14-34CE-75D6-B4EDF5EBA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1AA65-C127-6E0C-52FB-02BADCDD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900-D8C3-409D-A3F2-D8BDC368153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F4210-5337-D31F-D0AA-500EA93C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4E170-5BCF-2185-54CF-771AAAC3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78D2-6C76-41FF-B7B0-9F9E6CE4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FD75-C839-DA59-641D-FE8BBBB8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83F17-5999-6FB9-20AD-0B68F97A2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93648-8BFA-1950-9C3E-8A2A9A4C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900-D8C3-409D-A3F2-D8BDC368153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05A7-22A7-1DB2-2059-7220E951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739D3-62FF-3C2C-18E3-A67D5D1C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78D2-6C76-41FF-B7B0-9F9E6CE4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5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65199-3FDF-CE50-6A8D-2DFCBB895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D6600-2C15-D437-D86D-752C10846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CF824-28D9-F944-246F-63E04410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900-D8C3-409D-A3F2-D8BDC368153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3BADE-060E-4154-18BE-70C9501F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77B44-D6F6-B135-35F9-876CF90C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78D2-6C76-41FF-B7B0-9F9E6CE4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0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3C97-E5A2-F93D-8241-A0569184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51ED-3C58-B7C6-3756-FFB6240D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97D4E-667F-0ADD-58C9-1311D805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900-D8C3-409D-A3F2-D8BDC368153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2BE95-5BC0-0256-F93C-501C6D79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0F8CE-FA1F-F840-7D2C-7C3F8934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78D2-6C76-41FF-B7B0-9F9E6CE4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3E67-D470-9E12-44CF-C26041303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0C19D-5C58-C3E0-24DE-19DE4A3C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ED9C8-B38C-83F5-1B1C-E34607DA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900-D8C3-409D-A3F2-D8BDC368153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BD1E-FB94-8048-D04A-80179124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40DE-72F1-EF13-79B3-38C30688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78D2-6C76-41FF-B7B0-9F9E6CE4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88D3-07D0-07E3-39A8-37813E3A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5D9AA-BE49-7069-4F11-149D7A39C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3261-5FDD-6BBA-8B53-1D6B79978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DC5BD-D3A9-0691-BE72-9890E69B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900-D8C3-409D-A3F2-D8BDC368153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D775E-4A88-350D-F7AE-6C5091B8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F38AC-02EB-F1B3-D929-53E8ADAC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78D2-6C76-41FF-B7B0-9F9E6CE4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ECC5-450E-CAF0-8E74-205F25A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B0B51-C646-1C72-62D9-71D5C6884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EAF74-03D9-7D23-AAC1-4059F296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4D224-3049-35F6-2D52-D40D31394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CACC-E932-B224-A390-70C425646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520A3-A6D2-97E9-CD53-C60095B6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900-D8C3-409D-A3F2-D8BDC368153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64CA0-5E91-2339-E216-9D54823D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1AF26-AC75-C546-D3DF-BA750A8C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78D2-6C76-41FF-B7B0-9F9E6CE4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A140-F90E-D24F-9F04-834F39D9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86966-952A-BF59-D06C-0E139ECA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900-D8C3-409D-A3F2-D8BDC368153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26CD8-9F62-1094-9B5E-1572F815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583B3-7790-6DE7-4752-DAEB6B8E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78D2-6C76-41FF-B7B0-9F9E6CE4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2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1646E-C062-3F7B-CADC-33D29929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900-D8C3-409D-A3F2-D8BDC368153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BB665-6691-C97A-9312-D0396CF5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37945-C25E-F855-1E27-4C308713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78D2-6C76-41FF-B7B0-9F9E6CE4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1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55A7-8F31-4012-DE3F-1E998F95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898A-0E5F-A63C-2E3C-5B7D9C969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C2DBF-EBFB-28CE-6BD3-6EDC2C06C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3A181-B48F-B702-7903-A0ADD77B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900-D8C3-409D-A3F2-D8BDC368153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AE32A-7572-58A1-0AAC-1B69450B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698FB-F307-D941-27B6-9F639E85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78D2-6C76-41FF-B7B0-9F9E6CE4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0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853D-54B4-AA44-EBE8-66868EBF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5378D-D368-164F-0E17-C7FCA8F32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F0255-1711-22EE-0351-26AB5065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4F19D-0FC5-6EB4-7050-B68A2CE8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900-D8C3-409D-A3F2-D8BDC368153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C2482-3189-DA1D-9F87-0DE4DC51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14954-0C33-53A3-4708-5A19D8B6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78D2-6C76-41FF-B7B0-9F9E6CE4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0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CEA98-A848-5A68-9FDE-425ADF85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57345-546B-D381-C298-F077949AC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D2566-F4E8-990E-B5B7-09CF0782E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13900-D8C3-409D-A3F2-D8BDC368153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003A5-22DF-A699-0FCB-087941AE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718DB-CC18-A3CE-FCB0-170365585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C78D2-6C76-41FF-B7B0-9F9E6CE4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9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4lang/p4-spe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50AE-5E59-2361-4E9C-94989747F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new in P4-16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1D3D9-2931-990C-7E90-51C7F6145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1426"/>
          </a:xfrm>
        </p:spPr>
        <p:txBody>
          <a:bodyPr>
            <a:normAutofit/>
          </a:bodyPr>
          <a:lstStyle/>
          <a:p>
            <a:r>
              <a:rPr lang="en-US" dirty="0"/>
              <a:t>Mihai Budiu </a:t>
            </a:r>
          </a:p>
          <a:p>
            <a:r>
              <a:rPr lang="en-US" dirty="0"/>
              <a:t>on behalf of the</a:t>
            </a:r>
          </a:p>
          <a:p>
            <a:r>
              <a:rPr lang="en-US" sz="3000" dirty="0"/>
              <a:t>P4 Language Design Working Group</a:t>
            </a:r>
          </a:p>
          <a:p>
            <a:r>
              <a:rPr lang="en-US" dirty="0"/>
              <a:t>P4 workshop</a:t>
            </a:r>
          </a:p>
          <a:p>
            <a:r>
              <a:rPr lang="en-US" dirty="0"/>
              <a:t>April 2023, Santa Clara, CA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7D5E7B-0A4D-1FB5-384F-9389A16FC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63" y="474537"/>
            <a:ext cx="22288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83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76A3-378D-A730-4CB8-168CA7F4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Open-source compiler </a:t>
            </a:r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564D-1389-D1A3-AD88-EB0065E3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complex O/S backends contributed</a:t>
            </a:r>
          </a:p>
          <a:p>
            <a:pPr lvl="1"/>
            <a:r>
              <a:rPr lang="en-US" dirty="0"/>
              <a:t>DPDK backend (generates DPDK assembly)</a:t>
            </a:r>
          </a:p>
          <a:p>
            <a:pPr lvl="1"/>
            <a:r>
              <a:rPr lang="en-US" dirty="0"/>
              <a:t>P4 to </a:t>
            </a:r>
            <a:r>
              <a:rPr lang="en-US" dirty="0" err="1"/>
              <a:t>ebpf</a:t>
            </a:r>
            <a:r>
              <a:rPr lang="en-US" dirty="0"/>
              <a:t>/PSA – production quality</a:t>
            </a:r>
          </a:p>
          <a:p>
            <a:pPr lvl="1"/>
            <a:r>
              <a:rPr lang="en-US" dirty="0"/>
              <a:t>Testing backend – P4 test generation using symbolic execution</a:t>
            </a:r>
          </a:p>
          <a:p>
            <a:pPr lvl="1"/>
            <a:r>
              <a:rPr lang="en-US" dirty="0"/>
              <a:t>PTF (Packet Test Framework) Python-based testing for many backends</a:t>
            </a:r>
          </a:p>
          <a:p>
            <a:r>
              <a:rPr lang="en-US" dirty="0"/>
              <a:t>Many bug fixes and improvements</a:t>
            </a:r>
          </a:p>
          <a:p>
            <a:pPr lvl="1"/>
            <a:r>
              <a:rPr lang="en-US" dirty="0"/>
              <a:t>Default initializers fully implemented (…)</a:t>
            </a:r>
          </a:p>
          <a:p>
            <a:pPr lvl="1"/>
            <a:r>
              <a:rPr lang="en-US" dirty="0"/>
              <a:t>Code style enforced across all languages</a:t>
            </a:r>
          </a:p>
          <a:p>
            <a:pPr lvl="1"/>
            <a:r>
              <a:rPr lang="en-US" dirty="0"/>
              <a:t>Improvements in build process</a:t>
            </a:r>
          </a:p>
          <a:p>
            <a:pPr lvl="1"/>
            <a:r>
              <a:rPr lang="en-US" dirty="0"/>
              <a:t>Loop unrolling for parsers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7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2377-138D-8F81-B991-74285AFB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Language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157B-D3F0-6A54-6FBA-A42BEB9A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 meetings on zoom</a:t>
            </a:r>
          </a:p>
          <a:p>
            <a:pPr lvl="1"/>
            <a:r>
              <a:rPr lang="en-US" dirty="0"/>
              <a:t>First Monday of every month</a:t>
            </a:r>
          </a:p>
          <a:p>
            <a:pPr lvl="1"/>
            <a:r>
              <a:rPr lang="en-US" dirty="0"/>
              <a:t>See the p4.org calendar</a:t>
            </a:r>
          </a:p>
          <a:p>
            <a:r>
              <a:rPr lang="en-US" dirty="0"/>
              <a:t>Any ONF member can participate</a:t>
            </a:r>
          </a:p>
          <a:p>
            <a:r>
              <a:rPr lang="en-US" dirty="0"/>
              <a:t>Proposals and implementations tracked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https://github.com/p4lang/p4-spec</a:t>
            </a:r>
            <a:endParaRPr lang="en-US" dirty="0"/>
          </a:p>
          <a:p>
            <a:r>
              <a:rPr lang="en-US" dirty="0"/>
              <a:t>Discussion meetings available on </a:t>
            </a:r>
            <a:r>
              <a:rPr lang="en-US" dirty="0" err="1"/>
              <a:t>github</a:t>
            </a:r>
            <a:r>
              <a:rPr lang="en-US" dirty="0"/>
              <a:t> as well</a:t>
            </a:r>
          </a:p>
          <a:p>
            <a:r>
              <a:rPr lang="en-US" dirty="0"/>
              <a:t>Changes prototyped in the open-source compiler</a:t>
            </a:r>
          </a:p>
          <a:p>
            <a:r>
              <a:rPr lang="en-US" dirty="0"/>
              <a:t>We welcome new participants</a:t>
            </a:r>
          </a:p>
        </p:txBody>
      </p:sp>
    </p:spTree>
    <p:extLst>
      <p:ext uri="{BB962C8B-B14F-4D97-AF65-F5344CB8AC3E}">
        <p14:creationId xmlns:p14="http://schemas.microsoft.com/office/powerpoint/2010/main" val="199992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F09E-E904-5799-4711-5BF01BE5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P4-16 1.2.4 to be released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B2C7-414E-692C-8A80-BE2C0314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Yearly release cadence</a:t>
            </a:r>
          </a:p>
          <a:p>
            <a:r>
              <a:rPr lang="en-US" dirty="0"/>
              <a:t>Previous release was in July 2022</a:t>
            </a:r>
          </a:p>
          <a:p>
            <a:r>
              <a:rPr lang="en-US" dirty="0"/>
              <a:t>Many clarifications</a:t>
            </a:r>
          </a:p>
          <a:p>
            <a:r>
              <a:rPr lang="en-US" dirty="0"/>
              <a:t>A few small improvements</a:t>
            </a:r>
          </a:p>
          <a:p>
            <a:r>
              <a:rPr lang="en-US" dirty="0"/>
              <a:t>Fully backwards compatible with 1.2.3</a:t>
            </a:r>
          </a:p>
        </p:txBody>
      </p:sp>
    </p:spTree>
    <p:extLst>
      <p:ext uri="{BB962C8B-B14F-4D97-AF65-F5344CB8AC3E}">
        <p14:creationId xmlns:p14="http://schemas.microsoft.com/office/powerpoint/2010/main" val="215556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1FC7-7489-61CA-CD69-8FD68478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9E434-EC36-C0E7-4CAD-DEDDD242A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Driven by formal modelling of P4 syntax and semantics</a:t>
            </a:r>
          </a:p>
          <a:p>
            <a:pPr lvl="1"/>
            <a:r>
              <a:rPr lang="en-US" dirty="0"/>
              <a:t>Several academic teams (Princeton, Cornell)</a:t>
            </a:r>
          </a:p>
          <a:p>
            <a:r>
              <a:rPr lang="en-US" dirty="0"/>
              <a:t>“list expressions” -&gt; “tuple expressions”</a:t>
            </a:r>
          </a:p>
          <a:p>
            <a:r>
              <a:rPr lang="en-US" dirty="0"/>
              <a:t>Semantics of ‘exact’, ‘ternary’, ‘lpm’ is now part of the spec</a:t>
            </a:r>
          </a:p>
          <a:p>
            <a:r>
              <a:rPr lang="en-US" dirty="0"/>
              <a:t>Semantics of “negative” ranges such as 5..2 (empty)</a:t>
            </a:r>
          </a:p>
          <a:p>
            <a:r>
              <a:rPr lang="en-US" dirty="0"/>
              <a:t>Many small other fixes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6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0551-085C-45FE-208C-528F89B5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606E5-534C-35C1-AF75-E59CB829C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61" y="1825625"/>
            <a:ext cx="1201733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static_assert</a:t>
            </a:r>
            <a:r>
              <a:rPr lang="en-US" dirty="0"/>
              <a:t> – compile-time assertions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const bool _check = </a:t>
            </a:r>
            <a:r>
              <a:rPr lang="en-US" sz="2000" dirty="0" err="1">
                <a:latin typeface="Consolas" panose="020B0609020204030204" pitchFamily="49" charset="0"/>
              </a:rPr>
              <a:t>static_assert</a:t>
            </a:r>
            <a:r>
              <a:rPr lang="en-US" sz="2000" dirty="0">
                <a:latin typeface="Consolas" panose="020B0609020204030204" pitchFamily="49" charset="0"/>
              </a:rPr>
              <a:t>(V1MODEL_VERSION &gt; 20180000,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                  "Expected a v1 model version &gt;= 20180000");</a:t>
            </a:r>
          </a:p>
          <a:p>
            <a:endParaRPr lang="en-US" dirty="0"/>
          </a:p>
          <a:p>
            <a:r>
              <a:rPr lang="en-US" dirty="0"/>
              <a:t>Allow comparisons for tuples</a:t>
            </a:r>
          </a:p>
          <a:p>
            <a:r>
              <a:rPr lang="en-US" dirty="0"/>
              <a:t>Optional trailing commas</a:t>
            </a:r>
            <a:br>
              <a:rPr lang="en-US" dirty="0"/>
            </a:br>
            <a:endParaRPr lang="en-US" sz="2100" dirty="0"/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       </a:t>
            </a:r>
            <a:r>
              <a:rPr lang="en-US" sz="2100" dirty="0" err="1">
                <a:latin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</a:rPr>
              <a:t> E {</a:t>
            </a:r>
          </a:p>
          <a:p>
            <a:pPr marL="914400" lvl="2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#if SUPPORT_A</a:t>
            </a:r>
          </a:p>
          <a:p>
            <a:pPr marL="914400" lvl="2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    a,</a:t>
            </a:r>
          </a:p>
          <a:p>
            <a:pPr marL="914400" lvl="2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#endif</a:t>
            </a:r>
          </a:p>
          <a:p>
            <a:pPr marL="914400" lvl="2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    b,</a:t>
            </a:r>
          </a:p>
          <a:p>
            <a:pPr marL="914400" lvl="2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    c,</a:t>
            </a:r>
          </a:p>
          <a:p>
            <a:pPr marL="914400" lvl="2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0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FECF-21BD-F3EE-E055-A5FB01C4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list&lt;&gt;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21C2-62FB-5B7C-4166-BD44C85C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Currently we only have list literals</a:t>
            </a:r>
          </a:p>
          <a:p>
            <a:r>
              <a:rPr lang="en-US" dirty="0"/>
              <a:t>Can be used in constructor parameters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extern 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E(list&lt;</a:t>
            </a:r>
            <a:r>
              <a:rPr lang="en-US" dirty="0" err="1">
                <a:latin typeface="Consolas" panose="020B0609020204030204" pitchFamily="49" charset="0"/>
              </a:rPr>
              <a:t>pair_t</a:t>
            </a:r>
            <a:r>
              <a:rPr lang="en-US" dirty="0">
                <a:latin typeface="Consolas" panose="020B0609020204030204" pitchFamily="49" charset="0"/>
              </a:rPr>
              <a:t>&gt; data);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void run();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control c()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E((list&lt;</a:t>
            </a:r>
            <a:r>
              <a:rPr lang="en-US" dirty="0" err="1">
                <a:latin typeface="Consolas" panose="020B0609020204030204" pitchFamily="49" charset="0"/>
              </a:rPr>
              <a:t>pair_t</a:t>
            </a:r>
            <a:r>
              <a:rPr lang="en-US" dirty="0">
                <a:latin typeface="Consolas" panose="020B0609020204030204" pitchFamily="49" charset="0"/>
              </a:rPr>
              <a:t>&gt;) {{2, 3}, {4, 5}}) e;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apply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e.run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424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3E39-3F7B-1F61-64CC-9AA3D45E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kinds of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EDC96-FC9D-93D8-8C0B-1B7D7ABE3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2290" cy="4351338"/>
          </a:xfrm>
        </p:spPr>
        <p:txBody>
          <a:bodyPr/>
          <a:lstStyle/>
          <a:p>
            <a:r>
              <a:rPr lang="en-US" dirty="0"/>
              <a:t>Invalid header and invalid union literals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{#} </a:t>
            </a:r>
            <a:r>
              <a:rPr lang="en-US" dirty="0">
                <a:latin typeface="+mj-lt"/>
              </a:rPr>
              <a:t>(a single token)</a:t>
            </a:r>
          </a:p>
          <a:p>
            <a:r>
              <a:rPr lang="en-US" dirty="0"/>
              <a:t>Stack initializers</a:t>
            </a:r>
          </a:p>
          <a:p>
            <a:pPr marL="0" indent="0">
              <a:buNone/>
            </a:pPr>
            <a:r>
              <a:rPr lang="pt-BR" dirty="0">
                <a:latin typeface="+mj-lt"/>
              </a:rPr>
              <a:t>    </a:t>
            </a:r>
            <a:r>
              <a:rPr lang="pt-BR" dirty="0">
                <a:latin typeface="Consolas" panose="020B0609020204030204" pitchFamily="49" charset="0"/>
              </a:rPr>
              <a:t>H&lt;bit&lt;32&gt;&gt;[3] s;        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s = (H&lt;bit&lt;32&gt;&gt;[3]){ {0, 1},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                     {2, 3},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                     (H&lt;bit&lt;32&gt;&gt;){#} 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A425-08C2-D325-3CCB-884C2061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469"/>
          </a:xfrm>
        </p:spPr>
        <p:txBody>
          <a:bodyPr>
            <a:normAutofit fontScale="90000"/>
          </a:bodyPr>
          <a:lstStyle/>
          <a:p>
            <a:r>
              <a:rPr lang="en-US" dirty="0"/>
              <a:t>Non-const table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5314-F40E-83DC-B384-9F77A8538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9801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table t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largest_priority_wins</a:t>
            </a:r>
            <a:r>
              <a:rPr lang="en-US" dirty="0">
                <a:latin typeface="Consolas" panose="020B0609020204030204" pitchFamily="49" charset="0"/>
              </a:rPr>
              <a:t> = false;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priority_delta</a:t>
            </a:r>
            <a:r>
              <a:rPr lang="en-US" dirty="0">
                <a:latin typeface="Consolas" panose="020B0609020204030204" pitchFamily="49" charset="0"/>
              </a:rPr>
              <a:t> = 10;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entries</a:t>
            </a:r>
            <a:r>
              <a:rPr lang="en-US" dirty="0">
                <a:latin typeface="Consolas" panose="020B0609020204030204" pitchFamily="49" charset="0"/>
              </a:rPr>
              <a:t> =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const priority=10: (0x01, 0x1111 &amp;&amp;&amp; 0xF   ) : a(1);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 (0x02, 0x1181           ) : a(2);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     (0x03, 0x1000 &amp;&amp;&amp; 0xF000) : a(3);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const              (0x04, 0x0210 &amp;&amp;&amp; 0x02F0) : a(4);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priority=40: (0x04, 0x0010 &amp;&amp;&amp; 0x02F0) : a(5);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     (0x06, _                ) : a(6);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14196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516B-19E3-8A84-C087-C6911342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49CB-95A9-FB18-C1C7-C2B47E4A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47F5A7-CB30-8150-A771-831FD0388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259" y="1516883"/>
            <a:ext cx="8867775" cy="2714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6C5882-5369-2716-B6FB-7338238B5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292" y="4873625"/>
            <a:ext cx="8258175" cy="1438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90401D-C018-6582-6B3A-F82F10950997}"/>
              </a:ext>
            </a:extLst>
          </p:cNvPr>
          <p:cNvSpPr txBox="1"/>
          <p:nvPr/>
        </p:nvSpPr>
        <p:spPr>
          <a:xfrm>
            <a:off x="1714500" y="4766310"/>
            <a:ext cx="348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Commits during the last 12 months</a:t>
            </a:r>
          </a:p>
        </p:txBody>
      </p:sp>
    </p:spTree>
    <p:extLst>
      <p:ext uri="{BB962C8B-B14F-4D97-AF65-F5344CB8AC3E}">
        <p14:creationId xmlns:p14="http://schemas.microsoft.com/office/powerpoint/2010/main" val="3276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564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What’s new in P4-16</vt:lpstr>
      <vt:lpstr>Open-source Language Design Process</vt:lpstr>
      <vt:lpstr>P4-16 1.2.4 to be released</vt:lpstr>
      <vt:lpstr>Clarifications</vt:lpstr>
      <vt:lpstr>New features</vt:lpstr>
      <vt:lpstr>A new list&lt;&gt; type</vt:lpstr>
      <vt:lpstr>More kinds of expressions</vt:lpstr>
      <vt:lpstr>Non-const table entries</vt:lpstr>
      <vt:lpstr>Compiler implementation</vt:lpstr>
      <vt:lpstr>Open-source compiler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P4-16</dc:title>
  <dc:creator>Mihai Budiu</dc:creator>
  <cp:lastModifiedBy>Mihai Budiu</cp:lastModifiedBy>
  <cp:revision>1</cp:revision>
  <dcterms:created xsi:type="dcterms:W3CDTF">2023-04-21T20:25:43Z</dcterms:created>
  <dcterms:modified xsi:type="dcterms:W3CDTF">2023-04-23T18:48:51Z</dcterms:modified>
</cp:coreProperties>
</file>