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79" r:id="rId3"/>
    <p:sldId id="257" r:id="rId4"/>
    <p:sldId id="346" r:id="rId5"/>
    <p:sldId id="292" r:id="rId6"/>
    <p:sldId id="390" r:id="rId7"/>
    <p:sldId id="391" r:id="rId8"/>
    <p:sldId id="423" r:id="rId9"/>
    <p:sldId id="422" r:id="rId10"/>
    <p:sldId id="295" r:id="rId11"/>
    <p:sldId id="266" r:id="rId12"/>
    <p:sldId id="431" r:id="rId13"/>
    <p:sldId id="432" r:id="rId14"/>
    <p:sldId id="433" r:id="rId15"/>
    <p:sldId id="297" r:id="rId16"/>
    <p:sldId id="313" r:id="rId17"/>
    <p:sldId id="439" r:id="rId18"/>
    <p:sldId id="298" r:id="rId19"/>
    <p:sldId id="274" r:id="rId20"/>
    <p:sldId id="430" r:id="rId21"/>
    <p:sldId id="435" r:id="rId22"/>
    <p:sldId id="429" r:id="rId23"/>
    <p:sldId id="267" r:id="rId24"/>
    <p:sldId id="438" r:id="rId25"/>
    <p:sldId id="264" r:id="rId26"/>
    <p:sldId id="385" r:id="rId27"/>
    <p:sldId id="296" r:id="rId28"/>
    <p:sldId id="436" r:id="rId29"/>
    <p:sldId id="440" r:id="rId30"/>
    <p:sldId id="259" r:id="rId31"/>
    <p:sldId id="304" r:id="rId32"/>
    <p:sldId id="280" r:id="rId33"/>
    <p:sldId id="281" r:id="rId34"/>
    <p:sldId id="289" r:id="rId35"/>
    <p:sldId id="444" r:id="rId36"/>
    <p:sldId id="412" r:id="rId37"/>
    <p:sldId id="445" r:id="rId38"/>
    <p:sldId id="314" r:id="rId39"/>
    <p:sldId id="315" r:id="rId40"/>
    <p:sldId id="327" r:id="rId41"/>
    <p:sldId id="443" r:id="rId42"/>
    <p:sldId id="437" r:id="rId43"/>
    <p:sldId id="310" r:id="rId44"/>
    <p:sldId id="320" r:id="rId45"/>
    <p:sldId id="345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798E65-4957-CD48-9B7A-01C563E96C35}">
          <p14:sldIdLst>
            <p14:sldId id="256"/>
            <p14:sldId id="379"/>
            <p14:sldId id="257"/>
            <p14:sldId id="346"/>
            <p14:sldId id="292"/>
          </p14:sldIdLst>
        </p14:section>
        <p14:section name="Compiler architecture" id="{9846F2DC-69A2-3E42-B7E6-2D6A0A017B7B}">
          <p14:sldIdLst>
            <p14:sldId id="390"/>
            <p14:sldId id="391"/>
            <p14:sldId id="423"/>
            <p14:sldId id="422"/>
          </p14:sldIdLst>
        </p14:section>
        <p14:section name="IR and Visitors" id="{2BCC38EE-AF91-024A-BDB0-9A812AA602BC}">
          <p14:sldIdLst>
            <p14:sldId id="295"/>
            <p14:sldId id="266"/>
            <p14:sldId id="431"/>
            <p14:sldId id="432"/>
            <p14:sldId id="433"/>
            <p14:sldId id="297"/>
            <p14:sldId id="313"/>
            <p14:sldId id="439"/>
            <p14:sldId id="298"/>
            <p14:sldId id="274"/>
            <p14:sldId id="430"/>
            <p14:sldId id="435"/>
          </p14:sldIdLst>
        </p14:section>
        <p14:section name="Visitors" id="{D80107B5-B05D-4832-93A0-564670A28AFD}">
          <p14:sldIdLst>
            <p14:sldId id="429"/>
            <p14:sldId id="267"/>
            <p14:sldId id="438"/>
            <p14:sldId id="264"/>
            <p14:sldId id="385"/>
            <p14:sldId id="296"/>
            <p14:sldId id="436"/>
            <p14:sldId id="440"/>
            <p14:sldId id="259"/>
            <p14:sldId id="304"/>
            <p14:sldId id="280"/>
            <p14:sldId id="281"/>
            <p14:sldId id="289"/>
            <p14:sldId id="444"/>
            <p14:sldId id="412"/>
            <p14:sldId id="445"/>
            <p14:sldId id="314"/>
            <p14:sldId id="315"/>
            <p14:sldId id="327"/>
            <p14:sldId id="443"/>
            <p14:sldId id="437"/>
            <p14:sldId id="310"/>
            <p14:sldId id="320"/>
            <p14:sldId id="345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5CDF4-FA5C-4578-B336-6610AFCA8611}" v="187" dt="2022-02-15T21:08:48.5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2" autoAdjust="0"/>
    <p:restoredTop sz="94669"/>
  </p:normalViewPr>
  <p:slideViewPr>
    <p:cSldViewPr snapToGrid="0" snapToObjects="1">
      <p:cViewPr varScale="1">
        <p:scale>
          <a:sx n="120" d="100"/>
          <a:sy n="120" d="100"/>
        </p:scale>
        <p:origin x="132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3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Budiu" userId="3fe408b5c12bb05c" providerId="LiveId" clId="{6565CDF4-FA5C-4578-B336-6610AFCA8611}"/>
    <pc:docChg chg="undo redo custSel addSld delSld modSld sldOrd addSection delSection modSection">
      <pc:chgData name="Mihai Budiu" userId="3fe408b5c12bb05c" providerId="LiveId" clId="{6565CDF4-FA5C-4578-B336-6610AFCA8611}" dt="2022-02-15T21:10:42.993" v="9606" actId="47"/>
      <pc:docMkLst>
        <pc:docMk/>
      </pc:docMkLst>
      <pc:sldChg chg="modSp mod">
        <pc:chgData name="Mihai Budiu" userId="3fe408b5c12bb05c" providerId="LiveId" clId="{6565CDF4-FA5C-4578-B336-6610AFCA8611}" dt="2022-02-15T00:29:43.209" v="6656" actId="20577"/>
        <pc:sldMkLst>
          <pc:docMk/>
          <pc:sldMk cId="1654955330" sldId="256"/>
        </pc:sldMkLst>
        <pc:spChg chg="mod">
          <ac:chgData name="Mihai Budiu" userId="3fe408b5c12bb05c" providerId="LiveId" clId="{6565CDF4-FA5C-4578-B336-6610AFCA8611}" dt="2022-02-15T00:29:43.209" v="6656" actId="20577"/>
          <ac:spMkLst>
            <pc:docMk/>
            <pc:sldMk cId="1654955330" sldId="256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4T17:59:52.462" v="796" actId="27636"/>
          <ac:spMkLst>
            <pc:docMk/>
            <pc:sldMk cId="1654955330" sldId="256"/>
            <ac:spMk id="4" creationId="{00000000-0000-0000-0000-000000000000}"/>
          </ac:spMkLst>
        </pc:spChg>
      </pc:sldChg>
      <pc:sldChg chg="modSp mod">
        <pc:chgData name="Mihai Budiu" userId="3fe408b5c12bb05c" providerId="LiveId" clId="{6565CDF4-FA5C-4578-B336-6610AFCA8611}" dt="2022-02-15T21:03:48.274" v="9505" actId="5793"/>
        <pc:sldMkLst>
          <pc:docMk/>
          <pc:sldMk cId="980111222" sldId="257"/>
        </pc:sldMkLst>
        <pc:spChg chg="mod">
          <ac:chgData name="Mihai Budiu" userId="3fe408b5c12bb05c" providerId="LiveId" clId="{6565CDF4-FA5C-4578-B336-6610AFCA8611}" dt="2022-02-15T21:03:48.274" v="9505" actId="5793"/>
          <ac:spMkLst>
            <pc:docMk/>
            <pc:sldMk cId="980111222" sldId="257"/>
            <ac:spMk id="3" creationId="{00000000-0000-0000-0000-000000000000}"/>
          </ac:spMkLst>
        </pc:spChg>
      </pc:sldChg>
      <pc:sldChg chg="addSp delSp modSp mod">
        <pc:chgData name="Mihai Budiu" userId="3fe408b5c12bb05c" providerId="LiveId" clId="{6565CDF4-FA5C-4578-B336-6610AFCA8611}" dt="2022-02-15T00:11:59.671" v="6320" actId="20577"/>
        <pc:sldMkLst>
          <pc:docMk/>
          <pc:sldMk cId="1198021410" sldId="259"/>
        </pc:sldMkLst>
        <pc:spChg chg="mod">
          <ac:chgData name="Mihai Budiu" userId="3fe408b5c12bb05c" providerId="LiveId" clId="{6565CDF4-FA5C-4578-B336-6610AFCA8611}" dt="2022-02-15T00:11:59.671" v="6320" actId="20577"/>
          <ac:spMkLst>
            <pc:docMk/>
            <pc:sldMk cId="1198021410" sldId="259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5" creationId="{00000000-0000-0000-0000-000000000000}"/>
          </ac:spMkLst>
        </pc:spChg>
        <pc:spChg chg="del">
          <ac:chgData name="Mihai Budiu" userId="3fe408b5c12bb05c" providerId="LiveId" clId="{6565CDF4-FA5C-4578-B336-6610AFCA8611}" dt="2022-02-15T00:04:20.942" v="5909" actId="478"/>
          <ac:spMkLst>
            <pc:docMk/>
            <pc:sldMk cId="1198021410" sldId="259"/>
            <ac:spMk id="6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7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14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55.718" v="6216" actId="1076"/>
          <ac:spMkLst>
            <pc:docMk/>
            <pc:sldMk cId="1198021410" sldId="259"/>
            <ac:spMk id="15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16" creationId="{00000000-0000-0000-0000-000000000000}"/>
          </ac:spMkLst>
        </pc:spChg>
        <pc:spChg chg="del">
          <ac:chgData name="Mihai Budiu" userId="3fe408b5c12bb05c" providerId="LiveId" clId="{6565CDF4-FA5C-4578-B336-6610AFCA8611}" dt="2022-02-15T00:03:37.810" v="5892" actId="478"/>
          <ac:spMkLst>
            <pc:docMk/>
            <pc:sldMk cId="1198021410" sldId="259"/>
            <ac:spMk id="17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1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3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4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5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7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8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29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30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36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2" creationId="{00000000-0000-0000-0000-000000000000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3" creationId="{59CA48DA-46A3-48AF-A2AA-70566E02F63D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4" creationId="{FDEC02D1-1A16-4436-AB7E-043604CFB288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5" creationId="{6D7E210D-1B9A-43DD-AF28-E50FCA85B562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6" creationId="{D15F7984-7242-414A-AF55-81E8825BF05B}"/>
          </ac:spMkLst>
        </pc:spChg>
        <pc:spChg chg="del">
          <ac:chgData name="Mihai Budiu" userId="3fe408b5c12bb05c" providerId="LiveId" clId="{6565CDF4-FA5C-4578-B336-6610AFCA8611}" dt="2022-02-15T00:03:39.560" v="5894" actId="478"/>
          <ac:spMkLst>
            <pc:docMk/>
            <pc:sldMk cId="1198021410" sldId="259"/>
            <ac:spMk id="47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10:42.381" v="6241" actId="1076"/>
          <ac:spMkLst>
            <pc:docMk/>
            <pc:sldMk cId="1198021410" sldId="259"/>
            <ac:spMk id="48" creationId="{00000000-0000-0000-0000-000000000000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49" creationId="{405C2F76-FFB3-4F1E-A942-A044E82E582D}"/>
          </ac:spMkLst>
        </pc:spChg>
        <pc:spChg chg="add mod">
          <ac:chgData name="Mihai Budiu" userId="3fe408b5c12bb05c" providerId="LiveId" clId="{6565CDF4-FA5C-4578-B336-6610AFCA8611}" dt="2022-02-15T00:08:06.334" v="6204" actId="1038"/>
          <ac:spMkLst>
            <pc:docMk/>
            <pc:sldMk cId="1198021410" sldId="259"/>
            <ac:spMk id="50" creationId="{023A11A8-F027-4988-BB8C-AA9A5B3DC9A2}"/>
          </ac:spMkLst>
        </pc:spChg>
        <pc:spChg chg="add mod">
          <ac:chgData name="Mihai Budiu" userId="3fe408b5c12bb05c" providerId="LiveId" clId="{6565CDF4-FA5C-4578-B336-6610AFCA8611}" dt="2022-02-15T00:04:44.398" v="5911" actId="571"/>
          <ac:spMkLst>
            <pc:docMk/>
            <pc:sldMk cId="1198021410" sldId="259"/>
            <ac:spMk id="59" creationId="{B002B107-C6C4-4203-A8A2-ED689D362577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2" creationId="{3D0D3CE7-2798-497D-AABC-56E5148036DB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3" creationId="{495793B9-20E6-4FBB-8D47-FA77B85160CD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4" creationId="{9784D336-A013-45B3-95B9-4D8F2E7C40BF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5" creationId="{6507A2AE-F5E3-4C7F-9362-AF9A6710269B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6" creationId="{07DCEBB9-EE8F-40D6-A2D4-220861FFEAA2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7" creationId="{97F24C8C-CF2D-4A8D-9E20-26BFC03E145E}"/>
          </ac:spMkLst>
        </pc:spChg>
        <pc:spChg chg="add mod">
          <ac:chgData name="Mihai Budiu" userId="3fe408b5c12bb05c" providerId="LiveId" clId="{6565CDF4-FA5C-4578-B336-6610AFCA8611}" dt="2022-02-15T00:08:12.992" v="6205" actId="1076"/>
          <ac:spMkLst>
            <pc:docMk/>
            <pc:sldMk cId="1198021410" sldId="259"/>
            <ac:spMk id="69" creationId="{72E39F63-255E-49E5-B2E2-D5B95553C604}"/>
          </ac:spMkLst>
        </pc:spChg>
        <pc:spChg chg="add mod">
          <ac:chgData name="Mihai Budiu" userId="3fe408b5c12bb05c" providerId="LiveId" clId="{6565CDF4-FA5C-4578-B336-6610AFCA8611}" dt="2022-02-15T00:07:50.644" v="6140" actId="571"/>
          <ac:spMkLst>
            <pc:docMk/>
            <pc:sldMk cId="1198021410" sldId="259"/>
            <ac:spMk id="75" creationId="{ED98BC32-EFBF-411D-9B1A-F5ADE46BD65C}"/>
          </ac:spMkLst>
        </pc:spChg>
        <pc:spChg chg="add mod">
          <ac:chgData name="Mihai Budiu" userId="3fe408b5c12bb05c" providerId="LiveId" clId="{6565CDF4-FA5C-4578-B336-6610AFCA8611}" dt="2022-02-15T00:09:19.958" v="6222" actId="208"/>
          <ac:spMkLst>
            <pc:docMk/>
            <pc:sldMk cId="1198021410" sldId="259"/>
            <ac:spMk id="79" creationId="{773E4D7D-C818-48D2-927E-E5EEB5F24941}"/>
          </ac:spMkLst>
        </pc:spChg>
        <pc:spChg chg="add mod">
          <ac:chgData name="Mihai Budiu" userId="3fe408b5c12bb05c" providerId="LiveId" clId="{6565CDF4-FA5C-4578-B336-6610AFCA8611}" dt="2022-02-15T00:09:19.958" v="6222" actId="208"/>
          <ac:spMkLst>
            <pc:docMk/>
            <pc:sldMk cId="1198021410" sldId="259"/>
            <ac:spMk id="80" creationId="{82B1FE65-8F6C-455B-A1DC-80AFFC84403E}"/>
          </ac:spMkLst>
        </pc:spChg>
        <pc:spChg chg="add mod">
          <ac:chgData name="Mihai Budiu" userId="3fe408b5c12bb05c" providerId="LiveId" clId="{6565CDF4-FA5C-4578-B336-6610AFCA8611}" dt="2022-02-15T00:09:28.015" v="6223" actId="571"/>
          <ac:spMkLst>
            <pc:docMk/>
            <pc:sldMk cId="1198021410" sldId="259"/>
            <ac:spMk id="82" creationId="{D5128CD6-66B2-4956-ABF1-6DC342B5E5B5}"/>
          </ac:spMkLst>
        </pc:spChg>
        <pc:spChg chg="add del mod">
          <ac:chgData name="Mihai Budiu" userId="3fe408b5c12bb05c" providerId="LiveId" clId="{6565CDF4-FA5C-4578-B336-6610AFCA8611}" dt="2022-02-15T00:09:37.352" v="6227" actId="478"/>
          <ac:spMkLst>
            <pc:docMk/>
            <pc:sldMk cId="1198021410" sldId="259"/>
            <ac:spMk id="84" creationId="{138537DB-2EDA-4191-8751-88A58BC727F8}"/>
          </ac:spMkLst>
        </pc:spChg>
        <pc:spChg chg="add mod">
          <ac:chgData name="Mihai Budiu" userId="3fe408b5c12bb05c" providerId="LiveId" clId="{6565CDF4-FA5C-4578-B336-6610AFCA8611}" dt="2022-02-15T00:10:04.958" v="6231" actId="1076"/>
          <ac:spMkLst>
            <pc:docMk/>
            <pc:sldMk cId="1198021410" sldId="259"/>
            <ac:spMk id="90" creationId="{78C43794-0708-43AF-89F6-2803005BE9CA}"/>
          </ac:spMkLst>
        </pc:spChg>
        <pc:spChg chg="add mod">
          <ac:chgData name="Mihai Budiu" userId="3fe408b5c12bb05c" providerId="LiveId" clId="{6565CDF4-FA5C-4578-B336-6610AFCA8611}" dt="2022-02-15T00:10:04.958" v="6231" actId="1076"/>
          <ac:spMkLst>
            <pc:docMk/>
            <pc:sldMk cId="1198021410" sldId="259"/>
            <ac:spMk id="91" creationId="{D3FF30A2-52EB-48F5-8A69-544B29B2E0A6}"/>
          </ac:spMkLst>
        </pc:spChg>
        <pc:spChg chg="add mod">
          <ac:chgData name="Mihai Budiu" userId="3fe408b5c12bb05c" providerId="LiveId" clId="{6565CDF4-FA5C-4578-B336-6610AFCA8611}" dt="2022-02-15T00:10:04.958" v="6231" actId="1076"/>
          <ac:spMkLst>
            <pc:docMk/>
            <pc:sldMk cId="1198021410" sldId="259"/>
            <ac:spMk id="92" creationId="{726621A7-558C-4EEC-B5C8-24D1D5630E5C}"/>
          </ac:spMkLst>
        </pc:spChg>
        <pc:spChg chg="add mod">
          <ac:chgData name="Mihai Budiu" userId="3fe408b5c12bb05c" providerId="LiveId" clId="{6565CDF4-FA5C-4578-B336-6610AFCA8611}" dt="2022-02-15T00:10:48.916" v="6247" actId="20577"/>
          <ac:spMkLst>
            <pc:docMk/>
            <pc:sldMk cId="1198021410" sldId="259"/>
            <ac:spMk id="101" creationId="{6E59E063-B075-421E-B00E-DB6D6C7FEE1A}"/>
          </ac:spMkLst>
        </pc:spChg>
        <pc:spChg chg="add mod">
          <ac:chgData name="Mihai Budiu" userId="3fe408b5c12bb05c" providerId="LiveId" clId="{6565CDF4-FA5C-4578-B336-6610AFCA8611}" dt="2022-02-15T00:11:32.538" v="6283" actId="20577"/>
          <ac:spMkLst>
            <pc:docMk/>
            <pc:sldMk cId="1198021410" sldId="259"/>
            <ac:spMk id="102" creationId="{1952E2A3-01BE-418A-8909-017DF57D334E}"/>
          </ac:spMkLst>
        </pc:spChg>
        <pc:spChg chg="add mod">
          <ac:chgData name="Mihai Budiu" userId="3fe408b5c12bb05c" providerId="LiveId" clId="{6565CDF4-FA5C-4578-B336-6610AFCA8611}" dt="2022-02-15T00:11:28.036" v="6268" actId="1076"/>
          <ac:spMkLst>
            <pc:docMk/>
            <pc:sldMk cId="1198021410" sldId="259"/>
            <ac:spMk id="103" creationId="{1A44A2DA-C3B3-44E8-9DFB-16010AA11C78}"/>
          </ac:spMkLst>
        </pc:spChg>
        <pc:spChg chg="add mod">
          <ac:chgData name="Mihai Budiu" userId="3fe408b5c12bb05c" providerId="LiveId" clId="{6565CDF4-FA5C-4578-B336-6610AFCA8611}" dt="2022-02-15T00:11:40.891" v="6285" actId="1076"/>
          <ac:spMkLst>
            <pc:docMk/>
            <pc:sldMk cId="1198021410" sldId="259"/>
            <ac:spMk id="104" creationId="{D814E575-E652-443F-8484-EFF4DBE85385}"/>
          </ac:spMkLst>
        </pc:sp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8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00:03:39.044" v="5893" actId="478"/>
          <ac:cxnSpMkLst>
            <pc:docMk/>
            <pc:sldMk cId="1198021410" sldId="259"/>
            <ac:cxnSpMk id="18" creationId="{00000000-0000-0000-0000-000000000000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38" creationId="{00000000-0000-0000-0000-000000000000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1" creationId="{00000000-0000-0000-0000-000000000000}"/>
          </ac:cxnSpMkLst>
        </pc:cxnChg>
        <pc:cxnChg chg="add 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2" creationId="{693F6AB4-7F1D-4F8C-A749-68E18D4FD7DE}"/>
          </ac:cxnSpMkLst>
        </pc:cxnChg>
        <pc:cxnChg chg="add 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3" creationId="{39FC99F5-DC00-401F-BC63-1A659E80A945}"/>
          </ac:cxnSpMkLst>
        </pc:cxnChg>
        <pc:cxnChg chg="add 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4" creationId="{62DF4CE2-E16C-4929-8479-D2E2D1E8B490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5" creationId="{00000000-0000-0000-0000-000000000000}"/>
          </ac:cxnSpMkLst>
        </pc:cxnChg>
        <pc:cxnChg chg="add 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6" creationId="{4E6F2002-06F4-4B78-A15B-4F1F8C9CDDC2}"/>
          </ac:cxnSpMkLst>
        </pc:cxnChg>
        <pc:cxnChg chg="add 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7" creationId="{4C227CAF-CD73-47DD-A7CC-A44939B82187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58" creationId="{00000000-0000-0000-0000-000000000000}"/>
          </ac:cxnSpMkLst>
        </pc:cxnChg>
        <pc:cxnChg chg="add del mod">
          <ac:chgData name="Mihai Budiu" userId="3fe408b5c12bb05c" providerId="LiveId" clId="{6565CDF4-FA5C-4578-B336-6610AFCA8611}" dt="2022-02-15T00:05:05.128" v="5914" actId="478"/>
          <ac:cxnSpMkLst>
            <pc:docMk/>
            <pc:sldMk cId="1198021410" sldId="259"/>
            <ac:cxnSpMk id="60" creationId="{DD7E5F82-DD9B-48E6-8CD6-208890B2CECC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61" creationId="{00000000-0000-0000-0000-000000000000}"/>
          </ac:cxnSpMkLst>
        </pc:cxnChg>
        <pc:cxnChg chg="mod">
          <ac:chgData name="Mihai Budiu" userId="3fe408b5c12bb05c" providerId="LiveId" clId="{6565CDF4-FA5C-4578-B336-6610AFCA8611}" dt="2022-02-15T00:08:06.334" v="6204" actId="1038"/>
          <ac:cxnSpMkLst>
            <pc:docMk/>
            <pc:sldMk cId="1198021410" sldId="259"/>
            <ac:cxnSpMk id="68" creationId="{00000000-0000-0000-0000-000000000000}"/>
          </ac:cxnSpMkLst>
        </pc:cxnChg>
        <pc:cxnChg chg="add mod">
          <ac:chgData name="Mihai Budiu" userId="3fe408b5c12bb05c" providerId="LiveId" clId="{6565CDF4-FA5C-4578-B336-6610AFCA8611}" dt="2022-02-15T00:08:12.992" v="6205" actId="1076"/>
          <ac:cxnSpMkLst>
            <pc:docMk/>
            <pc:sldMk cId="1198021410" sldId="259"/>
            <ac:cxnSpMk id="70" creationId="{808E6F73-2A0B-4DAA-A4A4-7E414DABC151}"/>
          </ac:cxnSpMkLst>
        </pc:cxnChg>
        <pc:cxnChg chg="add mod">
          <ac:chgData name="Mihai Budiu" userId="3fe408b5c12bb05c" providerId="LiveId" clId="{6565CDF4-FA5C-4578-B336-6610AFCA8611}" dt="2022-02-15T00:08:12.992" v="6205" actId="1076"/>
          <ac:cxnSpMkLst>
            <pc:docMk/>
            <pc:sldMk cId="1198021410" sldId="259"/>
            <ac:cxnSpMk id="71" creationId="{7581DBC7-9991-47C2-9007-7A86B247B025}"/>
          </ac:cxnSpMkLst>
        </pc:cxnChg>
        <pc:cxnChg chg="add mod">
          <ac:chgData name="Mihai Budiu" userId="3fe408b5c12bb05c" providerId="LiveId" clId="{6565CDF4-FA5C-4578-B336-6610AFCA8611}" dt="2022-02-15T00:08:12.992" v="6205" actId="1076"/>
          <ac:cxnSpMkLst>
            <pc:docMk/>
            <pc:sldMk cId="1198021410" sldId="259"/>
            <ac:cxnSpMk id="72" creationId="{7094A378-24FD-4BE1-921C-491E68A80781}"/>
          </ac:cxnSpMkLst>
        </pc:cxnChg>
        <pc:cxnChg chg="add mod">
          <ac:chgData name="Mihai Budiu" userId="3fe408b5c12bb05c" providerId="LiveId" clId="{6565CDF4-FA5C-4578-B336-6610AFCA8611}" dt="2022-02-15T00:08:12.992" v="6205" actId="1076"/>
          <ac:cxnSpMkLst>
            <pc:docMk/>
            <pc:sldMk cId="1198021410" sldId="259"/>
            <ac:cxnSpMk id="73" creationId="{67BE3C98-380F-4072-ACD7-891AFA57AC2E}"/>
          </ac:cxnSpMkLst>
        </pc:cxnChg>
        <pc:cxnChg chg="add mod">
          <ac:chgData name="Mihai Budiu" userId="3fe408b5c12bb05c" providerId="LiveId" clId="{6565CDF4-FA5C-4578-B336-6610AFCA8611}" dt="2022-02-15T00:08:12.992" v="6205" actId="1076"/>
          <ac:cxnSpMkLst>
            <pc:docMk/>
            <pc:sldMk cId="1198021410" sldId="259"/>
            <ac:cxnSpMk id="74" creationId="{F4F21BD9-D5D5-4B83-91B5-B17CE79AF82A}"/>
          </ac:cxnSpMkLst>
        </pc:cxnChg>
        <pc:cxnChg chg="add mod">
          <ac:chgData name="Mihai Budiu" userId="3fe408b5c12bb05c" providerId="LiveId" clId="{6565CDF4-FA5C-4578-B336-6610AFCA8611}" dt="2022-02-15T00:09:46.289" v="6229" actId="14100"/>
          <ac:cxnSpMkLst>
            <pc:docMk/>
            <pc:sldMk cId="1198021410" sldId="259"/>
            <ac:cxnSpMk id="76" creationId="{6CC08BF2-B4FC-43A2-821D-44EF49E534B4}"/>
          </ac:cxnSpMkLst>
        </pc:cxnChg>
        <pc:cxnChg chg="add mod">
          <ac:chgData name="Mihai Budiu" userId="3fe408b5c12bb05c" providerId="LiveId" clId="{6565CDF4-FA5C-4578-B336-6610AFCA8611}" dt="2022-02-15T00:09:16.236" v="6221" actId="14100"/>
          <ac:cxnSpMkLst>
            <pc:docMk/>
            <pc:sldMk cId="1198021410" sldId="259"/>
            <ac:cxnSpMk id="77" creationId="{BD5F3348-C9CD-4189-8E13-13D4E4D609BC}"/>
          </ac:cxnSpMkLst>
        </pc:cxnChg>
        <pc:cxnChg chg="add del mod">
          <ac:chgData name="Mihai Budiu" userId="3fe408b5c12bb05c" providerId="LiveId" clId="{6565CDF4-FA5C-4578-B336-6610AFCA8611}" dt="2022-02-15T00:09:40.215" v="6228" actId="478"/>
          <ac:cxnSpMkLst>
            <pc:docMk/>
            <pc:sldMk cId="1198021410" sldId="259"/>
            <ac:cxnSpMk id="78" creationId="{EB275448-FACA-4695-A0EB-4489946002D4}"/>
          </ac:cxnSpMkLst>
        </pc:cxnChg>
        <pc:cxnChg chg="add mod">
          <ac:chgData name="Mihai Budiu" userId="3fe408b5c12bb05c" providerId="LiveId" clId="{6565CDF4-FA5C-4578-B336-6610AFCA8611}" dt="2022-02-15T00:09:34.207" v="6226" actId="14100"/>
          <ac:cxnSpMkLst>
            <pc:docMk/>
            <pc:sldMk cId="1198021410" sldId="259"/>
            <ac:cxnSpMk id="83" creationId="{C04E8877-910A-451A-A145-84DBFC2AF71E}"/>
          </ac:cxnSpMkLst>
        </pc:cxnChg>
        <pc:cxnChg chg="add mod">
          <ac:chgData name="Mihai Budiu" userId="3fe408b5c12bb05c" providerId="LiveId" clId="{6565CDF4-FA5C-4578-B336-6610AFCA8611}" dt="2022-02-15T00:10:04.958" v="6231" actId="1076"/>
          <ac:cxnSpMkLst>
            <pc:docMk/>
            <pc:sldMk cId="1198021410" sldId="259"/>
            <ac:cxnSpMk id="88" creationId="{55397940-FA60-467E-87D5-D4E707C598E3}"/>
          </ac:cxnSpMkLst>
        </pc:cxnChg>
        <pc:cxnChg chg="add mod">
          <ac:chgData name="Mihai Budiu" userId="3fe408b5c12bb05c" providerId="LiveId" clId="{6565CDF4-FA5C-4578-B336-6610AFCA8611}" dt="2022-02-15T00:10:04.958" v="6231" actId="1076"/>
          <ac:cxnSpMkLst>
            <pc:docMk/>
            <pc:sldMk cId="1198021410" sldId="259"/>
            <ac:cxnSpMk id="89" creationId="{61060EB6-22EA-442F-A1B5-01BCDC1A9DEB}"/>
          </ac:cxnSpMkLst>
        </pc:cxnChg>
        <pc:cxnChg chg="add mod">
          <ac:chgData name="Mihai Budiu" userId="3fe408b5c12bb05c" providerId="LiveId" clId="{6565CDF4-FA5C-4578-B336-6610AFCA8611}" dt="2022-02-15T00:10:04.958" v="6231" actId="1076"/>
          <ac:cxnSpMkLst>
            <pc:docMk/>
            <pc:sldMk cId="1198021410" sldId="259"/>
            <ac:cxnSpMk id="93" creationId="{422DF76A-0684-45DE-8387-07A2048AE160}"/>
          </ac:cxnSpMkLst>
        </pc:cxnChg>
        <pc:cxnChg chg="add mod">
          <ac:chgData name="Mihai Budiu" userId="3fe408b5c12bb05c" providerId="LiveId" clId="{6565CDF4-FA5C-4578-B336-6610AFCA8611}" dt="2022-02-15T00:10:13.056" v="6234" actId="14100"/>
          <ac:cxnSpMkLst>
            <pc:docMk/>
            <pc:sldMk cId="1198021410" sldId="259"/>
            <ac:cxnSpMk id="94" creationId="{CEAF75F8-4E93-4473-89C7-C8387344FD96}"/>
          </ac:cxnSpMkLst>
        </pc:cxnChg>
        <pc:cxnChg chg="add mod">
          <ac:chgData name="Mihai Budiu" userId="3fe408b5c12bb05c" providerId="LiveId" clId="{6565CDF4-FA5C-4578-B336-6610AFCA8611}" dt="2022-02-15T00:10:23.114" v="6237" actId="14100"/>
          <ac:cxnSpMkLst>
            <pc:docMk/>
            <pc:sldMk cId="1198021410" sldId="259"/>
            <ac:cxnSpMk id="97" creationId="{92E92DDB-5E08-4305-9A9D-B384F08B6AE9}"/>
          </ac:cxnSpMkLst>
        </pc:cxnChg>
        <pc:cxnChg chg="add mod">
          <ac:chgData name="Mihai Budiu" userId="3fe408b5c12bb05c" providerId="LiveId" clId="{6565CDF4-FA5C-4578-B336-6610AFCA8611}" dt="2022-02-15T00:10:35.070" v="6240" actId="14100"/>
          <ac:cxnSpMkLst>
            <pc:docMk/>
            <pc:sldMk cId="1198021410" sldId="259"/>
            <ac:cxnSpMk id="99" creationId="{E14C43BE-18D5-4CF4-B66D-80230077B066}"/>
          </ac:cxnSpMkLst>
        </pc:cxnChg>
      </pc:sldChg>
      <pc:sldChg chg="del">
        <pc:chgData name="Mihai Budiu" userId="3fe408b5c12bb05c" providerId="LiveId" clId="{6565CDF4-FA5C-4578-B336-6610AFCA8611}" dt="2022-02-14T19:13:02.452" v="970" actId="47"/>
        <pc:sldMkLst>
          <pc:docMk/>
          <pc:sldMk cId="900865491" sldId="260"/>
        </pc:sldMkLst>
      </pc:sldChg>
      <pc:sldChg chg="del">
        <pc:chgData name="Mihai Budiu" userId="3fe408b5c12bb05c" providerId="LiveId" clId="{6565CDF4-FA5C-4578-B336-6610AFCA8611}" dt="2022-02-14T19:13:05.528" v="971" actId="47"/>
        <pc:sldMkLst>
          <pc:docMk/>
          <pc:sldMk cId="2025801321" sldId="261"/>
        </pc:sldMkLst>
      </pc:sldChg>
      <pc:sldChg chg="del">
        <pc:chgData name="Mihai Budiu" userId="3fe408b5c12bb05c" providerId="LiveId" clId="{6565CDF4-FA5C-4578-B336-6610AFCA8611}" dt="2022-02-14T19:13:01.754" v="969" actId="47"/>
        <pc:sldMkLst>
          <pc:docMk/>
          <pc:sldMk cId="136788281" sldId="262"/>
        </pc:sldMkLst>
      </pc:sldChg>
      <pc:sldChg chg="del">
        <pc:chgData name="Mihai Budiu" userId="3fe408b5c12bb05c" providerId="LiveId" clId="{6565CDF4-FA5C-4578-B336-6610AFCA8611}" dt="2022-02-14T19:13:08.838" v="972" actId="47"/>
        <pc:sldMkLst>
          <pc:docMk/>
          <pc:sldMk cId="1452855111" sldId="263"/>
        </pc:sldMkLst>
      </pc:sldChg>
      <pc:sldChg chg="modSp mod ord">
        <pc:chgData name="Mihai Budiu" userId="3fe408b5c12bb05c" providerId="LiveId" clId="{6565CDF4-FA5C-4578-B336-6610AFCA8611}" dt="2022-02-15T00:02:21.941" v="5891" actId="20577"/>
        <pc:sldMkLst>
          <pc:docMk/>
          <pc:sldMk cId="2033485358" sldId="264"/>
        </pc:sldMkLst>
        <pc:spChg chg="mod">
          <ac:chgData name="Mihai Budiu" userId="3fe408b5c12bb05c" providerId="LiveId" clId="{6565CDF4-FA5C-4578-B336-6610AFCA8611}" dt="2022-02-14T23:40:12.835" v="4788" actId="14100"/>
          <ac:spMkLst>
            <pc:docMk/>
            <pc:sldMk cId="2033485358" sldId="264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01:51.545" v="5843" actId="2711"/>
          <ac:spMkLst>
            <pc:docMk/>
            <pc:sldMk cId="2033485358" sldId="264"/>
            <ac:spMk id="4" creationId="{F8401077-6321-4FEE-B068-88FF10D0922C}"/>
          </ac:spMkLst>
        </pc:spChg>
        <pc:graphicFrameChg chg="mod modGraphic">
          <ac:chgData name="Mihai Budiu" userId="3fe408b5c12bb05c" providerId="LiveId" clId="{6565CDF4-FA5C-4578-B336-6610AFCA8611}" dt="2022-02-15T00:02:21.941" v="5891" actId="20577"/>
          <ac:graphicFrameMkLst>
            <pc:docMk/>
            <pc:sldMk cId="2033485358" sldId="264"/>
            <ac:graphicFrameMk id="6" creationId="{00000000-0000-0000-0000-000000000000}"/>
          </ac:graphicFrameMkLst>
        </pc:graphicFrameChg>
      </pc:sldChg>
      <pc:sldChg chg="modSp mod">
        <pc:chgData name="Mihai Budiu" userId="3fe408b5c12bb05c" providerId="LiveId" clId="{6565CDF4-FA5C-4578-B336-6610AFCA8611}" dt="2022-02-15T02:06:10.342" v="8418" actId="14"/>
        <pc:sldMkLst>
          <pc:docMk/>
          <pc:sldMk cId="72881675" sldId="266"/>
        </pc:sldMkLst>
        <pc:spChg chg="mod">
          <ac:chgData name="Mihai Budiu" userId="3fe408b5c12bb05c" providerId="LiveId" clId="{6565CDF4-FA5C-4578-B336-6610AFCA8611}" dt="2022-02-14T21:21:10.301" v="2640" actId="20577"/>
          <ac:spMkLst>
            <pc:docMk/>
            <pc:sldMk cId="72881675" sldId="266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2:06:10.342" v="8418" actId="14"/>
          <ac:spMkLst>
            <pc:docMk/>
            <pc:sldMk cId="72881675" sldId="266"/>
            <ac:spMk id="3" creationId="{00000000-0000-0000-0000-000000000000}"/>
          </ac:spMkLst>
        </pc:spChg>
        <pc:spChg chg="mod">
          <ac:chgData name="Mihai Budiu" userId="3fe408b5c12bb05c" providerId="LiveId" clId="{6565CDF4-FA5C-4578-B336-6610AFCA8611}" dt="2022-02-14T21:21:36.675" v="2644" actId="20577"/>
          <ac:spMkLst>
            <pc:docMk/>
            <pc:sldMk cId="72881675" sldId="266"/>
            <ac:spMk id="5" creationId="{00000000-0000-0000-0000-000000000000}"/>
          </ac:spMkLst>
        </pc:spChg>
        <pc:spChg chg="mod">
          <ac:chgData name="Mihai Budiu" userId="3fe408b5c12bb05c" providerId="LiveId" clId="{6565CDF4-FA5C-4578-B336-6610AFCA8611}" dt="2022-02-14T23:21:54.135" v="4093" actId="1076"/>
          <ac:spMkLst>
            <pc:docMk/>
            <pc:sldMk cId="72881675" sldId="266"/>
            <ac:spMk id="6" creationId="{00000000-0000-0000-0000-000000000000}"/>
          </ac:spMkLst>
        </pc:spChg>
        <pc:spChg chg="mod">
          <ac:chgData name="Mihai Budiu" userId="3fe408b5c12bb05c" providerId="LiveId" clId="{6565CDF4-FA5C-4578-B336-6610AFCA8611}" dt="2022-02-14T21:21:38.491" v="2645" actId="20577"/>
          <ac:spMkLst>
            <pc:docMk/>
            <pc:sldMk cId="72881675" sldId="266"/>
            <ac:spMk id="7" creationId="{00000000-0000-0000-0000-000000000000}"/>
          </ac:spMkLst>
        </pc:spChg>
        <pc:spChg chg="mod">
          <ac:chgData name="Mihai Budiu" userId="3fe408b5c12bb05c" providerId="LiveId" clId="{6565CDF4-FA5C-4578-B336-6610AFCA8611}" dt="2022-02-14T21:21:40.287" v="2646" actId="20577"/>
          <ac:spMkLst>
            <pc:docMk/>
            <pc:sldMk cId="72881675" sldId="266"/>
            <ac:spMk id="8" creationId="{00000000-0000-0000-0000-000000000000}"/>
          </ac:spMkLst>
        </pc:spChg>
      </pc:sldChg>
      <pc:sldChg chg="delSp mod">
        <pc:chgData name="Mihai Budiu" userId="3fe408b5c12bb05c" providerId="LiveId" clId="{6565CDF4-FA5C-4578-B336-6610AFCA8611}" dt="2022-02-14T21:24:21.001" v="2768" actId="21"/>
        <pc:sldMkLst>
          <pc:docMk/>
          <pc:sldMk cId="1450842009" sldId="267"/>
        </pc:sldMkLst>
        <pc:picChg chg="del">
          <ac:chgData name="Mihai Budiu" userId="3fe408b5c12bb05c" providerId="LiveId" clId="{6565CDF4-FA5C-4578-B336-6610AFCA8611}" dt="2022-02-14T21:24:21.001" v="2768" actId="21"/>
          <ac:picMkLst>
            <pc:docMk/>
            <pc:sldMk cId="1450842009" sldId="267"/>
            <ac:picMk id="4" creationId="{00000000-0000-0000-0000-000000000000}"/>
          </ac:picMkLst>
        </pc:picChg>
      </pc:sldChg>
      <pc:sldChg chg="del">
        <pc:chgData name="Mihai Budiu" userId="3fe408b5c12bb05c" providerId="LiveId" clId="{6565CDF4-FA5C-4578-B336-6610AFCA8611}" dt="2022-02-14T20:01:26.808" v="2411" actId="47"/>
        <pc:sldMkLst>
          <pc:docMk/>
          <pc:sldMk cId="906934074" sldId="268"/>
        </pc:sldMkLst>
      </pc:sldChg>
      <pc:sldChg chg="modSp del mod">
        <pc:chgData name="Mihai Budiu" userId="3fe408b5c12bb05c" providerId="LiveId" clId="{6565CDF4-FA5C-4578-B336-6610AFCA8611}" dt="2022-02-14T20:09:05.439" v="2587" actId="47"/>
        <pc:sldMkLst>
          <pc:docMk/>
          <pc:sldMk cId="1908291291" sldId="269"/>
        </pc:sldMkLst>
        <pc:spChg chg="mod">
          <ac:chgData name="Mihai Budiu" userId="3fe408b5c12bb05c" providerId="LiveId" clId="{6565CDF4-FA5C-4578-B336-6610AFCA8611}" dt="2022-02-14T19:13:36.023" v="975" actId="20577"/>
          <ac:spMkLst>
            <pc:docMk/>
            <pc:sldMk cId="1908291291" sldId="269"/>
            <ac:spMk id="3" creationId="{00000000-0000-0000-0000-000000000000}"/>
          </ac:spMkLst>
        </pc:spChg>
      </pc:sldChg>
      <pc:sldChg chg="del">
        <pc:chgData name="Mihai Budiu" userId="3fe408b5c12bb05c" providerId="LiveId" clId="{6565CDF4-FA5C-4578-B336-6610AFCA8611}" dt="2022-02-14T20:06:31.329" v="2502" actId="47"/>
        <pc:sldMkLst>
          <pc:docMk/>
          <pc:sldMk cId="927044252" sldId="270"/>
        </pc:sldMkLst>
      </pc:sldChg>
      <pc:sldChg chg="del ord">
        <pc:chgData name="Mihai Budiu" userId="3fe408b5c12bb05c" providerId="LiveId" clId="{6565CDF4-FA5C-4578-B336-6610AFCA8611}" dt="2022-02-14T23:31:15.547" v="4305" actId="47"/>
        <pc:sldMkLst>
          <pc:docMk/>
          <pc:sldMk cId="1329403352" sldId="271"/>
        </pc:sldMkLst>
      </pc:sldChg>
      <pc:sldChg chg="modSp mod">
        <pc:chgData name="Mihai Budiu" userId="3fe408b5c12bb05c" providerId="LiveId" clId="{6565CDF4-FA5C-4578-B336-6610AFCA8611}" dt="2022-02-14T21:30:42.589" v="3070" actId="20577"/>
        <pc:sldMkLst>
          <pc:docMk/>
          <pc:sldMk cId="136934646" sldId="274"/>
        </pc:sldMkLst>
        <pc:spChg chg="mod">
          <ac:chgData name="Mihai Budiu" userId="3fe408b5c12bb05c" providerId="LiveId" clId="{6565CDF4-FA5C-4578-B336-6610AFCA8611}" dt="2022-02-14T21:30:42.589" v="3070" actId="20577"/>
          <ac:spMkLst>
            <pc:docMk/>
            <pc:sldMk cId="136934646" sldId="274"/>
            <ac:spMk id="3" creationId="{00000000-0000-0000-0000-000000000000}"/>
          </ac:spMkLst>
        </pc:spChg>
      </pc:sldChg>
      <pc:sldChg chg="modSp mod ord">
        <pc:chgData name="Mihai Budiu" userId="3fe408b5c12bb05c" providerId="LiveId" clId="{6565CDF4-FA5C-4578-B336-6610AFCA8611}" dt="2022-02-15T00:22:09.417" v="6564" actId="6549"/>
        <pc:sldMkLst>
          <pc:docMk/>
          <pc:sldMk cId="448439967" sldId="280"/>
        </pc:sldMkLst>
        <pc:spChg chg="mod">
          <ac:chgData name="Mihai Budiu" userId="3fe408b5c12bb05c" providerId="LiveId" clId="{6565CDF4-FA5C-4578-B336-6610AFCA8611}" dt="2022-02-15T00:22:09.417" v="6564" actId="6549"/>
          <ac:spMkLst>
            <pc:docMk/>
            <pc:sldMk cId="448439967" sldId="280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22:00.789" v="6563" actId="113"/>
          <ac:spMkLst>
            <pc:docMk/>
            <pc:sldMk cId="448439967" sldId="280"/>
            <ac:spMk id="3" creationId="{00000000-0000-0000-0000-000000000000}"/>
          </ac:spMkLst>
        </pc:spChg>
      </pc:sldChg>
      <pc:sldChg chg="modSp mod ord">
        <pc:chgData name="Mihai Budiu" userId="3fe408b5c12bb05c" providerId="LiveId" clId="{6565CDF4-FA5C-4578-B336-6610AFCA8611}" dt="2022-02-15T00:22:19.507" v="6566"/>
        <pc:sldMkLst>
          <pc:docMk/>
          <pc:sldMk cId="2102651225" sldId="281"/>
        </pc:sldMkLst>
        <pc:spChg chg="mod">
          <ac:chgData name="Mihai Budiu" userId="3fe408b5c12bb05c" providerId="LiveId" clId="{6565CDF4-FA5C-4578-B336-6610AFCA8611}" dt="2022-02-15T00:21:33.630" v="6549" actId="113"/>
          <ac:spMkLst>
            <pc:docMk/>
            <pc:sldMk cId="2102651225" sldId="281"/>
            <ac:spMk id="3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20:56.840" v="6524" actId="1076"/>
          <ac:spMkLst>
            <pc:docMk/>
            <pc:sldMk cId="2102651225" sldId="281"/>
            <ac:spMk id="4" creationId="{00000000-0000-0000-0000-000000000000}"/>
          </ac:spMkLst>
        </pc:spChg>
      </pc:sldChg>
      <pc:sldChg chg="del">
        <pc:chgData name="Mihai Budiu" userId="3fe408b5c12bb05c" providerId="LiveId" clId="{6565CDF4-FA5C-4578-B336-6610AFCA8611}" dt="2022-02-15T00:22:27.119" v="6567" actId="47"/>
        <pc:sldMkLst>
          <pc:docMk/>
          <pc:sldMk cId="1170603016" sldId="282"/>
        </pc:sldMkLst>
      </pc:sldChg>
      <pc:sldChg chg="modSp mod">
        <pc:chgData name="Mihai Budiu" userId="3fe408b5c12bb05c" providerId="LiveId" clId="{6565CDF4-FA5C-4578-B336-6610AFCA8611}" dt="2022-02-15T00:29:24.247" v="6654" actId="113"/>
        <pc:sldMkLst>
          <pc:docMk/>
          <pc:sldMk cId="1678827963" sldId="289"/>
        </pc:sldMkLst>
        <pc:spChg chg="mod">
          <ac:chgData name="Mihai Budiu" userId="3fe408b5c12bb05c" providerId="LiveId" clId="{6565CDF4-FA5C-4578-B336-6610AFCA8611}" dt="2022-02-15T00:29:24.247" v="6654" actId="113"/>
          <ac:spMkLst>
            <pc:docMk/>
            <pc:sldMk cId="1678827963" sldId="289"/>
            <ac:spMk id="3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29:05.056" v="6648" actId="1076"/>
          <ac:spMkLst>
            <pc:docMk/>
            <pc:sldMk cId="1678827963" sldId="289"/>
            <ac:spMk id="4" creationId="{00000000-0000-0000-0000-000000000000}"/>
          </ac:spMkLst>
        </pc:spChg>
        <pc:cxnChg chg="mod">
          <ac:chgData name="Mihai Budiu" userId="3fe408b5c12bb05c" providerId="LiveId" clId="{6565CDF4-FA5C-4578-B336-6610AFCA8611}" dt="2022-02-15T00:29:07.995" v="6649" actId="14100"/>
          <ac:cxnSpMkLst>
            <pc:docMk/>
            <pc:sldMk cId="1678827963" sldId="289"/>
            <ac:cxnSpMk id="5" creationId="{00000000-0000-0000-0000-000000000000}"/>
          </ac:cxnSpMkLst>
        </pc:cxnChg>
      </pc:sldChg>
      <pc:sldChg chg="del ord">
        <pc:chgData name="Mihai Budiu" userId="3fe408b5c12bb05c" providerId="LiveId" clId="{6565CDF4-FA5C-4578-B336-6610AFCA8611}" dt="2022-02-15T21:10:32.851" v="9598" actId="47"/>
        <pc:sldMkLst>
          <pc:docMk/>
          <pc:sldMk cId="275567239" sldId="290"/>
        </pc:sldMkLst>
      </pc:sldChg>
      <pc:sldChg chg="modSp mod ord">
        <pc:chgData name="Mihai Budiu" userId="3fe408b5c12bb05c" providerId="LiveId" clId="{6565CDF4-FA5C-4578-B336-6610AFCA8611}" dt="2022-02-15T18:57:13.764" v="9495" actId="403"/>
        <pc:sldMkLst>
          <pc:docMk/>
          <pc:sldMk cId="1439538292" sldId="292"/>
        </pc:sldMkLst>
        <pc:spChg chg="mod">
          <ac:chgData name="Mihai Budiu" userId="3fe408b5c12bb05c" providerId="LiveId" clId="{6565CDF4-FA5C-4578-B336-6610AFCA8611}" dt="2022-02-15T18:57:13.764" v="9495" actId="403"/>
          <ac:spMkLst>
            <pc:docMk/>
            <pc:sldMk cId="1439538292" sldId="292"/>
            <ac:spMk id="3" creationId="{00000000-0000-0000-0000-000000000000}"/>
          </ac:spMkLst>
        </pc:spChg>
      </pc:sldChg>
      <pc:sldChg chg="del">
        <pc:chgData name="Mihai Budiu" userId="3fe408b5c12bb05c" providerId="LiveId" clId="{6565CDF4-FA5C-4578-B336-6610AFCA8611}" dt="2022-02-15T18:57:23.701" v="9496" actId="47"/>
        <pc:sldMkLst>
          <pc:docMk/>
          <pc:sldMk cId="1697601776" sldId="293"/>
        </pc:sldMkLst>
      </pc:sldChg>
      <pc:sldChg chg="modSp mod">
        <pc:chgData name="Mihai Budiu" userId="3fe408b5c12bb05c" providerId="LiveId" clId="{6565CDF4-FA5C-4578-B336-6610AFCA8611}" dt="2022-02-15T01:29:28.903" v="6984" actId="14100"/>
        <pc:sldMkLst>
          <pc:docMk/>
          <pc:sldMk cId="1746815690" sldId="295"/>
        </pc:sldMkLst>
        <pc:spChg chg="mod">
          <ac:chgData name="Mihai Budiu" userId="3fe408b5c12bb05c" providerId="LiveId" clId="{6565CDF4-FA5C-4578-B336-6610AFCA8611}" dt="2022-02-14T21:20:31.013" v="2626" actId="14100"/>
          <ac:spMkLst>
            <pc:docMk/>
            <pc:sldMk cId="1746815690" sldId="295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1:29:28.903" v="6984" actId="14100"/>
          <ac:spMkLst>
            <pc:docMk/>
            <pc:sldMk cId="1746815690" sldId="295"/>
            <ac:spMk id="4" creationId="{00000000-0000-0000-0000-000000000000}"/>
          </ac:spMkLst>
        </pc:spChg>
        <pc:picChg chg="mod">
          <ac:chgData name="Mihai Budiu" userId="3fe408b5c12bb05c" providerId="LiveId" clId="{6565CDF4-FA5C-4578-B336-6610AFCA8611}" dt="2022-02-14T21:20:33.818" v="2627" actId="1076"/>
          <ac:picMkLst>
            <pc:docMk/>
            <pc:sldMk cId="1746815690" sldId="295"/>
            <ac:picMk id="5" creationId="{00000000-0000-0000-0000-000000000000}"/>
          </ac:picMkLst>
        </pc:picChg>
      </pc:sldChg>
      <pc:sldChg chg="ord">
        <pc:chgData name="Mihai Budiu" userId="3fe408b5c12bb05c" providerId="LiveId" clId="{6565CDF4-FA5C-4578-B336-6610AFCA8611}" dt="2022-02-14T23:48:35.535" v="5110"/>
        <pc:sldMkLst>
          <pc:docMk/>
          <pc:sldMk cId="635769897" sldId="296"/>
        </pc:sldMkLst>
      </pc:sldChg>
      <pc:sldChg chg="modSp mod ord">
        <pc:chgData name="Mihai Budiu" userId="3fe408b5c12bb05c" providerId="LiveId" clId="{6565CDF4-FA5C-4578-B336-6610AFCA8611}" dt="2022-02-15T02:07:54.957" v="8490" actId="20577"/>
        <pc:sldMkLst>
          <pc:docMk/>
          <pc:sldMk cId="687106186" sldId="297"/>
        </pc:sldMkLst>
        <pc:spChg chg="mod">
          <ac:chgData name="Mihai Budiu" userId="3fe408b5c12bb05c" providerId="LiveId" clId="{6565CDF4-FA5C-4578-B336-6610AFCA8611}" dt="2022-02-15T02:07:54.957" v="8490" actId="20577"/>
          <ac:spMkLst>
            <pc:docMk/>
            <pc:sldMk cId="687106186" sldId="297"/>
            <ac:spMk id="3" creationId="{00000000-0000-0000-0000-000000000000}"/>
          </ac:spMkLst>
        </pc:spChg>
      </pc:sldChg>
      <pc:sldChg chg="modSp mod ord">
        <pc:chgData name="Mihai Budiu" userId="3fe408b5c12bb05c" providerId="LiveId" clId="{6565CDF4-FA5C-4578-B336-6610AFCA8611}" dt="2022-02-15T21:04:38.390" v="9509"/>
        <pc:sldMkLst>
          <pc:docMk/>
          <pc:sldMk cId="415194669" sldId="298"/>
        </pc:sldMkLst>
        <pc:spChg chg="mod">
          <ac:chgData name="Mihai Budiu" userId="3fe408b5c12bb05c" providerId="LiveId" clId="{6565CDF4-FA5C-4578-B336-6610AFCA8611}" dt="2022-02-14T23:52:28.681" v="5246" actId="6549"/>
          <ac:spMkLst>
            <pc:docMk/>
            <pc:sldMk cId="415194669" sldId="298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55:57.817" v="6928" actId="20577"/>
          <ac:spMkLst>
            <pc:docMk/>
            <pc:sldMk cId="415194669" sldId="298"/>
            <ac:spMk id="3" creationId="{00000000-0000-0000-0000-000000000000}"/>
          </ac:spMkLst>
        </pc:spChg>
      </pc:sldChg>
      <pc:sldChg chg="modSp del mod">
        <pc:chgData name="Mihai Budiu" userId="3fe408b5c12bb05c" providerId="LiveId" clId="{6565CDF4-FA5C-4578-B336-6610AFCA8611}" dt="2022-02-15T00:15:30.617" v="6332" actId="47"/>
        <pc:sldMkLst>
          <pc:docMk/>
          <pc:sldMk cId="422305266" sldId="303"/>
        </pc:sldMkLst>
        <pc:spChg chg="mod">
          <ac:chgData name="Mihai Budiu" userId="3fe408b5c12bb05c" providerId="LiveId" clId="{6565CDF4-FA5C-4578-B336-6610AFCA8611}" dt="2022-02-15T00:14:11.192" v="6330" actId="403"/>
          <ac:spMkLst>
            <pc:docMk/>
            <pc:sldMk cId="422305266" sldId="303"/>
            <ac:spMk id="5" creationId="{00000000-0000-0000-0000-000000000000}"/>
          </ac:spMkLst>
        </pc:spChg>
      </pc:sldChg>
      <pc:sldChg chg="modSp mod">
        <pc:chgData name="Mihai Budiu" userId="3fe408b5c12bb05c" providerId="LiveId" clId="{6565CDF4-FA5C-4578-B336-6610AFCA8611}" dt="2022-02-15T00:24:40.364" v="6584" actId="6549"/>
        <pc:sldMkLst>
          <pc:docMk/>
          <pc:sldMk cId="1945383168" sldId="304"/>
        </pc:sldMkLst>
        <pc:spChg chg="mod">
          <ac:chgData name="Mihai Budiu" userId="3fe408b5c12bb05c" providerId="LiveId" clId="{6565CDF4-FA5C-4578-B336-6610AFCA8611}" dt="2022-02-15T00:20:00.598" v="6523" actId="20577"/>
          <ac:spMkLst>
            <pc:docMk/>
            <pc:sldMk cId="1945383168" sldId="304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0:24:40.364" v="6584" actId="6549"/>
          <ac:spMkLst>
            <pc:docMk/>
            <pc:sldMk cId="1945383168" sldId="304"/>
            <ac:spMk id="3" creationId="{00000000-0000-0000-0000-000000000000}"/>
          </ac:spMkLst>
        </pc:spChg>
      </pc:sldChg>
      <pc:sldChg chg="del">
        <pc:chgData name="Mihai Budiu" userId="3fe408b5c12bb05c" providerId="LiveId" clId="{6565CDF4-FA5C-4578-B336-6610AFCA8611}" dt="2022-02-15T00:15:25.297" v="6331" actId="47"/>
        <pc:sldMkLst>
          <pc:docMk/>
          <pc:sldMk cId="2082806567" sldId="305"/>
        </pc:sldMkLst>
      </pc:sldChg>
      <pc:sldChg chg="del">
        <pc:chgData name="Mihai Budiu" userId="3fe408b5c12bb05c" providerId="LiveId" clId="{6565CDF4-FA5C-4578-B336-6610AFCA8611}" dt="2022-02-14T20:06:31.329" v="2502" actId="47"/>
        <pc:sldMkLst>
          <pc:docMk/>
          <pc:sldMk cId="1386840159" sldId="306"/>
        </pc:sldMkLst>
      </pc:sldChg>
      <pc:sldChg chg="del ord">
        <pc:chgData name="Mihai Budiu" userId="3fe408b5c12bb05c" providerId="LiveId" clId="{6565CDF4-FA5C-4578-B336-6610AFCA8611}" dt="2022-02-15T21:10:30.088" v="9597" actId="47"/>
        <pc:sldMkLst>
          <pc:docMk/>
          <pc:sldMk cId="634918574" sldId="307"/>
        </pc:sldMkLst>
      </pc:sldChg>
      <pc:sldChg chg="modSp add del mod ord">
        <pc:chgData name="Mihai Budiu" userId="3fe408b5c12bb05c" providerId="LiveId" clId="{6565CDF4-FA5C-4578-B336-6610AFCA8611}" dt="2022-02-15T21:10:38.559" v="9601" actId="47"/>
        <pc:sldMkLst>
          <pc:docMk/>
          <pc:sldMk cId="103924762" sldId="308"/>
        </pc:sldMkLst>
        <pc:spChg chg="mod">
          <ac:chgData name="Mihai Budiu" userId="3fe408b5c12bb05c" providerId="LiveId" clId="{6565CDF4-FA5C-4578-B336-6610AFCA8611}" dt="2022-02-15T01:51:23.817" v="7673" actId="20577"/>
          <ac:spMkLst>
            <pc:docMk/>
            <pc:sldMk cId="103924762" sldId="308"/>
            <ac:spMk id="3" creationId="{00000000-0000-0000-0000-000000000000}"/>
          </ac:spMkLst>
        </pc:spChg>
      </pc:sldChg>
      <pc:sldChg chg="modSp mod ord">
        <pc:chgData name="Mihai Budiu" userId="3fe408b5c12bb05c" providerId="LiveId" clId="{6565CDF4-FA5C-4578-B336-6610AFCA8611}" dt="2022-02-15T01:59:40.150" v="8351"/>
        <pc:sldMkLst>
          <pc:docMk/>
          <pc:sldMk cId="1456252460" sldId="310"/>
        </pc:sldMkLst>
        <pc:spChg chg="mod">
          <ac:chgData name="Mihai Budiu" userId="3fe408b5c12bb05c" providerId="LiveId" clId="{6565CDF4-FA5C-4578-B336-6610AFCA8611}" dt="2022-02-15T01:56:55.161" v="7845" actId="1076"/>
          <ac:spMkLst>
            <pc:docMk/>
            <pc:sldMk cId="1456252460" sldId="310"/>
            <ac:spMk id="3" creationId="{00000000-0000-0000-0000-000000000000}"/>
          </ac:spMkLst>
        </pc:spChg>
      </pc:sldChg>
      <pc:sldChg chg="del">
        <pc:chgData name="Mihai Budiu" userId="3fe408b5c12bb05c" providerId="LiveId" clId="{6565CDF4-FA5C-4578-B336-6610AFCA8611}" dt="2022-02-15T00:16:58.771" v="6342" actId="47"/>
        <pc:sldMkLst>
          <pc:docMk/>
          <pc:sldMk cId="298260500" sldId="311"/>
        </pc:sldMkLst>
      </pc:sldChg>
      <pc:sldChg chg="modSp mod ord">
        <pc:chgData name="Mihai Budiu" userId="3fe408b5c12bb05c" providerId="LiveId" clId="{6565CDF4-FA5C-4578-B336-6610AFCA8611}" dt="2022-02-15T02:09:24.720" v="8496" actId="14100"/>
        <pc:sldMkLst>
          <pc:docMk/>
          <pc:sldMk cId="1717097717" sldId="313"/>
        </pc:sldMkLst>
        <pc:spChg chg="mod">
          <ac:chgData name="Mihai Budiu" userId="3fe408b5c12bb05c" providerId="LiveId" clId="{6565CDF4-FA5C-4578-B336-6610AFCA8611}" dt="2022-02-15T02:09:24.720" v="8496" actId="14100"/>
          <ac:spMkLst>
            <pc:docMk/>
            <pc:sldMk cId="1717097717" sldId="313"/>
            <ac:spMk id="2" creationId="{00000000-0000-0000-0000-000000000000}"/>
          </ac:spMkLst>
        </pc:spChg>
        <pc:picChg chg="mod">
          <ac:chgData name="Mihai Budiu" userId="3fe408b5c12bb05c" providerId="LiveId" clId="{6565CDF4-FA5C-4578-B336-6610AFCA8611}" dt="2022-02-15T00:13:24.038" v="6326" actId="1076"/>
          <ac:picMkLst>
            <pc:docMk/>
            <pc:sldMk cId="1717097717" sldId="313"/>
            <ac:picMk id="4" creationId="{00000000-0000-0000-0000-000000000000}"/>
          </ac:picMkLst>
        </pc:picChg>
      </pc:sldChg>
      <pc:sldChg chg="modSp mod">
        <pc:chgData name="Mihai Budiu" userId="3fe408b5c12bb05c" providerId="LiveId" clId="{6565CDF4-FA5C-4578-B336-6610AFCA8611}" dt="2022-02-15T18:25:15.109" v="9299" actId="2711"/>
        <pc:sldMkLst>
          <pc:docMk/>
          <pc:sldMk cId="1318239478" sldId="314"/>
        </pc:sldMkLst>
        <pc:spChg chg="mod">
          <ac:chgData name="Mihai Budiu" userId="3fe408b5c12bb05c" providerId="LiveId" clId="{6565CDF4-FA5C-4578-B336-6610AFCA8611}" dt="2022-02-15T01:49:23.207" v="7634" actId="20577"/>
          <ac:spMkLst>
            <pc:docMk/>
            <pc:sldMk cId="1318239478" sldId="314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18:25:15.109" v="9299" actId="2711"/>
          <ac:spMkLst>
            <pc:docMk/>
            <pc:sldMk cId="1318239478" sldId="314"/>
            <ac:spMk id="3" creationId="{00000000-0000-0000-0000-000000000000}"/>
          </ac:spMkLst>
        </pc:spChg>
      </pc:sldChg>
      <pc:sldChg chg="delSp modSp mod">
        <pc:chgData name="Mihai Budiu" userId="3fe408b5c12bb05c" providerId="LiveId" clId="{6565CDF4-FA5C-4578-B336-6610AFCA8611}" dt="2022-02-15T18:28:01.149" v="9411" actId="14100"/>
        <pc:sldMkLst>
          <pc:docMk/>
          <pc:sldMk cId="1349745568" sldId="315"/>
        </pc:sldMkLst>
        <pc:spChg chg="mod">
          <ac:chgData name="Mihai Budiu" userId="3fe408b5c12bb05c" providerId="LiveId" clId="{6565CDF4-FA5C-4578-B336-6610AFCA8611}" dt="2022-02-15T18:27:34.183" v="9395" actId="20577"/>
          <ac:spMkLst>
            <pc:docMk/>
            <pc:sldMk cId="1349745568" sldId="315"/>
            <ac:spMk id="2" creationId="{00000000-0000-0000-0000-000000000000}"/>
          </ac:spMkLst>
        </pc:spChg>
        <pc:spChg chg="mod ord">
          <ac:chgData name="Mihai Budiu" userId="3fe408b5c12bb05c" providerId="LiveId" clId="{6565CDF4-FA5C-4578-B336-6610AFCA8611}" dt="2022-02-15T18:27:48.530" v="9396" actId="167"/>
          <ac:spMkLst>
            <pc:docMk/>
            <pc:sldMk cId="1349745568" sldId="315"/>
            <ac:spMk id="3" creationId="{00000000-0000-0000-0000-000000000000}"/>
          </ac:spMkLst>
        </pc:spChg>
        <pc:spChg chg="del mod">
          <ac:chgData name="Mihai Budiu" userId="3fe408b5c12bb05c" providerId="LiveId" clId="{6565CDF4-FA5C-4578-B336-6610AFCA8611}" dt="2022-02-15T18:26:50.904" v="9324" actId="478"/>
          <ac:spMkLst>
            <pc:docMk/>
            <pc:sldMk cId="1349745568" sldId="315"/>
            <ac:spMk id="6" creationId="{00000000-0000-0000-0000-000000000000}"/>
          </ac:spMkLst>
        </pc:spChg>
        <pc:spChg chg="mod">
          <ac:chgData name="Mihai Budiu" userId="3fe408b5c12bb05c" providerId="LiveId" clId="{6565CDF4-FA5C-4578-B336-6610AFCA8611}" dt="2022-02-15T18:27:10.114" v="9335" actId="20577"/>
          <ac:spMkLst>
            <pc:docMk/>
            <pc:sldMk cId="1349745568" sldId="315"/>
            <ac:spMk id="7" creationId="{00000000-0000-0000-0000-000000000000}"/>
          </ac:spMkLst>
        </pc:spChg>
        <pc:spChg chg="mod">
          <ac:chgData name="Mihai Budiu" userId="3fe408b5c12bb05c" providerId="LiveId" clId="{6565CDF4-FA5C-4578-B336-6610AFCA8611}" dt="2022-02-15T18:28:01.149" v="9411" actId="14100"/>
          <ac:spMkLst>
            <pc:docMk/>
            <pc:sldMk cId="1349745568" sldId="315"/>
            <ac:spMk id="8" creationId="{00000000-0000-0000-0000-000000000000}"/>
          </ac:spMkLst>
        </pc:spChg>
      </pc:sldChg>
      <pc:sldChg chg="modSp mod ord">
        <pc:chgData name="Mihai Budiu" userId="3fe408b5c12bb05c" providerId="LiveId" clId="{6565CDF4-FA5C-4578-B336-6610AFCA8611}" dt="2022-02-15T01:56:40.037" v="7844"/>
        <pc:sldMkLst>
          <pc:docMk/>
          <pc:sldMk cId="285279550" sldId="320"/>
        </pc:sldMkLst>
        <pc:spChg chg="mod">
          <ac:chgData name="Mihai Budiu" userId="3fe408b5c12bb05c" providerId="LiveId" clId="{6565CDF4-FA5C-4578-B336-6610AFCA8611}" dt="2022-02-15T00:16:41.983" v="6341" actId="20577"/>
          <ac:spMkLst>
            <pc:docMk/>
            <pc:sldMk cId="285279550" sldId="320"/>
            <ac:spMk id="3" creationId="{00000000-0000-0000-0000-000000000000}"/>
          </ac:spMkLst>
        </pc:spChg>
      </pc:sldChg>
      <pc:sldChg chg="del ord">
        <pc:chgData name="Mihai Budiu" userId="3fe408b5c12bb05c" providerId="LiveId" clId="{6565CDF4-FA5C-4578-B336-6610AFCA8611}" dt="2022-02-15T21:10:34.876" v="9599" actId="47"/>
        <pc:sldMkLst>
          <pc:docMk/>
          <pc:sldMk cId="534302242" sldId="323"/>
        </pc:sldMkLst>
      </pc:sldChg>
      <pc:sldChg chg="del">
        <pc:chgData name="Mihai Budiu" userId="3fe408b5c12bb05c" providerId="LiveId" clId="{6565CDF4-FA5C-4578-B336-6610AFCA8611}" dt="2022-02-12T01:05:37.784" v="512" actId="2696"/>
        <pc:sldMkLst>
          <pc:docMk/>
          <pc:sldMk cId="1435454564" sldId="325"/>
        </pc:sldMkLst>
      </pc:sldChg>
      <pc:sldChg chg="delSp modSp mod">
        <pc:chgData name="Mihai Budiu" userId="3fe408b5c12bb05c" providerId="LiveId" clId="{6565CDF4-FA5C-4578-B336-6610AFCA8611}" dt="2022-02-15T01:56:30.139" v="7842" actId="20577"/>
        <pc:sldMkLst>
          <pc:docMk/>
          <pc:sldMk cId="1696793547" sldId="327"/>
        </pc:sldMkLst>
        <pc:spChg chg="mod">
          <ac:chgData name="Mihai Budiu" userId="3fe408b5c12bb05c" providerId="LiveId" clId="{6565CDF4-FA5C-4578-B336-6610AFCA8611}" dt="2022-02-15T00:27:19.049" v="6636" actId="20577"/>
          <ac:spMkLst>
            <pc:docMk/>
            <pc:sldMk cId="1696793547" sldId="327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01:56:30.139" v="7842" actId="20577"/>
          <ac:spMkLst>
            <pc:docMk/>
            <pc:sldMk cId="1696793547" sldId="327"/>
            <ac:spMk id="3" creationId="{00000000-0000-0000-0000-000000000000}"/>
          </ac:spMkLst>
        </pc:spChg>
        <pc:picChg chg="del">
          <ac:chgData name="Mihai Budiu" userId="3fe408b5c12bb05c" providerId="LiveId" clId="{6565CDF4-FA5C-4578-B336-6610AFCA8611}" dt="2022-02-15T00:27:29.232" v="6637" actId="478"/>
          <ac:picMkLst>
            <pc:docMk/>
            <pc:sldMk cId="1696793547" sldId="327"/>
            <ac:picMk id="4" creationId="{00000000-0000-0000-0000-000000000000}"/>
          </ac:picMkLst>
        </pc:picChg>
      </pc:sldChg>
      <pc:sldChg chg="del">
        <pc:chgData name="Mihai Budiu" userId="3fe408b5c12bb05c" providerId="LiveId" clId="{6565CDF4-FA5C-4578-B336-6610AFCA8611}" dt="2022-02-14T20:06:31.329" v="2502" actId="47"/>
        <pc:sldMkLst>
          <pc:docMk/>
          <pc:sldMk cId="1569755574" sldId="337"/>
        </pc:sldMkLst>
      </pc:sldChg>
      <pc:sldChg chg="ord">
        <pc:chgData name="Mihai Budiu" userId="3fe408b5c12bb05c" providerId="LiveId" clId="{6565CDF4-FA5C-4578-B336-6610AFCA8611}" dt="2022-02-15T00:16:29.812" v="6338"/>
        <pc:sldMkLst>
          <pc:docMk/>
          <pc:sldMk cId="2085405129" sldId="345"/>
        </pc:sldMkLst>
      </pc:sldChg>
      <pc:sldChg chg="addSp delSp modSp mod ord">
        <pc:chgData name="Mihai Budiu" userId="3fe408b5c12bb05c" providerId="LiveId" clId="{6565CDF4-FA5C-4578-B336-6610AFCA8611}" dt="2022-02-15T18:33:24.310" v="9492" actId="1076"/>
        <pc:sldMkLst>
          <pc:docMk/>
          <pc:sldMk cId="2034919935" sldId="346"/>
        </pc:sldMkLst>
        <pc:spChg chg="mod">
          <ac:chgData name="Mihai Budiu" userId="3fe408b5c12bb05c" providerId="LiveId" clId="{6565CDF4-FA5C-4578-B336-6610AFCA8611}" dt="2022-02-12T01:13:14.761" v="633" actId="14100"/>
          <ac:spMkLst>
            <pc:docMk/>
            <pc:sldMk cId="2034919935" sldId="346"/>
            <ac:spMk id="2" creationId="{00000000-0000-0000-0000-000000000000}"/>
          </ac:spMkLst>
        </pc:spChg>
        <pc:spChg chg="mod">
          <ac:chgData name="Mihai Budiu" userId="3fe408b5c12bb05c" providerId="LiveId" clId="{6565CDF4-FA5C-4578-B336-6610AFCA8611}" dt="2022-02-15T18:33:06.566" v="9489" actId="20577"/>
          <ac:spMkLst>
            <pc:docMk/>
            <pc:sldMk cId="2034919935" sldId="346"/>
            <ac:spMk id="3" creationId="{00000000-0000-0000-0000-000000000000}"/>
          </ac:spMkLst>
        </pc:spChg>
        <pc:spChg chg="add del mod">
          <ac:chgData name="Mihai Budiu" userId="3fe408b5c12bb05c" providerId="LiveId" clId="{6565CDF4-FA5C-4578-B336-6610AFCA8611}" dt="2022-02-14T19:34:31.133" v="1593" actId="478"/>
          <ac:spMkLst>
            <pc:docMk/>
            <pc:sldMk cId="2034919935" sldId="346"/>
            <ac:spMk id="8" creationId="{509F6BA9-14F3-4C49-8803-1E53A33A245B}"/>
          </ac:spMkLst>
        </pc:spChg>
        <pc:spChg chg="add del mod">
          <ac:chgData name="Mihai Budiu" userId="3fe408b5c12bb05c" providerId="LiveId" clId="{6565CDF4-FA5C-4578-B336-6610AFCA8611}" dt="2022-02-14T19:34:54.157" v="1599" actId="767"/>
          <ac:spMkLst>
            <pc:docMk/>
            <pc:sldMk cId="2034919935" sldId="346"/>
            <ac:spMk id="9" creationId="{0406F053-89BC-46F2-A18A-E6A1969B308B}"/>
          </ac:spMkLst>
        </pc:spChg>
        <pc:spChg chg="add mod">
          <ac:chgData name="Mihai Budiu" userId="3fe408b5c12bb05c" providerId="LiveId" clId="{6565CDF4-FA5C-4578-B336-6610AFCA8611}" dt="2022-02-15T18:33:20.518" v="9491" actId="1076"/>
          <ac:spMkLst>
            <pc:docMk/>
            <pc:sldMk cId="2034919935" sldId="346"/>
            <ac:spMk id="10" creationId="{97A60C65-F3A1-4C0F-96E4-8BE2F78FFE92}"/>
          </ac:spMkLst>
        </pc:spChg>
        <pc:spChg chg="add mod">
          <ac:chgData name="Mihai Budiu" userId="3fe408b5c12bb05c" providerId="LiveId" clId="{6565CDF4-FA5C-4578-B336-6610AFCA8611}" dt="2022-02-15T18:33:24.310" v="9492" actId="1076"/>
          <ac:spMkLst>
            <pc:docMk/>
            <pc:sldMk cId="2034919935" sldId="346"/>
            <ac:spMk id="11" creationId="{DC0473BA-AFAF-426E-A22A-4DCAD9AECE8B}"/>
          </ac:spMkLst>
        </pc:spChg>
        <pc:picChg chg="del">
          <ac:chgData name="Mihai Budiu" userId="3fe408b5c12bb05c" providerId="LiveId" clId="{6565CDF4-FA5C-4578-B336-6610AFCA8611}" dt="2022-02-14T19:32:54.742" v="1587" actId="478"/>
          <ac:picMkLst>
            <pc:docMk/>
            <pc:sldMk cId="2034919935" sldId="346"/>
            <ac:picMk id="4" creationId="{00000000-0000-0000-0000-000000000000}"/>
          </ac:picMkLst>
        </pc:picChg>
        <pc:picChg chg="add del mod">
          <ac:chgData name="Mihai Budiu" userId="3fe408b5c12bb05c" providerId="LiveId" clId="{6565CDF4-FA5C-4578-B336-6610AFCA8611}" dt="2022-02-15T18:33:09.332" v="9490" actId="478"/>
          <ac:picMkLst>
            <pc:docMk/>
            <pc:sldMk cId="2034919935" sldId="346"/>
            <ac:picMk id="7" creationId="{1F2986A2-4AEE-4055-99A3-A1D295C149F5}"/>
          </ac:picMkLst>
        </pc:picChg>
      </pc:sldChg>
      <pc:sldChg chg="modSp mod">
        <pc:chgData name="Mihai Budiu" userId="3fe408b5c12bb05c" providerId="LiveId" clId="{6565CDF4-FA5C-4578-B336-6610AFCA8611}" dt="2022-02-15T18:30:37.272" v="9420" actId="113"/>
        <pc:sldMkLst>
          <pc:docMk/>
          <pc:sldMk cId="2086453124" sldId="379"/>
        </pc:sldMkLst>
        <pc:spChg chg="mod">
          <ac:chgData name="Mihai Budiu" userId="3fe408b5c12bb05c" providerId="LiveId" clId="{6565CDF4-FA5C-4578-B336-6610AFCA8611}" dt="2022-02-15T18:30:37.272" v="9420" actId="113"/>
          <ac:spMkLst>
            <pc:docMk/>
            <pc:sldMk cId="2086453124" sldId="379"/>
            <ac:spMk id="3" creationId="{00000000-0000-0000-0000-000000000000}"/>
          </ac:spMkLst>
        </pc:spChg>
      </pc:sldChg>
      <pc:sldChg chg="addSp delSp modSp mod">
        <pc:chgData name="Mihai Budiu" userId="3fe408b5c12bb05c" providerId="LiveId" clId="{6565CDF4-FA5C-4578-B336-6610AFCA8611}" dt="2022-02-15T02:03:12.389" v="8369" actId="20577"/>
        <pc:sldMkLst>
          <pc:docMk/>
          <pc:sldMk cId="2463225997" sldId="390"/>
        </pc:sldMkLst>
        <pc:spChg chg="del">
          <ac:chgData name="Mihai Budiu" userId="3fe408b5c12bb05c" providerId="LiveId" clId="{6565CDF4-FA5C-4578-B336-6610AFCA8611}" dt="2022-02-12T01:14:40.237" v="745" actId="478"/>
          <ac:spMkLst>
            <pc:docMk/>
            <pc:sldMk cId="2463225997" sldId="390"/>
            <ac:spMk id="3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4:04.752" v="2451" actId="14100"/>
          <ac:spMkLst>
            <pc:docMk/>
            <pc:sldMk cId="2463225997" sldId="390"/>
            <ac:spMk id="4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4:04.752" v="2451" actId="14100"/>
          <ac:spMkLst>
            <pc:docMk/>
            <pc:sldMk cId="2463225997" sldId="390"/>
            <ac:spMk id="5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4:04.752" v="2451" actId="14100"/>
          <ac:spMkLst>
            <pc:docMk/>
            <pc:sldMk cId="2463225997" sldId="390"/>
            <ac:spMk id="6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4:20.767" v="2454" actId="1076"/>
          <ac:spMkLst>
            <pc:docMk/>
            <pc:sldMk cId="2463225997" sldId="390"/>
            <ac:spMk id="7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8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9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0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3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4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5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6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7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8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19" creationId="{00000000-0000-0000-0000-000000000000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20" creationId="{00000000-0000-0000-0000-000000000000}"/>
          </ac:spMkLst>
        </pc:spChg>
        <pc:spChg chg="add mod">
          <ac:chgData name="Mihai Budiu" userId="3fe408b5c12bb05c" providerId="LiveId" clId="{6565CDF4-FA5C-4578-B336-6610AFCA8611}" dt="2022-02-14T20:03:05.188" v="2413" actId="571"/>
          <ac:spMkLst>
            <pc:docMk/>
            <pc:sldMk cId="2463225997" sldId="390"/>
            <ac:spMk id="24" creationId="{EBDC3B2F-6B94-41DD-B1E9-580383FF7E51}"/>
          </ac:spMkLst>
        </pc:spChg>
        <pc:spChg chg="add mod">
          <ac:chgData name="Mihai Budiu" userId="3fe408b5c12bb05c" providerId="LiveId" clId="{6565CDF4-FA5C-4578-B336-6610AFCA8611}" dt="2022-02-14T20:04:46.397" v="2458" actId="207"/>
          <ac:spMkLst>
            <pc:docMk/>
            <pc:sldMk cId="2463225997" sldId="390"/>
            <ac:spMk id="25" creationId="{DAE8D414-6E88-4958-BDC6-4A63CAC54C72}"/>
          </ac:spMkLst>
        </pc:spChg>
        <pc:spChg chg="mod">
          <ac:chgData name="Mihai Budiu" userId="3fe408b5c12bb05c" providerId="LiveId" clId="{6565CDF4-FA5C-4578-B336-6610AFCA8611}" dt="2022-02-14T20:03:40.593" v="2431" actId="1076"/>
          <ac:spMkLst>
            <pc:docMk/>
            <pc:sldMk cId="2463225997" sldId="390"/>
            <ac:spMk id="26" creationId="{00000000-0000-0000-0000-000000000000}"/>
          </ac:spMkLst>
        </pc:spChg>
        <pc:spChg chg="add mod">
          <ac:chgData name="Mihai Budiu" userId="3fe408b5c12bb05c" providerId="LiveId" clId="{6565CDF4-FA5C-4578-B336-6610AFCA8611}" dt="2022-02-14T20:04:20.767" v="2454" actId="1076"/>
          <ac:spMkLst>
            <pc:docMk/>
            <pc:sldMk cId="2463225997" sldId="390"/>
            <ac:spMk id="28" creationId="{1A685D63-B2CB-41BC-9EAC-F8CBEEFB7E66}"/>
          </ac:spMkLst>
        </pc:spChg>
        <pc:spChg chg="add mod">
          <ac:chgData name="Mihai Budiu" userId="3fe408b5c12bb05c" providerId="LiveId" clId="{6565CDF4-FA5C-4578-B336-6610AFCA8611}" dt="2022-02-14T20:04:11.288" v="2452" actId="571"/>
          <ac:spMkLst>
            <pc:docMk/>
            <pc:sldMk cId="2463225997" sldId="390"/>
            <ac:spMk id="29" creationId="{FA71C848-52F0-490E-A2B2-5130F4E86FF0}"/>
          </ac:spMkLst>
        </pc:spChg>
        <pc:spChg chg="add mod">
          <ac:chgData name="Mihai Budiu" userId="3fe408b5c12bb05c" providerId="LiveId" clId="{6565CDF4-FA5C-4578-B336-6610AFCA8611}" dt="2022-02-14T20:04:16.608" v="2453" actId="571"/>
          <ac:spMkLst>
            <pc:docMk/>
            <pc:sldMk cId="2463225997" sldId="390"/>
            <ac:spMk id="30" creationId="{28583EF3-A42D-4173-9D35-20536E8989A3}"/>
          </ac:spMkLst>
        </pc:spChg>
        <pc:spChg chg="add mod">
          <ac:chgData name="Mihai Budiu" userId="3fe408b5c12bb05c" providerId="LiveId" clId="{6565CDF4-FA5C-4578-B336-6610AFCA8611}" dt="2022-02-15T02:03:02.276" v="8361" actId="1076"/>
          <ac:spMkLst>
            <pc:docMk/>
            <pc:sldMk cId="2463225997" sldId="390"/>
            <ac:spMk id="32" creationId="{DCA03B4E-B091-4AB9-B074-8C127EB4032B}"/>
          </ac:spMkLst>
        </pc:spChg>
        <pc:spChg chg="add mod">
          <ac:chgData name="Mihai Budiu" userId="3fe408b5c12bb05c" providerId="LiveId" clId="{6565CDF4-FA5C-4578-B336-6610AFCA8611}" dt="2022-02-15T02:03:12.389" v="8369" actId="20577"/>
          <ac:spMkLst>
            <pc:docMk/>
            <pc:sldMk cId="2463225997" sldId="390"/>
            <ac:spMk id="33" creationId="{FF097FB9-0FB0-45F9-AE1B-063909C0EC9D}"/>
          </ac:spMkLst>
        </pc:spChg>
        <pc:cxnChg chg="mod">
          <ac:chgData name="Mihai Budiu" userId="3fe408b5c12bb05c" providerId="LiveId" clId="{6565CDF4-FA5C-4578-B336-6610AFCA8611}" dt="2022-02-14T20:03:40.593" v="2431" actId="1076"/>
          <ac:cxnSpMkLst>
            <pc:docMk/>
            <pc:sldMk cId="2463225997" sldId="390"/>
            <ac:cxnSpMk id="22" creationId="{00000000-0000-0000-0000-000000000000}"/>
          </ac:cxnSpMkLst>
        </pc:cxnChg>
        <pc:cxnChg chg="mod">
          <ac:chgData name="Mihai Budiu" userId="3fe408b5c12bb05c" providerId="LiveId" clId="{6565CDF4-FA5C-4578-B336-6610AFCA8611}" dt="2022-02-14T20:03:40.593" v="2431" actId="1076"/>
          <ac:cxnSpMkLst>
            <pc:docMk/>
            <pc:sldMk cId="2463225997" sldId="390"/>
            <ac:cxnSpMk id="23" creationId="{00000000-0000-0000-0000-000000000000}"/>
          </ac:cxnSpMkLst>
        </pc:cxnChg>
        <pc:cxnChg chg="mod">
          <ac:chgData name="Mihai Budiu" userId="3fe408b5c12bb05c" providerId="LiveId" clId="{6565CDF4-FA5C-4578-B336-6610AFCA8611}" dt="2022-02-14T20:04:04.752" v="2451" actId="14100"/>
          <ac:cxnSpMkLst>
            <pc:docMk/>
            <pc:sldMk cId="2463225997" sldId="390"/>
            <ac:cxnSpMk id="27" creationId="{00000000-0000-0000-0000-000000000000}"/>
          </ac:cxnSpMkLst>
        </pc:cxnChg>
        <pc:cxnChg chg="add mod">
          <ac:chgData name="Mihai Budiu" userId="3fe408b5c12bb05c" providerId="LiveId" clId="{6565CDF4-FA5C-4578-B336-6610AFCA8611}" dt="2022-02-14T20:04:31.136" v="2457" actId="14100"/>
          <ac:cxnSpMkLst>
            <pc:docMk/>
            <pc:sldMk cId="2463225997" sldId="390"/>
            <ac:cxnSpMk id="31" creationId="{D39C3ABF-AFB7-4F80-B8F4-3DDD07150E6E}"/>
          </ac:cxnSpMkLst>
        </pc:cxnChg>
      </pc:sldChg>
      <pc:sldChg chg="addSp delSp modSp mod ord">
        <pc:chgData name="Mihai Budiu" userId="3fe408b5c12bb05c" providerId="LiveId" clId="{6565CDF4-FA5C-4578-B336-6610AFCA8611}" dt="2022-02-15T21:04:04.704" v="9507"/>
        <pc:sldMkLst>
          <pc:docMk/>
          <pc:sldMk cId="1902449151" sldId="391"/>
        </pc:sldMkLst>
        <pc:spChg chg="add mod">
          <ac:chgData name="Mihai Budiu" userId="3fe408b5c12bb05c" providerId="LiveId" clId="{6565CDF4-FA5C-4578-B336-6610AFCA8611}" dt="2022-02-15T18:58:05.324" v="9499" actId="403"/>
          <ac:spMkLst>
            <pc:docMk/>
            <pc:sldMk cId="1902449151" sldId="391"/>
            <ac:spMk id="16" creationId="{D8C89343-FCE8-4286-A3B7-3C4AC20199D7}"/>
          </ac:spMkLst>
        </pc:spChg>
        <pc:spChg chg="del">
          <ac:chgData name="Mihai Budiu" userId="3fe408b5c12bb05c" providerId="LiveId" clId="{6565CDF4-FA5C-4578-B336-6610AFCA8611}" dt="2022-02-12T01:19:00.643" v="768" actId="478"/>
          <ac:spMkLst>
            <pc:docMk/>
            <pc:sldMk cId="1902449151" sldId="391"/>
            <ac:spMk id="23" creationId="{00000000-0000-0000-0000-000000000000}"/>
          </ac:spMkLst>
        </pc:spChg>
        <pc:spChg chg="del">
          <ac:chgData name="Mihai Budiu" userId="3fe408b5c12bb05c" providerId="LiveId" clId="{6565CDF4-FA5C-4578-B336-6610AFCA8611}" dt="2022-02-14T19:08:18.527" v="895" actId="478"/>
          <ac:spMkLst>
            <pc:docMk/>
            <pc:sldMk cId="1902449151" sldId="391"/>
            <ac:spMk id="25" creationId="{00000000-0000-0000-0000-000000000000}"/>
          </ac:spMkLst>
        </pc:spChg>
        <pc:spChg chg="del mod">
          <ac:chgData name="Mihai Budiu" userId="3fe408b5c12bb05c" providerId="LiveId" clId="{6565CDF4-FA5C-4578-B336-6610AFCA8611}" dt="2022-02-12T01:19:04.085" v="769" actId="478"/>
          <ac:spMkLst>
            <pc:docMk/>
            <pc:sldMk cId="1902449151" sldId="391"/>
            <ac:spMk id="30" creationId="{00000000-0000-0000-0000-000000000000}"/>
          </ac:spMkLst>
        </pc:spChg>
        <pc:spChg chg="add mod">
          <ac:chgData name="Mihai Budiu" userId="3fe408b5c12bb05c" providerId="LiveId" clId="{6565CDF4-FA5C-4578-B336-6610AFCA8611}" dt="2022-02-15T18:58:05.324" v="9499" actId="403"/>
          <ac:spMkLst>
            <pc:docMk/>
            <pc:sldMk cId="1902449151" sldId="391"/>
            <ac:spMk id="49" creationId="{B96EEDF6-1EB4-4C14-8399-3F3E0DE497A5}"/>
          </ac:spMkLst>
        </pc:spChg>
        <pc:spChg chg="add mod">
          <ac:chgData name="Mihai Budiu" userId="3fe408b5c12bb05c" providerId="LiveId" clId="{6565CDF4-FA5C-4578-B336-6610AFCA8611}" dt="2022-02-15T18:58:10.838" v="9501" actId="6549"/>
          <ac:spMkLst>
            <pc:docMk/>
            <pc:sldMk cId="1902449151" sldId="391"/>
            <ac:spMk id="50" creationId="{2A51D042-CE28-4806-BDF6-A117E969BCFF}"/>
          </ac:spMkLst>
        </pc:spChg>
      </pc:sldChg>
      <pc:sldChg chg="del">
        <pc:chgData name="Mihai Budiu" userId="3fe408b5c12bb05c" providerId="LiveId" clId="{6565CDF4-FA5C-4578-B336-6610AFCA8611}" dt="2022-02-14T20:06:31.329" v="2502" actId="47"/>
        <pc:sldMkLst>
          <pc:docMk/>
          <pc:sldMk cId="2276667360" sldId="392"/>
        </pc:sldMkLst>
      </pc:sldChg>
      <pc:sldChg chg="del">
        <pc:chgData name="Mihai Budiu" userId="3fe408b5c12bb05c" providerId="LiveId" clId="{6565CDF4-FA5C-4578-B336-6610AFCA8611}" dt="2022-02-14T23:52:03.540" v="5243" actId="47"/>
        <pc:sldMkLst>
          <pc:docMk/>
          <pc:sldMk cId="738312774" sldId="393"/>
        </pc:sldMkLst>
      </pc:sldChg>
      <pc:sldChg chg="del">
        <pc:chgData name="Mihai Budiu" userId="3fe408b5c12bb05c" providerId="LiveId" clId="{6565CDF4-FA5C-4578-B336-6610AFCA8611}" dt="2022-02-15T00:13:38.397" v="6328" actId="47"/>
        <pc:sldMkLst>
          <pc:docMk/>
          <pc:sldMk cId="4147487236" sldId="394"/>
        </pc:sldMkLst>
      </pc:sldChg>
      <pc:sldChg chg="addSp delSp modSp add mod">
        <pc:chgData name="Mihai Budiu" userId="3fe408b5c12bb05c" providerId="LiveId" clId="{6565CDF4-FA5C-4578-B336-6610AFCA8611}" dt="2022-02-15T21:08:11.588" v="9552" actId="20577"/>
        <pc:sldMkLst>
          <pc:docMk/>
          <pc:sldMk cId="1144796716" sldId="412"/>
        </pc:sldMkLst>
        <pc:spChg chg="mod">
          <ac:chgData name="Mihai Budiu" userId="3fe408b5c12bb05c" providerId="LiveId" clId="{6565CDF4-FA5C-4578-B336-6610AFCA8611}" dt="2022-02-15T18:15:53.364" v="8972" actId="20577"/>
          <ac:spMkLst>
            <pc:docMk/>
            <pc:sldMk cId="1144796716" sldId="412"/>
            <ac:spMk id="3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32.370" v="8839" actId="478"/>
          <ac:spMkLst>
            <pc:docMk/>
            <pc:sldMk cId="1144796716" sldId="412"/>
            <ac:spMk id="5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34.032" v="8840" actId="478"/>
          <ac:spMkLst>
            <pc:docMk/>
            <pc:sldMk cId="1144796716" sldId="412"/>
            <ac:spMk id="6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7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8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18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19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20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3.791" v="8842" actId="478"/>
          <ac:spMkLst>
            <pc:docMk/>
            <pc:sldMk cId="1144796716" sldId="412"/>
            <ac:spMk id="21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23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24" creationId="{00000000-0000-0000-0000-000000000000}"/>
          </ac:spMkLst>
        </pc:spChg>
        <pc:spChg chg="add mod">
          <ac:chgData name="Mihai Budiu" userId="3fe408b5c12bb05c" providerId="LiveId" clId="{6565CDF4-FA5C-4578-B336-6610AFCA8611}" dt="2022-02-15T21:08:11.588" v="9552" actId="20577"/>
          <ac:spMkLst>
            <pc:docMk/>
            <pc:sldMk cId="1144796716" sldId="412"/>
            <ac:spMk id="26" creationId="{EA9616FE-FDC7-460D-AA5A-199E9C8DBADA}"/>
          </ac:spMkLst>
        </pc:spChg>
        <pc:spChg chg="add mod">
          <ac:chgData name="Mihai Budiu" userId="3fe408b5c12bb05c" providerId="LiveId" clId="{6565CDF4-FA5C-4578-B336-6610AFCA8611}" dt="2022-02-15T18:17:15.347" v="9119" actId="14100"/>
          <ac:spMkLst>
            <pc:docMk/>
            <pc:sldMk cId="1144796716" sldId="412"/>
            <ac:spMk id="27" creationId="{9F66AD92-20D6-4697-873A-B4A728E2AC78}"/>
          </ac:spMkLst>
        </pc:spChg>
        <pc:spChg chg="add mod">
          <ac:chgData name="Mihai Budiu" userId="3fe408b5c12bb05c" providerId="LiveId" clId="{6565CDF4-FA5C-4578-B336-6610AFCA8611}" dt="2022-02-15T18:12:52.770" v="8859" actId="1076"/>
          <ac:spMkLst>
            <pc:docMk/>
            <pc:sldMk cId="1144796716" sldId="412"/>
            <ac:spMk id="28" creationId="{405F8762-BF05-40BF-9755-7EB400400B5F}"/>
          </ac:spMkLst>
        </pc:spChg>
        <pc:spChg chg="add mod">
          <ac:chgData name="Mihai Budiu" userId="3fe408b5c12bb05c" providerId="LiveId" clId="{6565CDF4-FA5C-4578-B336-6610AFCA8611}" dt="2022-02-15T18:13:06.954" v="8861" actId="1076"/>
          <ac:spMkLst>
            <pc:docMk/>
            <pc:sldMk cId="1144796716" sldId="412"/>
            <ac:spMk id="29" creationId="{2F0C8416-CC88-4051-ABF2-84538AF5D787}"/>
          </ac:spMkLst>
        </pc:spChg>
        <pc:spChg chg="add mod">
          <ac:chgData name="Mihai Budiu" userId="3fe408b5c12bb05c" providerId="LiveId" clId="{6565CDF4-FA5C-4578-B336-6610AFCA8611}" dt="2022-02-15T18:13:21.272" v="8865" actId="1076"/>
          <ac:spMkLst>
            <pc:docMk/>
            <pc:sldMk cId="1144796716" sldId="412"/>
            <ac:spMk id="30" creationId="{F058F22D-D030-4DFC-A3D9-299E0E3C1D09}"/>
          </ac:spMkLst>
        </pc:spChg>
        <pc:spChg chg="add mod">
          <ac:chgData name="Mihai Budiu" userId="3fe408b5c12bb05c" providerId="LiveId" clId="{6565CDF4-FA5C-4578-B336-6610AFCA8611}" dt="2022-02-15T18:13:16.963" v="8864" actId="1076"/>
          <ac:spMkLst>
            <pc:docMk/>
            <pc:sldMk cId="1144796716" sldId="412"/>
            <ac:spMk id="31" creationId="{99EE4EA1-BD14-4105-B0B7-3CBF761D8F94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360" creationId="{00000000-0000-0000-0000-000000000000}"/>
          </ac:spMkLst>
        </pc:spChg>
        <pc:spChg chg="del">
          <ac:chgData name="Mihai Budiu" userId="3fe408b5c12bb05c" providerId="LiveId" clId="{6565CDF4-FA5C-4578-B336-6610AFCA8611}" dt="2022-02-15T18:11:40.313" v="8841" actId="478"/>
          <ac:spMkLst>
            <pc:docMk/>
            <pc:sldMk cId="1144796716" sldId="412"/>
            <ac:spMk id="361" creationId="{00000000-0000-0000-0000-000000000000}"/>
          </ac:spMkLst>
        </pc:spChg>
        <pc:graphicFrameChg chg="del">
          <ac:chgData name="Mihai Budiu" userId="3fe408b5c12bb05c" providerId="LiveId" clId="{6565CDF4-FA5C-4578-B336-6610AFCA8611}" dt="2022-02-15T18:11:40.313" v="8841" actId="478"/>
          <ac:graphicFrameMkLst>
            <pc:docMk/>
            <pc:sldMk cId="1144796716" sldId="412"/>
            <ac:graphicFrameMk id="11" creationId="{00000000-0000-0000-0000-000000000000}"/>
          </ac:graphicFrameMkLst>
        </pc:graphicFrameChg>
        <pc:cxnChg chg="del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2" creationId="{00000000-0000-0000-0000-000000000000}"/>
          </ac:cxnSpMkLst>
        </pc:cxnChg>
        <pc:cxnChg chg="del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3" creationId="{00000000-0000-0000-0000-000000000000}"/>
          </ac:cxnSpMkLst>
        </pc:cxnChg>
        <pc:cxnChg chg="del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4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5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6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17" creationId="{00000000-0000-0000-0000-000000000000}"/>
          </ac:cxnSpMkLst>
        </pc:cxnChg>
        <pc:cxnChg chg="add mod">
          <ac:chgData name="Mihai Budiu" userId="3fe408b5c12bb05c" providerId="LiveId" clId="{6565CDF4-FA5C-4578-B336-6610AFCA8611}" dt="2022-02-15T18:13:39.634" v="8868" actId="14100"/>
          <ac:cxnSpMkLst>
            <pc:docMk/>
            <pc:sldMk cId="1144796716" sldId="412"/>
            <ac:cxnSpMk id="32" creationId="{858ADA06-672A-447D-9AA7-1228AB6B79CB}"/>
          </ac:cxnSpMkLst>
        </pc:cxnChg>
        <pc:cxnChg chg="add mod">
          <ac:chgData name="Mihai Budiu" userId="3fe408b5c12bb05c" providerId="LiveId" clId="{6565CDF4-FA5C-4578-B336-6610AFCA8611}" dt="2022-02-15T21:08:11.588" v="9552" actId="20577"/>
          <ac:cxnSpMkLst>
            <pc:docMk/>
            <pc:sldMk cId="1144796716" sldId="412"/>
            <ac:cxnSpMk id="34" creationId="{4DB766E2-C983-49DC-B2FB-9360D24832EE}"/>
          </ac:cxnSpMkLst>
        </pc:cxnChg>
        <pc:cxnChg chg="add mod">
          <ac:chgData name="Mihai Budiu" userId="3fe408b5c12bb05c" providerId="LiveId" clId="{6565CDF4-FA5C-4578-B336-6610AFCA8611}" dt="2022-02-15T18:15:19.370" v="8965" actId="14100"/>
          <ac:cxnSpMkLst>
            <pc:docMk/>
            <pc:sldMk cId="1144796716" sldId="412"/>
            <ac:cxnSpMk id="35" creationId="{00A33D89-DFD7-45A8-8F9A-E128BD242371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363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364" creationId="{00000000-0000-0000-0000-000000000000}"/>
          </ac:cxnSpMkLst>
        </pc:cxnChg>
        <pc:cxnChg chg="del mod">
          <ac:chgData name="Mihai Budiu" userId="3fe408b5c12bb05c" providerId="LiveId" clId="{6565CDF4-FA5C-4578-B336-6610AFCA8611}" dt="2022-02-15T18:11:40.313" v="8841" actId="478"/>
          <ac:cxnSpMkLst>
            <pc:docMk/>
            <pc:sldMk cId="1144796716" sldId="412"/>
            <ac:cxnSpMk id="367" creationId="{00000000-0000-0000-0000-000000000000}"/>
          </ac:cxnSpMkLst>
        </pc:cxnChg>
      </pc:sldChg>
      <pc:sldChg chg="ord">
        <pc:chgData name="Mihai Budiu" userId="3fe408b5c12bb05c" providerId="LiveId" clId="{6565CDF4-FA5C-4578-B336-6610AFCA8611}" dt="2022-02-14T19:13:20.033" v="974"/>
        <pc:sldMkLst>
          <pc:docMk/>
          <pc:sldMk cId="2477474311" sldId="422"/>
        </pc:sldMkLst>
      </pc:sldChg>
      <pc:sldChg chg="addSp modSp new mod">
        <pc:chgData name="Mihai Budiu" userId="3fe408b5c12bb05c" providerId="LiveId" clId="{6565CDF4-FA5C-4578-B336-6610AFCA8611}" dt="2022-02-15T18:57:48.002" v="9497" actId="207"/>
        <pc:sldMkLst>
          <pc:docMk/>
          <pc:sldMk cId="2626708299" sldId="423"/>
        </pc:sldMkLst>
        <pc:spChg chg="mod">
          <ac:chgData name="Mihai Budiu" userId="3fe408b5c12bb05c" providerId="LiveId" clId="{6565CDF4-FA5C-4578-B336-6610AFCA8611}" dt="2022-02-14T19:28:09.885" v="1477" actId="14100"/>
          <ac:spMkLst>
            <pc:docMk/>
            <pc:sldMk cId="2626708299" sldId="423"/>
            <ac:spMk id="2" creationId="{8307E5C1-D82E-4AE6-A83E-E4DAA96BBD8F}"/>
          </ac:spMkLst>
        </pc:spChg>
        <pc:spChg chg="mod">
          <ac:chgData name="Mihai Budiu" userId="3fe408b5c12bb05c" providerId="LiveId" clId="{6565CDF4-FA5C-4578-B336-6610AFCA8611}" dt="2022-02-15T18:57:48.002" v="9497" actId="207"/>
          <ac:spMkLst>
            <pc:docMk/>
            <pc:sldMk cId="2626708299" sldId="423"/>
            <ac:spMk id="3" creationId="{2D269BE9-0D48-4D93-B345-CB2D70431FB3}"/>
          </ac:spMkLst>
        </pc:spChg>
        <pc:spChg chg="add mod">
          <ac:chgData name="Mihai Budiu" userId="3fe408b5c12bb05c" providerId="LiveId" clId="{6565CDF4-FA5C-4578-B336-6610AFCA8611}" dt="2022-02-14T20:00:31.889" v="2403" actId="14100"/>
          <ac:spMkLst>
            <pc:docMk/>
            <pc:sldMk cId="2626708299" sldId="423"/>
            <ac:spMk id="5" creationId="{465A8262-DE1A-452B-A81E-268C309F3306}"/>
          </ac:spMkLst>
        </pc:spChg>
        <pc:spChg chg="add mod">
          <ac:chgData name="Mihai Budiu" userId="3fe408b5c12bb05c" providerId="LiveId" clId="{6565CDF4-FA5C-4578-B336-6610AFCA8611}" dt="2022-02-15T02:05:07.554" v="8399" actId="20577"/>
          <ac:spMkLst>
            <pc:docMk/>
            <pc:sldMk cId="2626708299" sldId="423"/>
            <ac:spMk id="6" creationId="{C33A9EFC-C394-4BDB-B177-86EDDE520A98}"/>
          </ac:spMkLst>
        </pc:spChg>
      </pc:sldChg>
      <pc:sldChg chg="addSp modSp new del mod ord">
        <pc:chgData name="Mihai Budiu" userId="3fe408b5c12bb05c" providerId="LiveId" clId="{6565CDF4-FA5C-4578-B336-6610AFCA8611}" dt="2022-02-15T21:10:40.579" v="9603" actId="47"/>
        <pc:sldMkLst>
          <pc:docMk/>
          <pc:sldMk cId="2723801578" sldId="424"/>
        </pc:sldMkLst>
        <pc:spChg chg="mod">
          <ac:chgData name="Mihai Budiu" userId="3fe408b5c12bb05c" providerId="LiveId" clId="{6565CDF4-FA5C-4578-B336-6610AFCA8611}" dt="2022-02-14T19:22:07.462" v="1195" actId="20577"/>
          <ac:spMkLst>
            <pc:docMk/>
            <pc:sldMk cId="2723801578" sldId="424"/>
            <ac:spMk id="2" creationId="{DE55ABDE-17CB-4654-9247-CBEB5960A4B4}"/>
          </ac:spMkLst>
        </pc:spChg>
        <pc:spChg chg="mod">
          <ac:chgData name="Mihai Budiu" userId="3fe408b5c12bb05c" providerId="LiveId" clId="{6565CDF4-FA5C-4578-B336-6610AFCA8611}" dt="2022-02-15T00:32:15.579" v="6731" actId="15"/>
          <ac:spMkLst>
            <pc:docMk/>
            <pc:sldMk cId="2723801578" sldId="424"/>
            <ac:spMk id="3" creationId="{A3C344FA-D9C5-4EFF-860A-CE5BD790C4D6}"/>
          </ac:spMkLst>
        </pc:spChg>
        <pc:picChg chg="add mod">
          <ac:chgData name="Mihai Budiu" userId="3fe408b5c12bb05c" providerId="LiveId" clId="{6565CDF4-FA5C-4578-B336-6610AFCA8611}" dt="2022-02-14T19:38:10.480" v="1673" actId="1076"/>
          <ac:picMkLst>
            <pc:docMk/>
            <pc:sldMk cId="2723801578" sldId="424"/>
            <ac:picMk id="6" creationId="{79600703-172B-4FA3-8C21-18EEF2116246}"/>
          </ac:picMkLst>
        </pc:picChg>
      </pc:sldChg>
      <pc:sldChg chg="addSp delSp modSp new del mod ord">
        <pc:chgData name="Mihai Budiu" userId="3fe408b5c12bb05c" providerId="LiveId" clId="{6565CDF4-FA5C-4578-B336-6610AFCA8611}" dt="2022-02-15T21:10:41.085" v="9604" actId="47"/>
        <pc:sldMkLst>
          <pc:docMk/>
          <pc:sldMk cId="268403574" sldId="425"/>
        </pc:sldMkLst>
        <pc:spChg chg="mod">
          <ac:chgData name="Mihai Budiu" userId="3fe408b5c12bb05c" providerId="LiveId" clId="{6565CDF4-FA5C-4578-B336-6610AFCA8611}" dt="2022-02-14T19:38:01.829" v="1670" actId="20577"/>
          <ac:spMkLst>
            <pc:docMk/>
            <pc:sldMk cId="268403574" sldId="425"/>
            <ac:spMk id="2" creationId="{B1997FD1-41B3-4A4E-97F9-60AA7CD9DDD8}"/>
          </ac:spMkLst>
        </pc:spChg>
        <pc:spChg chg="mod">
          <ac:chgData name="Mihai Budiu" userId="3fe408b5c12bb05c" providerId="LiveId" clId="{6565CDF4-FA5C-4578-B336-6610AFCA8611}" dt="2022-02-15T02:01:45.515" v="8352" actId="20577"/>
          <ac:spMkLst>
            <pc:docMk/>
            <pc:sldMk cId="268403574" sldId="425"/>
            <ac:spMk id="3" creationId="{E764FC20-725D-4257-95AA-A9BF51744CAE}"/>
          </ac:spMkLst>
        </pc:spChg>
        <pc:spChg chg="add del mod">
          <ac:chgData name="Mihai Budiu" userId="3fe408b5c12bb05c" providerId="LiveId" clId="{6565CDF4-FA5C-4578-B336-6610AFCA8611}" dt="2022-02-14T19:39:20.208" v="1690" actId="478"/>
          <ac:spMkLst>
            <pc:docMk/>
            <pc:sldMk cId="268403574" sldId="425"/>
            <ac:spMk id="7" creationId="{D41FFB14-7748-4B2C-BAC6-343B360036E2}"/>
          </ac:spMkLst>
        </pc:spChg>
        <pc:picChg chg="add mod">
          <ac:chgData name="Mihai Budiu" userId="3fe408b5c12bb05c" providerId="LiveId" clId="{6565CDF4-FA5C-4578-B336-6610AFCA8611}" dt="2022-02-15T00:32:53.096" v="6753" actId="1076"/>
          <ac:picMkLst>
            <pc:docMk/>
            <pc:sldMk cId="268403574" sldId="425"/>
            <ac:picMk id="6" creationId="{62CF9B77-544C-4642-AB71-117D32E5DC39}"/>
          </ac:picMkLst>
        </pc:picChg>
      </pc:sldChg>
      <pc:sldChg chg="new del">
        <pc:chgData name="Mihai Budiu" userId="3fe408b5c12bb05c" providerId="LiveId" clId="{6565CDF4-FA5C-4578-B336-6610AFCA8611}" dt="2022-02-14T19:24:38.354" v="1374" actId="47"/>
        <pc:sldMkLst>
          <pc:docMk/>
          <pc:sldMk cId="2855094604" sldId="425"/>
        </pc:sldMkLst>
      </pc:sldChg>
      <pc:sldChg chg="addSp delSp modSp new del mod ord">
        <pc:chgData name="Mihai Budiu" userId="3fe408b5c12bb05c" providerId="LiveId" clId="{6565CDF4-FA5C-4578-B336-6610AFCA8611}" dt="2022-02-15T21:10:42.066" v="9605" actId="47"/>
        <pc:sldMkLst>
          <pc:docMk/>
          <pc:sldMk cId="199646408" sldId="426"/>
        </pc:sldMkLst>
        <pc:spChg chg="mod">
          <ac:chgData name="Mihai Budiu" userId="3fe408b5c12bb05c" providerId="LiveId" clId="{6565CDF4-FA5C-4578-B336-6610AFCA8611}" dt="2022-02-14T19:39:27.482" v="1710" actId="20577"/>
          <ac:spMkLst>
            <pc:docMk/>
            <pc:sldMk cId="199646408" sldId="426"/>
            <ac:spMk id="2" creationId="{CFD4F028-C2C2-4413-BBE1-18EF72B12DC8}"/>
          </ac:spMkLst>
        </pc:spChg>
        <pc:spChg chg="del">
          <ac:chgData name="Mihai Budiu" userId="3fe408b5c12bb05c" providerId="LiveId" clId="{6565CDF4-FA5C-4578-B336-6610AFCA8611}" dt="2022-02-14T19:39:36.334" v="1712" actId="478"/>
          <ac:spMkLst>
            <pc:docMk/>
            <pc:sldMk cId="199646408" sldId="426"/>
            <ac:spMk id="3" creationId="{4A69AF34-453C-4921-91D1-83ACE5F117AA}"/>
          </ac:spMkLst>
        </pc:spChg>
        <pc:spChg chg="add mod">
          <ac:chgData name="Mihai Budiu" userId="3fe408b5c12bb05c" providerId="LiveId" clId="{6565CDF4-FA5C-4578-B336-6610AFCA8611}" dt="2022-02-15T00:33:53.426" v="6831" actId="20577"/>
          <ac:spMkLst>
            <pc:docMk/>
            <pc:sldMk cId="199646408" sldId="426"/>
            <ac:spMk id="5" creationId="{EF715928-5CBA-4AEC-A841-6184E5CF750F}"/>
          </ac:spMkLst>
        </pc:spChg>
        <pc:spChg chg="add del mod">
          <ac:chgData name="Mihai Budiu" userId="3fe408b5c12bb05c" providerId="LiveId" clId="{6565CDF4-FA5C-4578-B336-6610AFCA8611}" dt="2022-02-14T19:42:57.431" v="1789" actId="478"/>
          <ac:spMkLst>
            <pc:docMk/>
            <pc:sldMk cId="199646408" sldId="426"/>
            <ac:spMk id="8" creationId="{534769C5-7EE9-4BD0-8B06-DD9657185D2C}"/>
          </ac:spMkLst>
        </pc:spChg>
        <pc:picChg chg="add mod">
          <ac:chgData name="Mihai Budiu" userId="3fe408b5c12bb05c" providerId="LiveId" clId="{6565CDF4-FA5C-4578-B336-6610AFCA8611}" dt="2022-02-14T19:42:54.357" v="1788" actId="14100"/>
          <ac:picMkLst>
            <pc:docMk/>
            <pc:sldMk cId="199646408" sldId="426"/>
            <ac:picMk id="7" creationId="{EAAE8520-6B2D-48EB-8500-BE0F0A2240EC}"/>
          </ac:picMkLst>
        </pc:picChg>
      </pc:sldChg>
      <pc:sldChg chg="addSp delSp modSp new del mod ord">
        <pc:chgData name="Mihai Budiu" userId="3fe408b5c12bb05c" providerId="LiveId" clId="{6565CDF4-FA5C-4578-B336-6610AFCA8611}" dt="2022-02-15T21:10:42.993" v="9606" actId="47"/>
        <pc:sldMkLst>
          <pc:docMk/>
          <pc:sldMk cId="3126917287" sldId="427"/>
        </pc:sldMkLst>
        <pc:spChg chg="mod">
          <ac:chgData name="Mihai Budiu" userId="3fe408b5c12bb05c" providerId="LiveId" clId="{6565CDF4-FA5C-4578-B336-6610AFCA8611}" dt="2022-02-14T19:50:18.053" v="2033" actId="14100"/>
          <ac:spMkLst>
            <pc:docMk/>
            <pc:sldMk cId="3126917287" sldId="427"/>
            <ac:spMk id="2" creationId="{2CDAA49E-2A35-46E8-B27D-253D1EA9528D}"/>
          </ac:spMkLst>
        </pc:spChg>
        <pc:spChg chg="mod">
          <ac:chgData name="Mihai Budiu" userId="3fe408b5c12bb05c" providerId="LiveId" clId="{6565CDF4-FA5C-4578-B336-6610AFCA8611}" dt="2022-02-15T02:02:24.853" v="8359" actId="5793"/>
          <ac:spMkLst>
            <pc:docMk/>
            <pc:sldMk cId="3126917287" sldId="427"/>
            <ac:spMk id="3" creationId="{F66BDA12-FFCE-49F1-8868-2BC9839313F9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5" creationId="{EAFFC103-CD52-4531-B409-E7E9218B3C4F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6" creationId="{80171B2D-349E-4603-8B15-1DCEFC9C5BCA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7" creationId="{DCC75CE6-7E78-48A2-96E2-90BEAEE168EF}"/>
          </ac:spMkLst>
        </pc:spChg>
        <pc:spChg chg="add mod">
          <ac:chgData name="Mihai Budiu" userId="3fe408b5c12bb05c" providerId="LiveId" clId="{6565CDF4-FA5C-4578-B336-6610AFCA8611}" dt="2022-02-15T00:35:28.128" v="6834" actId="1076"/>
          <ac:spMkLst>
            <pc:docMk/>
            <pc:sldMk cId="3126917287" sldId="427"/>
            <ac:spMk id="8" creationId="{5E77039E-F917-4348-AC68-08869CC65BB8}"/>
          </ac:spMkLst>
        </pc:spChg>
        <pc:spChg chg="add del mod">
          <ac:chgData name="Mihai Budiu" userId="3fe408b5c12bb05c" providerId="LiveId" clId="{6565CDF4-FA5C-4578-B336-6610AFCA8611}" dt="2022-02-14T19:48:06.733" v="1962" actId="478"/>
          <ac:spMkLst>
            <pc:docMk/>
            <pc:sldMk cId="3126917287" sldId="427"/>
            <ac:spMk id="9" creationId="{C4CFAB37-66BD-4A20-8141-EE0E365E1059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10" creationId="{6BC0224D-E910-4F5E-B01F-917F5F3BD401}"/>
          </ac:spMkLst>
        </pc:spChg>
        <pc:spChg chg="add mod">
          <ac:chgData name="Mihai Budiu" userId="3fe408b5c12bb05c" providerId="LiveId" clId="{6565CDF4-FA5C-4578-B336-6610AFCA8611}" dt="2022-02-15T00:35:32.756" v="6835" actId="1076"/>
          <ac:spMkLst>
            <pc:docMk/>
            <pc:sldMk cId="3126917287" sldId="427"/>
            <ac:spMk id="11" creationId="{B9EC1C6A-60E8-4E1C-BAC0-A5809A6BB491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12" creationId="{2EB878C4-6C89-4E61-A87F-C8D7A3576E98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13" creationId="{59395EE6-F326-41C2-B726-597EAC2807A9}"/>
          </ac:spMkLst>
        </pc:spChg>
        <pc:spChg chg="add mod">
          <ac:chgData name="Mihai Budiu" userId="3fe408b5c12bb05c" providerId="LiveId" clId="{6565CDF4-FA5C-4578-B336-6610AFCA8611}" dt="2022-02-15T00:35:23.032" v="6833" actId="403"/>
          <ac:spMkLst>
            <pc:docMk/>
            <pc:sldMk cId="3126917287" sldId="427"/>
            <ac:spMk id="14" creationId="{7E8922AF-CBD8-4D56-A637-DEC79E60942C}"/>
          </ac:spMkLst>
        </pc:spChg>
      </pc:sldChg>
      <pc:sldChg chg="addSp delSp modSp new del mod ord">
        <pc:chgData name="Mihai Budiu" userId="3fe408b5c12bb05c" providerId="LiveId" clId="{6565CDF4-FA5C-4578-B336-6610AFCA8611}" dt="2022-02-15T21:10:13.596" v="9595" actId="47"/>
        <pc:sldMkLst>
          <pc:docMk/>
          <pc:sldMk cId="287541855" sldId="428"/>
        </pc:sldMkLst>
        <pc:spChg chg="mod">
          <ac:chgData name="Mihai Budiu" userId="3fe408b5c12bb05c" providerId="LiveId" clId="{6565CDF4-FA5C-4578-B336-6610AFCA8611}" dt="2022-02-14T19:54:06.519" v="2214" actId="1076"/>
          <ac:spMkLst>
            <pc:docMk/>
            <pc:sldMk cId="287541855" sldId="428"/>
            <ac:spMk id="2" creationId="{DF250F22-5FC0-4E20-8AA4-269AE1101BCE}"/>
          </ac:spMkLst>
        </pc:spChg>
        <pc:spChg chg="mod">
          <ac:chgData name="Mihai Budiu" userId="3fe408b5c12bb05c" providerId="LiveId" clId="{6565CDF4-FA5C-4578-B336-6610AFCA8611}" dt="2022-02-14T20:07:38.438" v="2512" actId="27636"/>
          <ac:spMkLst>
            <pc:docMk/>
            <pc:sldMk cId="287541855" sldId="428"/>
            <ac:spMk id="3" creationId="{4CBD8F37-9A00-48FD-B457-BE201D3C2A52}"/>
          </ac:spMkLst>
        </pc:spChg>
        <pc:spChg chg="add del mod">
          <ac:chgData name="Mihai Budiu" userId="3fe408b5c12bb05c" providerId="LiveId" clId="{6565CDF4-FA5C-4578-B336-6610AFCA8611}" dt="2022-02-14T19:59:08.111" v="2365" actId="478"/>
          <ac:spMkLst>
            <pc:docMk/>
            <pc:sldMk cId="287541855" sldId="428"/>
            <ac:spMk id="7" creationId="{E8578F5D-CB81-4CDC-A404-4CA5BF66E043}"/>
          </ac:spMkLst>
        </pc:spChg>
        <pc:picChg chg="add mod">
          <ac:chgData name="Mihai Budiu" userId="3fe408b5c12bb05c" providerId="LiveId" clId="{6565CDF4-FA5C-4578-B336-6610AFCA8611}" dt="2022-02-14T19:59:12.966" v="2367" actId="1076"/>
          <ac:picMkLst>
            <pc:docMk/>
            <pc:sldMk cId="287541855" sldId="428"/>
            <ac:picMk id="6" creationId="{DB144198-2ECD-4BD7-ADFE-B09DA21E5522}"/>
          </ac:picMkLst>
        </pc:picChg>
      </pc:sldChg>
      <pc:sldChg chg="modSp new del mod">
        <pc:chgData name="Mihai Budiu" userId="3fe408b5c12bb05c" providerId="LiveId" clId="{6565CDF4-FA5C-4578-B336-6610AFCA8611}" dt="2022-02-14T19:52:17.522" v="2189" actId="47"/>
        <pc:sldMkLst>
          <pc:docMk/>
          <pc:sldMk cId="1419700854" sldId="428"/>
        </pc:sldMkLst>
        <pc:spChg chg="mod">
          <ac:chgData name="Mihai Budiu" userId="3fe408b5c12bb05c" providerId="LiveId" clId="{6565CDF4-FA5C-4578-B336-6610AFCA8611}" dt="2022-02-14T19:52:14.296" v="2188" actId="20577"/>
          <ac:spMkLst>
            <pc:docMk/>
            <pc:sldMk cId="1419700854" sldId="428"/>
            <ac:spMk id="2" creationId="{0F9F3418-C8EC-4D3B-BAF2-211B1B4563D0}"/>
          </ac:spMkLst>
        </pc:spChg>
      </pc:sldChg>
      <pc:sldChg chg="addSp delSp modSp new mod modClrScheme chgLayout">
        <pc:chgData name="Mihai Budiu" userId="3fe408b5c12bb05c" providerId="LiveId" clId="{6565CDF4-FA5C-4578-B336-6610AFCA8611}" dt="2022-02-14T21:24:27.069" v="2771" actId="14100"/>
        <pc:sldMkLst>
          <pc:docMk/>
          <pc:sldMk cId="186476699" sldId="429"/>
        </pc:sldMkLst>
        <pc:spChg chg="del mod ord">
          <ac:chgData name="Mihai Budiu" userId="3fe408b5c12bb05c" providerId="LiveId" clId="{6565CDF4-FA5C-4578-B336-6610AFCA8611}" dt="2022-02-14T21:24:14.247" v="2757" actId="700"/>
          <ac:spMkLst>
            <pc:docMk/>
            <pc:sldMk cId="186476699" sldId="429"/>
            <ac:spMk id="2" creationId="{E042145D-DE65-4FCF-A72A-C8640AD78AAC}"/>
          </ac:spMkLst>
        </pc:spChg>
        <pc:spChg chg="del mod ord">
          <ac:chgData name="Mihai Budiu" userId="3fe408b5c12bb05c" providerId="LiveId" clId="{6565CDF4-FA5C-4578-B336-6610AFCA8611}" dt="2022-02-14T21:24:14.247" v="2757" actId="700"/>
          <ac:spMkLst>
            <pc:docMk/>
            <pc:sldMk cId="186476699" sldId="429"/>
            <ac:spMk id="3" creationId="{9C75C48C-CED8-473A-A8DC-819C1FE134E1}"/>
          </ac:spMkLst>
        </pc:spChg>
        <pc:spChg chg="mod ord">
          <ac:chgData name="Mihai Budiu" userId="3fe408b5c12bb05c" providerId="LiveId" clId="{6565CDF4-FA5C-4578-B336-6610AFCA8611}" dt="2022-02-14T21:24:14.247" v="2757" actId="700"/>
          <ac:spMkLst>
            <pc:docMk/>
            <pc:sldMk cId="186476699" sldId="429"/>
            <ac:spMk id="4" creationId="{EC2EA74D-64B8-4B35-B4D0-6E1907A55000}"/>
          </ac:spMkLst>
        </pc:spChg>
        <pc:spChg chg="add mod ord">
          <ac:chgData name="Mihai Budiu" userId="3fe408b5c12bb05c" providerId="LiveId" clId="{6565CDF4-FA5C-4578-B336-6610AFCA8611}" dt="2022-02-14T21:24:17.446" v="2767" actId="20577"/>
          <ac:spMkLst>
            <pc:docMk/>
            <pc:sldMk cId="186476699" sldId="429"/>
            <ac:spMk id="5" creationId="{79541BEA-3B8D-42F0-AEB4-E919FE71BE44}"/>
          </ac:spMkLst>
        </pc:spChg>
        <pc:spChg chg="add mod ord">
          <ac:chgData name="Mihai Budiu" userId="3fe408b5c12bb05c" providerId="LiveId" clId="{6565CDF4-FA5C-4578-B336-6610AFCA8611}" dt="2022-02-14T21:24:14.247" v="2757" actId="700"/>
          <ac:spMkLst>
            <pc:docMk/>
            <pc:sldMk cId="186476699" sldId="429"/>
            <ac:spMk id="6" creationId="{6D1B86C2-A0E5-47B7-87C5-06095B390802}"/>
          </ac:spMkLst>
        </pc:spChg>
        <pc:picChg chg="add mod">
          <ac:chgData name="Mihai Budiu" userId="3fe408b5c12bb05c" providerId="LiveId" clId="{6565CDF4-FA5C-4578-B336-6610AFCA8611}" dt="2022-02-14T21:24:27.069" v="2771" actId="14100"/>
          <ac:picMkLst>
            <pc:docMk/>
            <pc:sldMk cId="186476699" sldId="429"/>
            <ac:picMk id="7" creationId="{F7905A52-537A-44B9-A3DE-DF7D1FC43925}"/>
          </ac:picMkLst>
        </pc:picChg>
      </pc:sldChg>
      <pc:sldChg chg="addSp delSp modSp new mod modAnim">
        <pc:chgData name="Mihai Budiu" userId="3fe408b5c12bb05c" providerId="LiveId" clId="{6565CDF4-FA5C-4578-B336-6610AFCA8611}" dt="2022-02-15T21:06:41.582" v="9551" actId="20577"/>
        <pc:sldMkLst>
          <pc:docMk/>
          <pc:sldMk cId="3617607274" sldId="430"/>
        </pc:sldMkLst>
        <pc:spChg chg="mod">
          <ac:chgData name="Mihai Budiu" userId="3fe408b5c12bb05c" providerId="LiveId" clId="{6565CDF4-FA5C-4578-B336-6610AFCA8611}" dt="2022-02-14T21:35:51.456" v="3192" actId="20577"/>
          <ac:spMkLst>
            <pc:docMk/>
            <pc:sldMk cId="3617607274" sldId="430"/>
            <ac:spMk id="2" creationId="{95BB0E55-A975-462F-A0CD-40C5B3722732}"/>
          </ac:spMkLst>
        </pc:spChg>
        <pc:spChg chg="mod">
          <ac:chgData name="Mihai Budiu" userId="3fe408b5c12bb05c" providerId="LiveId" clId="{6565CDF4-FA5C-4578-B336-6610AFCA8611}" dt="2022-02-15T21:06:41.582" v="9551" actId="20577"/>
          <ac:spMkLst>
            <pc:docMk/>
            <pc:sldMk cId="3617607274" sldId="430"/>
            <ac:spMk id="3" creationId="{4EC8E2EF-5E68-457E-A8ED-A28EBE3DA001}"/>
          </ac:spMkLst>
        </pc:spChg>
        <pc:spChg chg="add mod">
          <ac:chgData name="Mihai Budiu" userId="3fe408b5c12bb05c" providerId="LiveId" clId="{6565CDF4-FA5C-4578-B336-6610AFCA8611}" dt="2022-02-14T21:53:33.551" v="3606" actId="1038"/>
          <ac:spMkLst>
            <pc:docMk/>
            <pc:sldMk cId="3617607274" sldId="430"/>
            <ac:spMk id="5" creationId="{CCE9C872-441A-4E28-8DE5-D298E435A658}"/>
          </ac:spMkLst>
        </pc:spChg>
        <pc:spChg chg="add mod">
          <ac:chgData name="Mihai Budiu" userId="3fe408b5c12bb05c" providerId="LiveId" clId="{6565CDF4-FA5C-4578-B336-6610AFCA8611}" dt="2022-02-15T21:06:17.835" v="9545" actId="1076"/>
          <ac:spMkLst>
            <pc:docMk/>
            <pc:sldMk cId="3617607274" sldId="430"/>
            <ac:spMk id="6" creationId="{8E6547BB-1E68-4BE2-8FC1-30B77A41076F}"/>
          </ac:spMkLst>
        </pc:spChg>
        <pc:spChg chg="add mod">
          <ac:chgData name="Mihai Budiu" userId="3fe408b5c12bb05c" providerId="LiveId" clId="{6565CDF4-FA5C-4578-B336-6610AFCA8611}" dt="2022-02-15T21:06:07.635" v="9523" actId="1076"/>
          <ac:spMkLst>
            <pc:docMk/>
            <pc:sldMk cId="3617607274" sldId="430"/>
            <ac:spMk id="7" creationId="{1648A283-1815-4833-913F-9B103F819291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8" creationId="{D9489EF4-1A0A-47F2-B484-1F14C200675E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9" creationId="{1F357127-A5EF-47CE-9BC7-AD1766CBE95A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0" creationId="{8D14A20E-1057-4BA3-A509-B2B43CA0E41B}"/>
          </ac:spMkLst>
        </pc:spChg>
        <pc:spChg chg="add del mod">
          <ac:chgData name="Mihai Budiu" userId="3fe408b5c12bb05c" providerId="LiveId" clId="{6565CDF4-FA5C-4578-B336-6610AFCA8611}" dt="2022-02-14T21:48:16.990" v="3456" actId="478"/>
          <ac:spMkLst>
            <pc:docMk/>
            <pc:sldMk cId="3617607274" sldId="430"/>
            <ac:spMk id="11" creationId="{187FF7A6-6FB2-4486-824A-BB03C83554A5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2" creationId="{0E516354-23FB-45FA-AE1F-62DB9DC2EEC1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3" creationId="{F5290DC8-4080-4B84-90B4-3ED8A6371D7E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4" creationId="{02E25EE7-BE03-4351-839E-70E7E28C151C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5" creationId="{06A64129-D607-41F8-A6BE-4A3DC20AAFDC}"/>
          </ac:spMkLst>
        </pc:spChg>
        <pc:spChg chg="add mod">
          <ac:chgData name="Mihai Budiu" userId="3fe408b5c12bb05c" providerId="LiveId" clId="{6565CDF4-FA5C-4578-B336-6610AFCA8611}" dt="2022-02-14T21:48:30.384" v="3459" actId="571"/>
          <ac:spMkLst>
            <pc:docMk/>
            <pc:sldMk cId="3617607274" sldId="430"/>
            <ac:spMk id="16" creationId="{B050ADC1-B8D1-4D75-B8C3-BD177085E8F5}"/>
          </ac:spMkLst>
        </pc:spChg>
        <pc:spChg chg="add mod">
          <ac:chgData name="Mihai Budiu" userId="3fe408b5c12bb05c" providerId="LiveId" clId="{6565CDF4-FA5C-4578-B336-6610AFCA8611}" dt="2022-02-14T21:48:30.384" v="3459" actId="571"/>
          <ac:spMkLst>
            <pc:docMk/>
            <pc:sldMk cId="3617607274" sldId="430"/>
            <ac:spMk id="17" creationId="{20331CC9-6AF3-413D-AF7D-ED010C89C1CA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18" creationId="{9F84CCB8-2781-4FBF-A7EC-7AEF6815847B}"/>
          </ac:spMkLst>
        </pc:spChg>
        <pc:spChg chg="add mod">
          <ac:chgData name="Mihai Budiu" userId="3fe408b5c12bb05c" providerId="LiveId" clId="{6565CDF4-FA5C-4578-B336-6610AFCA8611}" dt="2022-02-14T23:34:17.616" v="4394" actId="207"/>
          <ac:spMkLst>
            <pc:docMk/>
            <pc:sldMk cId="3617607274" sldId="430"/>
            <ac:spMk id="24" creationId="{7F272FCC-6880-4412-A889-14E2D92FED10}"/>
          </ac:spMkLst>
        </pc:spChg>
        <pc:spChg chg="add del mod">
          <ac:chgData name="Mihai Budiu" userId="3fe408b5c12bb05c" providerId="LiveId" clId="{6565CDF4-FA5C-4578-B336-6610AFCA8611}" dt="2022-02-14T21:49:17.810" v="3480"/>
          <ac:spMkLst>
            <pc:docMk/>
            <pc:sldMk cId="3617607274" sldId="430"/>
            <ac:spMk id="26" creationId="{618440CF-D971-493E-B652-94427A63B0D5}"/>
          </ac:spMkLst>
        </pc:spChg>
        <pc:spChg chg="add mod">
          <ac:chgData name="Mihai Budiu" userId="3fe408b5c12bb05c" providerId="LiveId" clId="{6565CDF4-FA5C-4578-B336-6610AFCA8611}" dt="2022-02-15T21:06:05.643" v="9522" actId="571"/>
          <ac:spMkLst>
            <pc:docMk/>
            <pc:sldMk cId="3617607274" sldId="430"/>
            <ac:spMk id="41" creationId="{1FEF6B22-027D-4AB4-BF92-D569EBAB065F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53" creationId="{EA0DE0D6-F7B6-4825-9FC8-656590652F0A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61" creationId="{A088644C-1690-44FC-BA5A-C68CDD220A6D}"/>
          </ac:spMkLst>
        </pc:spChg>
        <pc:spChg chg="add mod">
          <ac:chgData name="Mihai Budiu" userId="3fe408b5c12bb05c" providerId="LiveId" clId="{6565CDF4-FA5C-4578-B336-6610AFCA8611}" dt="2022-02-15T21:05:50.236" v="9519" actId="1076"/>
          <ac:spMkLst>
            <pc:docMk/>
            <pc:sldMk cId="3617607274" sldId="430"/>
            <ac:spMk id="62" creationId="{C2988978-7C0F-48F2-9B49-206FFFD183B4}"/>
          </ac:spMkLst>
        </pc:spChg>
        <pc:cxnChg chg="add mod">
          <ac:chgData name="Mihai Budiu" userId="3fe408b5c12bb05c" providerId="LiveId" clId="{6565CDF4-FA5C-4578-B336-6610AFCA8611}" dt="2022-02-15T21:06:20.681" v="9546" actId="14100"/>
          <ac:cxnSpMkLst>
            <pc:docMk/>
            <pc:sldMk cId="3617607274" sldId="430"/>
            <ac:cxnSpMk id="20" creationId="{6CC8E25A-C560-48ED-9E0D-FE4CFE5EBCBB}"/>
          </ac:cxnSpMkLst>
        </pc:cxnChg>
        <pc:cxnChg chg="add mod">
          <ac:chgData name="Mihai Budiu" userId="3fe408b5c12bb05c" providerId="LiveId" clId="{6565CDF4-FA5C-4578-B336-6610AFCA8611}" dt="2022-02-15T21:06:07.635" v="9523" actId="1076"/>
          <ac:cxnSpMkLst>
            <pc:docMk/>
            <pc:sldMk cId="3617607274" sldId="430"/>
            <ac:cxnSpMk id="21" creationId="{723A0BB4-6615-4BAE-925F-BB6256ABDE70}"/>
          </ac:cxnSpMkLst>
        </pc:cxnChg>
        <pc:cxnChg chg="add del mod">
          <ac:chgData name="Mihai Budiu" userId="3fe408b5c12bb05c" providerId="LiveId" clId="{6565CDF4-FA5C-4578-B336-6610AFCA8611}" dt="2022-02-14T21:49:17.810" v="3480"/>
          <ac:cxnSpMkLst>
            <pc:docMk/>
            <pc:sldMk cId="3617607274" sldId="430"/>
            <ac:cxnSpMk id="25" creationId="{6947DB4A-139A-4595-82B0-F1ABD97CBF0B}"/>
          </ac:cxnSpMkLst>
        </pc:cxnChg>
        <pc:cxnChg chg="add mod">
          <ac:chgData name="Mihai Budiu" userId="3fe408b5c12bb05c" providerId="LiveId" clId="{6565CDF4-FA5C-4578-B336-6610AFCA8611}" dt="2022-02-15T21:06:17.835" v="9545" actId="1076"/>
          <ac:cxnSpMkLst>
            <pc:docMk/>
            <pc:sldMk cId="3617607274" sldId="430"/>
            <ac:cxnSpMk id="27" creationId="{2DA286C8-1686-4A35-BA6A-51A9C19360BE}"/>
          </ac:cxnSpMkLst>
        </pc:cxnChg>
        <pc:cxnChg chg="add mod">
          <ac:chgData name="Mihai Budiu" userId="3fe408b5c12bb05c" providerId="LiveId" clId="{6565CDF4-FA5C-4578-B336-6610AFCA8611}" dt="2022-02-15T21:06:17.835" v="9545" actId="1076"/>
          <ac:cxnSpMkLst>
            <pc:docMk/>
            <pc:sldMk cId="3617607274" sldId="430"/>
            <ac:cxnSpMk id="28" creationId="{D2AFAB08-CF17-4477-A022-3A271BDED099}"/>
          </ac:cxnSpMkLst>
        </pc:cxnChg>
        <pc:cxnChg chg="add mod">
          <ac:chgData name="Mihai Budiu" userId="3fe408b5c12bb05c" providerId="LiveId" clId="{6565CDF4-FA5C-4578-B336-6610AFCA8611}" dt="2022-02-15T21:06:17.835" v="9545" actId="1076"/>
          <ac:cxnSpMkLst>
            <pc:docMk/>
            <pc:sldMk cId="3617607274" sldId="430"/>
            <ac:cxnSpMk id="29" creationId="{0DCE455D-73FF-49B2-A65B-5A90633FB0AC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30" creationId="{F3C05938-AA40-4E0B-A653-81735B351990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31" creationId="{74E3BC13-D790-44FA-91AE-7AFD7C22F16E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32" creationId="{7CAFB29D-180B-4327-9955-CD6668CB7F83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33" creationId="{8BB7306D-5F85-4B3E-A4DD-7E61DDC1631B}"/>
          </ac:cxnSpMkLst>
        </pc:cxnChg>
        <pc:cxnChg chg="add mod">
          <ac:chgData name="Mihai Budiu" userId="3fe408b5c12bb05c" providerId="LiveId" clId="{6565CDF4-FA5C-4578-B336-6610AFCA8611}" dt="2022-02-15T21:06:07.635" v="9523" actId="1076"/>
          <ac:cxnSpMkLst>
            <pc:docMk/>
            <pc:sldMk cId="3617607274" sldId="430"/>
            <ac:cxnSpMk id="34" creationId="{EEE1FC36-D722-4CAA-8288-61846E5AC504}"/>
          </ac:cxnSpMkLst>
        </pc:cxnChg>
        <pc:cxnChg chg="add mod">
          <ac:chgData name="Mihai Budiu" userId="3fe408b5c12bb05c" providerId="LiveId" clId="{6565CDF4-FA5C-4578-B336-6610AFCA8611}" dt="2022-02-15T21:06:26.262" v="9549" actId="14100"/>
          <ac:cxnSpMkLst>
            <pc:docMk/>
            <pc:sldMk cId="3617607274" sldId="430"/>
            <ac:cxnSpMk id="49" creationId="{084274E0-4BB6-45F3-9EA2-E120CF396DF2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54" creationId="{D5FAFF47-8315-48D8-9594-E10206AF3377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55" creationId="{BFE56D03-3FC8-46B3-A2E7-6FA8203B5979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56" creationId="{00A7076A-07F2-4DF4-B3E6-C2EBD01E4A66}"/>
          </ac:cxnSpMkLst>
        </pc:cxnChg>
        <pc:cxnChg chg="add mod">
          <ac:chgData name="Mihai Budiu" userId="3fe408b5c12bb05c" providerId="LiveId" clId="{6565CDF4-FA5C-4578-B336-6610AFCA8611}" dt="2022-02-15T21:05:50.236" v="9519" actId="1076"/>
          <ac:cxnSpMkLst>
            <pc:docMk/>
            <pc:sldMk cId="3617607274" sldId="430"/>
            <ac:cxnSpMk id="68" creationId="{62F5704E-4930-4018-85CE-5C1927836101}"/>
          </ac:cxnSpMkLst>
        </pc:cxnChg>
      </pc:sldChg>
      <pc:sldChg chg="addSp modSp new mod">
        <pc:chgData name="Mihai Budiu" userId="3fe408b5c12bb05c" providerId="LiveId" clId="{6565CDF4-FA5C-4578-B336-6610AFCA8611}" dt="2022-02-15T01:29:49.686" v="6999" actId="20577"/>
        <pc:sldMkLst>
          <pc:docMk/>
          <pc:sldMk cId="519347428" sldId="431"/>
        </pc:sldMkLst>
        <pc:spChg chg="mod">
          <ac:chgData name="Mihai Budiu" userId="3fe408b5c12bb05c" providerId="LiveId" clId="{6565CDF4-FA5C-4578-B336-6610AFCA8611}" dt="2022-02-14T21:54:40.980" v="3688" actId="20577"/>
          <ac:spMkLst>
            <pc:docMk/>
            <pc:sldMk cId="519347428" sldId="431"/>
            <ac:spMk id="2" creationId="{9B2FE1F0-50EC-4A85-B4D1-8FC2630D5D0D}"/>
          </ac:spMkLst>
        </pc:spChg>
        <pc:spChg chg="mod">
          <ac:chgData name="Mihai Budiu" userId="3fe408b5c12bb05c" providerId="LiveId" clId="{6565CDF4-FA5C-4578-B336-6610AFCA8611}" dt="2022-02-15T01:29:49.686" v="6999" actId="20577"/>
          <ac:spMkLst>
            <pc:docMk/>
            <pc:sldMk cId="519347428" sldId="431"/>
            <ac:spMk id="3" creationId="{39BF7D56-7E5A-4394-96B4-3147DE347C59}"/>
          </ac:spMkLst>
        </pc:spChg>
        <pc:spChg chg="add mod">
          <ac:chgData name="Mihai Budiu" userId="3fe408b5c12bb05c" providerId="LiveId" clId="{6565CDF4-FA5C-4578-B336-6610AFCA8611}" dt="2022-02-14T23:47:18.965" v="5091" actId="1076"/>
          <ac:spMkLst>
            <pc:docMk/>
            <pc:sldMk cId="519347428" sldId="431"/>
            <ac:spMk id="5" creationId="{E5898CC6-A8A0-4F65-A9CB-49343CD68C57}"/>
          </ac:spMkLst>
        </pc:spChg>
        <pc:spChg chg="add mod">
          <ac:chgData name="Mihai Budiu" userId="3fe408b5c12bb05c" providerId="LiveId" clId="{6565CDF4-FA5C-4578-B336-6610AFCA8611}" dt="2022-02-14T23:47:18.965" v="5091" actId="1076"/>
          <ac:spMkLst>
            <pc:docMk/>
            <pc:sldMk cId="519347428" sldId="431"/>
            <ac:spMk id="6" creationId="{435F5896-EAE2-4D7E-B3B1-CFE3AE42CE52}"/>
          </ac:spMkLst>
        </pc:spChg>
        <pc:spChg chg="add mod">
          <ac:chgData name="Mihai Budiu" userId="3fe408b5c12bb05c" providerId="LiveId" clId="{6565CDF4-FA5C-4578-B336-6610AFCA8611}" dt="2022-02-14T23:47:18.965" v="5091" actId="1076"/>
          <ac:spMkLst>
            <pc:docMk/>
            <pc:sldMk cId="519347428" sldId="431"/>
            <ac:spMk id="7" creationId="{69DFB0D9-E62C-4C86-A480-3B1379D7FBFA}"/>
          </ac:spMkLst>
        </pc:spChg>
        <pc:spChg chg="add mod">
          <ac:chgData name="Mihai Budiu" userId="3fe408b5c12bb05c" providerId="LiveId" clId="{6565CDF4-FA5C-4578-B336-6610AFCA8611}" dt="2022-02-14T23:47:18.965" v="5091" actId="1076"/>
          <ac:spMkLst>
            <pc:docMk/>
            <pc:sldMk cId="519347428" sldId="431"/>
            <ac:spMk id="8" creationId="{D2C066E2-F2B4-49C7-A141-AF4414F72902}"/>
          </ac:spMkLst>
        </pc:spChg>
        <pc:spChg chg="add mod">
          <ac:chgData name="Mihai Budiu" userId="3fe408b5c12bb05c" providerId="LiveId" clId="{6565CDF4-FA5C-4578-B336-6610AFCA8611}" dt="2022-02-14T23:47:18.965" v="5091" actId="1076"/>
          <ac:spMkLst>
            <pc:docMk/>
            <pc:sldMk cId="519347428" sldId="431"/>
            <ac:spMk id="9" creationId="{BF9EFFC7-3216-4340-A4BB-8521AD94ECB0}"/>
          </ac:spMkLst>
        </pc:spChg>
      </pc:sldChg>
      <pc:sldChg chg="addSp delSp modSp new mod">
        <pc:chgData name="Mihai Budiu" userId="3fe408b5c12bb05c" providerId="LiveId" clId="{6565CDF4-FA5C-4578-B336-6610AFCA8611}" dt="2022-02-14T23:27:26.855" v="4263" actId="113"/>
        <pc:sldMkLst>
          <pc:docMk/>
          <pc:sldMk cId="1320466932" sldId="432"/>
        </pc:sldMkLst>
        <pc:spChg chg="mod">
          <ac:chgData name="Mihai Budiu" userId="3fe408b5c12bb05c" providerId="LiveId" clId="{6565CDF4-FA5C-4578-B336-6610AFCA8611}" dt="2022-02-14T21:58:22.003" v="4005" actId="20577"/>
          <ac:spMkLst>
            <pc:docMk/>
            <pc:sldMk cId="1320466932" sldId="432"/>
            <ac:spMk id="2" creationId="{9026CEAB-E0C3-42B1-BC14-BB14ECFAFB2B}"/>
          </ac:spMkLst>
        </pc:spChg>
        <pc:spChg chg="mod">
          <ac:chgData name="Mihai Budiu" userId="3fe408b5c12bb05c" providerId="LiveId" clId="{6565CDF4-FA5C-4578-B336-6610AFCA8611}" dt="2022-02-14T23:27:26.855" v="4263" actId="113"/>
          <ac:spMkLst>
            <pc:docMk/>
            <pc:sldMk cId="1320466932" sldId="432"/>
            <ac:spMk id="3" creationId="{8A8DFD31-69C1-4E21-B88A-76E402278473}"/>
          </ac:spMkLst>
        </pc:spChg>
        <pc:spChg chg="add mod">
          <ac:chgData name="Mihai Budiu" userId="3fe408b5c12bb05c" providerId="LiveId" clId="{6565CDF4-FA5C-4578-B336-6610AFCA8611}" dt="2022-02-14T23:23:45.590" v="4167" actId="113"/>
          <ac:spMkLst>
            <pc:docMk/>
            <pc:sldMk cId="1320466932" sldId="432"/>
            <ac:spMk id="5" creationId="{4376DE03-F039-4135-8CAB-576DC489CCB4}"/>
          </ac:spMkLst>
        </pc:spChg>
        <pc:spChg chg="add mod">
          <ac:chgData name="Mihai Budiu" userId="3fe408b5c12bb05c" providerId="LiveId" clId="{6565CDF4-FA5C-4578-B336-6610AFCA8611}" dt="2022-02-14T23:22:25.636" v="4117" actId="14100"/>
          <ac:spMkLst>
            <pc:docMk/>
            <pc:sldMk cId="1320466932" sldId="432"/>
            <ac:spMk id="6" creationId="{50FCDA21-0627-4B95-9E24-CC9D2BBD781A}"/>
          </ac:spMkLst>
        </pc:spChg>
        <pc:spChg chg="add mod">
          <ac:chgData name="Mihai Budiu" userId="3fe408b5c12bb05c" providerId="LiveId" clId="{6565CDF4-FA5C-4578-B336-6610AFCA8611}" dt="2022-02-14T23:22:52.967" v="4146" actId="1076"/>
          <ac:spMkLst>
            <pc:docMk/>
            <pc:sldMk cId="1320466932" sldId="432"/>
            <ac:spMk id="7" creationId="{24D62DC1-FE38-4608-9BA3-F5DD7332F5E4}"/>
          </ac:spMkLst>
        </pc:spChg>
        <pc:spChg chg="add mod">
          <ac:chgData name="Mihai Budiu" userId="3fe408b5c12bb05c" providerId="LiveId" clId="{6565CDF4-FA5C-4578-B336-6610AFCA8611}" dt="2022-02-14T23:22:52.967" v="4146" actId="1076"/>
          <ac:spMkLst>
            <pc:docMk/>
            <pc:sldMk cId="1320466932" sldId="432"/>
            <ac:spMk id="8" creationId="{A0EC0ACD-5C68-445F-92A6-71FC99943205}"/>
          </ac:spMkLst>
        </pc:spChg>
        <pc:spChg chg="add mod">
          <ac:chgData name="Mihai Budiu" userId="3fe408b5c12bb05c" providerId="LiveId" clId="{6565CDF4-FA5C-4578-B336-6610AFCA8611}" dt="2022-02-14T23:23:01.862" v="4152" actId="1076"/>
          <ac:spMkLst>
            <pc:docMk/>
            <pc:sldMk cId="1320466932" sldId="432"/>
            <ac:spMk id="26" creationId="{38D0406F-3C7B-46D7-8100-680515411F98}"/>
          </ac:spMkLst>
        </pc:spChg>
        <pc:spChg chg="add mod">
          <ac:chgData name="Mihai Budiu" userId="3fe408b5c12bb05c" providerId="LiveId" clId="{6565CDF4-FA5C-4578-B336-6610AFCA8611}" dt="2022-02-14T23:23:05.597" v="4158" actId="20577"/>
          <ac:spMkLst>
            <pc:docMk/>
            <pc:sldMk cId="1320466932" sldId="432"/>
            <ac:spMk id="27" creationId="{34C4E6DC-350A-4854-8294-DA08A4255D08}"/>
          </ac:spMkLst>
        </pc:spChg>
        <pc:cxnChg chg="add mod">
          <ac:chgData name="Mihai Budiu" userId="3fe408b5c12bb05c" providerId="LiveId" clId="{6565CDF4-FA5C-4578-B336-6610AFCA8611}" dt="2022-02-14T23:22:52.967" v="4146" actId="1076"/>
          <ac:cxnSpMkLst>
            <pc:docMk/>
            <pc:sldMk cId="1320466932" sldId="432"/>
            <ac:cxnSpMk id="9" creationId="{3BB37D41-F27E-440A-B2DF-795D6FBE0B41}"/>
          </ac:cxnSpMkLst>
        </pc:cxnChg>
        <pc:cxnChg chg="add mod">
          <ac:chgData name="Mihai Budiu" userId="3fe408b5c12bb05c" providerId="LiveId" clId="{6565CDF4-FA5C-4578-B336-6610AFCA8611}" dt="2022-02-14T23:22:52.967" v="4146" actId="1076"/>
          <ac:cxnSpMkLst>
            <pc:docMk/>
            <pc:sldMk cId="1320466932" sldId="432"/>
            <ac:cxnSpMk id="10" creationId="{F69BB483-F1D8-4CC3-9F48-EA97AD354292}"/>
          </ac:cxnSpMkLst>
        </pc:cxnChg>
        <pc:cxnChg chg="add del mod">
          <ac:chgData name="Mihai Budiu" userId="3fe408b5c12bb05c" providerId="LiveId" clId="{6565CDF4-FA5C-4578-B336-6610AFCA8611}" dt="2022-02-14T23:22:09.382" v="4097" actId="478"/>
          <ac:cxnSpMkLst>
            <pc:docMk/>
            <pc:sldMk cId="1320466932" sldId="432"/>
            <ac:cxnSpMk id="11" creationId="{57486DE9-99D6-4EC2-A414-82A8BFD1E93F}"/>
          </ac:cxnSpMkLst>
        </pc:cxnChg>
        <pc:cxnChg chg="add del mod">
          <ac:chgData name="Mihai Budiu" userId="3fe408b5c12bb05c" providerId="LiveId" clId="{6565CDF4-FA5C-4578-B336-6610AFCA8611}" dt="2022-02-14T23:22:11.439" v="4098" actId="478"/>
          <ac:cxnSpMkLst>
            <pc:docMk/>
            <pc:sldMk cId="1320466932" sldId="432"/>
            <ac:cxnSpMk id="12" creationId="{4D8C1EC3-10ED-4590-8B14-6937FB702A6E}"/>
          </ac:cxnSpMkLst>
        </pc:cxnChg>
      </pc:sldChg>
      <pc:sldChg chg="addSp modSp new mod">
        <pc:chgData name="Mihai Budiu" userId="3fe408b5c12bb05c" providerId="LiveId" clId="{6565CDF4-FA5C-4578-B336-6610AFCA8611}" dt="2022-02-15T00:55:38.397" v="6927" actId="20577"/>
        <pc:sldMkLst>
          <pc:docMk/>
          <pc:sldMk cId="2936137176" sldId="433"/>
        </pc:sldMkLst>
        <pc:spChg chg="mod">
          <ac:chgData name="Mihai Budiu" userId="3fe408b5c12bb05c" providerId="LiveId" clId="{6565CDF4-FA5C-4578-B336-6610AFCA8611}" dt="2022-02-15T00:55:38.397" v="6927" actId="20577"/>
          <ac:spMkLst>
            <pc:docMk/>
            <pc:sldMk cId="2936137176" sldId="433"/>
            <ac:spMk id="2" creationId="{43FE26E5-280B-4F41-BBC3-E8D91060B665}"/>
          </ac:spMkLst>
        </pc:spChg>
        <pc:spChg chg="mod">
          <ac:chgData name="Mihai Budiu" userId="3fe408b5c12bb05c" providerId="LiveId" clId="{6565CDF4-FA5C-4578-B336-6610AFCA8611}" dt="2022-02-14T23:58:11.405" v="5621" actId="113"/>
          <ac:spMkLst>
            <pc:docMk/>
            <pc:sldMk cId="2936137176" sldId="433"/>
            <ac:spMk id="3" creationId="{22DF1AC9-0E42-4644-BC13-E42EA61EF153}"/>
          </ac:spMkLst>
        </pc:spChg>
        <pc:spChg chg="add mod">
          <ac:chgData name="Mihai Budiu" userId="3fe408b5c12bb05c" providerId="LiveId" clId="{6565CDF4-FA5C-4578-B336-6610AFCA8611}" dt="2022-02-14T23:30:43.207" v="4298" actId="14100"/>
          <ac:spMkLst>
            <pc:docMk/>
            <pc:sldMk cId="2936137176" sldId="433"/>
            <ac:spMk id="5" creationId="{0C843DE8-0233-4E0C-B381-DD2D5BE606D8}"/>
          </ac:spMkLst>
        </pc:spChg>
        <pc:spChg chg="add mod">
          <ac:chgData name="Mihai Budiu" userId="3fe408b5c12bb05c" providerId="LiveId" clId="{6565CDF4-FA5C-4578-B336-6610AFCA8611}" dt="2022-02-14T23:31:07.672" v="4304" actId="14100"/>
          <ac:spMkLst>
            <pc:docMk/>
            <pc:sldMk cId="2936137176" sldId="433"/>
            <ac:spMk id="13" creationId="{078FE64F-6F0A-4519-A506-C3E9C12E2BCE}"/>
          </ac:spMkLst>
        </pc:spChg>
        <pc:spChg chg="add mod">
          <ac:chgData name="Mihai Budiu" userId="3fe408b5c12bb05c" providerId="LiveId" clId="{6565CDF4-FA5C-4578-B336-6610AFCA8611}" dt="2022-02-14T23:32:11.780" v="4326" actId="1076"/>
          <ac:spMkLst>
            <pc:docMk/>
            <pc:sldMk cId="2936137176" sldId="433"/>
            <ac:spMk id="20" creationId="{18FBDDB4-000F-4D2A-ABF9-DA645CD2ABDE}"/>
          </ac:spMkLst>
        </pc:spChg>
        <pc:spChg chg="add mod">
          <ac:chgData name="Mihai Budiu" userId="3fe408b5c12bb05c" providerId="LiveId" clId="{6565CDF4-FA5C-4578-B336-6610AFCA8611}" dt="2022-02-14T23:51:23.342" v="5239" actId="122"/>
          <ac:spMkLst>
            <pc:docMk/>
            <pc:sldMk cId="2936137176" sldId="433"/>
            <ac:spMk id="21" creationId="{BBCA337B-5876-4BDD-A2A3-B835877A2408}"/>
          </ac:spMkLst>
        </pc:spChg>
        <pc:cxnChg chg="add mod">
          <ac:chgData name="Mihai Budiu" userId="3fe408b5c12bb05c" providerId="LiveId" clId="{6565CDF4-FA5C-4578-B336-6610AFCA8611}" dt="2022-02-14T23:30:43.207" v="4298" actId="14100"/>
          <ac:cxnSpMkLst>
            <pc:docMk/>
            <pc:sldMk cId="2936137176" sldId="433"/>
            <ac:cxnSpMk id="6" creationId="{396F301B-FF84-402D-8403-C1964C77E764}"/>
          </ac:cxnSpMkLst>
        </pc:cxnChg>
        <pc:cxnChg chg="add mod">
          <ac:chgData name="Mihai Budiu" userId="3fe408b5c12bb05c" providerId="LiveId" clId="{6565CDF4-FA5C-4578-B336-6610AFCA8611}" dt="2022-02-14T23:30:43.207" v="4298" actId="14100"/>
          <ac:cxnSpMkLst>
            <pc:docMk/>
            <pc:sldMk cId="2936137176" sldId="433"/>
            <ac:cxnSpMk id="7" creationId="{568FA19C-9A69-4604-9E12-80986F5A1763}"/>
          </ac:cxnSpMkLst>
        </pc:cxnChg>
        <pc:cxnChg chg="add mod">
          <ac:chgData name="Mihai Budiu" userId="3fe408b5c12bb05c" providerId="LiveId" clId="{6565CDF4-FA5C-4578-B336-6610AFCA8611}" dt="2022-02-14T23:31:07.672" v="4304" actId="14100"/>
          <ac:cxnSpMkLst>
            <pc:docMk/>
            <pc:sldMk cId="2936137176" sldId="433"/>
            <ac:cxnSpMk id="12" creationId="{643150C8-2992-4C90-BF5A-79F44289A7F8}"/>
          </ac:cxnSpMkLst>
        </pc:cxnChg>
        <pc:cxnChg chg="add mod">
          <ac:chgData name="Mihai Budiu" userId="3fe408b5c12bb05c" providerId="LiveId" clId="{6565CDF4-FA5C-4578-B336-6610AFCA8611}" dt="2022-02-14T23:31:07.672" v="4304" actId="14100"/>
          <ac:cxnSpMkLst>
            <pc:docMk/>
            <pc:sldMk cId="2936137176" sldId="433"/>
            <ac:cxnSpMk id="14" creationId="{DBE8FED1-3597-4503-8D64-589F3F5F4DB6}"/>
          </ac:cxnSpMkLst>
        </pc:cxnChg>
        <pc:cxnChg chg="add mod">
          <ac:chgData name="Mihai Budiu" userId="3fe408b5c12bb05c" providerId="LiveId" clId="{6565CDF4-FA5C-4578-B336-6610AFCA8611}" dt="2022-02-14T23:31:07.672" v="4304" actId="14100"/>
          <ac:cxnSpMkLst>
            <pc:docMk/>
            <pc:sldMk cId="2936137176" sldId="433"/>
            <ac:cxnSpMk id="15" creationId="{F56468DF-AFF5-44FA-A2F5-4D16885C2A29}"/>
          </ac:cxnSpMkLst>
        </pc:cxnChg>
        <pc:cxnChg chg="add mod">
          <ac:chgData name="Mihai Budiu" userId="3fe408b5c12bb05c" providerId="LiveId" clId="{6565CDF4-FA5C-4578-B336-6610AFCA8611}" dt="2022-02-14T23:51:32.563" v="5242" actId="14100"/>
          <ac:cxnSpMkLst>
            <pc:docMk/>
            <pc:sldMk cId="2936137176" sldId="433"/>
            <ac:cxnSpMk id="22" creationId="{B6C09AB3-5925-4A3A-8AFC-2B9DA45E7261}"/>
          </ac:cxnSpMkLst>
        </pc:cxnChg>
      </pc:sldChg>
      <pc:sldChg chg="delSp modSp add del mod ord delAnim">
        <pc:chgData name="Mihai Budiu" userId="3fe408b5c12bb05c" providerId="LiveId" clId="{6565CDF4-FA5C-4578-B336-6610AFCA8611}" dt="2022-02-15T21:10:18.197" v="9596" actId="47"/>
        <pc:sldMkLst>
          <pc:docMk/>
          <pc:sldMk cId="4076597569" sldId="434"/>
        </pc:sldMkLst>
        <pc:spChg chg="mod">
          <ac:chgData name="Mihai Budiu" userId="3fe408b5c12bb05c" providerId="LiveId" clId="{6565CDF4-FA5C-4578-B336-6610AFCA8611}" dt="2022-02-14T23:32:36.981" v="4346" actId="20577"/>
          <ac:spMkLst>
            <pc:docMk/>
            <pc:sldMk cId="4076597569" sldId="434"/>
            <ac:spMk id="2" creationId="{95BB0E55-A975-462F-A0CD-40C5B3722732}"/>
          </ac:spMkLst>
        </pc:spChg>
        <pc:spChg chg="mod">
          <ac:chgData name="Mihai Budiu" userId="3fe408b5c12bb05c" providerId="LiveId" clId="{6565CDF4-FA5C-4578-B336-6610AFCA8611}" dt="2022-02-14T23:36:46.549" v="4505" actId="20577"/>
          <ac:spMkLst>
            <pc:docMk/>
            <pc:sldMk cId="4076597569" sldId="434"/>
            <ac:spMk id="3" creationId="{4EC8E2EF-5E68-457E-A8ED-A28EBE3DA001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5" creationId="{CCE9C872-441A-4E28-8DE5-D298E435A658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6" creationId="{8E6547BB-1E68-4BE2-8FC1-30B77A41076F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7" creationId="{1648A283-1815-4833-913F-9B103F819291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8" creationId="{D9489EF4-1A0A-47F2-B484-1F14C200675E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9" creationId="{1F357127-A5EF-47CE-9BC7-AD1766CBE95A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0" creationId="{8D14A20E-1057-4BA3-A509-B2B43CA0E41B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2" creationId="{0E516354-23FB-45FA-AE1F-62DB9DC2EEC1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3" creationId="{F5290DC8-4080-4B84-90B4-3ED8A6371D7E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4" creationId="{02E25EE7-BE03-4351-839E-70E7E28C151C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5" creationId="{06A64129-D607-41F8-A6BE-4A3DC20AAFDC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18" creationId="{9F84CCB8-2781-4FBF-A7EC-7AEF6815847B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24" creationId="{7F272FCC-6880-4412-A889-14E2D92FED10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53" creationId="{EA0DE0D6-F7B6-4825-9FC8-656590652F0A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61" creationId="{A088644C-1690-44FC-BA5A-C68CDD220A6D}"/>
          </ac:spMkLst>
        </pc:spChg>
        <pc:spChg chg="del">
          <ac:chgData name="Mihai Budiu" userId="3fe408b5c12bb05c" providerId="LiveId" clId="{6565CDF4-FA5C-4578-B336-6610AFCA8611}" dt="2022-02-14T23:32:42.855" v="4347" actId="478"/>
          <ac:spMkLst>
            <pc:docMk/>
            <pc:sldMk cId="4076597569" sldId="434"/>
            <ac:spMk id="62" creationId="{C2988978-7C0F-48F2-9B49-206FFFD183B4}"/>
          </ac:spMkLst>
        </pc:sp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20" creationId="{6CC8E25A-C560-48ED-9E0D-FE4CFE5EBCBB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21" creationId="{723A0BB4-6615-4BAE-925F-BB6256ABDE70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27" creationId="{2DA286C8-1686-4A35-BA6A-51A9C19360BE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28" creationId="{D2AFAB08-CF17-4477-A022-3A271BDED099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29" creationId="{0DCE455D-73FF-49B2-A65B-5A90633FB0AC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30" creationId="{F3C05938-AA40-4E0B-A653-81735B351990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31" creationId="{74E3BC13-D790-44FA-91AE-7AFD7C22F16E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32" creationId="{7CAFB29D-180B-4327-9955-CD6668CB7F83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33" creationId="{8BB7306D-5F85-4B3E-A4DD-7E61DDC1631B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34" creationId="{EEE1FC36-D722-4CAA-8288-61846E5AC504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54" creationId="{D5FAFF47-8315-48D8-9594-E10206AF3377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55" creationId="{BFE56D03-3FC8-46B3-A2E7-6FA8203B5979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56" creationId="{00A7076A-07F2-4DF4-B3E6-C2EBD01E4A66}"/>
          </ac:cxnSpMkLst>
        </pc:cxnChg>
        <pc:cxnChg chg="del mod">
          <ac:chgData name="Mihai Budiu" userId="3fe408b5c12bb05c" providerId="LiveId" clId="{6565CDF4-FA5C-4578-B336-6610AFCA8611}" dt="2022-02-14T23:32:42.855" v="4347" actId="478"/>
          <ac:cxnSpMkLst>
            <pc:docMk/>
            <pc:sldMk cId="4076597569" sldId="434"/>
            <ac:cxnSpMk id="68" creationId="{62F5704E-4930-4018-85CE-5C1927836101}"/>
          </ac:cxnSpMkLst>
        </pc:cxnChg>
      </pc:sldChg>
      <pc:sldChg chg="modSp new mod">
        <pc:chgData name="Mihai Budiu" userId="3fe408b5c12bb05c" providerId="LiveId" clId="{6565CDF4-FA5C-4578-B336-6610AFCA8611}" dt="2022-02-14T23:38:41.746" v="4754" actId="20577"/>
        <pc:sldMkLst>
          <pc:docMk/>
          <pc:sldMk cId="1396633274" sldId="435"/>
        </pc:sldMkLst>
        <pc:spChg chg="mod">
          <ac:chgData name="Mihai Budiu" userId="3fe408b5c12bb05c" providerId="LiveId" clId="{6565CDF4-FA5C-4578-B336-6610AFCA8611}" dt="2022-02-14T23:37:24.067" v="4514" actId="20577"/>
          <ac:spMkLst>
            <pc:docMk/>
            <pc:sldMk cId="1396633274" sldId="435"/>
            <ac:spMk id="2" creationId="{E437E333-736F-4942-ABBE-B68F167AC098}"/>
          </ac:spMkLst>
        </pc:spChg>
        <pc:spChg chg="mod">
          <ac:chgData name="Mihai Budiu" userId="3fe408b5c12bb05c" providerId="LiveId" clId="{6565CDF4-FA5C-4578-B336-6610AFCA8611}" dt="2022-02-14T23:38:41.746" v="4754" actId="20577"/>
          <ac:spMkLst>
            <pc:docMk/>
            <pc:sldMk cId="1396633274" sldId="435"/>
            <ac:spMk id="3" creationId="{065EF637-63A1-4912-B57F-459C15B1E5F1}"/>
          </ac:spMkLst>
        </pc:spChg>
      </pc:sldChg>
      <pc:sldChg chg="addSp modSp new mod ord">
        <pc:chgData name="Mihai Budiu" userId="3fe408b5c12bb05c" providerId="LiveId" clId="{6565CDF4-FA5C-4578-B336-6610AFCA8611}" dt="2022-02-15T18:04:10.280" v="8559" actId="20577"/>
        <pc:sldMkLst>
          <pc:docMk/>
          <pc:sldMk cId="1451887927" sldId="436"/>
        </pc:sldMkLst>
        <pc:spChg chg="mod">
          <ac:chgData name="Mihai Budiu" userId="3fe408b5c12bb05c" providerId="LiveId" clId="{6565CDF4-FA5C-4578-B336-6610AFCA8611}" dt="2022-02-15T18:04:10.280" v="8559" actId="20577"/>
          <ac:spMkLst>
            <pc:docMk/>
            <pc:sldMk cId="1451887927" sldId="436"/>
            <ac:spMk id="2" creationId="{3031BA76-32B8-421C-A9F5-8A145B941B17}"/>
          </ac:spMkLst>
        </pc:spChg>
        <pc:spChg chg="mod">
          <ac:chgData name="Mihai Budiu" userId="3fe408b5c12bb05c" providerId="LiveId" clId="{6565CDF4-FA5C-4578-B336-6610AFCA8611}" dt="2022-02-14T23:45:56.840" v="4989" actId="27636"/>
          <ac:spMkLst>
            <pc:docMk/>
            <pc:sldMk cId="1451887927" sldId="436"/>
            <ac:spMk id="3" creationId="{69EC1970-5785-4A58-A74C-164287FB477B}"/>
          </ac:spMkLst>
        </pc:spChg>
        <pc:spChg chg="add mod">
          <ac:chgData name="Mihai Budiu" userId="3fe408b5c12bb05c" providerId="LiveId" clId="{6565CDF4-FA5C-4578-B336-6610AFCA8611}" dt="2022-02-14T23:44:40.595" v="4970" actId="403"/>
          <ac:spMkLst>
            <pc:docMk/>
            <pc:sldMk cId="1451887927" sldId="436"/>
            <ac:spMk id="5" creationId="{350F8E4F-8F8D-439D-A943-E9E772817FA0}"/>
          </ac:spMkLst>
        </pc:spChg>
        <pc:cxnChg chg="add mod">
          <ac:chgData name="Mihai Budiu" userId="3fe408b5c12bb05c" providerId="LiveId" clId="{6565CDF4-FA5C-4578-B336-6610AFCA8611}" dt="2022-02-14T23:44:58.849" v="4973" actId="14100"/>
          <ac:cxnSpMkLst>
            <pc:docMk/>
            <pc:sldMk cId="1451887927" sldId="436"/>
            <ac:cxnSpMk id="6" creationId="{C12AD06E-2F85-4484-B14A-5802D37C7864}"/>
          </ac:cxnSpMkLst>
        </pc:cxnChg>
        <pc:cxnChg chg="add mod">
          <ac:chgData name="Mihai Budiu" userId="3fe408b5c12bb05c" providerId="LiveId" clId="{6565CDF4-FA5C-4578-B336-6610AFCA8611}" dt="2022-02-14T23:45:27.048" v="4985" actId="14100"/>
          <ac:cxnSpMkLst>
            <pc:docMk/>
            <pc:sldMk cId="1451887927" sldId="436"/>
            <ac:cxnSpMk id="9" creationId="{A795C75D-8549-493E-ACF8-B602881650D9}"/>
          </ac:cxnSpMkLst>
        </pc:cxnChg>
        <pc:cxnChg chg="add mod">
          <ac:chgData name="Mihai Budiu" userId="3fe408b5c12bb05c" providerId="LiveId" clId="{6565CDF4-FA5C-4578-B336-6610AFCA8611}" dt="2022-02-14T23:45:24.010" v="4984" actId="14100"/>
          <ac:cxnSpMkLst>
            <pc:docMk/>
            <pc:sldMk cId="1451887927" sldId="436"/>
            <ac:cxnSpMk id="10" creationId="{CCBC36B3-B253-4564-8A78-354548273ADF}"/>
          </ac:cxnSpMkLst>
        </pc:cxnChg>
        <pc:cxnChg chg="add mod">
          <ac:chgData name="Mihai Budiu" userId="3fe408b5c12bb05c" providerId="LiveId" clId="{6565CDF4-FA5C-4578-B336-6610AFCA8611}" dt="2022-02-14T23:45:21.543" v="4983" actId="14100"/>
          <ac:cxnSpMkLst>
            <pc:docMk/>
            <pc:sldMk cId="1451887927" sldId="436"/>
            <ac:cxnSpMk id="11" creationId="{0CC8DFFF-78CF-4079-BFE7-1F7726698174}"/>
          </ac:cxnSpMkLst>
        </pc:cxnChg>
        <pc:cxnChg chg="add mod">
          <ac:chgData name="Mihai Budiu" userId="3fe408b5c12bb05c" providerId="LiveId" clId="{6565CDF4-FA5C-4578-B336-6610AFCA8611}" dt="2022-02-14T23:45:18.387" v="4982" actId="14100"/>
          <ac:cxnSpMkLst>
            <pc:docMk/>
            <pc:sldMk cId="1451887927" sldId="436"/>
            <ac:cxnSpMk id="12" creationId="{1598E929-BECE-4C89-8994-51B9DA0A139A}"/>
          </ac:cxnSpMkLst>
        </pc:cxnChg>
      </pc:sldChg>
      <pc:sldChg chg="modSp new mod">
        <pc:chgData name="Mihai Budiu" userId="3fe408b5c12bb05c" providerId="LiveId" clId="{6565CDF4-FA5C-4578-B336-6610AFCA8611}" dt="2022-02-14T23:47:58.053" v="5108" actId="20577"/>
        <pc:sldMkLst>
          <pc:docMk/>
          <pc:sldMk cId="2212123587" sldId="437"/>
        </pc:sldMkLst>
        <pc:spChg chg="mod">
          <ac:chgData name="Mihai Budiu" userId="3fe408b5c12bb05c" providerId="LiveId" clId="{6565CDF4-FA5C-4578-B336-6610AFCA8611}" dt="2022-02-14T23:47:58.053" v="5108" actId="20577"/>
          <ac:spMkLst>
            <pc:docMk/>
            <pc:sldMk cId="2212123587" sldId="437"/>
            <ac:spMk id="2" creationId="{FC606FEF-3DCF-4F59-9CB0-12566B9EC5E4}"/>
          </ac:spMkLst>
        </pc:spChg>
      </pc:sldChg>
      <pc:sldChg chg="addSp delSp modSp new mod">
        <pc:chgData name="Mihai Budiu" userId="3fe408b5c12bb05c" providerId="LiveId" clId="{6565CDF4-FA5C-4578-B336-6610AFCA8611}" dt="2022-02-15T00:00:51.396" v="5785" actId="113"/>
        <pc:sldMkLst>
          <pc:docMk/>
          <pc:sldMk cId="1674240498" sldId="438"/>
        </pc:sldMkLst>
        <pc:spChg chg="mod">
          <ac:chgData name="Mihai Budiu" userId="3fe408b5c12bb05c" providerId="LiveId" clId="{6565CDF4-FA5C-4578-B336-6610AFCA8611}" dt="2022-02-14T23:50:19.020" v="5198" actId="2711"/>
          <ac:spMkLst>
            <pc:docMk/>
            <pc:sldMk cId="1674240498" sldId="438"/>
            <ac:spMk id="2" creationId="{BE68661B-F459-4391-890C-48916125C4E6}"/>
          </ac:spMkLst>
        </pc:spChg>
        <pc:spChg chg="del">
          <ac:chgData name="Mihai Budiu" userId="3fe408b5c12bb05c" providerId="LiveId" clId="{6565CDF4-FA5C-4578-B336-6610AFCA8611}" dt="2022-02-14T23:49:06.891" v="5131" actId="478"/>
          <ac:spMkLst>
            <pc:docMk/>
            <pc:sldMk cId="1674240498" sldId="438"/>
            <ac:spMk id="3" creationId="{F124CBD2-CD44-4026-9D24-93BE7C852B8F}"/>
          </ac:spMkLst>
        </pc:spChg>
        <pc:spChg chg="add del mod">
          <ac:chgData name="Mihai Budiu" userId="3fe408b5c12bb05c" providerId="LiveId" clId="{6565CDF4-FA5C-4578-B336-6610AFCA8611}" dt="2022-02-14T23:49:05.196" v="5130"/>
          <ac:spMkLst>
            <pc:docMk/>
            <pc:sldMk cId="1674240498" sldId="438"/>
            <ac:spMk id="5" creationId="{4B5C3616-7CE9-4917-B975-6285823157F5}"/>
          </ac:spMkLst>
        </pc:spChg>
        <pc:spChg chg="add del mod">
          <ac:chgData name="Mihai Budiu" userId="3fe408b5c12bb05c" providerId="LiveId" clId="{6565CDF4-FA5C-4578-B336-6610AFCA8611}" dt="2022-02-14T23:49:05.196" v="5130"/>
          <ac:spMkLst>
            <pc:docMk/>
            <pc:sldMk cId="1674240498" sldId="438"/>
            <ac:spMk id="6" creationId="{4982EDE7-1FF6-4B52-8977-D9B644F81860}"/>
          </ac:spMkLst>
        </pc:spChg>
        <pc:spChg chg="add del mod">
          <ac:chgData name="Mihai Budiu" userId="3fe408b5c12bb05c" providerId="LiveId" clId="{6565CDF4-FA5C-4578-B336-6610AFCA8611}" dt="2022-02-14T23:49:05.196" v="5130"/>
          <ac:spMkLst>
            <pc:docMk/>
            <pc:sldMk cId="1674240498" sldId="438"/>
            <ac:spMk id="7" creationId="{78E77ED6-3B07-4BF1-8D57-71CE191ED59F}"/>
          </ac:spMkLst>
        </pc:spChg>
        <pc:spChg chg="add mod">
          <ac:chgData name="Mihai Budiu" userId="3fe408b5c12bb05c" providerId="LiveId" clId="{6565CDF4-FA5C-4578-B336-6610AFCA8611}" dt="2022-02-14T23:59:11.118" v="5648" actId="1036"/>
          <ac:spMkLst>
            <pc:docMk/>
            <pc:sldMk cId="1674240498" sldId="438"/>
            <ac:spMk id="8" creationId="{3E101E26-C58A-44A4-9961-94E18A1BC9D0}"/>
          </ac:spMkLst>
        </pc:spChg>
        <pc:spChg chg="add mod">
          <ac:chgData name="Mihai Budiu" userId="3fe408b5c12bb05c" providerId="LiveId" clId="{6565CDF4-FA5C-4578-B336-6610AFCA8611}" dt="2022-02-14T23:59:11.118" v="5648" actId="1036"/>
          <ac:spMkLst>
            <pc:docMk/>
            <pc:sldMk cId="1674240498" sldId="438"/>
            <ac:spMk id="9" creationId="{5AD9EC9A-232A-481E-8906-13DDFA2CD828}"/>
          </ac:spMkLst>
        </pc:spChg>
        <pc:spChg chg="add mod">
          <ac:chgData name="Mihai Budiu" userId="3fe408b5c12bb05c" providerId="LiveId" clId="{6565CDF4-FA5C-4578-B336-6610AFCA8611}" dt="2022-02-14T23:59:11.118" v="5648" actId="1036"/>
          <ac:spMkLst>
            <pc:docMk/>
            <pc:sldMk cId="1674240498" sldId="438"/>
            <ac:spMk id="10" creationId="{3676E68F-958D-4C8A-B3C4-549DCC07592C}"/>
          </ac:spMkLst>
        </pc:spChg>
        <pc:spChg chg="add mod">
          <ac:chgData name="Mihai Budiu" userId="3fe408b5c12bb05c" providerId="LiveId" clId="{6565CDF4-FA5C-4578-B336-6610AFCA8611}" dt="2022-02-14T23:59:29.149" v="5663" actId="1076"/>
          <ac:spMkLst>
            <pc:docMk/>
            <pc:sldMk cId="1674240498" sldId="438"/>
            <ac:spMk id="11" creationId="{69B057F7-2397-4F8A-ACA4-DCA5B91322D3}"/>
          </ac:spMkLst>
        </pc:spChg>
        <pc:spChg chg="add mod">
          <ac:chgData name="Mihai Budiu" userId="3fe408b5c12bb05c" providerId="LiveId" clId="{6565CDF4-FA5C-4578-B336-6610AFCA8611}" dt="2022-02-14T23:59:33.683" v="5665" actId="20577"/>
          <ac:spMkLst>
            <pc:docMk/>
            <pc:sldMk cId="1674240498" sldId="438"/>
            <ac:spMk id="12" creationId="{4CD8112F-9368-4E85-AB33-62727CDAEB91}"/>
          </ac:spMkLst>
        </pc:spChg>
        <pc:spChg chg="add mod">
          <ac:chgData name="Mihai Budiu" userId="3fe408b5c12bb05c" providerId="LiveId" clId="{6565CDF4-FA5C-4578-B336-6610AFCA8611}" dt="2022-02-15T00:00:51.396" v="5785" actId="113"/>
          <ac:spMkLst>
            <pc:docMk/>
            <pc:sldMk cId="1674240498" sldId="438"/>
            <ac:spMk id="13" creationId="{662A385A-5629-4AC3-BCCA-F1ABFF618F2F}"/>
          </ac:spMkLst>
        </pc:spChg>
      </pc:sldChg>
      <pc:sldChg chg="addSp modSp new mod ord">
        <pc:chgData name="Mihai Budiu" userId="3fe408b5c12bb05c" providerId="LiveId" clId="{6565CDF4-FA5C-4578-B336-6610AFCA8611}" dt="2022-02-15T21:05:25.293" v="9518" actId="20577"/>
        <pc:sldMkLst>
          <pc:docMk/>
          <pc:sldMk cId="2207503713" sldId="439"/>
        </pc:sldMkLst>
        <pc:spChg chg="mod">
          <ac:chgData name="Mihai Budiu" userId="3fe408b5c12bb05c" providerId="LiveId" clId="{6565CDF4-FA5C-4578-B336-6610AFCA8611}" dt="2022-02-15T21:05:25.293" v="9518" actId="20577"/>
          <ac:spMkLst>
            <pc:docMk/>
            <pc:sldMk cId="2207503713" sldId="439"/>
            <ac:spMk id="2" creationId="{F8618C0E-611A-4F8D-A7A7-4663BB80E51E}"/>
          </ac:spMkLst>
        </pc:spChg>
        <pc:spChg chg="mod">
          <ac:chgData name="Mihai Budiu" userId="3fe408b5c12bb05c" providerId="LiveId" clId="{6565CDF4-FA5C-4578-B336-6610AFCA8611}" dt="2022-02-15T02:09:58.114" v="8499" actId="20577"/>
          <ac:spMkLst>
            <pc:docMk/>
            <pc:sldMk cId="2207503713" sldId="439"/>
            <ac:spMk id="3" creationId="{0D6EE34D-1DC0-44F0-A803-00CB5A3BD237}"/>
          </ac:spMkLst>
        </pc:spChg>
        <pc:picChg chg="add mod">
          <ac:chgData name="Mihai Budiu" userId="3fe408b5c12bb05c" providerId="LiveId" clId="{6565CDF4-FA5C-4578-B336-6610AFCA8611}" dt="2022-02-15T21:05:12.585" v="9512" actId="14100"/>
          <ac:picMkLst>
            <pc:docMk/>
            <pc:sldMk cId="2207503713" sldId="439"/>
            <ac:picMk id="6" creationId="{03ADD57D-FD4A-4ABC-8058-17782FC420AC}"/>
          </ac:picMkLst>
        </pc:picChg>
      </pc:sldChg>
      <pc:sldChg chg="addSp delSp modSp new mod">
        <pc:chgData name="Mihai Budiu" userId="3fe408b5c12bb05c" providerId="LiveId" clId="{6565CDF4-FA5C-4578-B336-6610AFCA8611}" dt="2022-02-15T00:06:48.539" v="6041" actId="14100"/>
        <pc:sldMkLst>
          <pc:docMk/>
          <pc:sldMk cId="3259684649" sldId="440"/>
        </pc:sldMkLst>
        <pc:spChg chg="mod">
          <ac:chgData name="Mihai Budiu" userId="3fe408b5c12bb05c" providerId="LiveId" clId="{6565CDF4-FA5C-4578-B336-6610AFCA8611}" dt="2022-02-15T00:05:58.914" v="5956" actId="20577"/>
          <ac:spMkLst>
            <pc:docMk/>
            <pc:sldMk cId="3259684649" sldId="440"/>
            <ac:spMk id="2" creationId="{3FA604DD-8BE6-4595-9D60-DEEA2EE0769B}"/>
          </ac:spMkLst>
        </pc:spChg>
        <pc:spChg chg="mod">
          <ac:chgData name="Mihai Budiu" userId="3fe408b5c12bb05c" providerId="LiveId" clId="{6565CDF4-FA5C-4578-B336-6610AFCA8611}" dt="2022-02-15T00:06:18.336" v="6023" actId="20577"/>
          <ac:spMkLst>
            <pc:docMk/>
            <pc:sldMk cId="3259684649" sldId="440"/>
            <ac:spMk id="3" creationId="{851350E8-A7A7-4D0B-81F7-31367BFC40B0}"/>
          </ac:spMkLst>
        </pc:spChg>
        <pc:spChg chg="add mod">
          <ac:chgData name="Mihai Budiu" userId="3fe408b5c12bb05c" providerId="LiveId" clId="{6565CDF4-FA5C-4578-B336-6610AFCA8611}" dt="2022-02-15T00:06:31.244" v="6025" actId="1076"/>
          <ac:spMkLst>
            <pc:docMk/>
            <pc:sldMk cId="3259684649" sldId="440"/>
            <ac:spMk id="5" creationId="{6FACF671-66E8-473E-A1D8-A4F66ADD1E07}"/>
          </ac:spMkLst>
        </pc:spChg>
        <pc:spChg chg="add mod">
          <ac:chgData name="Mihai Budiu" userId="3fe408b5c12bb05c" providerId="LiveId" clId="{6565CDF4-FA5C-4578-B336-6610AFCA8611}" dt="2022-02-15T00:06:44.331" v="6039" actId="1076"/>
          <ac:spMkLst>
            <pc:docMk/>
            <pc:sldMk cId="3259684649" sldId="440"/>
            <ac:spMk id="6" creationId="{C02A4826-D85A-4594-A3EF-A5AB0A574A6E}"/>
          </ac:spMkLst>
        </pc:spChg>
        <pc:spChg chg="add mod">
          <ac:chgData name="Mihai Budiu" userId="3fe408b5c12bb05c" providerId="LiveId" clId="{6565CDF4-FA5C-4578-B336-6610AFCA8611}" dt="2022-02-15T00:06:31.244" v="6025" actId="1076"/>
          <ac:spMkLst>
            <pc:docMk/>
            <pc:sldMk cId="3259684649" sldId="440"/>
            <ac:spMk id="8" creationId="{9A716972-CFF6-4F8C-AFE7-FACAE0F2BED5}"/>
          </ac:spMkLst>
        </pc:spChg>
        <pc:spChg chg="add mod">
          <ac:chgData name="Mihai Budiu" userId="3fe408b5c12bb05c" providerId="LiveId" clId="{6565CDF4-FA5C-4578-B336-6610AFCA8611}" dt="2022-02-15T00:06:31.244" v="6025" actId="1076"/>
          <ac:spMkLst>
            <pc:docMk/>
            <pc:sldMk cId="3259684649" sldId="440"/>
            <ac:spMk id="9" creationId="{93789EE6-35AD-418C-AC74-1DA9B394B65E}"/>
          </ac:spMkLst>
        </pc:spChg>
        <pc:spChg chg="add mod">
          <ac:chgData name="Mihai Budiu" userId="3fe408b5c12bb05c" providerId="LiveId" clId="{6565CDF4-FA5C-4578-B336-6610AFCA8611}" dt="2022-02-15T00:06:31.244" v="6025" actId="1076"/>
          <ac:spMkLst>
            <pc:docMk/>
            <pc:sldMk cId="3259684649" sldId="440"/>
            <ac:spMk id="10" creationId="{C5D042EA-DA72-4A95-9E39-77684D3B4791}"/>
          </ac:spMkLst>
        </pc:spChg>
        <pc:spChg chg="add mod">
          <ac:chgData name="Mihai Budiu" userId="3fe408b5c12bb05c" providerId="LiveId" clId="{6565CDF4-FA5C-4578-B336-6610AFCA8611}" dt="2022-02-15T00:06:46.904" v="6040" actId="1076"/>
          <ac:spMkLst>
            <pc:docMk/>
            <pc:sldMk cId="3259684649" sldId="440"/>
            <ac:spMk id="11" creationId="{15C5DD7A-8178-4E98-B36E-DFE173FEC127}"/>
          </ac:spMkLst>
        </pc:spChg>
        <pc:spChg chg="add mod">
          <ac:chgData name="Mihai Budiu" userId="3fe408b5c12bb05c" providerId="LiveId" clId="{6565CDF4-FA5C-4578-B336-6610AFCA8611}" dt="2022-02-15T00:06:31.244" v="6025" actId="1076"/>
          <ac:spMkLst>
            <pc:docMk/>
            <pc:sldMk cId="3259684649" sldId="440"/>
            <ac:spMk id="13" creationId="{6A4F719A-77E5-4F4C-B1E8-D7FC275DBC85}"/>
          </ac:spMkLst>
        </pc:spChg>
        <pc:cxnChg chg="add mod">
          <ac:chgData name="Mihai Budiu" userId="3fe408b5c12bb05c" providerId="LiveId" clId="{6565CDF4-FA5C-4578-B336-6610AFCA8611}" dt="2022-02-15T00:06:44.331" v="6039" actId="1076"/>
          <ac:cxnSpMkLst>
            <pc:docMk/>
            <pc:sldMk cId="3259684649" sldId="440"/>
            <ac:cxnSpMk id="7" creationId="{76411748-3229-4406-A4FD-B20BAC3D8EDE}"/>
          </ac:cxnSpMkLst>
        </pc:cxnChg>
        <pc:cxnChg chg="add mod">
          <ac:chgData name="Mihai Budiu" userId="3fe408b5c12bb05c" providerId="LiveId" clId="{6565CDF4-FA5C-4578-B336-6610AFCA8611}" dt="2022-02-15T00:06:48.539" v="6041" actId="14100"/>
          <ac:cxnSpMkLst>
            <pc:docMk/>
            <pc:sldMk cId="3259684649" sldId="440"/>
            <ac:cxnSpMk id="12" creationId="{BF853EDB-FFC6-4A16-89F9-DEFD00247F8B}"/>
          </ac:cxnSpMkLst>
        </pc:cxnChg>
        <pc:cxnChg chg="add del mod">
          <ac:chgData name="Mihai Budiu" userId="3fe408b5c12bb05c" providerId="LiveId" clId="{6565CDF4-FA5C-4578-B336-6610AFCA8611}" dt="2022-02-15T00:06:34.061" v="6026" actId="478"/>
          <ac:cxnSpMkLst>
            <pc:docMk/>
            <pc:sldMk cId="3259684649" sldId="440"/>
            <ac:cxnSpMk id="14" creationId="{D5C70AAB-F60E-4E08-82FE-AF1B022A28AF}"/>
          </ac:cxnSpMkLst>
        </pc:cxnChg>
      </pc:sldChg>
      <pc:sldChg chg="addSp delSp modSp new del mod ord">
        <pc:chgData name="Mihai Budiu" userId="3fe408b5c12bb05c" providerId="LiveId" clId="{6565CDF4-FA5C-4578-B336-6610AFCA8611}" dt="2022-02-15T21:10:39.744" v="9602" actId="47"/>
        <pc:sldMkLst>
          <pc:docMk/>
          <pc:sldMk cId="1990372221" sldId="441"/>
        </pc:sldMkLst>
        <pc:spChg chg="mod">
          <ac:chgData name="Mihai Budiu" userId="3fe408b5c12bb05c" providerId="LiveId" clId="{6565CDF4-FA5C-4578-B336-6610AFCA8611}" dt="2022-02-15T01:31:51.909" v="7062" actId="20577"/>
          <ac:spMkLst>
            <pc:docMk/>
            <pc:sldMk cId="1990372221" sldId="441"/>
            <ac:spMk id="2" creationId="{E4DD6038-F917-4786-8938-89C4E0F7A233}"/>
          </ac:spMkLst>
        </pc:spChg>
        <pc:spChg chg="mod">
          <ac:chgData name="Mihai Budiu" userId="3fe408b5c12bb05c" providerId="LiveId" clId="{6565CDF4-FA5C-4578-B336-6610AFCA8611}" dt="2022-02-15T01:36:58.174" v="7181" actId="12"/>
          <ac:spMkLst>
            <pc:docMk/>
            <pc:sldMk cId="1990372221" sldId="441"/>
            <ac:spMk id="3" creationId="{E3D6BC67-F26C-4437-965F-4D90FAAE072B}"/>
          </ac:spMkLst>
        </pc:spChg>
        <pc:spChg chg="add del mod">
          <ac:chgData name="Mihai Budiu" userId="3fe408b5c12bb05c" providerId="LiveId" clId="{6565CDF4-FA5C-4578-B336-6610AFCA8611}" dt="2022-02-15T01:35:27.203" v="7176" actId="478"/>
          <ac:spMkLst>
            <pc:docMk/>
            <pc:sldMk cId="1990372221" sldId="441"/>
            <ac:spMk id="7" creationId="{0D253C9E-22E0-4A25-8A37-90AD6A79B313}"/>
          </ac:spMkLst>
        </pc:spChg>
        <pc:picChg chg="add mod ord">
          <ac:chgData name="Mihai Budiu" userId="3fe408b5c12bb05c" providerId="LiveId" clId="{6565CDF4-FA5C-4578-B336-6610AFCA8611}" dt="2022-02-15T01:35:37.606" v="7180" actId="167"/>
          <ac:picMkLst>
            <pc:docMk/>
            <pc:sldMk cId="1990372221" sldId="441"/>
            <ac:picMk id="6" creationId="{76C0A730-B71C-4D60-BD02-E4DB0302EDB6}"/>
          </ac:picMkLst>
        </pc:picChg>
      </pc:sldChg>
      <pc:sldChg chg="modSp new del mod">
        <pc:chgData name="Mihai Budiu" userId="3fe408b5c12bb05c" providerId="LiveId" clId="{6565CDF4-FA5C-4578-B336-6610AFCA8611}" dt="2022-02-15T00:19:42.137" v="6454" actId="47"/>
        <pc:sldMkLst>
          <pc:docMk/>
          <pc:sldMk cId="2069073801" sldId="441"/>
        </pc:sldMkLst>
        <pc:spChg chg="mod">
          <ac:chgData name="Mihai Budiu" userId="3fe408b5c12bb05c" providerId="LiveId" clId="{6565CDF4-FA5C-4578-B336-6610AFCA8611}" dt="2022-02-15T00:18:19.842" v="6373" actId="20577"/>
          <ac:spMkLst>
            <pc:docMk/>
            <pc:sldMk cId="2069073801" sldId="441"/>
            <ac:spMk id="2" creationId="{8B765D6E-5BEE-4269-BD60-46BB55FCC45D}"/>
          </ac:spMkLst>
        </pc:spChg>
        <pc:spChg chg="mod">
          <ac:chgData name="Mihai Budiu" userId="3fe408b5c12bb05c" providerId="LiveId" clId="{6565CDF4-FA5C-4578-B336-6610AFCA8611}" dt="2022-02-15T00:18:49.402" v="6453" actId="20577"/>
          <ac:spMkLst>
            <pc:docMk/>
            <pc:sldMk cId="2069073801" sldId="441"/>
            <ac:spMk id="3" creationId="{2ACACF9A-A552-4EFD-8511-664A243B165E}"/>
          </ac:spMkLst>
        </pc:spChg>
      </pc:sldChg>
      <pc:sldChg chg="addSp modSp new del mod">
        <pc:chgData name="Mihai Budiu" userId="3fe408b5c12bb05c" providerId="LiveId" clId="{6565CDF4-FA5C-4578-B336-6610AFCA8611}" dt="2022-02-15T18:05:30.356" v="8562" actId="47"/>
        <pc:sldMkLst>
          <pc:docMk/>
          <pc:sldMk cId="1554442756" sldId="442"/>
        </pc:sldMkLst>
        <pc:spChg chg="mod">
          <ac:chgData name="Mihai Budiu" userId="3fe408b5c12bb05c" providerId="LiveId" clId="{6565CDF4-FA5C-4578-B336-6610AFCA8611}" dt="2022-02-15T01:39:37.732" v="7197" actId="20577"/>
          <ac:spMkLst>
            <pc:docMk/>
            <pc:sldMk cId="1554442756" sldId="442"/>
            <ac:spMk id="2" creationId="{09A55F99-5882-40B1-8154-FD838BEBB530}"/>
          </ac:spMkLst>
        </pc:spChg>
        <pc:spChg chg="mod">
          <ac:chgData name="Mihai Budiu" userId="3fe408b5c12bb05c" providerId="LiveId" clId="{6565CDF4-FA5C-4578-B336-6610AFCA8611}" dt="2022-02-15T01:41:13.749" v="7423" actId="20577"/>
          <ac:spMkLst>
            <pc:docMk/>
            <pc:sldMk cId="1554442756" sldId="442"/>
            <ac:spMk id="3" creationId="{AFA1DAD8-011E-42CF-B5B8-0C05A3278119}"/>
          </ac:spMkLst>
        </pc:spChg>
        <pc:picChg chg="add mod">
          <ac:chgData name="Mihai Budiu" userId="3fe408b5c12bb05c" providerId="LiveId" clId="{6565CDF4-FA5C-4578-B336-6610AFCA8611}" dt="2022-02-15T01:42:01.108" v="7426" actId="1076"/>
          <ac:picMkLst>
            <pc:docMk/>
            <pc:sldMk cId="1554442756" sldId="442"/>
            <ac:picMk id="6" creationId="{EB2C8F4F-A2D2-45F4-956E-49B8DA1F349B}"/>
          </ac:picMkLst>
        </pc:picChg>
      </pc:sldChg>
      <pc:sldChg chg="addSp delSp modSp new mod">
        <pc:chgData name="Mihai Budiu" userId="3fe408b5c12bb05c" providerId="LiveId" clId="{6565CDF4-FA5C-4578-B336-6610AFCA8611}" dt="2022-02-15T18:30:03.803" v="9417" actId="478"/>
        <pc:sldMkLst>
          <pc:docMk/>
          <pc:sldMk cId="201089750" sldId="443"/>
        </pc:sldMkLst>
        <pc:spChg chg="mod">
          <ac:chgData name="Mihai Budiu" userId="3fe408b5c12bb05c" providerId="LiveId" clId="{6565CDF4-FA5C-4578-B336-6610AFCA8611}" dt="2022-02-15T01:57:00.728" v="7857" actId="20577"/>
          <ac:spMkLst>
            <pc:docMk/>
            <pc:sldMk cId="201089750" sldId="443"/>
            <ac:spMk id="2" creationId="{D7749FF6-E656-41D8-AA42-0A38E80ED390}"/>
          </ac:spMkLst>
        </pc:spChg>
        <pc:spChg chg="mod">
          <ac:chgData name="Mihai Budiu" userId="3fe408b5c12bb05c" providerId="LiveId" clId="{6565CDF4-FA5C-4578-B336-6610AFCA8611}" dt="2022-02-15T01:59:28.066" v="8349" actId="20577"/>
          <ac:spMkLst>
            <pc:docMk/>
            <pc:sldMk cId="201089750" sldId="443"/>
            <ac:spMk id="3" creationId="{8F77724D-144A-40D1-BEA8-8936FA8FF094}"/>
          </ac:spMkLst>
        </pc:spChg>
        <pc:spChg chg="add del mod">
          <ac:chgData name="Mihai Budiu" userId="3fe408b5c12bb05c" providerId="LiveId" clId="{6565CDF4-FA5C-4578-B336-6610AFCA8611}" dt="2022-02-15T18:30:03.803" v="9417" actId="478"/>
          <ac:spMkLst>
            <pc:docMk/>
            <pc:sldMk cId="201089750" sldId="443"/>
            <ac:spMk id="7" creationId="{5B2E27B4-C0C5-4615-B8EE-EB4B943463F3}"/>
          </ac:spMkLst>
        </pc:spChg>
        <pc:picChg chg="add mod">
          <ac:chgData name="Mihai Budiu" userId="3fe408b5c12bb05c" providerId="LiveId" clId="{6565CDF4-FA5C-4578-B336-6610AFCA8611}" dt="2022-02-15T18:29:54.862" v="9416" actId="14100"/>
          <ac:picMkLst>
            <pc:docMk/>
            <pc:sldMk cId="201089750" sldId="443"/>
            <ac:picMk id="6" creationId="{50C59ECA-C07C-45E9-998B-7E58E4D00A2B}"/>
          </ac:picMkLst>
        </pc:picChg>
      </pc:sldChg>
      <pc:sldChg chg="addSp delSp modSp new mod ord chgLayout">
        <pc:chgData name="Mihai Budiu" userId="3fe408b5c12bb05c" providerId="LiveId" clId="{6565CDF4-FA5C-4578-B336-6610AFCA8611}" dt="2022-02-15T18:09:19.642" v="8835" actId="14100"/>
        <pc:sldMkLst>
          <pc:docMk/>
          <pc:sldMk cId="177164993" sldId="444"/>
        </pc:sldMkLst>
        <pc:spChg chg="mod ord">
          <ac:chgData name="Mihai Budiu" userId="3fe408b5c12bb05c" providerId="LiveId" clId="{6565CDF4-FA5C-4578-B336-6610AFCA8611}" dt="2022-02-15T18:08:18.388" v="8647" actId="700"/>
          <ac:spMkLst>
            <pc:docMk/>
            <pc:sldMk cId="177164993" sldId="444"/>
            <ac:spMk id="2" creationId="{E012B902-6ED9-4806-B68E-321FEF86F4CA}"/>
          </ac:spMkLst>
        </pc:spChg>
        <pc:spChg chg="del">
          <ac:chgData name="Mihai Budiu" userId="3fe408b5c12bb05c" providerId="LiveId" clId="{6565CDF4-FA5C-4578-B336-6610AFCA8611}" dt="2022-02-15T18:06:14.057" v="8579" actId="478"/>
          <ac:spMkLst>
            <pc:docMk/>
            <pc:sldMk cId="177164993" sldId="444"/>
            <ac:spMk id="3" creationId="{13D5DFC5-76FB-4E75-BF24-6BEA8896A176}"/>
          </ac:spMkLst>
        </pc:spChg>
        <pc:spChg chg="mod ord">
          <ac:chgData name="Mihai Budiu" userId="3fe408b5c12bb05c" providerId="LiveId" clId="{6565CDF4-FA5C-4578-B336-6610AFCA8611}" dt="2022-02-15T18:08:18.388" v="8647" actId="700"/>
          <ac:spMkLst>
            <pc:docMk/>
            <pc:sldMk cId="177164993" sldId="444"/>
            <ac:spMk id="4" creationId="{F4CF0D1B-118C-4C31-ACA9-ABF6046D7C6E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5" creationId="{1B7B80EF-9BF5-4BC4-A70F-8C3BB1DF485D}"/>
          </ac:spMkLst>
        </pc:spChg>
        <pc:spChg chg="add del mod">
          <ac:chgData name="Mihai Budiu" userId="3fe408b5c12bb05c" providerId="LiveId" clId="{6565CDF4-FA5C-4578-B336-6610AFCA8611}" dt="2022-02-15T18:07:08.207" v="8595" actId="478"/>
          <ac:spMkLst>
            <pc:docMk/>
            <pc:sldMk cId="177164993" sldId="444"/>
            <ac:spMk id="6" creationId="{277C9CDD-DE4A-4830-A503-4C70112C4E17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8" creationId="{7499B695-6D9B-4646-88BC-BD0C487D488C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9" creationId="{F05275B3-04F0-47FC-A08F-5CFCF2561491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10" creationId="{485BC889-7A2F-4127-8FAB-345C9B28F8FA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11" creationId="{5EC91C1A-6FAD-4631-9B8D-2E5227256A7E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12" creationId="{2E67427A-4DC4-4FB7-961B-DBDE81F0A57E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13" creationId="{25BDCB16-D53D-4EEB-9535-4BDEDF5C5513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14" creationId="{19E7EBDF-2A28-49F4-98D8-EE623A11D519}"/>
          </ac:spMkLst>
        </pc:spChg>
        <pc:spChg chg="add del mod">
          <ac:chgData name="Mihai Budiu" userId="3fe408b5c12bb05c" providerId="LiveId" clId="{6565CDF4-FA5C-4578-B336-6610AFCA8611}" dt="2022-02-15T18:06:16.352" v="8580" actId="478"/>
          <ac:spMkLst>
            <pc:docMk/>
            <pc:sldMk cId="177164993" sldId="444"/>
            <ac:spMk id="22" creationId="{718B16A0-0ECB-435B-8EAB-E7E91FCCCA54}"/>
          </ac:spMkLst>
        </pc:spChg>
        <pc:spChg chg="add del mod">
          <ac:chgData name="Mihai Budiu" userId="3fe408b5c12bb05c" providerId="LiveId" clId="{6565CDF4-FA5C-4578-B336-6610AFCA8611}" dt="2022-02-15T18:06:18.335" v="8583" actId="478"/>
          <ac:spMkLst>
            <pc:docMk/>
            <pc:sldMk cId="177164993" sldId="444"/>
            <ac:spMk id="23" creationId="{2DA699F0-DFC2-4DC6-9A84-17D1E968E1DC}"/>
          </ac:spMkLst>
        </pc:spChg>
        <pc:spChg chg="add del mod">
          <ac:chgData name="Mihai Budiu" userId="3fe408b5c12bb05c" providerId="LiveId" clId="{6565CDF4-FA5C-4578-B336-6610AFCA8611}" dt="2022-02-15T18:06:20.259" v="8585" actId="478"/>
          <ac:spMkLst>
            <pc:docMk/>
            <pc:sldMk cId="177164993" sldId="444"/>
            <ac:spMk id="24" creationId="{848728CE-5B8F-48E3-A867-2F6DC68863D2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26" creationId="{DF60466F-19B4-4025-8B9A-DFFD8DBFC573}"/>
          </ac:spMkLst>
        </pc:spChg>
        <pc:spChg chg="add del">
          <ac:chgData name="Mihai Budiu" userId="3fe408b5c12bb05c" providerId="LiveId" clId="{6565CDF4-FA5C-4578-B336-6610AFCA8611}" dt="2022-02-15T18:07:23.991" v="8599" actId="11529"/>
          <ac:spMkLst>
            <pc:docMk/>
            <pc:sldMk cId="177164993" sldId="444"/>
            <ac:spMk id="27" creationId="{A93B791D-B817-4FF2-9350-B3FA51A7BB2E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28" creationId="{1D263D49-ADB9-46FD-A63D-C4E67BCABBE7}"/>
          </ac:spMkLst>
        </pc:spChg>
        <pc:spChg chg="add mod">
          <ac:chgData name="Mihai Budiu" userId="3fe408b5c12bb05c" providerId="LiveId" clId="{6565CDF4-FA5C-4578-B336-6610AFCA8611}" dt="2022-02-15T18:08:14.580" v="8646" actId="1076"/>
          <ac:spMkLst>
            <pc:docMk/>
            <pc:sldMk cId="177164993" sldId="444"/>
            <ac:spMk id="29" creationId="{F7234ECE-1C12-4169-B70F-2E767E932C95}"/>
          </ac:spMkLst>
        </pc:spChg>
        <pc:spChg chg="add mod ord">
          <ac:chgData name="Mihai Budiu" userId="3fe408b5c12bb05c" providerId="LiveId" clId="{6565CDF4-FA5C-4578-B336-6610AFCA8611}" dt="2022-02-15T18:09:19.642" v="8835" actId="14100"/>
          <ac:spMkLst>
            <pc:docMk/>
            <pc:sldMk cId="177164993" sldId="444"/>
            <ac:spMk id="30" creationId="{223FF181-BA31-4D95-A8DE-FD6805D88CC4}"/>
          </ac:spMkLst>
        </pc:spChg>
        <pc:cxnChg chg="add del mod">
          <ac:chgData name="Mihai Budiu" userId="3fe408b5c12bb05c" providerId="LiveId" clId="{6565CDF4-FA5C-4578-B336-6610AFCA8611}" dt="2022-02-15T18:07:09.668" v="8596" actId="478"/>
          <ac:cxnSpMkLst>
            <pc:docMk/>
            <pc:sldMk cId="177164993" sldId="444"/>
            <ac:cxnSpMk id="7" creationId="{738DECA9-5FD4-4558-854D-8EA90D3ADDD9}"/>
          </ac:cxnSpMkLst>
        </pc:cxnChg>
        <pc:cxnChg chg="add mod">
          <ac:chgData name="Mihai Budiu" userId="3fe408b5c12bb05c" providerId="LiveId" clId="{6565CDF4-FA5C-4578-B336-6610AFCA8611}" dt="2022-02-15T18:08:14.580" v="8646" actId="1076"/>
          <ac:cxnSpMkLst>
            <pc:docMk/>
            <pc:sldMk cId="177164993" sldId="444"/>
            <ac:cxnSpMk id="15" creationId="{ACAAAFD3-D652-4712-B433-9DC38999B938}"/>
          </ac:cxnSpMkLst>
        </pc:cxnChg>
        <pc:cxnChg chg="add mod">
          <ac:chgData name="Mihai Budiu" userId="3fe408b5c12bb05c" providerId="LiveId" clId="{6565CDF4-FA5C-4578-B336-6610AFCA8611}" dt="2022-02-15T18:08:14.580" v="8646" actId="1076"/>
          <ac:cxnSpMkLst>
            <pc:docMk/>
            <pc:sldMk cId="177164993" sldId="444"/>
            <ac:cxnSpMk id="16" creationId="{0D3C85F8-0FF7-4714-A8DA-533F666839EF}"/>
          </ac:cxnSpMkLst>
        </pc:cxnChg>
        <pc:cxnChg chg="add mod">
          <ac:chgData name="Mihai Budiu" userId="3fe408b5c12bb05c" providerId="LiveId" clId="{6565CDF4-FA5C-4578-B336-6610AFCA8611}" dt="2022-02-15T18:08:14.580" v="8646" actId="1076"/>
          <ac:cxnSpMkLst>
            <pc:docMk/>
            <pc:sldMk cId="177164993" sldId="444"/>
            <ac:cxnSpMk id="17" creationId="{AE744B27-C57A-4EC9-87B6-343B483F1687}"/>
          </ac:cxnSpMkLst>
        </pc:cxnChg>
        <pc:cxnChg chg="add mod">
          <ac:chgData name="Mihai Budiu" userId="3fe408b5c12bb05c" providerId="LiveId" clId="{6565CDF4-FA5C-4578-B336-6610AFCA8611}" dt="2022-02-15T18:08:14.580" v="8646" actId="1076"/>
          <ac:cxnSpMkLst>
            <pc:docMk/>
            <pc:sldMk cId="177164993" sldId="444"/>
            <ac:cxnSpMk id="18" creationId="{671CBA6F-7737-4449-8CD3-006D36DDF61F}"/>
          </ac:cxnSpMkLst>
        </pc:cxnChg>
        <pc:cxnChg chg="add mod">
          <ac:chgData name="Mihai Budiu" userId="3fe408b5c12bb05c" providerId="LiveId" clId="{6565CDF4-FA5C-4578-B336-6610AFCA8611}" dt="2022-02-15T18:08:14.580" v="8646" actId="1076"/>
          <ac:cxnSpMkLst>
            <pc:docMk/>
            <pc:sldMk cId="177164993" sldId="444"/>
            <ac:cxnSpMk id="19" creationId="{82CCF21F-0B2D-456D-A6F4-D9A7C11C0774}"/>
          </ac:cxnSpMkLst>
        </pc:cxnChg>
        <pc:cxnChg chg="add del mod">
          <ac:chgData name="Mihai Budiu" userId="3fe408b5c12bb05c" providerId="LiveId" clId="{6565CDF4-FA5C-4578-B336-6610AFCA8611}" dt="2022-02-15T18:06:17.205" v="8581" actId="478"/>
          <ac:cxnSpMkLst>
            <pc:docMk/>
            <pc:sldMk cId="177164993" sldId="444"/>
            <ac:cxnSpMk id="20" creationId="{A82E8CB9-C3A7-4E21-838E-97ADC116DF69}"/>
          </ac:cxnSpMkLst>
        </pc:cxnChg>
        <pc:cxnChg chg="add del mod">
          <ac:chgData name="Mihai Budiu" userId="3fe408b5c12bb05c" providerId="LiveId" clId="{6565CDF4-FA5C-4578-B336-6610AFCA8611}" dt="2022-02-15T18:06:17.860" v="8582" actId="478"/>
          <ac:cxnSpMkLst>
            <pc:docMk/>
            <pc:sldMk cId="177164993" sldId="444"/>
            <ac:cxnSpMk id="21" creationId="{68AA7569-E451-4070-AEDD-8C26C43E3EC0}"/>
          </ac:cxnSpMkLst>
        </pc:cxnChg>
        <pc:cxnChg chg="add del mod">
          <ac:chgData name="Mihai Budiu" userId="3fe408b5c12bb05c" providerId="LiveId" clId="{6565CDF4-FA5C-4578-B336-6610AFCA8611}" dt="2022-02-15T18:06:19.830" v="8584" actId="478"/>
          <ac:cxnSpMkLst>
            <pc:docMk/>
            <pc:sldMk cId="177164993" sldId="444"/>
            <ac:cxnSpMk id="25" creationId="{E6D0F78E-C450-4BCE-B08A-F03DDED0DE30}"/>
          </ac:cxnSpMkLst>
        </pc:cxnChg>
      </pc:sldChg>
      <pc:sldChg chg="addSp delSp modSp new mod">
        <pc:chgData name="Mihai Budiu" userId="3fe408b5c12bb05c" providerId="LiveId" clId="{6565CDF4-FA5C-4578-B336-6610AFCA8611}" dt="2022-02-15T21:09:24.385" v="9594" actId="14100"/>
        <pc:sldMkLst>
          <pc:docMk/>
          <pc:sldMk cId="823290687" sldId="445"/>
        </pc:sldMkLst>
        <pc:spChg chg="mod">
          <ac:chgData name="Mihai Budiu" userId="3fe408b5c12bb05c" providerId="LiveId" clId="{6565CDF4-FA5C-4578-B336-6610AFCA8611}" dt="2022-02-15T18:16:24.514" v="8982" actId="20577"/>
          <ac:spMkLst>
            <pc:docMk/>
            <pc:sldMk cId="823290687" sldId="445"/>
            <ac:spMk id="2" creationId="{168FAF7D-9C8D-4BD8-A39E-BB08150D185A}"/>
          </ac:spMkLst>
        </pc:spChg>
        <pc:spChg chg="mod">
          <ac:chgData name="Mihai Budiu" userId="3fe408b5c12bb05c" providerId="LiveId" clId="{6565CDF4-FA5C-4578-B336-6610AFCA8611}" dt="2022-02-15T18:24:47.664" v="9271" actId="20577"/>
          <ac:spMkLst>
            <pc:docMk/>
            <pc:sldMk cId="823290687" sldId="445"/>
            <ac:spMk id="3" creationId="{10378288-CF9E-489E-860A-3EFA29C3B5AB}"/>
          </ac:spMkLst>
        </pc:spChg>
        <pc:spChg chg="add mod">
          <ac:chgData name="Mihai Budiu" userId="3fe408b5c12bb05c" providerId="LiveId" clId="{6565CDF4-FA5C-4578-B336-6610AFCA8611}" dt="2022-02-15T18:17:30.691" v="9122" actId="1076"/>
          <ac:spMkLst>
            <pc:docMk/>
            <pc:sldMk cId="823290687" sldId="445"/>
            <ac:spMk id="5" creationId="{964835D4-6E19-4294-AA45-876B86ABF838}"/>
          </ac:spMkLst>
        </pc:spChg>
        <pc:spChg chg="add del mod">
          <ac:chgData name="Mihai Budiu" userId="3fe408b5c12bb05c" providerId="LiveId" clId="{6565CDF4-FA5C-4578-B336-6610AFCA8611}" dt="2022-02-15T18:22:37.497" v="9216" actId="478"/>
          <ac:spMkLst>
            <pc:docMk/>
            <pc:sldMk cId="823290687" sldId="445"/>
            <ac:spMk id="6" creationId="{7E0CD7B2-0E8E-45E4-81D0-29128A0A9F5A}"/>
          </ac:spMkLst>
        </pc:spChg>
        <pc:spChg chg="add mod">
          <ac:chgData name="Mihai Budiu" userId="3fe408b5c12bb05c" providerId="LiveId" clId="{6565CDF4-FA5C-4578-B336-6610AFCA8611}" dt="2022-02-15T18:18:13.972" v="9128" actId="1076"/>
          <ac:spMkLst>
            <pc:docMk/>
            <pc:sldMk cId="823290687" sldId="445"/>
            <ac:spMk id="10" creationId="{905B20C6-1417-4003-AC26-425EF7B7B0F4}"/>
          </ac:spMkLst>
        </pc:spChg>
        <pc:spChg chg="add mod">
          <ac:chgData name="Mihai Budiu" userId="3fe408b5c12bb05c" providerId="LiveId" clId="{6565CDF4-FA5C-4578-B336-6610AFCA8611}" dt="2022-02-15T18:18:13.972" v="9128" actId="1076"/>
          <ac:spMkLst>
            <pc:docMk/>
            <pc:sldMk cId="823290687" sldId="445"/>
            <ac:spMk id="11" creationId="{04DA071A-281E-4B67-93E2-E71EECD7F0C4}"/>
          </ac:spMkLst>
        </pc:spChg>
        <pc:spChg chg="add mod">
          <ac:chgData name="Mihai Budiu" userId="3fe408b5c12bb05c" providerId="LiveId" clId="{6565CDF4-FA5C-4578-B336-6610AFCA8611}" dt="2022-02-15T21:09:09.355" v="9592" actId="1038"/>
          <ac:spMkLst>
            <pc:docMk/>
            <pc:sldMk cId="823290687" sldId="445"/>
            <ac:spMk id="18" creationId="{620ABCDB-263E-413B-BD8F-409BDEE681F7}"/>
          </ac:spMkLst>
        </pc:spChg>
        <pc:spChg chg="add mod">
          <ac:chgData name="Mihai Budiu" userId="3fe408b5c12bb05c" providerId="LiveId" clId="{6565CDF4-FA5C-4578-B336-6610AFCA8611}" dt="2022-02-15T21:09:09.355" v="9592" actId="1038"/>
          <ac:spMkLst>
            <pc:docMk/>
            <pc:sldMk cId="823290687" sldId="445"/>
            <ac:spMk id="19" creationId="{3B88BB27-2DC4-4BEE-B3C3-1B11C15E4DBA}"/>
          </ac:spMkLst>
        </pc:spChg>
        <pc:spChg chg="add mod">
          <ac:chgData name="Mihai Budiu" userId="3fe408b5c12bb05c" providerId="LiveId" clId="{6565CDF4-FA5C-4578-B336-6610AFCA8611}" dt="2022-02-15T21:09:09.355" v="9592" actId="1038"/>
          <ac:spMkLst>
            <pc:docMk/>
            <pc:sldMk cId="823290687" sldId="445"/>
            <ac:spMk id="22" creationId="{6C9E0EFB-3937-45EB-8C04-7927F7D0B567}"/>
          </ac:spMkLst>
        </pc:spChg>
        <pc:spChg chg="add mod">
          <ac:chgData name="Mihai Budiu" userId="3fe408b5c12bb05c" providerId="LiveId" clId="{6565CDF4-FA5C-4578-B336-6610AFCA8611}" dt="2022-02-15T21:09:09.355" v="9592" actId="1038"/>
          <ac:spMkLst>
            <pc:docMk/>
            <pc:sldMk cId="823290687" sldId="445"/>
            <ac:spMk id="26" creationId="{EB4F14B2-20C1-42D2-A79F-20CC1F815F6D}"/>
          </ac:spMkLst>
        </pc:spChg>
        <pc:spChg chg="add mod">
          <ac:chgData name="Mihai Budiu" userId="3fe408b5c12bb05c" providerId="LiveId" clId="{6565CDF4-FA5C-4578-B336-6610AFCA8611}" dt="2022-02-15T18:23:54.860" v="9230" actId="1076"/>
          <ac:spMkLst>
            <pc:docMk/>
            <pc:sldMk cId="823290687" sldId="445"/>
            <ac:spMk id="47" creationId="{E613DF6E-DDAC-46AB-8EEA-1FE5A046C2C6}"/>
          </ac:spMkLst>
        </pc:spChg>
        <pc:spChg chg="add del mod">
          <ac:chgData name="Mihai Budiu" userId="3fe408b5c12bb05c" providerId="LiveId" clId="{6565CDF4-FA5C-4578-B336-6610AFCA8611}" dt="2022-02-15T18:23:58.762" v="9232"/>
          <ac:spMkLst>
            <pc:docMk/>
            <pc:sldMk cId="823290687" sldId="445"/>
            <ac:spMk id="49" creationId="{6419A133-A29D-4BEC-BB4E-A19B22539E44}"/>
          </ac:spMkLst>
        </pc:spChg>
        <pc:graphicFrameChg chg="add del mod">
          <ac:chgData name="Mihai Budiu" userId="3fe408b5c12bb05c" providerId="LiveId" clId="{6565CDF4-FA5C-4578-B336-6610AFCA8611}" dt="2022-02-15T18:22:37.497" v="9216" actId="478"/>
          <ac:graphicFrameMkLst>
            <pc:docMk/>
            <pc:sldMk cId="823290687" sldId="445"/>
            <ac:graphicFrameMk id="7" creationId="{AB93F28D-5A96-4500-BFDD-A0D8B91138BE}"/>
          </ac:graphicFrameMkLst>
        </pc:graphicFrameChg>
        <pc:cxnChg chg="add del">
          <ac:chgData name="Mihai Budiu" userId="3fe408b5c12bb05c" providerId="LiveId" clId="{6565CDF4-FA5C-4578-B336-6610AFCA8611}" dt="2022-02-15T18:17:54.728" v="9126" actId="11529"/>
          <ac:cxnSpMkLst>
            <pc:docMk/>
            <pc:sldMk cId="823290687" sldId="445"/>
            <ac:cxnSpMk id="9" creationId="{56F91A40-C484-4E6E-BA2D-DE6616C626E5}"/>
          </ac:cxnSpMkLst>
        </pc:cxnChg>
        <pc:cxnChg chg="add del mod">
          <ac:chgData name="Mihai Budiu" userId="3fe408b5c12bb05c" providerId="LiveId" clId="{6565CDF4-FA5C-4578-B336-6610AFCA8611}" dt="2022-02-15T18:22:39.443" v="9217" actId="478"/>
          <ac:cxnSpMkLst>
            <pc:docMk/>
            <pc:sldMk cId="823290687" sldId="445"/>
            <ac:cxnSpMk id="12" creationId="{CA1D05B5-9CDE-41B2-BF05-27C388C024FE}"/>
          </ac:cxnSpMkLst>
        </pc:cxnChg>
        <pc:cxnChg chg="add del mod">
          <ac:chgData name="Mihai Budiu" userId="3fe408b5c12bb05c" providerId="LiveId" clId="{6565CDF4-FA5C-4578-B336-6610AFCA8611}" dt="2022-02-15T18:22:40.777" v="9218" actId="478"/>
          <ac:cxnSpMkLst>
            <pc:docMk/>
            <pc:sldMk cId="823290687" sldId="445"/>
            <ac:cxnSpMk id="13" creationId="{A62808EC-D4F0-40DA-A961-AC491CA6A1B2}"/>
          </ac:cxnSpMkLst>
        </pc:cxnChg>
        <pc:cxnChg chg="add mod">
          <ac:chgData name="Mihai Budiu" userId="3fe408b5c12bb05c" providerId="LiveId" clId="{6565CDF4-FA5C-4578-B336-6610AFCA8611}" dt="2022-02-15T21:09:17.816" v="9593" actId="14100"/>
          <ac:cxnSpMkLst>
            <pc:docMk/>
            <pc:sldMk cId="823290687" sldId="445"/>
            <ac:cxnSpMk id="20" creationId="{B3A64A20-D600-4A8F-ACF4-F8D0A70C7915}"/>
          </ac:cxnSpMkLst>
        </pc:cxnChg>
        <pc:cxnChg chg="add mod">
          <ac:chgData name="Mihai Budiu" userId="3fe408b5c12bb05c" providerId="LiveId" clId="{6565CDF4-FA5C-4578-B336-6610AFCA8611}" dt="2022-02-15T21:09:09.355" v="9592" actId="1038"/>
          <ac:cxnSpMkLst>
            <pc:docMk/>
            <pc:sldMk cId="823290687" sldId="445"/>
            <ac:cxnSpMk id="21" creationId="{646C2888-8349-4448-8260-B7D20A36D860}"/>
          </ac:cxnSpMkLst>
        </pc:cxnChg>
        <pc:cxnChg chg="add mod">
          <ac:chgData name="Mihai Budiu" userId="3fe408b5c12bb05c" providerId="LiveId" clId="{6565CDF4-FA5C-4578-B336-6610AFCA8611}" dt="2022-02-15T21:09:09.355" v="9592" actId="1038"/>
          <ac:cxnSpMkLst>
            <pc:docMk/>
            <pc:sldMk cId="823290687" sldId="445"/>
            <ac:cxnSpMk id="25" creationId="{54D6134C-B95F-4B17-9002-FD33507B485A}"/>
          </ac:cxnSpMkLst>
        </pc:cxnChg>
        <pc:cxnChg chg="add del mod">
          <ac:chgData name="Mihai Budiu" userId="3fe408b5c12bb05c" providerId="LiveId" clId="{6565CDF4-FA5C-4578-B336-6610AFCA8611}" dt="2022-02-15T18:23:01.658" v="9221" actId="478"/>
          <ac:cxnSpMkLst>
            <pc:docMk/>
            <pc:sldMk cId="823290687" sldId="445"/>
            <ac:cxnSpMk id="27" creationId="{D2244E69-58D1-40E8-B33B-F7C0EE126136}"/>
          </ac:cxnSpMkLst>
        </pc:cxnChg>
        <pc:cxnChg chg="add mod">
          <ac:chgData name="Mihai Budiu" userId="3fe408b5c12bb05c" providerId="LiveId" clId="{6565CDF4-FA5C-4578-B336-6610AFCA8611}" dt="2022-02-15T21:09:24.385" v="9594" actId="14100"/>
          <ac:cxnSpMkLst>
            <pc:docMk/>
            <pc:sldMk cId="823290687" sldId="445"/>
            <ac:cxnSpMk id="29" creationId="{E427E192-8198-4E2B-BE23-6C1CBDD10BFF}"/>
          </ac:cxnSpMkLst>
        </pc:cxnChg>
        <pc:cxnChg chg="add mod">
          <ac:chgData name="Mihai Budiu" userId="3fe408b5c12bb05c" providerId="LiveId" clId="{6565CDF4-FA5C-4578-B336-6610AFCA8611}" dt="2022-02-15T21:09:09.355" v="9592" actId="1038"/>
          <ac:cxnSpMkLst>
            <pc:docMk/>
            <pc:sldMk cId="823290687" sldId="445"/>
            <ac:cxnSpMk id="34" creationId="{2FB36166-475E-4153-AB2C-82C694FDF744}"/>
          </ac:cxnSpMkLst>
        </pc:cxnChg>
        <pc:cxnChg chg="add del mod">
          <ac:chgData name="Mihai Budiu" userId="3fe408b5c12bb05c" providerId="LiveId" clId="{6565CDF4-FA5C-4578-B336-6610AFCA8611}" dt="2022-02-15T18:23:58.762" v="9232"/>
          <ac:cxnSpMkLst>
            <pc:docMk/>
            <pc:sldMk cId="823290687" sldId="445"/>
            <ac:cxnSpMk id="48" creationId="{F3E2873D-DFC7-4A70-B359-5E2C69052E10}"/>
          </ac:cxnSpMkLst>
        </pc:cxnChg>
        <pc:cxnChg chg="add mod">
          <ac:chgData name="Mihai Budiu" userId="3fe408b5c12bb05c" providerId="LiveId" clId="{6565CDF4-FA5C-4578-B336-6610AFCA8611}" dt="2022-02-15T21:09:09.355" v="9592" actId="1038"/>
          <ac:cxnSpMkLst>
            <pc:docMk/>
            <pc:sldMk cId="823290687" sldId="445"/>
            <ac:cxnSpMk id="50" creationId="{2CE30FEB-5607-4EDA-BC39-052C1EE96C5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7EAE4-D059-4B7A-856A-3A74FC27D76A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DCC75-241F-4BC8-B1B2-67FD29C6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0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91566-8C58-4B35-92E6-ABAB714AACDF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FFB6-BBBE-4B3C-8A41-DB9091114131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8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E5E1-6965-4790-8C46-43BEDD74386A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4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73404-E1B4-4A79-A66E-8B1E81572F78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966F-BC0B-4787-8724-8DC6564FF019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2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573C-2D3D-4C96-A2FD-7CC7DA754A52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D546-8ADA-4BE6-AE10-2A414017C826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6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210E2-1DB9-4D0A-9196-2B1C978CF986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ED5B-A604-4530-8429-217DF2E306A4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9DC8-E612-4540-B0F8-F42E8B21D50B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8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B800-365E-4C82-BAE1-B51706A2E669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AF54-1F53-488D-994E-F88F0F3E37C0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2AF81-9595-BA4F-9729-1599F122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en/view-image.php?image=173260&amp;picture=tree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/github.com/p4lang/p4c" TargetMode="External"/><Relationship Id="rId2" Type="http://schemas.openxmlformats.org/officeDocument/2006/relationships/hyperlink" Target="https://p4.org/p4-spec/docs/P4-16-v1.2.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p4lang/p4c/blob/main/docs/compiler-design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8743-ring-free-download-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tchenstewardship.com/2009/05/18/food-for-thought-garlic-and-onion-health-benefits-and-nutrition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0170"/>
          </a:xfrm>
        </p:spPr>
        <p:txBody>
          <a:bodyPr>
            <a:normAutofit/>
          </a:bodyPr>
          <a:lstStyle/>
          <a:p>
            <a:r>
              <a:rPr lang="en-US" dirty="0"/>
              <a:t>Understanding the </a:t>
            </a:r>
            <a:br>
              <a:rPr lang="en-US" dirty="0"/>
            </a:br>
            <a:r>
              <a:rPr lang="en-US" dirty="0"/>
              <a:t>open-source P4</a:t>
            </a:r>
            <a:r>
              <a:rPr lang="en-US" baseline="-25000" dirty="0"/>
              <a:t>16</a:t>
            </a:r>
            <a:r>
              <a:rPr lang="en-US" dirty="0"/>
              <a:t> compiler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04564"/>
          </a:xfrm>
        </p:spPr>
        <p:txBody>
          <a:bodyPr>
            <a:normAutofit/>
          </a:bodyPr>
          <a:lstStyle/>
          <a:p>
            <a:r>
              <a:rPr lang="en-US" dirty="0"/>
              <a:t>February 15, 2022</a:t>
            </a:r>
          </a:p>
          <a:p>
            <a:r>
              <a:rPr lang="en-US" dirty="0"/>
              <a:t>P4 developer days</a:t>
            </a:r>
          </a:p>
          <a:p>
            <a:endParaRPr lang="en-US" dirty="0"/>
          </a:p>
          <a:p>
            <a:r>
              <a:rPr lang="en-US" dirty="0"/>
              <a:t>Mihai Budiu (</a:t>
            </a:r>
            <a:r>
              <a:rPr lang="en-US" dirty="0" err="1"/>
              <a:t>mbudiu-vmw</a:t>
            </a:r>
            <a:r>
              <a:rPr lang="en-US" dirty="0"/>
              <a:t>)</a:t>
            </a:r>
          </a:p>
          <a:p>
            <a:r>
              <a:rPr lang="en-US" dirty="0"/>
              <a:t>mbudiu@vmware.com</a:t>
            </a:r>
          </a:p>
        </p:txBody>
      </p:sp>
    </p:spTree>
    <p:extLst>
      <p:ext uri="{BB962C8B-B14F-4D97-AF65-F5344CB8AC3E}">
        <p14:creationId xmlns:p14="http://schemas.microsoft.com/office/powerpoint/2010/main" val="165495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088326"/>
          </a:xfrm>
        </p:spPr>
        <p:txBody>
          <a:bodyPr/>
          <a:lstStyle/>
          <a:p>
            <a:r>
              <a:rPr lang="en-US" dirty="0"/>
              <a:t>IR (Intermediate Representation)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01184" y="2891896"/>
            <a:ext cx="1716616" cy="1500187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ir</a:t>
            </a:r>
            <a:r>
              <a:rPr lang="en-US" sz="3200" dirty="0">
                <a:solidFill>
                  <a:schemeClr val="tx1"/>
                </a:solidFill>
              </a:rPr>
              <a:t>/</a:t>
            </a:r>
            <a:r>
              <a:rPr lang="en-US" sz="3200" dirty="0" err="1">
                <a:solidFill>
                  <a:schemeClr val="tx1"/>
                </a:solidFill>
              </a:rPr>
              <a:t>ir.h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sz="3200" dirty="0" err="1">
                <a:solidFill>
                  <a:schemeClr val="tx1"/>
                </a:solidFill>
              </a:rPr>
              <a:t>ir</a:t>
            </a:r>
            <a:r>
              <a:rPr lang="en-US" sz="3200" dirty="0">
                <a:solidFill>
                  <a:schemeClr val="tx1"/>
                </a:solidFill>
              </a:rPr>
              <a:t>/*.def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122" y="2854098"/>
            <a:ext cx="2261582" cy="344622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8165"/>
          </a:xfrm>
        </p:spPr>
        <p:txBody>
          <a:bodyPr>
            <a:normAutofit/>
          </a:bodyPr>
          <a:lstStyle/>
          <a:p>
            <a:r>
              <a:rPr lang="en-US" dirty="0"/>
              <a:t>Object-oriented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Strongly-typed (hard to build incorrect programs)</a:t>
            </a:r>
          </a:p>
          <a:p>
            <a:r>
              <a:rPr lang="en-US" dirty="0"/>
              <a:t>Directed Acyclic Graph (DAG) structure</a:t>
            </a:r>
          </a:p>
          <a:p>
            <a:pPr lvl="1"/>
            <a:r>
              <a:rPr lang="en-US" dirty="0"/>
              <a:t>No parent pointers</a:t>
            </a:r>
          </a:p>
          <a:p>
            <a:pPr lvl="1"/>
            <a:r>
              <a:rPr lang="en-US" dirty="0"/>
              <a:t>Sub-DAGs can be shared </a:t>
            </a:r>
          </a:p>
          <a:p>
            <a:r>
              <a:rPr lang="en-US" dirty="0"/>
              <a:t>Manipulated almost exclusively by visitors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925760" y="1449388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483743" y="2260469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577694" y="3015046"/>
            <a:ext cx="778933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>
            <a:off x="10315227" y="1931988"/>
            <a:ext cx="651934" cy="1083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 flipH="1">
            <a:off x="9873210" y="1931988"/>
            <a:ext cx="442017" cy="3284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9873210" y="2743069"/>
            <a:ext cx="1093951" cy="271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2"/>
          </p:cNvCxnSpPr>
          <p:nvPr/>
        </p:nvCxnSpPr>
        <p:spPr>
          <a:xfrm flipH="1">
            <a:off x="9483744" y="2743069"/>
            <a:ext cx="389466" cy="623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31222" y="3707059"/>
            <a:ext cx="169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shared sub-DAG</a:t>
            </a:r>
          </a:p>
        </p:txBody>
      </p:sp>
      <p:cxnSp>
        <p:nvCxnSpPr>
          <p:cNvPr id="13" name="Straight Arrow Connector 12"/>
          <p:cNvCxnSpPr>
            <a:stCxn id="8" idx="2"/>
          </p:cNvCxnSpPr>
          <p:nvPr/>
        </p:nvCxnSpPr>
        <p:spPr>
          <a:xfrm flipH="1">
            <a:off x="10826679" y="3497646"/>
            <a:ext cx="140482" cy="19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</p:cNvCxnSpPr>
          <p:nvPr/>
        </p:nvCxnSpPr>
        <p:spPr>
          <a:xfrm>
            <a:off x="10967161" y="3497646"/>
            <a:ext cx="190500" cy="193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E1F0-50EC-4A85-B4D1-8FC2630D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*.def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D56-7E5A-4394-96B4-3147DE34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825625"/>
            <a:ext cx="11452860" cy="4351338"/>
          </a:xfrm>
        </p:spPr>
        <p:txBody>
          <a:bodyPr/>
          <a:lstStyle/>
          <a:p>
            <a:r>
              <a:rPr lang="en-US" dirty="0"/>
              <a:t>Provide the definition of the IR classes</a:t>
            </a:r>
          </a:p>
          <a:p>
            <a:r>
              <a:rPr lang="en-US" dirty="0"/>
              <a:t>def language is a custom very small sub-set of C++</a:t>
            </a:r>
          </a:p>
          <a:p>
            <a:r>
              <a:rPr lang="en-US" dirty="0"/>
              <a:t>Front-end IR classes are in </a:t>
            </a:r>
            <a:r>
              <a:rPr lang="en-US" dirty="0" err="1">
                <a:latin typeface="Consolas" panose="020B0609020204030204" pitchFamily="49" charset="0"/>
              </a:rPr>
              <a:t>ir</a:t>
            </a:r>
            <a:r>
              <a:rPr lang="en-US" dirty="0">
                <a:latin typeface="Consolas" panose="020B0609020204030204" pitchFamily="49" charset="0"/>
              </a:rPr>
              <a:t>/*.def</a:t>
            </a:r>
          </a:p>
          <a:p>
            <a:r>
              <a:rPr lang="en-US" dirty="0"/>
              <a:t>IR class hierarchy can be extended by backends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ls ../</a:t>
            </a:r>
            <a:r>
              <a:rPr lang="en-US" dirty="0" err="1">
                <a:latin typeface="Consolas" panose="020B0609020204030204" pitchFamily="49" charset="0"/>
              </a:rPr>
              <a:t>ir</a:t>
            </a:r>
            <a:r>
              <a:rPr lang="en-US" dirty="0">
                <a:latin typeface="Consolas" panose="020B0609020204030204" pitchFamily="49" charset="0"/>
              </a:rPr>
              <a:t>/*.def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ir</a:t>
            </a:r>
            <a:r>
              <a:rPr lang="en-US" sz="2400" dirty="0">
                <a:latin typeface="Consolas" panose="020B0609020204030204" pitchFamily="49" charset="0"/>
              </a:rPr>
              <a:t>/base.def  </a:t>
            </a:r>
            <a:r>
              <a:rPr lang="en-US" sz="2400" dirty="0" err="1">
                <a:latin typeface="Consolas" panose="020B0609020204030204" pitchFamily="49" charset="0"/>
              </a:rPr>
              <a:t>ir</a:t>
            </a:r>
            <a:r>
              <a:rPr lang="en-US" sz="2400" dirty="0">
                <a:latin typeface="Consolas" panose="020B0609020204030204" pitchFamily="49" charset="0"/>
              </a:rPr>
              <a:t>/expression.def  </a:t>
            </a:r>
            <a:r>
              <a:rPr lang="en-US" sz="2400" dirty="0" err="1">
                <a:latin typeface="Consolas" panose="020B0609020204030204" pitchFamily="49" charset="0"/>
              </a:rPr>
              <a:t>ir</a:t>
            </a:r>
            <a:r>
              <a:rPr lang="en-US" sz="2400" dirty="0">
                <a:latin typeface="Consolas" panose="020B0609020204030204" pitchFamily="49" charset="0"/>
              </a:rPr>
              <a:t>/ir.def  </a:t>
            </a:r>
            <a:r>
              <a:rPr lang="en-US" sz="2400" dirty="0" err="1">
                <a:latin typeface="Consolas" panose="020B0609020204030204" pitchFamily="49" charset="0"/>
              </a:rPr>
              <a:t>ir</a:t>
            </a:r>
            <a:r>
              <a:rPr lang="en-US" sz="2400" dirty="0">
                <a:latin typeface="Consolas" panose="020B0609020204030204" pitchFamily="49" charset="0"/>
              </a:rPr>
              <a:t>/type.def  </a:t>
            </a:r>
            <a:r>
              <a:rPr lang="en-US" sz="2400" dirty="0" err="1">
                <a:latin typeface="Consolas" panose="020B0609020204030204" pitchFamily="49" charset="0"/>
              </a:rPr>
              <a:t>ir</a:t>
            </a:r>
            <a:r>
              <a:rPr lang="en-US" sz="2400" dirty="0">
                <a:latin typeface="Consolas" panose="020B0609020204030204" pitchFamily="49" charset="0"/>
              </a:rPr>
              <a:t>/v1.def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44C70-97EE-409D-A2CC-AF795881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98CC6-A8A0-4F65-A9CB-49343CD68C57}"/>
              </a:ext>
            </a:extLst>
          </p:cNvPr>
          <p:cNvSpPr txBox="1"/>
          <p:nvPr/>
        </p:nvSpPr>
        <p:spPr>
          <a:xfrm>
            <a:off x="2906606" y="5362016"/>
            <a:ext cx="2029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expressions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5F5896-EAE2-4D7E-B3B1-CFE3AE42CE52}"/>
              </a:ext>
            </a:extLst>
          </p:cNvPr>
          <p:cNvSpPr txBox="1"/>
          <p:nvPr/>
        </p:nvSpPr>
        <p:spPr>
          <a:xfrm>
            <a:off x="7688178" y="5382983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All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FB0D9-E62C-4C86-A480-3B1379D7FBFA}"/>
              </a:ext>
            </a:extLst>
          </p:cNvPr>
          <p:cNvSpPr txBox="1"/>
          <p:nvPr/>
        </p:nvSpPr>
        <p:spPr>
          <a:xfrm>
            <a:off x="9946503" y="5382983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P4-14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066E2-F2B4-49C7-A141-AF4414F72902}"/>
              </a:ext>
            </a:extLst>
          </p:cNvPr>
          <p:cNvSpPr txBox="1"/>
          <p:nvPr/>
        </p:nvSpPr>
        <p:spPr>
          <a:xfrm>
            <a:off x="464175" y="538298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Base classes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EFFC7-3216-4340-A4BB-8521AD94ECB0}"/>
              </a:ext>
            </a:extLst>
          </p:cNvPr>
          <p:cNvSpPr txBox="1"/>
          <p:nvPr/>
        </p:nvSpPr>
        <p:spPr>
          <a:xfrm>
            <a:off x="5546375" y="5382983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Other classes</a:t>
            </a:r>
          </a:p>
        </p:txBody>
      </p:sp>
    </p:spTree>
    <p:extLst>
      <p:ext uri="{BB962C8B-B14F-4D97-AF65-F5344CB8AC3E}">
        <p14:creationId xmlns:p14="http://schemas.microsoft.com/office/powerpoint/2010/main" val="51934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CEAB-E0C3-42B1-BC14-BB14ECFA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fragment of expression.def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FD31-69C1-4E21-B88A-76E402278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91" y="1690688"/>
            <a:ext cx="5784717" cy="438837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abstract </a:t>
            </a:r>
            <a:r>
              <a:rPr lang="en-US" sz="1800" dirty="0">
                <a:latin typeface="Consolas" panose="020B0609020204030204" pitchFamily="49" charset="0"/>
              </a:rPr>
              <a:t>Expression {}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Operation : Expression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</a:rPr>
              <a:t>virtual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getPrecedence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1800" b="1" dirty="0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latin typeface="Consolas" panose="020B0609020204030204" pitchFamily="49" charset="0"/>
              </a:rPr>
              <a:t>virtual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cstring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getStringOp</a:t>
            </a:r>
            <a:r>
              <a:rPr lang="en-US" sz="1800" dirty="0">
                <a:latin typeface="Consolas" panose="020B0609020204030204" pitchFamily="49" charset="0"/>
              </a:rPr>
              <a:t>() </a:t>
            </a:r>
            <a:r>
              <a:rPr lang="en-US" sz="1800" b="1" dirty="0">
                <a:latin typeface="Consolas" panose="020B0609020204030204" pitchFamily="49" charset="0"/>
              </a:rPr>
              <a:t>const</a:t>
            </a:r>
            <a:r>
              <a:rPr lang="en-US" sz="18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abstract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Operation_Unary</a:t>
            </a:r>
            <a:r>
              <a:rPr lang="en-US" sz="1800" dirty="0">
                <a:latin typeface="Consolas" panose="020B0609020204030204" pitchFamily="49" charset="0"/>
              </a:rPr>
              <a:t> : Operation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Expression expr;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Neg : </a:t>
            </a:r>
            <a:r>
              <a:rPr lang="en-US" sz="1800" dirty="0" err="1">
                <a:latin typeface="Consolas" panose="020B0609020204030204" pitchFamily="49" charset="0"/>
              </a:rPr>
              <a:t>Operation_Unary</a:t>
            </a:r>
            <a:r>
              <a:rPr lang="en-US" sz="1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stringOp</a:t>
            </a:r>
            <a:r>
              <a:rPr lang="en-US" sz="1800" dirty="0">
                <a:latin typeface="Consolas" panose="020B0609020204030204" pitchFamily="49" charset="0"/>
              </a:rPr>
              <a:t> = "-";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A957-0B32-4A9F-9391-FB01F5C4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6DE03-F039-4135-8CAB-576DC489CCB4}"/>
              </a:ext>
            </a:extLst>
          </p:cNvPr>
          <p:cNvSpPr txBox="1"/>
          <p:nvPr/>
        </p:nvSpPr>
        <p:spPr>
          <a:xfrm>
            <a:off x="6407283" y="1651170"/>
            <a:ext cx="5784717" cy="3139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abstract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Operation_Binary</a:t>
            </a:r>
            <a:r>
              <a:rPr lang="en-US" dirty="0">
                <a:latin typeface="Consolas" panose="020B0609020204030204" pitchFamily="49" charset="0"/>
              </a:rPr>
              <a:t> : Operation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Expression left;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Expression right;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Add : </a:t>
            </a:r>
            <a:r>
              <a:rPr lang="en-US" dirty="0" err="1">
                <a:latin typeface="Consolas" panose="020B0609020204030204" pitchFamily="49" charset="0"/>
              </a:rPr>
              <a:t>Operation_Binary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stringOp</a:t>
            </a:r>
            <a:r>
              <a:rPr lang="en-US" dirty="0">
                <a:latin typeface="Consolas" panose="020B0609020204030204" pitchFamily="49" charset="0"/>
              </a:rPr>
              <a:t> = "+";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precedence = </a:t>
            </a:r>
            <a:r>
              <a:rPr lang="en-US" dirty="0" err="1">
                <a:latin typeface="Consolas" panose="020B0609020204030204" pitchFamily="49" charset="0"/>
              </a:rPr>
              <a:t>DBPrint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Prec_Add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50FCDA21-0627-4B95-9E24-CC9D2BBD781A}"/>
              </a:ext>
            </a:extLst>
          </p:cNvPr>
          <p:cNvSpPr/>
          <p:nvPr/>
        </p:nvSpPr>
        <p:spPr>
          <a:xfrm>
            <a:off x="7532519" y="4444617"/>
            <a:ext cx="2161814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Operation_Binary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4D62DC1-FE38-4608-9BA3-F5DD7332F5E4}"/>
              </a:ext>
            </a:extLst>
          </p:cNvPr>
          <p:cNvSpPr/>
          <p:nvPr/>
        </p:nvSpPr>
        <p:spPr>
          <a:xfrm>
            <a:off x="7112001" y="5632465"/>
            <a:ext cx="1407616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EC0ACD-5C68-445F-92A6-71FC99943205}"/>
              </a:ext>
            </a:extLst>
          </p:cNvPr>
          <p:cNvSpPr/>
          <p:nvPr/>
        </p:nvSpPr>
        <p:spPr>
          <a:xfrm>
            <a:off x="8815607" y="5632465"/>
            <a:ext cx="1281280" cy="482600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Expression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B37D41-F27E-440A-B2DF-795D6FBE0B4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613426" y="4927217"/>
            <a:ext cx="842821" cy="705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9BB483-F1D8-4CC3-9F48-EA97AD35429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815809" y="4927217"/>
            <a:ext cx="797617" cy="705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D0406F-3C7B-46D7-8100-680515411F98}"/>
              </a:ext>
            </a:extLst>
          </p:cNvPr>
          <p:cNvSpPr txBox="1"/>
          <p:nvPr/>
        </p:nvSpPr>
        <p:spPr>
          <a:xfrm>
            <a:off x="7716211" y="4994301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4E6DC-350A-4854-8294-DA08A4255D08}"/>
              </a:ext>
            </a:extLst>
          </p:cNvPr>
          <p:cNvSpPr txBox="1"/>
          <p:nvPr/>
        </p:nvSpPr>
        <p:spPr>
          <a:xfrm>
            <a:off x="9161840" y="4994301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32046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26E5-280B-4F41-BBC3-E8D91060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F1AC9-0E42-4644-BC13-E42EA61E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2"/>
            <a:ext cx="10515600" cy="51011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namespace </a:t>
            </a:r>
            <a:r>
              <a:rPr lang="en-US" dirty="0">
                <a:latin typeface="Consolas" panose="020B0609020204030204" pitchFamily="49" charset="0"/>
              </a:rPr>
              <a:t>IR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Expression :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Node { …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Operation :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Expression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virtual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getPrecedence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virtual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getStringOp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= 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Operation_Binary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Operation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IR::Expression* left 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IR::Expression* right 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 // 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8FD9-A024-49B7-BBA3-9FBD11B9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43DE8-0233-4E0C-B381-DD2D5BE606D8}"/>
              </a:ext>
            </a:extLst>
          </p:cNvPr>
          <p:cNvSpPr txBox="1"/>
          <p:nvPr/>
        </p:nvSpPr>
        <p:spPr>
          <a:xfrm>
            <a:off x="8967258" y="4928117"/>
            <a:ext cx="92365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IR fields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6F301B-FF84-402D-8403-C1964C77E76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857068" y="4928117"/>
            <a:ext cx="1110190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8FA19C-9A69-4604-9E12-80986F5A176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039100" y="5112783"/>
            <a:ext cx="928158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3150C8-2992-4C90-BF5A-79F44289A7F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171267" y="1825586"/>
            <a:ext cx="3129492" cy="1846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78FE64F-6F0A-4519-A506-C3E9C12E2BCE}"/>
              </a:ext>
            </a:extLst>
          </p:cNvPr>
          <p:cNvSpPr txBox="1"/>
          <p:nvPr/>
        </p:nvSpPr>
        <p:spPr>
          <a:xfrm>
            <a:off x="10300759" y="1640920"/>
            <a:ext cx="157690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 hierarchy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E8FED1-3597-4503-8D64-589F3F5F4DB6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281333" y="1825586"/>
            <a:ext cx="3019426" cy="562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468DF-AFF5-44FA-A2F5-4D16885C2A2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8305801" y="1825586"/>
            <a:ext cx="1994958" cy="2394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FBDDB4-000F-4D2A-ABF9-DA645CD2ABDE}"/>
              </a:ext>
            </a:extLst>
          </p:cNvPr>
          <p:cNvSpPr txBox="1"/>
          <p:nvPr/>
        </p:nvSpPr>
        <p:spPr>
          <a:xfrm>
            <a:off x="2778125" y="5573236"/>
            <a:ext cx="19632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Strongly typed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A337B-5876-4BDD-A2A3-B835877A2408}"/>
              </a:ext>
            </a:extLst>
          </p:cNvPr>
          <p:cNvSpPr txBox="1"/>
          <p:nvPr/>
        </p:nvSpPr>
        <p:spPr>
          <a:xfrm>
            <a:off x="5151987" y="468514"/>
            <a:ext cx="1576907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Everything descends from Node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C09AB3-5925-4A3A-8AFC-2B9DA45E726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704426" y="1391844"/>
            <a:ext cx="236015" cy="402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752"/>
            <a:ext cx="10515600" cy="1142399"/>
          </a:xfrm>
        </p:spPr>
        <p:txBody>
          <a:bodyPr/>
          <a:lstStyle/>
          <a:p>
            <a:r>
              <a:rPr lang="en-US" dirty="0"/>
              <a:t>Front-end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375719"/>
            <a:ext cx="10876722" cy="5234307"/>
          </a:xfrm>
        </p:spPr>
        <p:txBody>
          <a:bodyPr>
            <a:normAutofit/>
          </a:bodyPr>
          <a:lstStyle/>
          <a:p>
            <a:r>
              <a:rPr lang="en-US" dirty="0"/>
              <a:t>IR::Expression – base class for all expressions</a:t>
            </a:r>
          </a:p>
          <a:p>
            <a:r>
              <a:rPr lang="en-US" dirty="0"/>
              <a:t>IR::Type – base class for all types</a:t>
            </a:r>
          </a:p>
          <a:p>
            <a:r>
              <a:rPr lang="en-US" dirty="0"/>
              <a:t>IR::Statement – base class for all statements</a:t>
            </a:r>
          </a:p>
          <a:p>
            <a:r>
              <a:rPr lang="en-US" dirty="0"/>
              <a:t>IR::Declaration – base class for many declarations</a:t>
            </a:r>
          </a:p>
          <a:p>
            <a:r>
              <a:rPr lang="en-US" dirty="0"/>
              <a:t>IR::</a:t>
            </a:r>
            <a:r>
              <a:rPr lang="en-US" dirty="0" err="1"/>
              <a:t>Type_Declaration</a:t>
            </a:r>
            <a:r>
              <a:rPr lang="en-US" dirty="0"/>
              <a:t> – base class for declarations that are also types</a:t>
            </a:r>
          </a:p>
          <a:p>
            <a:r>
              <a:rPr lang="en-US" dirty="0"/>
              <a:t>A few other constructs</a:t>
            </a:r>
          </a:p>
          <a:p>
            <a:pPr lvl="1"/>
            <a:r>
              <a:rPr lang="en-US" dirty="0"/>
              <a:t>P4Parser, P4Table, P4Control, Function, etc.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85200" y="77591"/>
            <a:ext cx="3467100" cy="25962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06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968067" cy="1325563"/>
          </a:xfrm>
        </p:spPr>
        <p:txBody>
          <a:bodyPr/>
          <a:lstStyle/>
          <a:p>
            <a:r>
              <a:rPr lang="en-US" dirty="0"/>
              <a:t>Other IR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8062"/>
            <a:ext cx="11948818" cy="5309937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IR::Node</a:t>
            </a:r>
            <a:r>
              <a:rPr lang="en-US" dirty="0"/>
              <a:t> – base of whole class hierarchy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IR::Vector&lt;T&gt;</a:t>
            </a:r>
            <a:r>
              <a:rPr lang="en-US" dirty="0"/>
              <a:t> where T is 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IR::Node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IndexedVector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&lt;T&gt;</a:t>
            </a:r>
          </a:p>
          <a:p>
            <a:pPr lvl="1"/>
            <a:r>
              <a:rPr lang="en-US" dirty="0"/>
              <a:t>Like vector, but maintains a hash-table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IDeclarations</a:t>
            </a:r>
            <a:r>
              <a:rPr lang="en-US" dirty="0"/>
              <a:t> for quick look-up by name</a:t>
            </a:r>
          </a:p>
          <a:p>
            <a:pPr lvl="1"/>
            <a:r>
              <a:rPr lang="en-US" dirty="0"/>
              <a:t>Rejects multiple declarations with the same name</a:t>
            </a:r>
          </a:p>
          <a:p>
            <a:r>
              <a:rPr lang="en-US" dirty="0">
                <a:latin typeface="Consolas" charset="0"/>
                <a:ea typeface="Consolas" charset="0"/>
                <a:cs typeface="Consolas" charset="0"/>
              </a:rPr>
              <a:t>IR::ID</a:t>
            </a:r>
          </a:p>
          <a:p>
            <a:pPr lvl="1"/>
            <a:r>
              <a:rPr lang="en-US" dirty="0"/>
              <a:t>Represents an identifier (including source position)</a:t>
            </a:r>
          </a:p>
          <a:p>
            <a:pPr lvl="1"/>
            <a:r>
              <a:rPr lang="en-US" dirty="0"/>
              <a:t>Stores both the original name (provided by user) and the new internal name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871" y="79095"/>
            <a:ext cx="4080463" cy="29379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7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8C0E-611A-4F8D-A7A7-4663BB80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IR tree and the P4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E34D-1DC0-44F0-A803-00CB5A3BD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1825625"/>
            <a:ext cx="1157393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P4 parser is written in bison</a:t>
            </a:r>
          </a:p>
          <a:p>
            <a:r>
              <a:rPr lang="en-US" dirty="0">
                <a:latin typeface="Consolas" panose="020B0609020204030204" pitchFamily="49" charset="0"/>
                <a:sym typeface="Wingdings"/>
              </a:rPr>
              <a:t>frontend/parsers/p4/p4parser.ypp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It explains how P4 constructs are represented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'=' expression ';' 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{ $$ = new IR::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AssignmentStatement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(@2, $1, $3); }</a:t>
            </a: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expression: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| expression "+" expression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{ $$ = new IR::Add(@1 + @3, $1, $3);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05647-9FD8-4F19-9172-A4F27DE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DD57D-FD4A-4ABC-8058-17782FC4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8620" y="124619"/>
            <a:ext cx="4305255" cy="28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07" y="1825625"/>
            <a:ext cx="11515240" cy="4351338"/>
          </a:xfrm>
        </p:spPr>
        <p:txBody>
          <a:bodyPr>
            <a:normAutofit/>
          </a:bodyPr>
          <a:lstStyle/>
          <a:p>
            <a:r>
              <a:rPr lang="en-US" dirty="0"/>
              <a:t>This may seem daunting</a:t>
            </a:r>
          </a:p>
          <a:p>
            <a:r>
              <a:rPr lang="en-US" dirty="0"/>
              <a:t>P4 grammar </a:t>
            </a:r>
            <a:r>
              <a:rPr lang="en-US" dirty="0">
                <a:sym typeface="Wingdings"/>
              </a:rPr>
              <a:t> IR (very close correspondence)</a:t>
            </a:r>
          </a:p>
          <a:p>
            <a:r>
              <a:rPr lang="en-US" dirty="0">
                <a:sym typeface="Wingdings"/>
              </a:rPr>
              <a:t>If you understand the language, you understand most of the front-end IR</a:t>
            </a:r>
          </a:p>
          <a:p>
            <a:r>
              <a:rPr lang="en-US" dirty="0">
                <a:sym typeface="Wingdings"/>
              </a:rPr>
              <a:t>However, a few IR classes have no direct correspondence with language</a:t>
            </a:r>
          </a:p>
          <a:p>
            <a:pPr lvl="1"/>
            <a:r>
              <a:rPr lang="en-US" dirty="0">
                <a:sym typeface="Wingdings"/>
              </a:rPr>
              <a:t>You can probably ignore these</a:t>
            </a: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47695" y="230188"/>
            <a:ext cx="2402238" cy="16014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0972" y="168198"/>
            <a:ext cx="2153387" cy="28640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 &lt;=&gt;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118" y="1600201"/>
            <a:ext cx="10699914" cy="5119195"/>
          </a:xfrm>
        </p:spPr>
        <p:txBody>
          <a:bodyPr>
            <a:normAutofit/>
          </a:bodyPr>
          <a:lstStyle/>
          <a:p>
            <a:r>
              <a:rPr lang="en-US" sz="3200" dirty="0"/>
              <a:t>IR serializable to a P4 program</a:t>
            </a:r>
          </a:p>
          <a:p>
            <a:r>
              <a:rPr lang="en-US" sz="3200" dirty="0"/>
              <a:t>Simplifies debugging and testing</a:t>
            </a:r>
          </a:p>
          <a:p>
            <a:pPr lvl="1"/>
            <a:r>
              <a:rPr lang="en-US" sz="2800" dirty="0"/>
              <a:t>To read the IR: just generate and read P4</a:t>
            </a:r>
          </a:p>
          <a:p>
            <a:r>
              <a:rPr lang="en-US" sz="3200" dirty="0"/>
              <a:t>Example: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</a:rPr>
              <a:t>p4c-ebfp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--top4 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MidEndLast</a:t>
            </a:r>
            <a:r>
              <a:rPr lang="en-US" sz="2800" dirty="0">
                <a:latin typeface="Consolas" panose="020B0609020204030204" pitchFamily="49" charset="0"/>
              </a:rPr>
              <a:t> […]count_ebpf.p4</a:t>
            </a:r>
          </a:p>
          <a:p>
            <a:pPr lvl="1"/>
            <a:r>
              <a:rPr lang="en-US" sz="2800" dirty="0"/>
              <a:t>Dumps program after pass </a:t>
            </a:r>
            <a:r>
              <a:rPr lang="en-US" sz="2800" dirty="0" err="1">
                <a:latin typeface="Consolas" panose="020B0609020204030204" pitchFamily="49" charset="0"/>
              </a:rPr>
              <a:t>MidEndLast</a:t>
            </a:r>
            <a:r>
              <a:rPr lang="en-US" sz="2800" dirty="0"/>
              <a:t> is executed</a:t>
            </a:r>
          </a:p>
          <a:p>
            <a:pPr lvl="1"/>
            <a:r>
              <a:rPr lang="en-US" sz="2800" dirty="0"/>
              <a:t>Output written in </a:t>
            </a:r>
            <a:r>
              <a:rPr lang="en-US" sz="2800" dirty="0">
                <a:latin typeface="Consolas" panose="020B0609020204030204" pitchFamily="49" charset="0"/>
              </a:rPr>
              <a:t>count_ebpf-MidEnd_28_MidEndLast.p4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5" y="1825625"/>
            <a:ext cx="11408569" cy="4802154"/>
          </a:xfrm>
        </p:spPr>
        <p:txBody>
          <a:bodyPr>
            <a:normAutofit/>
          </a:bodyPr>
          <a:lstStyle/>
          <a:p>
            <a:r>
              <a:rPr lang="en-US" dirty="0"/>
              <a:t>P4 is a programming language for network dataplanes</a:t>
            </a:r>
          </a:p>
          <a:p>
            <a:r>
              <a:rPr lang="en-US" dirty="0"/>
              <a:t>Current spec at </a:t>
            </a:r>
            <a:r>
              <a:rPr lang="en-US" dirty="0">
                <a:hlinkClick r:id="rId2"/>
              </a:rPr>
              <a:t>https://p4.org/p4-spec/docs/P4-16-v1.2.2.html</a:t>
            </a:r>
            <a:endParaRPr lang="en-US" dirty="0"/>
          </a:p>
          <a:p>
            <a:r>
              <a:rPr lang="en-US" dirty="0"/>
              <a:t>Open-source “reference” implementation:</a:t>
            </a:r>
            <a:br>
              <a:rPr lang="en-US" dirty="0"/>
            </a:br>
            <a:r>
              <a:rPr lang="en-US" dirty="0">
                <a:hlinkClick r:id="rId3" action="ppaction://hlinkfile"/>
              </a:rPr>
              <a:t>http//github.com/p4lang/p4c</a:t>
            </a:r>
            <a:r>
              <a:rPr lang="en-US" dirty="0"/>
              <a:t> [Apache 2 license]</a:t>
            </a:r>
          </a:p>
          <a:p>
            <a:r>
              <a:rPr lang="en-US" b="1" dirty="0"/>
              <a:t>This presentation should explain how you can modify this compiler</a:t>
            </a:r>
          </a:p>
          <a:p>
            <a:endParaRPr lang="en-US" dirty="0"/>
          </a:p>
          <a:p>
            <a:r>
              <a:rPr lang="en-US" dirty="0"/>
              <a:t>Additional details in</a:t>
            </a:r>
            <a:br>
              <a:rPr lang="en-US" dirty="0"/>
            </a:br>
            <a:r>
              <a:rPr lang="en-US" dirty="0">
                <a:hlinkClick r:id="rId4"/>
              </a:rPr>
              <a:t>https://github.com/p4lang/p4c/blob/main/docs/compiler-design.pptx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399E8F-5322-4D62-95F5-35EDF3014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80" y="681036"/>
            <a:ext cx="2573869" cy="96520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864531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0E55-A975-462F-A0CD-40C5B372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IR As P4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8E2EF-5E68-457E-A8ED-A28EBE3DA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" y="1508760"/>
            <a:ext cx="11303508" cy="51800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$ p4c-ebfp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--top4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MidEndLast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-v</a:t>
            </a:r>
            <a:r>
              <a:rPr lang="en-US" sz="2800" dirty="0">
                <a:latin typeface="Consolas" panose="020B0609020204030204" pitchFamily="49" charset="0"/>
              </a:rPr>
              <a:t> […]count_ebpf.p4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/*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ParserState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&gt;(58300) */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b="1" dirty="0">
                <a:latin typeface="Consolas" panose="020B0609020204030204" pitchFamily="49" charset="0"/>
              </a:rPr>
              <a:t>state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ip</a:t>
            </a:r>
            <a:r>
              <a:rPr lang="en-US" sz="28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/*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MethodCallStatement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&gt;(49508)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MethodCallExpression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&gt;(49509)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&lt;Member&gt;(49510)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extract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PathExpression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&gt;(49511)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p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&lt;Vector&lt;Type&gt;&gt;(5314),size=1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Type_Name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&gt;(5315)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IPv4_h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&lt;Vector&lt;Argument&gt;&gt;(49516),size=1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&lt;Argument&gt;(49517)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&lt;Member&gt;(49518)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ipv4</a:t>
            </a:r>
            <a:b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PathExpression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&gt;(49519)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he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aders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</a:t>
            </a:r>
            <a:r>
              <a:rPr lang="en-US" sz="2800" dirty="0" err="1">
                <a:latin typeface="Consolas" panose="020B0609020204030204" pitchFamily="49" charset="0"/>
              </a:rPr>
              <a:t>p.extract</a:t>
            </a:r>
            <a:r>
              <a:rPr lang="en-US" sz="2800" dirty="0">
                <a:latin typeface="Consolas" panose="020B0609020204030204" pitchFamily="49" charset="0"/>
              </a:rPr>
              <a:t>&lt;IPv4_h&gt;(headers.ipv4);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/*&lt;</a:t>
            </a:r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PathExpression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&gt;(16385) </a:t>
            </a:r>
            <a:r>
              <a:rPr lang="en-US" sz="2800" dirty="0">
                <a:solidFill>
                  <a:schemeClr val="accent6"/>
                </a:solidFill>
                <a:latin typeface="Consolas" panose="020B0609020204030204" pitchFamily="49" charset="0"/>
              </a:rPr>
              <a:t>accept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        </a:t>
            </a:r>
            <a:r>
              <a:rPr lang="en-US" sz="2800" b="1" dirty="0">
                <a:latin typeface="Consolas" panose="020B0609020204030204" pitchFamily="49" charset="0"/>
              </a:rPr>
              <a:t>transition</a:t>
            </a:r>
            <a:r>
              <a:rPr lang="en-US" sz="2800" dirty="0">
                <a:latin typeface="Consolas" panose="020B0609020204030204" pitchFamily="49" charset="0"/>
              </a:rPr>
              <a:t> accept;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7BCCA-D1FF-44F8-B5CD-A30C2F98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C872-441A-4E28-8DE5-D298E435A658}"/>
              </a:ext>
            </a:extLst>
          </p:cNvPr>
          <p:cNvSpPr/>
          <p:nvPr/>
        </p:nvSpPr>
        <p:spPr>
          <a:xfrm>
            <a:off x="9637776" y="1248156"/>
            <a:ext cx="1371600" cy="40233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ParserState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547BB-1E68-4BE2-8FC1-30B77A41076F}"/>
              </a:ext>
            </a:extLst>
          </p:cNvPr>
          <p:cNvSpPr/>
          <p:nvPr/>
        </p:nvSpPr>
        <p:spPr>
          <a:xfrm>
            <a:off x="7770746" y="2486532"/>
            <a:ext cx="2282952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MethodCallExpression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8A283-1815-4833-913F-9B103F819291}"/>
              </a:ext>
            </a:extLst>
          </p:cNvPr>
          <p:cNvSpPr/>
          <p:nvPr/>
        </p:nvSpPr>
        <p:spPr>
          <a:xfrm>
            <a:off x="10361676" y="1917922"/>
            <a:ext cx="1763268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PathExpression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9EF4-1A0A-47F2-B484-1F14C200675E}"/>
              </a:ext>
            </a:extLst>
          </p:cNvPr>
          <p:cNvSpPr/>
          <p:nvPr/>
        </p:nvSpPr>
        <p:spPr>
          <a:xfrm>
            <a:off x="7045322" y="3069524"/>
            <a:ext cx="1124712" cy="55118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extract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357127-A5EF-47CE-9BC7-AD1766CBE95A}"/>
              </a:ext>
            </a:extLst>
          </p:cNvPr>
          <p:cNvSpPr/>
          <p:nvPr/>
        </p:nvSpPr>
        <p:spPr>
          <a:xfrm>
            <a:off x="8349866" y="3132835"/>
            <a:ext cx="1069848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4A20E-1057-4BA3-A509-B2B43CA0E41B}"/>
              </a:ext>
            </a:extLst>
          </p:cNvPr>
          <p:cNvSpPr/>
          <p:nvPr/>
        </p:nvSpPr>
        <p:spPr>
          <a:xfrm>
            <a:off x="9599546" y="3131310"/>
            <a:ext cx="1069848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516354-23FB-45FA-AE1F-62DB9DC2EEC1}"/>
              </a:ext>
            </a:extLst>
          </p:cNvPr>
          <p:cNvSpPr/>
          <p:nvPr/>
        </p:nvSpPr>
        <p:spPr>
          <a:xfrm>
            <a:off x="6679562" y="3754944"/>
            <a:ext cx="1612392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PathExpression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90DC8-4080-4B84-90B4-3ED8A6371D7E}"/>
              </a:ext>
            </a:extLst>
          </p:cNvPr>
          <p:cNvSpPr/>
          <p:nvPr/>
        </p:nvSpPr>
        <p:spPr>
          <a:xfrm>
            <a:off x="8505314" y="3754944"/>
            <a:ext cx="1354836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Type_Name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25EE7-BE03-4351-839E-70E7E28C151C}"/>
              </a:ext>
            </a:extLst>
          </p:cNvPr>
          <p:cNvSpPr/>
          <p:nvPr/>
        </p:nvSpPr>
        <p:spPr>
          <a:xfrm>
            <a:off x="9982070" y="3754944"/>
            <a:ext cx="1263396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Argument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64129-D607-41F8-A6BE-4A3DC20AAFDC}"/>
              </a:ext>
            </a:extLst>
          </p:cNvPr>
          <p:cNvSpPr/>
          <p:nvPr/>
        </p:nvSpPr>
        <p:spPr>
          <a:xfrm>
            <a:off x="10052936" y="4306743"/>
            <a:ext cx="1069848" cy="50498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Member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ipv4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84CCB8-2781-4FBF-A7EC-7AEF6815847B}"/>
              </a:ext>
            </a:extLst>
          </p:cNvPr>
          <p:cNvSpPr/>
          <p:nvPr/>
        </p:nvSpPr>
        <p:spPr>
          <a:xfrm>
            <a:off x="9781664" y="4938966"/>
            <a:ext cx="1612392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PathExpression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C8E25A-C560-48ED-9E0D-FE4CFE5EBCBB}"/>
              </a:ext>
            </a:extLst>
          </p:cNvPr>
          <p:cNvCxnSpPr>
            <a:cxnSpLocks/>
            <a:stCxn id="5" idx="2"/>
            <a:endCxn id="41" idx="0"/>
          </p:cNvCxnSpPr>
          <p:nvPr/>
        </p:nvCxnSpPr>
        <p:spPr>
          <a:xfrm flipH="1">
            <a:off x="8912222" y="1650492"/>
            <a:ext cx="1411354" cy="246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3A0BB4-6615-4BAE-925F-BB6256ABDE7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323576" y="1650492"/>
            <a:ext cx="919734" cy="2674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272FCC-6880-4412-A889-14E2D92FED10}"/>
              </a:ext>
            </a:extLst>
          </p:cNvPr>
          <p:cNvSpPr txBox="1"/>
          <p:nvPr/>
        </p:nvSpPr>
        <p:spPr>
          <a:xfrm>
            <a:off x="11243310" y="2636353"/>
            <a:ext cx="804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accept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A286C8-1686-4A35-BA6A-51A9C19360BE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8884790" y="2911093"/>
            <a:ext cx="27432" cy="2217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AFAB08-CF17-4477-A022-3A271BDED0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607678" y="2911093"/>
            <a:ext cx="1304544" cy="158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CE455D-73FF-49B2-A65B-5A90633FB0A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912222" y="2911093"/>
            <a:ext cx="1222248" cy="2202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05938-AA40-4E0B-A653-81735B35199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7485758" y="3620706"/>
            <a:ext cx="121920" cy="134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E3BC13-D790-44FA-91AE-7AFD7C22F16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884790" y="3557396"/>
            <a:ext cx="297942" cy="197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AFB29D-180B-4327-9955-CD6668CB7F8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134470" y="3555871"/>
            <a:ext cx="479298" cy="1990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B7306D-5F85-4B3E-A4DD-7E61DDC1631B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0587860" y="4179505"/>
            <a:ext cx="25908" cy="1272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E1FC36-D722-4CAA-8288-61846E5AC504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11243310" y="2342483"/>
            <a:ext cx="402002" cy="2938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A0DE0D6-F7B6-4825-9FC8-656590652F0A}"/>
              </a:ext>
            </a:extLst>
          </p:cNvPr>
          <p:cNvSpPr txBox="1"/>
          <p:nvPr/>
        </p:nvSpPr>
        <p:spPr>
          <a:xfrm>
            <a:off x="8744154" y="442492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IPv4_h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5FAFF47-8315-48D8-9594-E10206AF3377}"/>
              </a:ext>
            </a:extLst>
          </p:cNvPr>
          <p:cNvCxnSpPr>
            <a:cxnSpLocks/>
            <a:stCxn id="13" idx="2"/>
            <a:endCxn id="53" idx="0"/>
          </p:cNvCxnSpPr>
          <p:nvPr/>
        </p:nvCxnSpPr>
        <p:spPr>
          <a:xfrm flipH="1">
            <a:off x="9153882" y="4179505"/>
            <a:ext cx="28850" cy="245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E56D03-3FC8-46B3-A2E7-6FA8203B5979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10587860" y="4811729"/>
            <a:ext cx="0" cy="127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7076A-07F2-4DF4-B3E6-C2EBD01E4A66}"/>
              </a:ext>
            </a:extLst>
          </p:cNvPr>
          <p:cNvCxnSpPr>
            <a:cxnSpLocks/>
            <a:stCxn id="18" idx="2"/>
            <a:endCxn id="62" idx="0"/>
          </p:cNvCxnSpPr>
          <p:nvPr/>
        </p:nvCxnSpPr>
        <p:spPr>
          <a:xfrm>
            <a:off x="10587860" y="5363527"/>
            <a:ext cx="25908" cy="2076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088644C-1690-44FC-BA5A-C68CDD220A6D}"/>
              </a:ext>
            </a:extLst>
          </p:cNvPr>
          <p:cNvSpPr txBox="1"/>
          <p:nvPr/>
        </p:nvSpPr>
        <p:spPr>
          <a:xfrm>
            <a:off x="7332511" y="44423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988978-7C0F-48F2-9B49-206FFFD183B4}"/>
              </a:ext>
            </a:extLst>
          </p:cNvPr>
          <p:cNvSpPr txBox="1"/>
          <p:nvPr/>
        </p:nvSpPr>
        <p:spPr>
          <a:xfrm>
            <a:off x="10145915" y="5571190"/>
            <a:ext cx="93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headers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2F5704E-4930-4018-85CE-5C1927836101}"/>
              </a:ext>
            </a:extLst>
          </p:cNvPr>
          <p:cNvCxnSpPr>
            <a:cxnSpLocks/>
            <a:stCxn id="12" idx="2"/>
            <a:endCxn id="61" idx="0"/>
          </p:cNvCxnSpPr>
          <p:nvPr/>
        </p:nvCxnSpPr>
        <p:spPr>
          <a:xfrm>
            <a:off x="7485758" y="4179505"/>
            <a:ext cx="0" cy="262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FEF6B22-027D-4AB4-BF92-D569EBAB065F}"/>
              </a:ext>
            </a:extLst>
          </p:cNvPr>
          <p:cNvSpPr/>
          <p:nvPr/>
        </p:nvSpPr>
        <p:spPr>
          <a:xfrm>
            <a:off x="7770746" y="1897396"/>
            <a:ext cx="2282952" cy="4245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MethodCallStatement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84274E0-4BB6-45F3-9EA2-E120CF396DF2}"/>
              </a:ext>
            </a:extLst>
          </p:cNvPr>
          <p:cNvCxnSpPr>
            <a:cxnSpLocks/>
            <a:stCxn id="41" idx="2"/>
            <a:endCxn id="6" idx="0"/>
          </p:cNvCxnSpPr>
          <p:nvPr/>
        </p:nvCxnSpPr>
        <p:spPr>
          <a:xfrm>
            <a:off x="8912222" y="2321957"/>
            <a:ext cx="0" cy="164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60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4" grpId="0"/>
      <p:bldP spid="53" grpId="0"/>
      <p:bldP spid="61" grpId="0"/>
      <p:bldP spid="62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E333-736F-4942-ABBE-B68F167A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F637-63A1-4912-B57F-459C15B1E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IR node has a unique ID	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/* &lt;</a:t>
            </a:r>
            <a:r>
              <a:rPr lang="en-US" sz="2800" dirty="0" err="1">
                <a:latin typeface="Consolas" panose="020B0609020204030204" pitchFamily="49" charset="0"/>
              </a:rPr>
              <a:t>ParserState</a:t>
            </a:r>
            <a:r>
              <a:rPr lang="en-US" sz="2800" dirty="0">
                <a:latin typeface="Consolas" panose="020B0609020204030204" pitchFamily="49" charset="0"/>
              </a:rPr>
              <a:t>&gt;(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58300</a:t>
            </a:r>
            <a:r>
              <a:rPr lang="en-US" sz="2800" dirty="0">
                <a:latin typeface="Consolas" panose="020B0609020204030204" pitchFamily="49" charset="0"/>
              </a:rPr>
              <a:t>) */</a:t>
            </a:r>
            <a:endParaRPr lang="en-US" dirty="0"/>
          </a:p>
          <a:p>
            <a:r>
              <a:rPr lang="en-US" dirty="0"/>
              <a:t>Compiler is deterministic</a:t>
            </a:r>
          </a:p>
          <a:p>
            <a:pPr lvl="1"/>
            <a:r>
              <a:rPr lang="en-US" dirty="0"/>
              <a:t>Same node ids will be generated in every execution</a:t>
            </a:r>
          </a:p>
          <a:p>
            <a:r>
              <a:rPr lang="en-US" dirty="0"/>
              <a:t>So you can set up breakpoints in </a:t>
            </a:r>
            <a:r>
              <a:rPr lang="en-US" dirty="0" err="1"/>
              <a:t>gdb</a:t>
            </a:r>
            <a:r>
              <a:rPr lang="en-US" dirty="0"/>
              <a:t> based on node ids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D9439-E795-4838-8717-A22A8C7E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3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41BEA-3B8D-42F0-AEB4-E919FE71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1B86C2-A0E5-47B7-87C5-06095B390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A74D-64B8-4B35-B4D0-6E1907A5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905A52-537A-44B9-A3DE-DF7D1FC439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2256" y="2156215"/>
            <a:ext cx="3876204" cy="366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6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416" y="1737565"/>
            <a:ext cx="10643616" cy="4914539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Visitor_pattern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“In object-oriented programming and software engineering, the visitor design pattern is a way of separating an algorithm from an object structure on which it operates. A practical result of this separation is the ability to add new operations to existing object structures without modifying those structures.”</a:t>
            </a:r>
          </a:p>
          <a:p>
            <a:pPr marL="457200" indent="-457200"/>
            <a:r>
              <a:rPr lang="en-US" dirty="0"/>
              <a:t>“Structure” = IR</a:t>
            </a:r>
          </a:p>
          <a:p>
            <a:pPr marL="457200" indent="-457200"/>
            <a:r>
              <a:rPr lang="en-US" dirty="0"/>
              <a:t>“Algorithms” = program manipulations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42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8661B-F459-4391-890C-48916125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visitor (</a:t>
            </a:r>
            <a:r>
              <a:rPr lang="en-US" dirty="0" err="1">
                <a:latin typeface="Consolas" panose="020B0609020204030204" pitchFamily="49" charset="0"/>
              </a:rPr>
              <a:t>ir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visitor.h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45F7C-DEE7-4654-80CA-B1DB1DC8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24</a:t>
            </a:fld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E101E26-C58A-44A4-9961-94E18A1BC9D0}"/>
              </a:ext>
            </a:extLst>
          </p:cNvPr>
          <p:cNvSpPr/>
          <p:nvPr/>
        </p:nvSpPr>
        <p:spPr>
          <a:xfrm>
            <a:off x="1430999" y="2172344"/>
            <a:ext cx="3109940" cy="263497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IR DAG</a:t>
            </a:r>
          </a:p>
        </p:txBody>
      </p:sp>
      <p:sp>
        <p:nvSpPr>
          <p:cNvPr id="9" name="Right Arrow 5">
            <a:extLst>
              <a:ext uri="{FF2B5EF4-FFF2-40B4-BE49-F238E27FC236}">
                <a16:creationId xmlns:a16="http://schemas.microsoft.com/office/drawing/2014/main" id="{5AD9EC9A-232A-481E-8906-13DDFA2CD828}"/>
              </a:ext>
            </a:extLst>
          </p:cNvPr>
          <p:cNvSpPr/>
          <p:nvPr/>
        </p:nvSpPr>
        <p:spPr>
          <a:xfrm>
            <a:off x="5029424" y="2863876"/>
            <a:ext cx="2023401" cy="16382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visitor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676E68F-958D-4C8A-B3C4-549DCC07592C}"/>
              </a:ext>
            </a:extLst>
          </p:cNvPr>
          <p:cNvSpPr/>
          <p:nvPr/>
        </p:nvSpPr>
        <p:spPr>
          <a:xfrm>
            <a:off x="7399644" y="2172344"/>
            <a:ext cx="3109940" cy="2634974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600" dirty="0"/>
              <a:t>IR </a:t>
            </a:r>
            <a:br>
              <a:rPr lang="en-US" sz="3600" dirty="0"/>
            </a:br>
            <a:r>
              <a:rPr lang="en-US" sz="3600" dirty="0"/>
              <a:t>DAG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057F7-2397-4F8A-ACA4-DCA5B91322D3}"/>
              </a:ext>
            </a:extLst>
          </p:cNvPr>
          <p:cNvSpPr txBox="1"/>
          <p:nvPr/>
        </p:nvSpPr>
        <p:spPr>
          <a:xfrm>
            <a:off x="2429566" y="1669906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8112F-9368-4E85-AB33-62727CDAEB91}"/>
              </a:ext>
            </a:extLst>
          </p:cNvPr>
          <p:cNvSpPr txBox="1"/>
          <p:nvPr/>
        </p:nvSpPr>
        <p:spPr>
          <a:xfrm>
            <a:off x="8398211" y="1669906"/>
            <a:ext cx="1112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node1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A385A-5629-4AC3-BCCA-F1ABFF618F2F}"/>
              </a:ext>
            </a:extLst>
          </p:cNvPr>
          <p:cNvSpPr txBox="1"/>
          <p:nvPr/>
        </p:nvSpPr>
        <p:spPr>
          <a:xfrm>
            <a:off x="1537125" y="5262033"/>
            <a:ext cx="9254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IR::Node* node0;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Visitor </a:t>
            </a:r>
            <a:r>
              <a:rPr lang="en-US" sz="2800" dirty="0" err="1">
                <a:latin typeface="Consolas" panose="020B0609020204030204" pitchFamily="49" charset="0"/>
              </a:rPr>
              <a:t>visitor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latin typeface="Consolas" panose="020B0609020204030204" pitchFamily="49" charset="0"/>
              </a:rPr>
              <a:t>const</a:t>
            </a:r>
            <a:r>
              <a:rPr lang="en-US" sz="2800" dirty="0">
                <a:latin typeface="Consolas" panose="020B0609020204030204" pitchFamily="49" charset="0"/>
              </a:rPr>
              <a:t> IR::Node* node1 = node0-&gt;apply(visitor);</a:t>
            </a:r>
          </a:p>
        </p:txBody>
      </p:sp>
    </p:spTree>
    <p:extLst>
      <p:ext uri="{BB962C8B-B14F-4D97-AF65-F5344CB8AC3E}">
        <p14:creationId xmlns:p14="http://schemas.microsoft.com/office/powerpoint/2010/main" val="167424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22" y="493914"/>
            <a:ext cx="11508645" cy="774655"/>
          </a:xfrm>
        </p:spPr>
        <p:txBody>
          <a:bodyPr>
            <a:normAutofit/>
          </a:bodyPr>
          <a:lstStyle/>
          <a:p>
            <a:r>
              <a:rPr lang="en-US" dirty="0"/>
              <a:t>Most Useful Visitor Kinds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501993"/>
              </p:ext>
            </p:extLst>
          </p:nvPr>
        </p:nvGraphicFramePr>
        <p:xfrm>
          <a:off x="1152911" y="2545980"/>
          <a:ext cx="9778020" cy="349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898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Visitor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086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Consolas" charset="0"/>
                        </a:rPr>
                        <a:t>Inspector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Simple</a:t>
                      </a:r>
                      <a:r>
                        <a:rPr lang="en-US" sz="2000" b="0" baseline="0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 read-only</a:t>
                      </a:r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 visitor that does not modify any IR nodes, just collects information.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Consolas" charset="0"/>
                        </a:rPr>
                        <a:t>Transform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Full transformation visitor.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90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262626"/>
                          </a:solidFill>
                          <a:latin typeface="Consolas" charset="0"/>
                        </a:rPr>
                        <a:t>PassManager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262626"/>
                          </a:solidFill>
                          <a:latin typeface="HelveticaNeue" charset="0"/>
                        </a:rPr>
                        <a:t>Combines several visitors, run in a sequence.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08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nsolas" charset="0"/>
                          <a:ea typeface="Consolas" charset="0"/>
                          <a:cs typeface="Consolas" charset="0"/>
                        </a:rPr>
                        <a:t>PassRepeated</a:t>
                      </a:r>
                      <a:endParaRPr lang="en-US" sz="2000" dirty="0">
                        <a:latin typeface="Consolas" charset="0"/>
                        <a:ea typeface="Consolas" charset="0"/>
                        <a:cs typeface="Consola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baseline="0" dirty="0">
                          <a:solidFill>
                            <a:srgbClr val="262626"/>
                          </a:solidFill>
                          <a:latin typeface="HelveticaNeue" charset="0"/>
                          <a:ea typeface="+mn-ea"/>
                          <a:cs typeface="+mn-cs"/>
                        </a:rPr>
                        <a:t>Repeats a sequence of visitors until the IR DAG stops changing.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01077-6321-4FEE-B068-88FF10D0922C}"/>
              </a:ext>
            </a:extLst>
          </p:cNvPr>
          <p:cNvSpPr txBox="1"/>
          <p:nvPr/>
        </p:nvSpPr>
        <p:spPr>
          <a:xfrm>
            <a:off x="499581" y="1384054"/>
            <a:ext cx="8061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ir</a:t>
            </a:r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</a:rPr>
              <a:t>pass_manager.h</a:t>
            </a:r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/>
              <a:t>These are all subclasses of the abstract class </a:t>
            </a:r>
            <a:r>
              <a:rPr lang="en-US" sz="2800" dirty="0">
                <a:latin typeface="Consolas" panose="020B0609020204030204" pitchFamily="49" charset="0"/>
              </a:rPr>
              <a:t>Visitor</a:t>
            </a:r>
          </a:p>
        </p:txBody>
      </p:sp>
    </p:spTree>
    <p:extLst>
      <p:ext uri="{BB962C8B-B14F-4D97-AF65-F5344CB8AC3E}">
        <p14:creationId xmlns:p14="http://schemas.microsoft.com/office/powerpoint/2010/main" val="203348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41620" y="2290846"/>
          <a:ext cx="9792251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9202">
                  <a:extLst>
                    <a:ext uri="{9D8B030D-6E8A-4147-A177-3AD203B41FA5}">
                      <a16:colId xmlns:a16="http://schemas.microsoft.com/office/drawing/2014/main" val="2032924184"/>
                    </a:ext>
                  </a:extLst>
                </a:gridCol>
                <a:gridCol w="1143917">
                  <a:extLst>
                    <a:ext uri="{9D8B030D-6E8A-4147-A177-3AD203B41FA5}">
                      <a16:colId xmlns:a16="http://schemas.microsoft.com/office/drawing/2014/main" val="4280708197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615943418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2777997235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4288492333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3339518649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3206816827"/>
                    </a:ext>
                  </a:extLst>
                </a:gridCol>
                <a:gridCol w="1151522">
                  <a:extLst>
                    <a:ext uri="{9D8B030D-6E8A-4147-A177-3AD203B41FA5}">
                      <a16:colId xmlns:a16="http://schemas.microsoft.com/office/drawing/2014/main" val="4133162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VarDecl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4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9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ConstantFolding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932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DefUseAnalysis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7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DeadCode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90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Inlining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78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56964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333999" y="1690688"/>
            <a:ext cx="2622884" cy="4589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 classes</a:t>
            </a:r>
          </a:p>
        </p:txBody>
      </p:sp>
      <p:sp>
        <p:nvSpPr>
          <p:cNvPr id="6" name="Right Arrow 5"/>
          <p:cNvSpPr/>
          <p:nvPr/>
        </p:nvSpPr>
        <p:spPr>
          <a:xfrm rot="5400000">
            <a:off x="-12337" y="3345807"/>
            <a:ext cx="2622884" cy="45895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97" y="3083535"/>
            <a:ext cx="1522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dirty="0"/>
              <a:t>manipulations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(visitors)</a:t>
            </a:r>
          </a:p>
        </p:txBody>
      </p:sp>
      <p:pic>
        <p:nvPicPr>
          <p:cNvPr id="8" name="Picture 7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63" y="2708108"/>
            <a:ext cx="308143" cy="308143"/>
          </a:xfrm>
          <a:prstGeom prst="rect">
            <a:avLst/>
          </a:prstGeom>
        </p:spPr>
      </p:pic>
      <p:pic>
        <p:nvPicPr>
          <p:cNvPr id="9" name="Picture 8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7" y="2685799"/>
            <a:ext cx="308143" cy="308143"/>
          </a:xfrm>
          <a:prstGeom prst="rect">
            <a:avLst/>
          </a:prstGeom>
        </p:spPr>
      </p:pic>
      <p:pic>
        <p:nvPicPr>
          <p:cNvPr id="10" name="Picture 9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65" y="2708108"/>
            <a:ext cx="308143" cy="308143"/>
          </a:xfrm>
          <a:prstGeom prst="rect">
            <a:avLst/>
          </a:prstGeom>
        </p:spPr>
      </p:pic>
      <p:pic>
        <p:nvPicPr>
          <p:cNvPr id="11" name="Picture 10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1" y="2708108"/>
            <a:ext cx="308143" cy="308143"/>
          </a:xfrm>
          <a:prstGeom prst="rect">
            <a:avLst/>
          </a:prstGeom>
        </p:spPr>
      </p:pic>
      <p:pic>
        <p:nvPicPr>
          <p:cNvPr id="12" name="Picture 11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34" y="2708108"/>
            <a:ext cx="308143" cy="308143"/>
          </a:xfrm>
          <a:prstGeom prst="rect">
            <a:avLst/>
          </a:prstGeom>
        </p:spPr>
      </p:pic>
      <p:pic>
        <p:nvPicPr>
          <p:cNvPr id="13" name="Picture 12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30" y="2708108"/>
            <a:ext cx="308143" cy="308143"/>
          </a:xfrm>
          <a:prstGeom prst="rect">
            <a:avLst/>
          </a:prstGeom>
        </p:spPr>
      </p:pic>
      <p:pic>
        <p:nvPicPr>
          <p:cNvPr id="14" name="Picture 13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9728" y="2708108"/>
            <a:ext cx="308143" cy="308143"/>
          </a:xfrm>
          <a:prstGeom prst="rect">
            <a:avLst/>
          </a:prstGeom>
        </p:spPr>
      </p:pic>
      <p:pic>
        <p:nvPicPr>
          <p:cNvPr id="17" name="Picture 16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63" y="3069056"/>
            <a:ext cx="308143" cy="308143"/>
          </a:xfrm>
          <a:prstGeom prst="rect">
            <a:avLst/>
          </a:prstGeom>
        </p:spPr>
      </p:pic>
      <p:pic>
        <p:nvPicPr>
          <p:cNvPr id="18" name="Picture 17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7" y="3069056"/>
            <a:ext cx="308143" cy="308143"/>
          </a:xfrm>
          <a:prstGeom prst="rect">
            <a:avLst/>
          </a:prstGeom>
        </p:spPr>
      </p:pic>
      <p:pic>
        <p:nvPicPr>
          <p:cNvPr id="19" name="Picture 18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171" y="4175961"/>
            <a:ext cx="308143" cy="308143"/>
          </a:xfrm>
          <a:prstGeom prst="rect">
            <a:avLst/>
          </a:prstGeom>
        </p:spPr>
      </p:pic>
      <p:pic>
        <p:nvPicPr>
          <p:cNvPr id="20" name="Picture 19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034" y="4175961"/>
            <a:ext cx="308143" cy="308143"/>
          </a:xfrm>
          <a:prstGeom prst="rect">
            <a:avLst/>
          </a:prstGeom>
        </p:spPr>
      </p:pic>
      <p:pic>
        <p:nvPicPr>
          <p:cNvPr id="22" name="Picture 21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7" y="3434714"/>
            <a:ext cx="308143" cy="308143"/>
          </a:xfrm>
          <a:prstGeom prst="rect">
            <a:avLst/>
          </a:prstGeom>
        </p:spPr>
      </p:pic>
      <p:pic>
        <p:nvPicPr>
          <p:cNvPr id="23" name="Picture 22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57" y="3795062"/>
            <a:ext cx="308143" cy="308143"/>
          </a:xfrm>
          <a:prstGeom prst="rect">
            <a:avLst/>
          </a:prstGeom>
        </p:spPr>
      </p:pic>
      <p:pic>
        <p:nvPicPr>
          <p:cNvPr id="24" name="Picture 23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63" y="3460816"/>
            <a:ext cx="308143" cy="308143"/>
          </a:xfrm>
          <a:prstGeom prst="rect">
            <a:avLst/>
          </a:prstGeom>
        </p:spPr>
      </p:pic>
      <p:pic>
        <p:nvPicPr>
          <p:cNvPr id="26" name="Picture 25" descr="File:GreenCheck.png - Wikipedia, the free encyclo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762" y="3795062"/>
            <a:ext cx="308143" cy="3081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2019" y="2677513"/>
            <a:ext cx="166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Auto-generated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1856087" y="2639024"/>
            <a:ext cx="285533" cy="44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78127" y="4006865"/>
            <a:ext cx="1677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Write only what</a:t>
            </a:r>
            <a:br>
              <a:rPr lang="en-US" i="1" dirty="0"/>
            </a:br>
            <a:r>
              <a:rPr lang="en-US" i="1" dirty="0"/>
              <a:t>you need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1856087" y="4105442"/>
            <a:ext cx="285533" cy="449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3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IR::Node* node;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IR::Visitor v1, v2;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IR::Node* intermediate = node-&gt;apply(v1);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const</a:t>
            </a:r>
            <a:r>
              <a:rPr lang="en-US" dirty="0"/>
              <a:t> IR::Node* final = intermediate-&gt;apply(v2);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1740568" y="4497033"/>
            <a:ext cx="1640306" cy="127060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85252" y="4744551"/>
            <a:ext cx="1067222" cy="7899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4906878" y="4540012"/>
            <a:ext cx="1640306" cy="127060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/>
              <a:t>intermediate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6851562" y="4787530"/>
            <a:ext cx="1067222" cy="78997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7995986" y="4497033"/>
            <a:ext cx="1640306" cy="1270608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</a:t>
            </a:r>
          </a:p>
        </p:txBody>
      </p:sp>
      <p:pic>
        <p:nvPicPr>
          <p:cNvPr id="10" name="Picture 9" descr="hefty nickel &lt;strong&gt;chain link&lt;/strong&gt; paperweight and items below can be found a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836" y="378362"/>
            <a:ext cx="4190912" cy="195214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6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BA76-32B8-421C-A9F5-8A145B94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792"/>
            <a:ext cx="10515600" cy="82444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PassManager</a:t>
            </a:r>
            <a:r>
              <a:rPr lang="en-US" dirty="0"/>
              <a:t> is a sequence of Visitors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1970-5785-4A58-A74C-164287FB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33" y="1270000"/>
            <a:ext cx="11895667" cy="5359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IR::P4Program *</a:t>
            </a:r>
            <a:r>
              <a:rPr lang="en-US" dirty="0" err="1">
                <a:latin typeface="Consolas" panose="020B0609020204030204" pitchFamily="49" charset="0"/>
              </a:rPr>
              <a:t>FrontEnd</a:t>
            </a:r>
            <a:r>
              <a:rPr lang="en-US" dirty="0">
                <a:latin typeface="Consolas" panose="020B0609020204030204" pitchFamily="49" charset="0"/>
              </a:rPr>
              <a:t>::run(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CompilerOptions</a:t>
            </a:r>
            <a:r>
              <a:rPr lang="en-US" dirty="0">
                <a:latin typeface="Consolas" panose="020B0609020204030204" pitchFamily="49" charset="0"/>
              </a:rPr>
              <a:t> &amp;options,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IR::P4Program* program)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PassManager</a:t>
            </a:r>
            <a:r>
              <a:rPr lang="en-US" dirty="0">
                <a:latin typeface="Consolas" panose="020B0609020204030204" pitchFamily="49" charset="0"/>
              </a:rPr>
              <a:t> passes({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P4V1::getV1ModelVersion,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ParseAnnotationBodies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</a:rPr>
              <a:t>parseAnnotations</a:t>
            </a:r>
            <a:r>
              <a:rPr lang="en-US" dirty="0">
                <a:latin typeface="Consolas" panose="020B0609020204030204" pitchFamily="49" charset="0"/>
              </a:rPr>
              <a:t>, &amp;</a:t>
            </a:r>
            <a:r>
              <a:rPr lang="en-US" dirty="0" err="1">
                <a:latin typeface="Consolas" panose="020B0609020204030204" pitchFamily="49" charset="0"/>
              </a:rPr>
              <a:t>typeMap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PrettyPrint</a:t>
            </a:r>
            <a:r>
              <a:rPr lang="en-US" dirty="0">
                <a:latin typeface="Consolas" panose="020B0609020204030204" pitchFamily="49" charset="0"/>
              </a:rPr>
              <a:t>(options),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ValidateParsedProgram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CreateBuiltins</a:t>
            </a:r>
            <a:r>
              <a:rPr lang="en-US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});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program-&gt;apply(passes);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F46C-C838-495D-A95F-EC1BC1DD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F8E4F-8F8D-439D-A943-E9E772817FA0}"/>
              </a:ext>
            </a:extLst>
          </p:cNvPr>
          <p:cNvSpPr txBox="1"/>
          <p:nvPr/>
        </p:nvSpPr>
        <p:spPr>
          <a:xfrm>
            <a:off x="9825567" y="4402667"/>
            <a:ext cx="1282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2AD06E-2F85-4484-B14A-5802D37C786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942667" y="3069167"/>
            <a:ext cx="2882900" cy="1625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95C75D-8549-493E-ACF8-B602881650D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167033" y="3615267"/>
            <a:ext cx="2658534" cy="1079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BC36B3-B253-4564-8A78-354548273ADF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358467" y="3924300"/>
            <a:ext cx="3467100" cy="7707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8DFFF-78CF-4079-BFE7-1F772669817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815667" y="4292600"/>
            <a:ext cx="3009900" cy="402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98E929-BECE-4C89-8994-51B9DA0A139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816600" y="4695055"/>
            <a:ext cx="4008967" cy="54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87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04DD-8BE6-4595-9D60-DEEA2EE0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Visitors modify subtrees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50E8-A7A7-4D0B-81F7-31367BFC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Pattern-match on a node</a:t>
            </a:r>
          </a:p>
          <a:p>
            <a:r>
              <a:rPr lang="en-US" dirty="0"/>
              <a:t>Generate a new DAG to replace the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C9746-DE93-4536-85B1-5664E12F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29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FACF671-66E8-473E-A1D8-A4F66ADD1E07}"/>
              </a:ext>
            </a:extLst>
          </p:cNvPr>
          <p:cNvSpPr/>
          <p:nvPr/>
        </p:nvSpPr>
        <p:spPr>
          <a:xfrm>
            <a:off x="6233394" y="4069653"/>
            <a:ext cx="827289" cy="8981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A4826-D85A-4594-A3EF-A5AB0A574A6E}"/>
              </a:ext>
            </a:extLst>
          </p:cNvPr>
          <p:cNvSpPr txBox="1"/>
          <p:nvPr/>
        </p:nvSpPr>
        <p:spPr>
          <a:xfrm>
            <a:off x="3870040" y="5407187"/>
            <a:ext cx="1586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Original DAG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11748-3229-4406-A4FD-B20BAC3D8EDE}"/>
              </a:ext>
            </a:extLst>
          </p:cNvPr>
          <p:cNvCxnSpPr>
            <a:stCxn id="6" idx="0"/>
            <a:endCxn id="10" idx="3"/>
          </p:cNvCxnSpPr>
          <p:nvPr/>
        </p:nvCxnSpPr>
        <p:spPr>
          <a:xfrm flipV="1">
            <a:off x="4663463" y="5001340"/>
            <a:ext cx="95857" cy="4058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716972-CFF6-4F8C-AFE7-FACAE0F2BED5}"/>
              </a:ext>
            </a:extLst>
          </p:cNvPr>
          <p:cNvSpPr/>
          <p:nvPr/>
        </p:nvSpPr>
        <p:spPr>
          <a:xfrm>
            <a:off x="6530693" y="3874328"/>
            <a:ext cx="244132" cy="228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27">
            <a:extLst>
              <a:ext uri="{FF2B5EF4-FFF2-40B4-BE49-F238E27FC236}">
                <a16:creationId xmlns:a16="http://schemas.microsoft.com/office/drawing/2014/main" id="{93789EE6-35AD-418C-AC74-1DA9B394B65E}"/>
              </a:ext>
            </a:extLst>
          </p:cNvPr>
          <p:cNvSpPr/>
          <p:nvPr/>
        </p:nvSpPr>
        <p:spPr>
          <a:xfrm>
            <a:off x="5073940" y="3775659"/>
            <a:ext cx="1269921" cy="468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5D042EA-DA72-4A95-9E39-77684D3B4791}"/>
              </a:ext>
            </a:extLst>
          </p:cNvPr>
          <p:cNvSpPr/>
          <p:nvPr/>
        </p:nvSpPr>
        <p:spPr>
          <a:xfrm>
            <a:off x="4345675" y="4103166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5DD7A-8178-4E98-B36E-DFE173FEC127}"/>
              </a:ext>
            </a:extLst>
          </p:cNvPr>
          <p:cNvSpPr txBox="1"/>
          <p:nvPr/>
        </p:nvSpPr>
        <p:spPr>
          <a:xfrm>
            <a:off x="6268706" y="5465891"/>
            <a:ext cx="116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New DAG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853EDB-FFC6-4A16-89F9-DEFD00247F8B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H="1" flipV="1">
            <a:off x="6647039" y="4967827"/>
            <a:ext cx="206219" cy="498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A4F719A-77E5-4F4C-B1E8-D7FC275DBC85}"/>
              </a:ext>
            </a:extLst>
          </p:cNvPr>
          <p:cNvSpPr/>
          <p:nvPr/>
        </p:nvSpPr>
        <p:spPr>
          <a:xfrm>
            <a:off x="4663463" y="3885485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8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Compiler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421600"/>
          </a:xfrm>
        </p:spPr>
        <p:txBody>
          <a:bodyPr>
            <a:normAutofit/>
          </a:bodyPr>
          <a:lstStyle/>
          <a:p>
            <a:r>
              <a:rPr lang="en-US" dirty="0"/>
              <a:t>Support evolution of P4</a:t>
            </a:r>
          </a:p>
          <a:p>
            <a:r>
              <a:rPr lang="en-US" dirty="0"/>
              <a:t>Support multiple back-ends</a:t>
            </a:r>
          </a:p>
          <a:p>
            <a:pPr lvl="1"/>
            <a:r>
              <a:rPr lang="en-US" dirty="0"/>
              <a:t>Generate code for ASICs, NICs, FPGAs, software switches, and other targets</a:t>
            </a:r>
          </a:p>
          <a:p>
            <a:r>
              <a:rPr lang="en-US" dirty="0"/>
              <a:t>Provide support for other tools (debuggers, IDEs, control-plane, etc.)</a:t>
            </a:r>
          </a:p>
          <a:p>
            <a:r>
              <a:rPr lang="en-US" b="1" dirty="0"/>
              <a:t>Extensible architecture:</a:t>
            </a:r>
            <a:r>
              <a:rPr lang="en-US" dirty="0"/>
              <a:t> easy to add new:</a:t>
            </a:r>
          </a:p>
          <a:p>
            <a:pPr lvl="1"/>
            <a:r>
              <a:rPr lang="en-US" dirty="0"/>
              <a:t>Targets</a:t>
            </a:r>
          </a:p>
          <a:p>
            <a:pPr lvl="1"/>
            <a:r>
              <a:rPr lang="en-US" dirty="0"/>
              <a:t>Language extensions</a:t>
            </a:r>
          </a:p>
          <a:p>
            <a:pPr lvl="1"/>
            <a:r>
              <a:rPr lang="en-US" dirty="0"/>
              <a:t>Passes </a:t>
            </a:r>
          </a:p>
          <a:p>
            <a:pPr lvl="1"/>
            <a:r>
              <a:rPr lang="en-US" dirty="0"/>
              <a:t>Optimizations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2007" y="0"/>
            <a:ext cx="3109993" cy="20603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11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14"/>
          <p:cNvSpPr/>
          <p:nvPr/>
        </p:nvSpPr>
        <p:spPr>
          <a:xfrm>
            <a:off x="5383558" y="2478924"/>
            <a:ext cx="3157640" cy="300922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6768470" y="4603338"/>
            <a:ext cx="827289" cy="8981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56401" y="4444024"/>
            <a:ext cx="827289" cy="898174"/>
          </a:xfrm>
          <a:prstGeom prst="triangl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2" y="257462"/>
            <a:ext cx="10477914" cy="1143000"/>
          </a:xfrm>
        </p:spPr>
        <p:txBody>
          <a:bodyPr>
            <a:normAutofit/>
          </a:bodyPr>
          <a:lstStyle/>
          <a:p>
            <a:r>
              <a:rPr lang="en-US" dirty="0"/>
              <a:t>Copy-on-write applied to the IR DAG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114305" y="2349342"/>
            <a:ext cx="3157640" cy="300922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4439" y="1720541"/>
            <a:ext cx="2097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Input DAG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8577" y="5781558"/>
            <a:ext cx="1529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Original DAG</a:t>
            </a:r>
          </a:p>
        </p:txBody>
      </p:sp>
      <p:cxnSp>
        <p:nvCxnSpPr>
          <p:cNvPr id="8" name="Straight Arrow Connector 7"/>
          <p:cNvCxnSpPr>
            <a:stCxn id="7" idx="0"/>
            <a:endCxn id="30" idx="3"/>
          </p:cNvCxnSpPr>
          <p:nvPr/>
        </p:nvCxnSpPr>
        <p:spPr>
          <a:xfrm flipV="1">
            <a:off x="1383146" y="5375711"/>
            <a:ext cx="499181" cy="4058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3897833" y="2989534"/>
            <a:ext cx="1429770" cy="109842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visitor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58825" y="4391645"/>
            <a:ext cx="244132" cy="228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29505" y="400611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972305" y="362511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77105" y="324411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48505" y="278691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819905" y="240591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53700" y="4248699"/>
            <a:ext cx="244132" cy="2288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2196947" y="4150030"/>
            <a:ext cx="1269921" cy="46846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>
            <a:off x="1468682" y="4477537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443615" y="5800562"/>
            <a:ext cx="11691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New DAG</a:t>
            </a:r>
          </a:p>
        </p:txBody>
      </p:sp>
      <p:cxnSp>
        <p:nvCxnSpPr>
          <p:cNvPr id="38" name="Straight Arrow Connector 37"/>
          <p:cNvCxnSpPr>
            <a:cxnSpLocks/>
            <a:stCxn id="36" idx="0"/>
            <a:endCxn id="29" idx="3"/>
          </p:cNvCxnSpPr>
          <p:nvPr/>
        </p:nvCxnSpPr>
        <p:spPr>
          <a:xfrm flipH="1" flipV="1">
            <a:off x="3770046" y="5342198"/>
            <a:ext cx="258121" cy="458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46363" y="1771920"/>
            <a:ext cx="243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Output DAG</a:t>
            </a:r>
          </a:p>
        </p:txBody>
      </p:sp>
      <p:cxnSp>
        <p:nvCxnSpPr>
          <p:cNvPr id="51" name="Straight Arrow Connector 50"/>
          <p:cNvCxnSpPr>
            <a:stCxn id="21" idx="3"/>
            <a:endCxn id="16" idx="7"/>
          </p:cNvCxnSpPr>
          <p:nvPr/>
        </p:nvCxnSpPr>
        <p:spPr>
          <a:xfrm flipH="1">
            <a:off x="7267205" y="4201442"/>
            <a:ext cx="198052" cy="223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2" idx="5"/>
            <a:endCxn id="21" idx="1"/>
          </p:cNvCxnSpPr>
          <p:nvPr/>
        </p:nvCxnSpPr>
        <p:spPr>
          <a:xfrm>
            <a:off x="7180685" y="3820441"/>
            <a:ext cx="2845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3" idx="3"/>
            <a:endCxn id="22" idx="7"/>
          </p:cNvCxnSpPr>
          <p:nvPr/>
        </p:nvCxnSpPr>
        <p:spPr>
          <a:xfrm flipH="1">
            <a:off x="7180685" y="3439441"/>
            <a:ext cx="1321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5"/>
            <a:endCxn id="23" idx="0"/>
          </p:cNvCxnSpPr>
          <p:nvPr/>
        </p:nvCxnSpPr>
        <p:spPr>
          <a:xfrm>
            <a:off x="7256885" y="2982242"/>
            <a:ext cx="142286" cy="2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5" idx="5"/>
            <a:endCxn id="24" idx="0"/>
          </p:cNvCxnSpPr>
          <p:nvPr/>
        </p:nvCxnSpPr>
        <p:spPr>
          <a:xfrm>
            <a:off x="7028285" y="2601242"/>
            <a:ext cx="142286" cy="185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30</a:t>
            </a:fld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CA48DA-46A3-48AF-A2AA-70566E02F63D}"/>
              </a:ext>
            </a:extLst>
          </p:cNvPr>
          <p:cNvSpPr/>
          <p:nvPr/>
        </p:nvSpPr>
        <p:spPr>
          <a:xfrm>
            <a:off x="1786470" y="4259856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EC02D1-1A16-4436-AB7E-043604CFB288}"/>
              </a:ext>
            </a:extLst>
          </p:cNvPr>
          <p:cNvSpPr/>
          <p:nvPr/>
        </p:nvSpPr>
        <p:spPr>
          <a:xfrm>
            <a:off x="2157150" y="387432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7E210D-1B9A-43DD-AF28-E50FCA85B562}"/>
              </a:ext>
            </a:extLst>
          </p:cNvPr>
          <p:cNvSpPr/>
          <p:nvPr/>
        </p:nvSpPr>
        <p:spPr>
          <a:xfrm>
            <a:off x="1699950" y="349332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15F7984-7242-414A-AF55-81E8825BF05B}"/>
              </a:ext>
            </a:extLst>
          </p:cNvPr>
          <p:cNvSpPr/>
          <p:nvPr/>
        </p:nvSpPr>
        <p:spPr>
          <a:xfrm>
            <a:off x="2004750" y="311232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5C2F76-FFB3-4F1E-A942-A044E82E582D}"/>
              </a:ext>
            </a:extLst>
          </p:cNvPr>
          <p:cNvSpPr/>
          <p:nvPr/>
        </p:nvSpPr>
        <p:spPr>
          <a:xfrm>
            <a:off x="1776150" y="265512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3A11A8-F027-4988-BB8C-AA9A5B3DC9A2}"/>
              </a:ext>
            </a:extLst>
          </p:cNvPr>
          <p:cNvSpPr/>
          <p:nvPr/>
        </p:nvSpPr>
        <p:spPr>
          <a:xfrm>
            <a:off x="1547550" y="227412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93F6AB4-7F1D-4F8C-A749-68E18D4FD7DE}"/>
              </a:ext>
            </a:extLst>
          </p:cNvPr>
          <p:cNvCxnSpPr>
            <a:stCxn id="44" idx="3"/>
            <a:endCxn id="43" idx="7"/>
          </p:cNvCxnSpPr>
          <p:nvPr/>
        </p:nvCxnSpPr>
        <p:spPr>
          <a:xfrm flipH="1">
            <a:off x="1994850" y="4069653"/>
            <a:ext cx="198052" cy="223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FC99F5-DC00-401F-BC63-1A659E80A945}"/>
              </a:ext>
            </a:extLst>
          </p:cNvPr>
          <p:cNvCxnSpPr>
            <a:stCxn id="45" idx="5"/>
            <a:endCxn id="44" idx="1"/>
          </p:cNvCxnSpPr>
          <p:nvPr/>
        </p:nvCxnSpPr>
        <p:spPr>
          <a:xfrm>
            <a:off x="1908330" y="3688652"/>
            <a:ext cx="2845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DF4CE2-E16C-4929-8479-D2E2D1E8B490}"/>
              </a:ext>
            </a:extLst>
          </p:cNvPr>
          <p:cNvCxnSpPr>
            <a:stCxn id="46" idx="3"/>
            <a:endCxn id="45" idx="7"/>
          </p:cNvCxnSpPr>
          <p:nvPr/>
        </p:nvCxnSpPr>
        <p:spPr>
          <a:xfrm flipH="1">
            <a:off x="1908330" y="3307652"/>
            <a:ext cx="1321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F2002-06F4-4B78-A15B-4F1F8C9CDDC2}"/>
              </a:ext>
            </a:extLst>
          </p:cNvPr>
          <p:cNvCxnSpPr>
            <a:stCxn id="49" idx="5"/>
            <a:endCxn id="46" idx="0"/>
          </p:cNvCxnSpPr>
          <p:nvPr/>
        </p:nvCxnSpPr>
        <p:spPr>
          <a:xfrm>
            <a:off x="1984530" y="2850453"/>
            <a:ext cx="142286" cy="2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227CAF-CD73-47DD-A7CC-A44939B82187}"/>
              </a:ext>
            </a:extLst>
          </p:cNvPr>
          <p:cNvCxnSpPr>
            <a:stCxn id="50" idx="5"/>
            <a:endCxn id="49" idx="0"/>
          </p:cNvCxnSpPr>
          <p:nvPr/>
        </p:nvCxnSpPr>
        <p:spPr>
          <a:xfrm>
            <a:off x="1755930" y="2469453"/>
            <a:ext cx="142286" cy="185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3D0D3CE7-2798-497D-AABC-56E5148036DB}"/>
              </a:ext>
            </a:extLst>
          </p:cNvPr>
          <p:cNvSpPr/>
          <p:nvPr/>
        </p:nvSpPr>
        <p:spPr>
          <a:xfrm>
            <a:off x="10108425" y="4603338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95793B9-20E6-4FBB-8D47-FA77B85160CD}"/>
              </a:ext>
            </a:extLst>
          </p:cNvPr>
          <p:cNvSpPr/>
          <p:nvPr/>
        </p:nvSpPr>
        <p:spPr>
          <a:xfrm>
            <a:off x="10426213" y="4385657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84D336-A013-45B3-95B9-4D8F2E7C40BF}"/>
              </a:ext>
            </a:extLst>
          </p:cNvPr>
          <p:cNvSpPr/>
          <p:nvPr/>
        </p:nvSpPr>
        <p:spPr>
          <a:xfrm>
            <a:off x="10796893" y="4000128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507A2AE-F5E3-4C7F-9362-AF9A6710269B}"/>
              </a:ext>
            </a:extLst>
          </p:cNvPr>
          <p:cNvSpPr/>
          <p:nvPr/>
        </p:nvSpPr>
        <p:spPr>
          <a:xfrm>
            <a:off x="10339693" y="3619128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7DCEBB9-EE8F-40D6-A2D4-220861FFEAA2}"/>
              </a:ext>
            </a:extLst>
          </p:cNvPr>
          <p:cNvSpPr/>
          <p:nvPr/>
        </p:nvSpPr>
        <p:spPr>
          <a:xfrm>
            <a:off x="10644493" y="3238128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7F24C8C-CF2D-4A8D-9E20-26BFC03E145E}"/>
              </a:ext>
            </a:extLst>
          </p:cNvPr>
          <p:cNvSpPr/>
          <p:nvPr/>
        </p:nvSpPr>
        <p:spPr>
          <a:xfrm>
            <a:off x="10415893" y="2780928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2E39F63-255E-49E5-B2E2-D5B95553C604}"/>
              </a:ext>
            </a:extLst>
          </p:cNvPr>
          <p:cNvSpPr/>
          <p:nvPr/>
        </p:nvSpPr>
        <p:spPr>
          <a:xfrm>
            <a:off x="10187293" y="2399928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8E6F73-2A0B-4DAA-A4A4-7E414DABC151}"/>
              </a:ext>
            </a:extLst>
          </p:cNvPr>
          <p:cNvCxnSpPr>
            <a:stCxn id="64" idx="3"/>
            <a:endCxn id="63" idx="7"/>
          </p:cNvCxnSpPr>
          <p:nvPr/>
        </p:nvCxnSpPr>
        <p:spPr>
          <a:xfrm flipH="1">
            <a:off x="10634593" y="4195454"/>
            <a:ext cx="198052" cy="223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581DBC7-9991-47C2-9007-7A86B247B025}"/>
              </a:ext>
            </a:extLst>
          </p:cNvPr>
          <p:cNvCxnSpPr>
            <a:stCxn id="65" idx="5"/>
            <a:endCxn id="64" idx="1"/>
          </p:cNvCxnSpPr>
          <p:nvPr/>
        </p:nvCxnSpPr>
        <p:spPr>
          <a:xfrm>
            <a:off x="10548073" y="3814453"/>
            <a:ext cx="2845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094A378-24FD-4BE1-921C-491E68A80781}"/>
              </a:ext>
            </a:extLst>
          </p:cNvPr>
          <p:cNvCxnSpPr>
            <a:stCxn id="66" idx="3"/>
            <a:endCxn id="65" idx="7"/>
          </p:cNvCxnSpPr>
          <p:nvPr/>
        </p:nvCxnSpPr>
        <p:spPr>
          <a:xfrm flipH="1">
            <a:off x="10548073" y="3433453"/>
            <a:ext cx="1321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7BE3C98-380F-4072-ACD7-891AFA57AC2E}"/>
              </a:ext>
            </a:extLst>
          </p:cNvPr>
          <p:cNvCxnSpPr>
            <a:stCxn id="67" idx="5"/>
            <a:endCxn id="66" idx="0"/>
          </p:cNvCxnSpPr>
          <p:nvPr/>
        </p:nvCxnSpPr>
        <p:spPr>
          <a:xfrm>
            <a:off x="10624273" y="2976254"/>
            <a:ext cx="142286" cy="2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F21BD9-D5D5-4B83-91B5-B17CE79AF82A}"/>
              </a:ext>
            </a:extLst>
          </p:cNvPr>
          <p:cNvCxnSpPr>
            <a:stCxn id="69" idx="5"/>
            <a:endCxn id="67" idx="0"/>
          </p:cNvCxnSpPr>
          <p:nvPr/>
        </p:nvCxnSpPr>
        <p:spPr>
          <a:xfrm>
            <a:off x="10395673" y="2595254"/>
            <a:ext cx="142286" cy="185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C08BF2-B4FC-43A2-821D-44EF49E534B4}"/>
              </a:ext>
            </a:extLst>
          </p:cNvPr>
          <p:cNvCxnSpPr>
            <a:cxnSpLocks/>
            <a:stCxn id="50" idx="3"/>
          </p:cNvCxnSpPr>
          <p:nvPr/>
        </p:nvCxnSpPr>
        <p:spPr>
          <a:xfrm flipH="1">
            <a:off x="1425484" y="2469452"/>
            <a:ext cx="157818" cy="4078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D5F3348-C9CD-4189-8E13-13D4E4D609BC}"/>
              </a:ext>
            </a:extLst>
          </p:cNvPr>
          <p:cNvCxnSpPr>
            <a:cxnSpLocks/>
            <a:stCxn id="49" idx="3"/>
            <a:endCxn id="80" idx="7"/>
          </p:cNvCxnSpPr>
          <p:nvPr/>
        </p:nvCxnSpPr>
        <p:spPr>
          <a:xfrm flipH="1">
            <a:off x="1606386" y="2850452"/>
            <a:ext cx="205516" cy="4194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73E4D7D-C818-48D2-927E-E5EEB5F24941}"/>
              </a:ext>
            </a:extLst>
          </p:cNvPr>
          <p:cNvSpPr/>
          <p:nvPr/>
        </p:nvSpPr>
        <p:spPr>
          <a:xfrm>
            <a:off x="1277797" y="2901335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2B1FE65-8F6C-455B-A1DC-80AFFC84403E}"/>
              </a:ext>
            </a:extLst>
          </p:cNvPr>
          <p:cNvSpPr/>
          <p:nvPr/>
        </p:nvSpPr>
        <p:spPr>
          <a:xfrm>
            <a:off x="1398006" y="3236396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128CD6-66B2-4956-ABF1-6DC342B5E5B5}"/>
              </a:ext>
            </a:extLst>
          </p:cNvPr>
          <p:cNvSpPr/>
          <p:nvPr/>
        </p:nvSpPr>
        <p:spPr>
          <a:xfrm>
            <a:off x="2391954" y="4419171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04E8877-910A-451A-A145-84DBFC2AF71E}"/>
              </a:ext>
            </a:extLst>
          </p:cNvPr>
          <p:cNvCxnSpPr>
            <a:cxnSpLocks/>
            <a:stCxn id="44" idx="4"/>
            <a:endCxn id="82" idx="1"/>
          </p:cNvCxnSpPr>
          <p:nvPr/>
        </p:nvCxnSpPr>
        <p:spPr>
          <a:xfrm>
            <a:off x="2279216" y="4103165"/>
            <a:ext cx="148490" cy="349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5397940-FA60-467E-87D5-D4E707C598E3}"/>
              </a:ext>
            </a:extLst>
          </p:cNvPr>
          <p:cNvCxnSpPr>
            <a:cxnSpLocks/>
          </p:cNvCxnSpPr>
          <p:nvPr/>
        </p:nvCxnSpPr>
        <p:spPr>
          <a:xfrm flipH="1">
            <a:off x="6712485" y="2611523"/>
            <a:ext cx="157818" cy="40788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1060EB6-22EA-442F-A1B5-01BCDC1A9DEB}"/>
              </a:ext>
            </a:extLst>
          </p:cNvPr>
          <p:cNvCxnSpPr>
            <a:cxnSpLocks/>
            <a:endCxn id="91" idx="7"/>
          </p:cNvCxnSpPr>
          <p:nvPr/>
        </p:nvCxnSpPr>
        <p:spPr>
          <a:xfrm flipH="1">
            <a:off x="6893387" y="2992523"/>
            <a:ext cx="205516" cy="41945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8C43794-0708-43AF-89F6-2803005BE9CA}"/>
              </a:ext>
            </a:extLst>
          </p:cNvPr>
          <p:cNvSpPr/>
          <p:nvPr/>
        </p:nvSpPr>
        <p:spPr>
          <a:xfrm>
            <a:off x="6564798" y="3043406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3FF30A2-52EB-48F5-8A69-544B29B2E0A6}"/>
              </a:ext>
            </a:extLst>
          </p:cNvPr>
          <p:cNvSpPr/>
          <p:nvPr/>
        </p:nvSpPr>
        <p:spPr>
          <a:xfrm>
            <a:off x="6685007" y="3378467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26621A7-558C-4EEC-B5C8-24D1D5630E5C}"/>
              </a:ext>
            </a:extLst>
          </p:cNvPr>
          <p:cNvSpPr/>
          <p:nvPr/>
        </p:nvSpPr>
        <p:spPr>
          <a:xfrm>
            <a:off x="7678955" y="4561242"/>
            <a:ext cx="244132" cy="22883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22DF76A-0684-45DE-8387-07A2048AE160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7566217" y="4245236"/>
            <a:ext cx="148490" cy="349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EAF75F8-4E93-4473-89C7-C8387344FD96}"/>
              </a:ext>
            </a:extLst>
          </p:cNvPr>
          <p:cNvCxnSpPr>
            <a:cxnSpLocks/>
            <a:stCxn id="69" idx="3"/>
            <a:endCxn id="90" idx="7"/>
          </p:cNvCxnSpPr>
          <p:nvPr/>
        </p:nvCxnSpPr>
        <p:spPr>
          <a:xfrm flipH="1">
            <a:off x="6773178" y="2595253"/>
            <a:ext cx="3449867" cy="4816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2E92DDB-5E08-4305-9A9D-B384F08B6AE9}"/>
              </a:ext>
            </a:extLst>
          </p:cNvPr>
          <p:cNvCxnSpPr>
            <a:cxnSpLocks/>
            <a:endCxn id="91" idx="6"/>
          </p:cNvCxnSpPr>
          <p:nvPr/>
        </p:nvCxnSpPr>
        <p:spPr>
          <a:xfrm flipH="1">
            <a:off x="6929139" y="2943669"/>
            <a:ext cx="3510562" cy="5492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14C43BE-18D5-4CF4-B66D-80230077B06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7907153" y="4114547"/>
            <a:ext cx="2889740" cy="50819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E59E063-B075-421E-B00E-DB6D6C7FEE1A}"/>
              </a:ext>
            </a:extLst>
          </p:cNvPr>
          <p:cNvSpPr txBox="1"/>
          <p:nvPr/>
        </p:nvSpPr>
        <p:spPr>
          <a:xfrm>
            <a:off x="9279256" y="1771920"/>
            <a:ext cx="2096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/>
              <a:t>Input DAG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952E2A3-01BE-418A-8909-017DF57D334E}"/>
              </a:ext>
            </a:extLst>
          </p:cNvPr>
          <p:cNvSpPr txBox="1"/>
          <p:nvPr/>
        </p:nvSpPr>
        <p:spPr>
          <a:xfrm flipH="1">
            <a:off x="7780603" y="5843320"/>
            <a:ext cx="1807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Cloned nodes</a:t>
            </a:r>
          </a:p>
          <a:p>
            <a:r>
              <a:rPr lang="en-US" sz="2000" dirty="0"/>
              <a:t>Original nodes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A44A2DA-C3B3-44E8-9DFB-16010AA11C78}"/>
              </a:ext>
            </a:extLst>
          </p:cNvPr>
          <p:cNvSpPr/>
          <p:nvPr/>
        </p:nvSpPr>
        <p:spPr>
          <a:xfrm>
            <a:off x="9466170" y="5928956"/>
            <a:ext cx="244132" cy="22883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814E575-E652-443F-8484-EFF4DBE85385}"/>
              </a:ext>
            </a:extLst>
          </p:cNvPr>
          <p:cNvSpPr/>
          <p:nvPr/>
        </p:nvSpPr>
        <p:spPr>
          <a:xfrm>
            <a:off x="9466170" y="6241931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1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52933" cy="1325563"/>
          </a:xfrm>
        </p:spPr>
        <p:txBody>
          <a:bodyPr/>
          <a:lstStyle/>
          <a:p>
            <a:r>
              <a:rPr lang="en-US" dirty="0"/>
              <a:t>IR DAG is traversed depth-first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46" y="1848873"/>
            <a:ext cx="1140546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 *Inspector::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apply_visitor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 *n)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(visited(n) &amp;&amp;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visitDagOnce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// do nothing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}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else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(this-&gt;preorder(n)) {</a:t>
            </a:r>
            <a:b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visit_children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(n);</a:t>
            </a:r>
            <a:b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    this-&gt;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(n); </a:t>
            </a:r>
            <a:b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         }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setVisited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(n);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} 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n;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44000" y="3936569"/>
            <a:ext cx="1247614" cy="7206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59858" y="5323668"/>
            <a:ext cx="1247614" cy="7206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042902" y="5339166"/>
            <a:ext cx="1247614" cy="7206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6" idx="2"/>
            <a:endCxn id="4" idx="0"/>
          </p:cNvCxnSpPr>
          <p:nvPr/>
        </p:nvCxnSpPr>
        <p:spPr>
          <a:xfrm>
            <a:off x="9767807" y="3253057"/>
            <a:ext cx="0" cy="683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8783665" y="4657241"/>
            <a:ext cx="984142" cy="6664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>
            <a:off x="9767807" y="4657241"/>
            <a:ext cx="898902" cy="681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4619" y="2883725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parent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80409" y="5547363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children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391614" y="28814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464090" y="3927573"/>
            <a:ext cx="1185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preorder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31781" y="5376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464089" y="4283333"/>
            <a:ext cx="127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</a:t>
            </a:r>
            <a:r>
              <a:rPr lang="en-US" dirty="0" err="1"/>
              <a:t>postorder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347728" y="53763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51594" y="2870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8" name="Curved Connector 27"/>
          <p:cNvCxnSpPr>
            <a:stCxn id="21" idx="2"/>
            <a:endCxn id="22" idx="0"/>
          </p:cNvCxnSpPr>
          <p:nvPr/>
        </p:nvCxnSpPr>
        <p:spPr>
          <a:xfrm rot="16200000" flipH="1">
            <a:off x="10461202" y="3332023"/>
            <a:ext cx="676804" cy="514295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>
            <a:stCxn id="22" idx="1"/>
            <a:endCxn id="23" idx="0"/>
          </p:cNvCxnSpPr>
          <p:nvPr/>
        </p:nvCxnSpPr>
        <p:spPr>
          <a:xfrm rot="10800000" flipV="1">
            <a:off x="9582624" y="4112238"/>
            <a:ext cx="881466" cy="126408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23" idx="1"/>
          </p:cNvCxnSpPr>
          <p:nvPr/>
        </p:nvCxnSpPr>
        <p:spPr>
          <a:xfrm rot="10800000" flipV="1">
            <a:off x="8897091" y="5560992"/>
            <a:ext cx="534690" cy="987044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5400000" flipH="1" flipV="1">
            <a:off x="8955007" y="5920417"/>
            <a:ext cx="802378" cy="45286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23" idx="3"/>
            <a:endCxn id="25" idx="1"/>
          </p:cNvCxnSpPr>
          <p:nvPr/>
        </p:nvCxnSpPr>
        <p:spPr>
          <a:xfrm>
            <a:off x="9733467" y="5560992"/>
            <a:ext cx="1614261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>
            <a:off x="10861051" y="5831798"/>
            <a:ext cx="728064" cy="5469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endCxn id="25" idx="3"/>
          </p:cNvCxnSpPr>
          <p:nvPr/>
        </p:nvCxnSpPr>
        <p:spPr>
          <a:xfrm rot="5400000" flipH="1" flipV="1">
            <a:off x="11011028" y="5847656"/>
            <a:ext cx="925050" cy="351722"/>
          </a:xfrm>
          <a:prstGeom prst="curvedConnector4">
            <a:avLst>
              <a:gd name="adj1" fmla="val 40019"/>
              <a:gd name="adj2" fmla="val 16499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5" idx="0"/>
            <a:endCxn id="24" idx="2"/>
          </p:cNvCxnSpPr>
          <p:nvPr/>
        </p:nvCxnSpPr>
        <p:spPr>
          <a:xfrm rot="16200000" flipV="1">
            <a:off x="10938674" y="4816429"/>
            <a:ext cx="723661" cy="396134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24" idx="3"/>
            <a:endCxn id="26" idx="2"/>
          </p:cNvCxnSpPr>
          <p:nvPr/>
        </p:nvCxnSpPr>
        <p:spPr>
          <a:xfrm flipH="1" flipV="1">
            <a:off x="11102437" y="3240030"/>
            <a:ext cx="638348" cy="1227969"/>
          </a:xfrm>
          <a:prstGeom prst="curvedConnector4">
            <a:avLst>
              <a:gd name="adj1" fmla="val -35811"/>
              <a:gd name="adj2" fmla="val 5751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2"/>
          </p:cNvCxnSpPr>
          <p:nvPr/>
        </p:nvCxnSpPr>
        <p:spPr>
          <a:xfrm flipH="1">
            <a:off x="8657828" y="6044340"/>
            <a:ext cx="125837" cy="5036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6" idx="2"/>
          </p:cNvCxnSpPr>
          <p:nvPr/>
        </p:nvCxnSpPr>
        <p:spPr>
          <a:xfrm>
            <a:off x="10666709" y="6059838"/>
            <a:ext cx="26591" cy="426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8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22" y="161020"/>
            <a:ext cx="10515600" cy="59897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visitor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48" y="1746112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StrengthReduction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Transform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StrengthReduction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visitDagOnce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true;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(IR::Sub* expr)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(IR::Add* expr)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Shl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expr)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Shr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expr)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Mul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expr)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73586" y="888319"/>
            <a:ext cx="18466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modifies program</a:t>
            </a:r>
          </a:p>
        </p:txBody>
      </p:sp>
      <p:cxnSp>
        <p:nvCxnSpPr>
          <p:cNvPr id="5" name="Straight Arrow Connector 4"/>
          <p:cNvCxnSpPr>
            <a:stCxn id="4" idx="2"/>
          </p:cNvCxnSpPr>
          <p:nvPr/>
        </p:nvCxnSpPr>
        <p:spPr>
          <a:xfrm flipH="1">
            <a:off x="7998534" y="1257651"/>
            <a:ext cx="98382" cy="498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74098" y="5975660"/>
            <a:ext cx="338631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Types of </a:t>
            </a:r>
            <a:r>
              <a:rPr lang="en-US" sz="2400"/>
              <a:t>nodes processed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6815328" y="4836695"/>
            <a:ext cx="51926" cy="1138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73221" y="880284"/>
            <a:ext cx="253229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Repeated nodes produce</a:t>
            </a:r>
            <a:br>
              <a:rPr lang="en-US" dirty="0"/>
            </a:br>
            <a:r>
              <a:rPr lang="en-US" dirty="0"/>
              <a:t>the same result</a:t>
            </a: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3939369" y="1526615"/>
            <a:ext cx="1459113" cy="9570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3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visitor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3" y="1825625"/>
            <a:ext cx="1095274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static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IR::Expression* expr)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expr-&gt;to&lt;IR::Constant&gt;();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false;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-&gt;value == 0;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StrengthReduction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IR::Add* expr) {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(expr-&gt;right))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expr-&gt;left;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isZero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(expr-&gt;left))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expr-&gt;right;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expr;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19444" y="1363960"/>
            <a:ext cx="2138727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Helper function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51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original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22" y="1825625"/>
            <a:ext cx="11145078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each visitor method the Node* handed to the method is a </a:t>
            </a:r>
            <a:r>
              <a:rPr lang="en-US" i="1" dirty="0"/>
              <a:t>clone </a:t>
            </a:r>
            <a:r>
              <a:rPr lang="en-US" dirty="0"/>
              <a:t>of the original node</a:t>
            </a:r>
          </a:p>
          <a:p>
            <a:r>
              <a:rPr lang="en-US" dirty="0"/>
              <a:t>You can use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getOriginal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method to access the original node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SubstitutionVisitor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::preorder(IR::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Type_Var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type = bindings-&gt;lookup(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getOriginal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(type ==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tv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LOG1("Replacing "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getOriginal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&lt;&lt; " with " &lt;&lt; type);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type;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50200" y="3926556"/>
            <a:ext cx="424180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tv is actually a temporary clone of the </a:t>
            </a:r>
            <a:br>
              <a:rPr lang="en-US" sz="2000" dirty="0"/>
            </a:br>
            <a:r>
              <a:rPr lang="en-US" sz="2000" dirty="0" err="1"/>
              <a:t>getOriginal</a:t>
            </a:r>
            <a:r>
              <a:rPr lang="en-US" sz="2000" dirty="0"/>
              <a:t>() node.</a:t>
            </a:r>
          </a:p>
        </p:txBody>
      </p:sp>
      <p:cxnSp>
        <p:nvCxnSpPr>
          <p:cNvPr id="5" name="Straight Arrow Connector 4"/>
          <p:cNvCxnSpPr>
            <a:cxnSpLocks/>
            <a:stCxn id="4" idx="0"/>
          </p:cNvCxnSpPr>
          <p:nvPr/>
        </p:nvCxnSpPr>
        <p:spPr>
          <a:xfrm flipV="1">
            <a:off x="10071100" y="3429000"/>
            <a:ext cx="431800" cy="4975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27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B902-6ED9-4806-B68E-321FEF86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223FF181-BA31-4D95-A8DE-FD6805D8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3755" cy="4351338"/>
          </a:xfrm>
        </p:spPr>
        <p:txBody>
          <a:bodyPr/>
          <a:lstStyle/>
          <a:p>
            <a:r>
              <a:rPr lang="en-US" dirty="0"/>
              <a:t>Available in a Visitor.</a:t>
            </a:r>
          </a:p>
          <a:p>
            <a:r>
              <a:rPr lang="en-US" dirty="0"/>
              <a:t>A data structure that describes the path from root to the current node.</a:t>
            </a:r>
          </a:p>
          <a:p>
            <a:r>
              <a:rPr lang="en-US" dirty="0" err="1"/>
              <a:t>getContext</a:t>
            </a:r>
            <a:r>
              <a:rPr lang="en-US" dirty="0"/>
              <a:t>() has a pointer to the parent and to the parent’s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0D1B-118C-4C31-ACA9-ABF6046D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35</a:t>
            </a:fld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B7B80EF-9BF5-4BC4-A70F-8C3BB1DF485D}"/>
              </a:ext>
            </a:extLst>
          </p:cNvPr>
          <p:cNvSpPr/>
          <p:nvPr/>
        </p:nvSpPr>
        <p:spPr>
          <a:xfrm>
            <a:off x="7031780" y="2302219"/>
            <a:ext cx="3157640" cy="3009225"/>
          </a:xfrm>
          <a:prstGeom prst="triangl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7499B695-6D9B-4646-88BC-BD0C487D488C}"/>
              </a:ext>
            </a:extLst>
          </p:cNvPr>
          <p:cNvSpPr/>
          <p:nvPr/>
        </p:nvSpPr>
        <p:spPr>
          <a:xfrm>
            <a:off x="8386157" y="4430414"/>
            <a:ext cx="827289" cy="898174"/>
          </a:xfrm>
          <a:prstGeom prst="triangl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5275B3-04F0-47FC-A08F-5CFCF2561491}"/>
              </a:ext>
            </a:extLst>
          </p:cNvPr>
          <p:cNvSpPr/>
          <p:nvPr/>
        </p:nvSpPr>
        <p:spPr>
          <a:xfrm>
            <a:off x="8703945" y="4212733"/>
            <a:ext cx="244132" cy="2288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BC889-7A2F-4127-8FAB-345C9B28F8FA}"/>
              </a:ext>
            </a:extLst>
          </p:cNvPr>
          <p:cNvSpPr/>
          <p:nvPr/>
        </p:nvSpPr>
        <p:spPr>
          <a:xfrm>
            <a:off x="9074625" y="3827204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C91C1A-6FAD-4631-9B8D-2E5227256A7E}"/>
              </a:ext>
            </a:extLst>
          </p:cNvPr>
          <p:cNvSpPr/>
          <p:nvPr/>
        </p:nvSpPr>
        <p:spPr>
          <a:xfrm>
            <a:off x="8617425" y="3446204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67427A-4DC4-4FB7-961B-DBDE81F0A57E}"/>
              </a:ext>
            </a:extLst>
          </p:cNvPr>
          <p:cNvSpPr/>
          <p:nvPr/>
        </p:nvSpPr>
        <p:spPr>
          <a:xfrm>
            <a:off x="8922225" y="3065204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5BDCB16-D53D-4EEB-9535-4BDEDF5C5513}"/>
              </a:ext>
            </a:extLst>
          </p:cNvPr>
          <p:cNvSpPr/>
          <p:nvPr/>
        </p:nvSpPr>
        <p:spPr>
          <a:xfrm>
            <a:off x="8693625" y="2608004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E7EBDF-2A28-49F4-98D8-EE623A11D519}"/>
              </a:ext>
            </a:extLst>
          </p:cNvPr>
          <p:cNvSpPr/>
          <p:nvPr/>
        </p:nvSpPr>
        <p:spPr>
          <a:xfrm>
            <a:off x="8465025" y="2227004"/>
            <a:ext cx="244132" cy="22883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AAAFD3-D652-4712-B433-9DC38999B938}"/>
              </a:ext>
            </a:extLst>
          </p:cNvPr>
          <p:cNvCxnSpPr>
            <a:stCxn id="10" idx="3"/>
            <a:endCxn id="9" idx="7"/>
          </p:cNvCxnSpPr>
          <p:nvPr/>
        </p:nvCxnSpPr>
        <p:spPr>
          <a:xfrm flipH="1">
            <a:off x="8912325" y="4022530"/>
            <a:ext cx="198052" cy="22371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3C85F8-0FF7-4714-A8DA-533F666839EF}"/>
              </a:ext>
            </a:extLst>
          </p:cNvPr>
          <p:cNvCxnSpPr>
            <a:stCxn id="11" idx="5"/>
            <a:endCxn id="10" idx="1"/>
          </p:cNvCxnSpPr>
          <p:nvPr/>
        </p:nvCxnSpPr>
        <p:spPr>
          <a:xfrm>
            <a:off x="8825805" y="3641529"/>
            <a:ext cx="2845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744B27-C57A-4EC9-87B6-343B483F1687}"/>
              </a:ext>
            </a:extLst>
          </p:cNvPr>
          <p:cNvCxnSpPr>
            <a:stCxn id="12" idx="3"/>
            <a:endCxn id="11" idx="7"/>
          </p:cNvCxnSpPr>
          <p:nvPr/>
        </p:nvCxnSpPr>
        <p:spPr>
          <a:xfrm flipH="1">
            <a:off x="8825805" y="3260529"/>
            <a:ext cx="132172" cy="2191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CBA6F-7737-4449-8CD3-006D36DDF61F}"/>
              </a:ext>
            </a:extLst>
          </p:cNvPr>
          <p:cNvCxnSpPr>
            <a:stCxn id="13" idx="5"/>
            <a:endCxn id="12" idx="0"/>
          </p:cNvCxnSpPr>
          <p:nvPr/>
        </p:nvCxnSpPr>
        <p:spPr>
          <a:xfrm>
            <a:off x="8902005" y="2803330"/>
            <a:ext cx="142286" cy="2618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CF21F-0B2D-456D-A6F4-D9A7C11C0774}"/>
              </a:ext>
            </a:extLst>
          </p:cNvPr>
          <p:cNvCxnSpPr>
            <a:stCxn id="14" idx="5"/>
            <a:endCxn id="13" idx="0"/>
          </p:cNvCxnSpPr>
          <p:nvPr/>
        </p:nvCxnSpPr>
        <p:spPr>
          <a:xfrm>
            <a:off x="8673405" y="2422330"/>
            <a:ext cx="142286" cy="185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F60466F-19B4-4025-8B9A-DFFD8DBFC573}"/>
              </a:ext>
            </a:extLst>
          </p:cNvPr>
          <p:cNvSpPr/>
          <p:nvPr/>
        </p:nvSpPr>
        <p:spPr>
          <a:xfrm>
            <a:off x="9373056" y="2053675"/>
            <a:ext cx="381000" cy="2069592"/>
          </a:xfrm>
          <a:prstGeom prst="rightBrace">
            <a:avLst>
              <a:gd name="adj1" fmla="val 44670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263D49-ADB9-46FD-A63D-C4E67BCABBE7}"/>
              </a:ext>
            </a:extLst>
          </p:cNvPr>
          <p:cNvSpPr txBox="1"/>
          <p:nvPr/>
        </p:nvSpPr>
        <p:spPr>
          <a:xfrm>
            <a:off x="6837324" y="4090741"/>
            <a:ext cx="18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234ECE-1C12-4169-B70F-2E767E932C95}"/>
              </a:ext>
            </a:extLst>
          </p:cNvPr>
          <p:cNvSpPr txBox="1"/>
          <p:nvPr/>
        </p:nvSpPr>
        <p:spPr>
          <a:xfrm>
            <a:off x="9835474" y="2836842"/>
            <a:ext cx="1154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177164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07" y="3619500"/>
            <a:ext cx="11586046" cy="2960204"/>
          </a:xfrm>
        </p:spPr>
        <p:txBody>
          <a:bodyPr>
            <a:normAutofit/>
          </a:bodyPr>
          <a:lstStyle/>
          <a:p>
            <a:r>
              <a:rPr lang="en-US" dirty="0"/>
              <a:t>Data structure mapping a name to its declaration</a:t>
            </a:r>
          </a:p>
          <a:p>
            <a:r>
              <a:rPr lang="en-US" dirty="0"/>
              <a:t>IR::Path generalizes a name </a:t>
            </a:r>
          </a:p>
          <a:p>
            <a:r>
              <a:rPr lang="en-US" dirty="0" err="1"/>
              <a:t>ReferenceMap</a:t>
            </a:r>
            <a:r>
              <a:rPr lang="en-US" dirty="0"/>
              <a:t> core methods: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IR::</a:t>
            </a:r>
            <a:r>
              <a:rPr lang="en-US" dirty="0" err="1"/>
              <a:t>IDeclaration</a:t>
            </a:r>
            <a:r>
              <a:rPr lang="en-US" dirty="0"/>
              <a:t>* </a:t>
            </a:r>
            <a:r>
              <a:rPr lang="en-US" dirty="0" err="1"/>
              <a:t>getDeclaration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IR::Path* path)</a:t>
            </a:r>
          </a:p>
          <a:p>
            <a:pPr lvl="1"/>
            <a:r>
              <a:rPr lang="en-US" dirty="0" err="1"/>
              <a:t>cstring</a:t>
            </a:r>
            <a:r>
              <a:rPr lang="en-US" dirty="0"/>
              <a:t> </a:t>
            </a:r>
            <a:r>
              <a:rPr lang="en-US" dirty="0" err="1"/>
              <a:t>newName</a:t>
            </a:r>
            <a:r>
              <a:rPr lang="en-US" dirty="0"/>
              <a:t>(</a:t>
            </a:r>
            <a:r>
              <a:rPr lang="en-US" dirty="0" err="1"/>
              <a:t>cstring</a:t>
            </a:r>
            <a:r>
              <a:rPr lang="en-US" dirty="0"/>
              <a:t> base) </a:t>
            </a:r>
          </a:p>
          <a:p>
            <a:r>
              <a:rPr lang="en-US" dirty="0"/>
              <a:t>The pass </a:t>
            </a:r>
            <a:r>
              <a:rPr lang="en-US" dirty="0" err="1"/>
              <a:t>ResolveReferences</a:t>
            </a:r>
            <a:r>
              <a:rPr lang="en-US" dirty="0"/>
              <a:t> creates a </a:t>
            </a:r>
            <a:r>
              <a:rPr lang="en-US" dirty="0" err="1"/>
              <a:t>ReferenceMap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36</a:t>
            </a:fld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6AD92-20D6-4697-873A-B4A728E2AC78}"/>
              </a:ext>
            </a:extLst>
          </p:cNvPr>
          <p:cNvSpPr txBox="1">
            <a:spLocks/>
          </p:cNvSpPr>
          <p:nvPr/>
        </p:nvSpPr>
        <p:spPr>
          <a:xfrm>
            <a:off x="5617633" y="829998"/>
            <a:ext cx="4399722" cy="272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const bit&lt;8&gt; x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struct S { bit&lt;8&gt; 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action a(in S w, out bit&lt;8&gt; z)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    z = x + </a:t>
            </a:r>
            <a:r>
              <a:rPr lang="en-US" dirty="0" err="1"/>
              <a:t>w.s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5F8762-BF05-40BF-9755-7EB400400B5F}"/>
              </a:ext>
            </a:extLst>
          </p:cNvPr>
          <p:cNvSpPr/>
          <p:nvPr/>
        </p:nvSpPr>
        <p:spPr>
          <a:xfrm>
            <a:off x="7017395" y="2678814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0C8416-CC88-4051-ABF2-84538AF5D787}"/>
              </a:ext>
            </a:extLst>
          </p:cNvPr>
          <p:cNvSpPr/>
          <p:nvPr/>
        </p:nvSpPr>
        <p:spPr>
          <a:xfrm>
            <a:off x="7559262" y="1825815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58F22D-D030-4DFC-A3D9-299E0E3C1D09}"/>
              </a:ext>
            </a:extLst>
          </p:cNvPr>
          <p:cNvSpPr/>
          <p:nvPr/>
        </p:nvSpPr>
        <p:spPr>
          <a:xfrm>
            <a:off x="6488229" y="2677319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EE4EA1-BD14-4105-B0B7-3CBF761D8F94}"/>
              </a:ext>
            </a:extLst>
          </p:cNvPr>
          <p:cNvSpPr/>
          <p:nvPr/>
        </p:nvSpPr>
        <p:spPr>
          <a:xfrm>
            <a:off x="7540856" y="981248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58ADA06-672A-447D-9AA7-1228AB6B79CB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rot="5400000" flipH="1" flipV="1">
            <a:off x="7120247" y="2130469"/>
            <a:ext cx="554825" cy="54186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1">
            <a:extLst>
              <a:ext uri="{FF2B5EF4-FFF2-40B4-BE49-F238E27FC236}">
                <a16:creationId xmlns:a16="http://schemas.microsoft.com/office/drawing/2014/main" id="{00A33D89-DFD7-45A8-8F9A-E128BD242371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rot="5400000" flipH="1" flipV="1">
            <a:off x="6424925" y="1452058"/>
            <a:ext cx="1397897" cy="1052627"/>
          </a:xfrm>
          <a:prstGeom prst="bentConnector3">
            <a:avLst>
              <a:gd name="adj1" fmla="val 65142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9616FE-FDC7-460D-AA5A-199E9C8DBADA}"/>
              </a:ext>
            </a:extLst>
          </p:cNvPr>
          <p:cNvSpPr txBox="1"/>
          <p:nvPr/>
        </p:nvSpPr>
        <p:spPr>
          <a:xfrm>
            <a:off x="8539152" y="2840601"/>
            <a:ext cx="3532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refMap</a:t>
            </a:r>
            <a:r>
              <a:rPr lang="en-US" sz="2400" dirty="0"/>
              <a:t>-&gt;</a:t>
            </a:r>
            <a:r>
              <a:rPr lang="en-US" sz="2400" dirty="0" err="1"/>
              <a:t>getDeclaration</a:t>
            </a:r>
            <a:r>
              <a:rPr lang="en-US" sz="2400" dirty="0"/>
              <a:t>(n)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B766E2-C983-49DC-B2FB-9360D24832EE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650188" y="2387600"/>
            <a:ext cx="888964" cy="6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79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AF7D-9C8D-4BD8-A39E-BB08150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288-CF9E-489E-860A-3EFA29C3B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1303"/>
            <a:ext cx="10515600" cy="1685660"/>
          </a:xfrm>
        </p:spPr>
        <p:txBody>
          <a:bodyPr/>
          <a:lstStyle/>
          <a:p>
            <a:r>
              <a:rPr lang="en-US" dirty="0"/>
              <a:t>A data structure matching an IR node to its type</a:t>
            </a:r>
          </a:p>
          <a:p>
            <a:r>
              <a:rPr lang="en-US" dirty="0"/>
              <a:t>Types are IR data structures, but not part of the program IR</a:t>
            </a:r>
          </a:p>
          <a:p>
            <a:r>
              <a:rPr lang="en-US" dirty="0"/>
              <a:t>Created by the </a:t>
            </a:r>
            <a:r>
              <a:rPr lang="en-US" dirty="0" err="1"/>
              <a:t>TypeInference</a:t>
            </a:r>
            <a:r>
              <a:rPr lang="en-US" dirty="0"/>
              <a:t> pass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CBD34-05C2-4A15-AFAE-FF255527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4835D4-6E19-4294-AA45-876B86ABF838}"/>
              </a:ext>
            </a:extLst>
          </p:cNvPr>
          <p:cNvSpPr txBox="1">
            <a:spLocks/>
          </p:cNvSpPr>
          <p:nvPr/>
        </p:nvSpPr>
        <p:spPr>
          <a:xfrm>
            <a:off x="1545166" y="1376098"/>
            <a:ext cx="4399722" cy="2725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const bit&lt;8&gt; x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struct S { bit&lt;8&gt; s;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action a(in S w, out bit&lt;8&gt; z)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    z = x + </a:t>
            </a:r>
            <a:r>
              <a:rPr lang="en-US" dirty="0" err="1"/>
              <a:t>w.s</a:t>
            </a:r>
            <a:r>
              <a:rPr lang="en-US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5B20C6-1417-4003-AC26-425EF7B7B0F4}"/>
              </a:ext>
            </a:extLst>
          </p:cNvPr>
          <p:cNvSpPr/>
          <p:nvPr/>
        </p:nvSpPr>
        <p:spPr>
          <a:xfrm>
            <a:off x="3512196" y="2370538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A071A-281E-4B67-93E2-E71EECD7F0C4}"/>
              </a:ext>
            </a:extLst>
          </p:cNvPr>
          <p:cNvSpPr/>
          <p:nvPr/>
        </p:nvSpPr>
        <p:spPr>
          <a:xfrm>
            <a:off x="3493790" y="1525971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BCDB-263E-413B-BD8F-409BDEE681F7}"/>
              </a:ext>
            </a:extLst>
          </p:cNvPr>
          <p:cNvSpPr/>
          <p:nvPr/>
        </p:nvSpPr>
        <p:spPr>
          <a:xfrm>
            <a:off x="7589335" y="797575"/>
            <a:ext cx="1550166" cy="457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Type_Bits</a:t>
            </a:r>
            <a:r>
              <a:rPr lang="en-US" dirty="0"/>
              <a:t>(8)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88BB27-2DC4-4BEE-B3C3-1B11C15E4DBA}"/>
              </a:ext>
            </a:extLst>
          </p:cNvPr>
          <p:cNvSpPr/>
          <p:nvPr/>
        </p:nvSpPr>
        <p:spPr>
          <a:xfrm>
            <a:off x="7589335" y="1352141"/>
            <a:ext cx="1550166" cy="457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Type_Struct</a:t>
            </a:r>
            <a:r>
              <a:rPr lang="en-US" dirty="0"/>
              <a:t> S</a:t>
            </a:r>
          </a:p>
        </p:txBody>
      </p:sp>
      <p:cxnSp>
        <p:nvCxnSpPr>
          <p:cNvPr id="20" name="Elbow Connector 31">
            <a:extLst>
              <a:ext uri="{FF2B5EF4-FFF2-40B4-BE49-F238E27FC236}">
                <a16:creationId xmlns:a16="http://schemas.microsoft.com/office/drawing/2014/main" id="{B3A64A20-D600-4A8F-ACF4-F8D0A70C7915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712451" y="1026175"/>
            <a:ext cx="3876884" cy="648883"/>
          </a:xfrm>
          <a:prstGeom prst="bentConnector3">
            <a:avLst>
              <a:gd name="adj1" fmla="val 35643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31">
            <a:extLst>
              <a:ext uri="{FF2B5EF4-FFF2-40B4-BE49-F238E27FC236}">
                <a16:creationId xmlns:a16="http://schemas.microsoft.com/office/drawing/2014/main" id="{646C2888-8349-4448-8260-B7D20A36D86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730857" y="1580741"/>
            <a:ext cx="3858478" cy="93888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B4F14B2-20C1-42D2-A79F-20CC1F815F6D}"/>
              </a:ext>
            </a:extLst>
          </p:cNvPr>
          <p:cNvSpPr/>
          <p:nvPr/>
        </p:nvSpPr>
        <p:spPr>
          <a:xfrm>
            <a:off x="7849877" y="2703961"/>
            <a:ext cx="1041783" cy="457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Field: s</a:t>
            </a:r>
          </a:p>
        </p:txBody>
      </p:sp>
      <p:cxnSp>
        <p:nvCxnSpPr>
          <p:cNvPr id="29" name="Elbow Connector 31">
            <a:extLst>
              <a:ext uri="{FF2B5EF4-FFF2-40B4-BE49-F238E27FC236}">
                <a16:creationId xmlns:a16="http://schemas.microsoft.com/office/drawing/2014/main" id="{E427E192-8198-4E2B-BE23-6C1CBDD10BFF}"/>
              </a:ext>
            </a:extLst>
          </p:cNvPr>
          <p:cNvCxnSpPr>
            <a:cxnSpLocks/>
            <a:stCxn id="26" idx="1"/>
            <a:endCxn id="18" idx="1"/>
          </p:cNvCxnSpPr>
          <p:nvPr/>
        </p:nvCxnSpPr>
        <p:spPr>
          <a:xfrm rot="10800000">
            <a:off x="7589335" y="1026175"/>
            <a:ext cx="260542" cy="1906386"/>
          </a:xfrm>
          <a:prstGeom prst="bentConnector3">
            <a:avLst>
              <a:gd name="adj1" fmla="val 349488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1">
            <a:extLst>
              <a:ext uri="{FF2B5EF4-FFF2-40B4-BE49-F238E27FC236}">
                <a16:creationId xmlns:a16="http://schemas.microsoft.com/office/drawing/2014/main" id="{2FB36166-475E-4153-AB2C-82C694FDF744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 rot="5400000">
            <a:off x="8249029" y="1924730"/>
            <a:ext cx="230779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613DF6E-DDAC-46AB-8EEA-1FE5A046C2C6}"/>
              </a:ext>
            </a:extLst>
          </p:cNvPr>
          <p:cNvSpPr/>
          <p:nvPr/>
        </p:nvSpPr>
        <p:spPr>
          <a:xfrm>
            <a:off x="2393124" y="3207290"/>
            <a:ext cx="218661" cy="2981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31">
            <a:extLst>
              <a:ext uri="{FF2B5EF4-FFF2-40B4-BE49-F238E27FC236}">
                <a16:creationId xmlns:a16="http://schemas.microsoft.com/office/drawing/2014/main" id="{2CE30FEB-5607-4EDA-BC39-052C1EE96C59}"/>
              </a:ext>
            </a:extLst>
          </p:cNvPr>
          <p:cNvCxnSpPr>
            <a:cxnSpLocks/>
            <a:stCxn id="47" idx="3"/>
            <a:endCxn id="18" idx="1"/>
          </p:cNvCxnSpPr>
          <p:nvPr/>
        </p:nvCxnSpPr>
        <p:spPr>
          <a:xfrm flipV="1">
            <a:off x="2611785" y="1026175"/>
            <a:ext cx="4977550" cy="233020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E0EFB-3937-45EB-8C04-7927F7D0B567}"/>
              </a:ext>
            </a:extLst>
          </p:cNvPr>
          <p:cNvSpPr/>
          <p:nvPr/>
        </p:nvSpPr>
        <p:spPr>
          <a:xfrm>
            <a:off x="7843526" y="2040120"/>
            <a:ext cx="1041783" cy="4572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</a:t>
            </a:r>
          </a:p>
        </p:txBody>
      </p:sp>
      <p:cxnSp>
        <p:nvCxnSpPr>
          <p:cNvPr id="25" name="Elbow Connector 31">
            <a:extLst>
              <a:ext uri="{FF2B5EF4-FFF2-40B4-BE49-F238E27FC236}">
                <a16:creationId xmlns:a16="http://schemas.microsoft.com/office/drawing/2014/main" id="{54D6134C-B95F-4B17-9002-FD33507B485A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 rot="16200000" flipH="1">
            <a:off x="8264273" y="2597464"/>
            <a:ext cx="206641" cy="635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29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2498" y="143933"/>
            <a:ext cx="2227101" cy="20489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DAG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667" y="1825625"/>
            <a:ext cx="1114213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cs typeface="Consolas" panose="020B0609020204030204" pitchFamily="49" charset="0"/>
              </a:rPr>
              <a:t>In general you can just return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nullptr</a:t>
            </a:r>
            <a:r>
              <a:rPr lang="en-US" sz="3600" dirty="0">
                <a:cs typeface="Consolas" panose="020B0609020204030204" pitchFamily="49" charset="0"/>
              </a:rPr>
              <a:t> from the visitor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const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RemoveUnusedDeclarations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::preorder(IR::P4Table*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tbl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(!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refMap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isUsed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getOriginal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()))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::warning("Table %1% is not used; removing",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tbl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LOG3("Removing "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tbl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tbl</a:t>
            </a: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prune();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tbl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394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759640"/>
            <a:ext cx="11831320" cy="5036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 you can return 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IR::Vector&lt;T&gt; </a:t>
            </a:r>
            <a:r>
              <a:rPr lang="en-US" dirty="0"/>
              <a:t>/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IR::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IndexedVector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const IR::Node*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SpecializeBlocks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(IR::P4Control*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auto insertions = blocks-&gt;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findInsertions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getOriginal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auto result = new IR::Vector&lt;IR::Node&gt;();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result-&gt;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push_back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cont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for (auto d : *insertions)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    result-&gt;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push_back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(d);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return result;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600460" y="4808849"/>
            <a:ext cx="2794239" cy="36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Insert after current node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1668"/>
          </a:xfrm>
        </p:spPr>
        <p:txBody>
          <a:bodyPr/>
          <a:lstStyle/>
          <a:p>
            <a:r>
              <a:rPr lang="en-US" dirty="0"/>
              <a:t>Inserting an IR::Node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199" y="507206"/>
            <a:ext cx="976381" cy="96599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43032" y="3993631"/>
            <a:ext cx="2319867" cy="364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Keep current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2" y="365125"/>
            <a:ext cx="11348936" cy="1325563"/>
          </a:xfrm>
        </p:spPr>
        <p:txBody>
          <a:bodyPr/>
          <a:lstStyle/>
          <a:p>
            <a:r>
              <a:rPr lang="en-US" dirty="0"/>
              <a:t>What do I need to know to write compiler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6591" cy="4351338"/>
          </a:xfrm>
        </p:spPr>
        <p:txBody>
          <a:bodyPr/>
          <a:lstStyle/>
          <a:p>
            <a:r>
              <a:rPr lang="en-US" dirty="0"/>
              <a:t>C++ (11)</a:t>
            </a:r>
          </a:p>
          <a:p>
            <a:pPr lvl="1"/>
            <a:r>
              <a:rPr lang="en-US" dirty="0"/>
              <a:t>We use garbage-collected C++</a:t>
            </a:r>
          </a:p>
          <a:p>
            <a:pPr lvl="1"/>
            <a:r>
              <a:rPr lang="en-US" dirty="0"/>
              <a:t>Looks more like Java (no </a:t>
            </a:r>
            <a:r>
              <a:rPr lang="en-US" b="1" dirty="0">
                <a:latin typeface="Consolas" panose="020B0609020204030204" pitchFamily="49" charset="0"/>
              </a:rPr>
              <a:t>delete</a:t>
            </a:r>
            <a:r>
              <a:rPr lang="en-US" dirty="0"/>
              <a:t>)</a:t>
            </a:r>
          </a:p>
          <a:p>
            <a:r>
              <a:rPr lang="en-US" dirty="0"/>
              <a:t>How to install the sources and build the binaries</a:t>
            </a:r>
          </a:p>
          <a:p>
            <a:r>
              <a:rPr lang="en-US" dirty="0">
                <a:solidFill>
                  <a:srgbClr val="FF0000"/>
                </a:solidFill>
              </a:rPr>
              <a:t>Your target</a:t>
            </a:r>
          </a:p>
          <a:p>
            <a:r>
              <a:rPr lang="en-US" dirty="0"/>
              <a:t>The P4</a:t>
            </a:r>
            <a:r>
              <a:rPr lang="en-US" baseline="-25000" dirty="0"/>
              <a:t>16</a:t>
            </a:r>
            <a:r>
              <a:rPr lang="en-US" dirty="0"/>
              <a:t> spec</a:t>
            </a:r>
          </a:p>
          <a:p>
            <a:pPr lvl="1"/>
            <a:r>
              <a:rPr lang="en-US" dirty="0"/>
              <a:t>The separation between language and architecture model</a:t>
            </a:r>
          </a:p>
          <a:p>
            <a:r>
              <a:rPr lang="en-US" dirty="0">
                <a:highlight>
                  <a:srgbClr val="FFFF00"/>
                </a:highlight>
              </a:rPr>
              <a:t>The compiler intermediate representation (IR) structure</a:t>
            </a:r>
          </a:p>
          <a:p>
            <a:r>
              <a:rPr lang="en-US" dirty="0">
                <a:highlight>
                  <a:srgbClr val="FFFF00"/>
                </a:highlight>
              </a:rPr>
              <a:t>Compilation using visitors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60C65-F3A1-4C0F-96E4-8BE2F78FFE92}"/>
              </a:ext>
            </a:extLst>
          </p:cNvPr>
          <p:cNvSpPr txBox="1"/>
          <p:nvPr/>
        </p:nvSpPr>
        <p:spPr>
          <a:xfrm>
            <a:off x="9537795" y="5089059"/>
            <a:ext cx="1846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</a:t>
            </a:r>
            <a:br>
              <a:rPr lang="en-US" sz="2400" dirty="0"/>
            </a:br>
            <a:r>
              <a:rPr lang="en-US" sz="2400" dirty="0"/>
              <a:t>presentation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C0473BA-AFAF-426E-A22A-4DCAD9AECE8B}"/>
              </a:ext>
            </a:extLst>
          </p:cNvPr>
          <p:cNvSpPr/>
          <p:nvPr/>
        </p:nvSpPr>
        <p:spPr>
          <a:xfrm>
            <a:off x="9320275" y="5047358"/>
            <a:ext cx="174396" cy="1069942"/>
          </a:xfrm>
          <a:prstGeom prst="rightBrace">
            <a:avLst>
              <a:gd name="adj1" fmla="val 48054"/>
              <a:gd name="adj2" fmla="val 50000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919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 different language (e.g. JSON)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22" y="1825624"/>
            <a:ext cx="11969578" cy="50323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Use an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Inspector</a:t>
            </a:r>
          </a:p>
          <a:p>
            <a:r>
              <a:rPr lang="en-US" sz="2400" dirty="0"/>
              <a:t>Keep a 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std::map&lt;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IR::Node*, Util::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IJson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*&gt; map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Or some other data structure where you can build your result.</a:t>
            </a:r>
          </a:p>
          <a:p>
            <a:pPr lvl="1"/>
            <a:r>
              <a:rPr lang="en-US" sz="2000" dirty="0"/>
              <a:t>For p4c-ebpf we generate a string that is the C source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400" b="1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IR::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Operation_Binary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* expression)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auto e = new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Util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JsonObject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e-&gt;emplace("op", expression-&gt;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getStringOp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auto l = get(map, expression-&gt;left);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e-&gt;emplace("left", l);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auto r = get(map, expression-&gt;right);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e-&gt;emplace("right", r); 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map.emplace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(expression, e); // actual result</a:t>
            </a:r>
            <a:br>
              <a:rPr lang="en-US" sz="24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9FF6-E656-41D8-AA42-0A38E80E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724D-144A-40D1-BEA8-8936FA8F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 is a relatively simple language</a:t>
            </a:r>
          </a:p>
          <a:p>
            <a:r>
              <a:rPr lang="en-US" dirty="0"/>
              <a:t>The front-end eliminates some P4 constructs</a:t>
            </a:r>
          </a:p>
          <a:p>
            <a:pPr lvl="1"/>
            <a:r>
              <a:rPr lang="en-US" dirty="0"/>
              <a:t>Back-ends deal with a simpler language (a subset of P4)</a:t>
            </a:r>
          </a:p>
          <a:p>
            <a:r>
              <a:rPr lang="en-US" dirty="0"/>
              <a:t>The P4 compiler front-end is highly modular and extensible</a:t>
            </a:r>
          </a:p>
          <a:p>
            <a:pPr lvl="1"/>
            <a:r>
              <a:rPr lang="en-US" dirty="0"/>
              <a:t>Many back-ends have been built on top of it</a:t>
            </a:r>
          </a:p>
          <a:p>
            <a:pPr lvl="1"/>
            <a:r>
              <a:rPr lang="en-US" dirty="0"/>
              <a:t>There are 6 back-ends in the original repository </a:t>
            </a:r>
          </a:p>
          <a:p>
            <a:r>
              <a:rPr lang="en-US" dirty="0"/>
              <a:t>The IR is relatively close to P4 itself</a:t>
            </a:r>
          </a:p>
          <a:p>
            <a:r>
              <a:rPr lang="en-US" dirty="0"/>
              <a:t>Most passes are very simple and do just one thing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FCEF9-5A4C-4E35-B2A2-E2F409E4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59ECA-C07C-45E9-998B-7E58E4D00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27434" y="230774"/>
            <a:ext cx="3467099" cy="21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6FEF-3DCF-4F59-9CB0-12566B9E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564B-6EED-4269-8A3B-0FFA7D49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62B0-ABB1-4DC9-B025-00C48F8D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3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67" y="2457979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Use the LOG*() macros to log internal data structures</a:t>
            </a:r>
          </a:p>
          <a:p>
            <a:pPr lvl="1"/>
            <a:r>
              <a:rPr lang="en-US" dirty="0"/>
              <a:t>the LOG macros call the </a:t>
            </a:r>
            <a:r>
              <a:rPr lang="en-US" dirty="0" err="1"/>
              <a:t>dbprint</a:t>
            </a:r>
            <a:r>
              <a:rPr lang="en-US" dirty="0"/>
              <a:t>() method on IR objects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LOG1("Replacing " &lt;&lt; id &lt;&lt; " with " &lt;&lt;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newid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dirty="0">
                <a:ea typeface="Consolas" charset="0"/>
                <a:cs typeface="Consolas" charset="0"/>
              </a:rPr>
              <a:t>Logging is controlled from the command-line with the –T flag: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-Tnode:2,pass_manager:1 </a:t>
            </a:r>
          </a:p>
          <a:p>
            <a:pPr lvl="1"/>
            <a:r>
              <a:rPr lang="en-US" dirty="0"/>
              <a:t>logs at level 2 in file </a:t>
            </a:r>
            <a:r>
              <a:rPr lang="en-US" dirty="0" err="1"/>
              <a:t>node.cpp</a:t>
            </a:r>
            <a:r>
              <a:rPr lang="en-US" dirty="0"/>
              <a:t>, and level 1 in </a:t>
            </a:r>
            <a:r>
              <a:rPr lang="en-US" dirty="0" err="1"/>
              <a:t>pass_manager.cpp</a:t>
            </a:r>
            <a:endParaRPr lang="en-US" dirty="0"/>
          </a:p>
          <a:p>
            <a:pPr lvl="1"/>
            <a:r>
              <a:rPr lang="en-US" dirty="0">
                <a:ea typeface="Consolas" charset="0"/>
                <a:cs typeface="Consolas" charset="0"/>
              </a:rPr>
              <a:t>E.g., -Tpass_manager:1 will print passes as they are executed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5400" y="0"/>
            <a:ext cx="3276600" cy="218610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2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Dumping 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252" y="1855122"/>
            <a:ext cx="508081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::dump(</a:t>
            </a:r>
            <a:r>
              <a:rPr lang="en-US" dirty="0" err="1"/>
              <a:t>const</a:t>
            </a:r>
            <a:r>
              <a:rPr lang="en-US" dirty="0"/>
              <a:t> IR::Node*)</a:t>
            </a:r>
            <a:br>
              <a:rPr lang="en-US" dirty="0"/>
            </a:br>
            <a:r>
              <a:rPr lang="en-US" dirty="0"/>
              <a:t>dumps the internal IR representation of a node as human-readable text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27639" y="462116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id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5287862" y="831448"/>
            <a:ext cx="1021444" cy="30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5287862" y="831448"/>
            <a:ext cx="1179871" cy="85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79458" y="462116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type (class)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 flipH="1">
            <a:off x="7148223" y="831448"/>
            <a:ext cx="230680" cy="21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</p:cNvCxnSpPr>
          <p:nvPr/>
        </p:nvCxnSpPr>
        <p:spPr>
          <a:xfrm>
            <a:off x="7378903" y="831448"/>
            <a:ext cx="333862" cy="70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18528" y="30086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Fields</a:t>
            </a: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5241803" y="1399430"/>
            <a:ext cx="1225930" cy="1793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</p:cNvCxnSpPr>
          <p:nvPr/>
        </p:nvCxnSpPr>
        <p:spPr>
          <a:xfrm flipV="1">
            <a:off x="5241803" y="2122998"/>
            <a:ext cx="1588367" cy="107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23775" y="4788309"/>
            <a:ext cx="1380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Children are </a:t>
            </a:r>
          </a:p>
          <a:p>
            <a:r>
              <a:rPr lang="en-US" dirty="0"/>
              <a:t>indented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6216404" y="958696"/>
            <a:ext cx="59755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[107] P4Program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declarations: [14]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IndexedVector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&lt;Node&gt;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[26]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name=P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annotations: [15] Vector&lt;Annotation&gt;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fields: [16]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IndexedVector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[21]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name=f1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annotations: [17] Vector&lt;Annotation&gt;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type: [20]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Type_Bits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size=32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isSigned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=0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[25]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name=f2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annotations: [22] Vector&lt;Annotation&gt;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type: [24]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Type_Bits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size=32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isSigned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=0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[37]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Type_Struct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name=T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annotations: [27]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IndexedVector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fields: [28] Vector&lt;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[32]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name=t1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annotations: [29] Vector&lt;Annotation&gt;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type: [31]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Type_Bits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size=32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isSigned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[36]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StructField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name=t2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annotations: [33] Vector&lt;Annotation&gt;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      type: [35]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Type_Bits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size=32 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isSigned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 </a:t>
            </a:r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5241803" y="1855122"/>
            <a:ext cx="1588367" cy="133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9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hard part?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13" y="1825624"/>
            <a:ext cx="11346511" cy="47694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track of various node versions</a:t>
            </a:r>
          </a:p>
          <a:p>
            <a:r>
              <a:rPr lang="en-US" dirty="0"/>
              <a:t>New versions of nodes are created while transformations occur</a:t>
            </a:r>
          </a:p>
          <a:p>
            <a:r>
              <a:rPr lang="en-US" dirty="0"/>
              <a:t>Even nodes that you are not touching</a:t>
            </a:r>
          </a:p>
          <a:p>
            <a:pPr lvl="1"/>
            <a:r>
              <a:rPr lang="en-US" dirty="0"/>
              <a:t>the ancestors of the nodes you are touching</a:t>
            </a:r>
          </a:p>
          <a:p>
            <a:r>
              <a:rPr lang="en-US" dirty="0"/>
              <a:t>References to nodes may become stale</a:t>
            </a:r>
          </a:p>
          <a:p>
            <a:pPr lvl="1"/>
            <a:r>
              <a:rPr lang="en-US" dirty="0"/>
              <a:t>pointing to old versions of the nodes, no longer in the IR tree</a:t>
            </a:r>
          </a:p>
          <a:p>
            <a:pPr lvl="1"/>
            <a:r>
              <a:rPr lang="en-US" dirty="0"/>
              <a:t>so your carefully constructed maps may need to be reconstructed if you do </a:t>
            </a:r>
            <a:r>
              <a:rPr lang="en-US" i="1" dirty="0"/>
              <a:t>anything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ReferenceMap</a:t>
            </a:r>
            <a:r>
              <a:rPr lang="en-US" dirty="0"/>
              <a:t>, </a:t>
            </a:r>
            <a:r>
              <a:rPr lang="en-US" dirty="0" err="1"/>
              <a:t>TypeMap</a:t>
            </a:r>
            <a:endParaRPr lang="en-US" dirty="0"/>
          </a:p>
          <a:p>
            <a:r>
              <a:rPr lang="en-US" dirty="0"/>
              <a:t>In general, you cannot run two Transforms in sequence if they use some precomputed data structures, since the first will change the program and invalidate the maps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843713" y="709854"/>
            <a:ext cx="1594103" cy="1601541"/>
            <a:chOff x="6809186" y="2405916"/>
            <a:chExt cx="3157640" cy="3095597"/>
          </a:xfrm>
        </p:grpSpPr>
        <p:sp>
          <p:nvSpPr>
            <p:cNvPr id="4" name="Isosceles Triangle 14"/>
            <p:cNvSpPr/>
            <p:nvPr/>
          </p:nvSpPr>
          <p:spPr>
            <a:xfrm>
              <a:off x="6809186" y="2492288"/>
              <a:ext cx="3157640" cy="3009225"/>
            </a:xfrm>
            <a:prstGeom prst="triangl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1"/>
            <p:cNvSpPr/>
            <p:nvPr/>
          </p:nvSpPr>
          <p:spPr>
            <a:xfrm>
              <a:off x="8178165" y="4603338"/>
              <a:ext cx="827289" cy="898174"/>
            </a:xfrm>
            <a:prstGeom prst="triangl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468520" y="4391645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8839200" y="4006116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382000" y="3625116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686800" y="3244116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458200" y="2786916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8229600" y="2405916"/>
              <a:ext cx="244132" cy="22883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8676900" y="4201442"/>
              <a:ext cx="198052" cy="22371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590380" y="3820441"/>
              <a:ext cx="284572" cy="2191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8590380" y="3439441"/>
              <a:ext cx="132172" cy="219188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666580" y="2982242"/>
              <a:ext cx="142286" cy="26187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8437980" y="2601242"/>
              <a:ext cx="142286" cy="18567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05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35" y="375039"/>
            <a:ext cx="8360606" cy="1325563"/>
          </a:xfrm>
        </p:spPr>
        <p:txBody>
          <a:bodyPr/>
          <a:lstStyle/>
          <a:p>
            <a:r>
              <a:rPr lang="en-US" dirty="0"/>
              <a:t>Where </a:t>
            </a:r>
            <a:r>
              <a:rPr lang="en-US"/>
              <a:t>am I (and how did I get here)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99" y="1824372"/>
            <a:ext cx="10959517" cy="4678904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getContext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3400" dirty="0"/>
              <a:t> gives your (current) parent node</a:t>
            </a:r>
          </a:p>
          <a:p>
            <a:pPr lvl="1"/>
            <a:r>
              <a:rPr lang="en-US" sz="3400" dirty="0"/>
              <a:t>A node can have many parents</a:t>
            </a:r>
          </a:p>
          <a:p>
            <a:r>
              <a:rPr lang="en-US" sz="3400" dirty="0" err="1">
                <a:latin typeface="Consolas" charset="0"/>
                <a:ea typeface="Consolas" charset="0"/>
                <a:cs typeface="Consolas" charset="0"/>
              </a:rPr>
              <a:t>findContext</a:t>
            </a:r>
            <a:r>
              <a:rPr lang="en-US" sz="3400" dirty="0">
                <a:latin typeface="Consolas" charset="0"/>
                <a:ea typeface="Consolas" charset="0"/>
                <a:cs typeface="Consolas" charset="0"/>
              </a:rPr>
              <a:t>&lt;T&gt;()</a:t>
            </a:r>
            <a:r>
              <a:rPr lang="en-US" sz="3400" dirty="0"/>
              <a:t> will find an ancestor context of type 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const IR::Node*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MoveInitializers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br>
              <a:rPr lang="en-US" dirty="0">
                <a:latin typeface="Consolas" charset="0"/>
                <a:ea typeface="Consolas" charset="0"/>
                <a:cs typeface="Consolas" charset="0"/>
              </a:rPr>
            </a:b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IR::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Declaration_Variable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getContext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 ==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auto parent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getContext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()-&gt;node;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if (!parent-&gt;is&lt;IR::P4Control&gt;() &amp;&amp;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!parent-&gt;is&lt;IR::P4Parser&gt;())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// We are not in the local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toplevel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declarations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return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decl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9363286" y="4500998"/>
            <a:ext cx="1108600" cy="7206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node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9987093" y="5221670"/>
            <a:ext cx="898902" cy="681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11014087" y="3347850"/>
            <a:ext cx="969586" cy="69628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014087" y="2028602"/>
            <a:ext cx="969586" cy="696287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context</a:t>
            </a:r>
          </a:p>
        </p:txBody>
      </p:sp>
      <p:cxnSp>
        <p:nvCxnSpPr>
          <p:cNvPr id="32" name="Straight Arrow Connector 31"/>
          <p:cNvCxnSpPr>
            <a:stCxn id="30" idx="0"/>
            <a:endCxn id="31" idx="2"/>
          </p:cNvCxnSpPr>
          <p:nvPr/>
        </p:nvCxnSpPr>
        <p:spPr>
          <a:xfrm flipV="1">
            <a:off x="11498880" y="2724889"/>
            <a:ext cx="0" cy="6229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1"/>
            <a:endCxn id="23" idx="3"/>
          </p:cNvCxnSpPr>
          <p:nvPr/>
        </p:nvCxnSpPr>
        <p:spPr>
          <a:xfrm flipH="1">
            <a:off x="10471887" y="3695994"/>
            <a:ext cx="542200" cy="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1"/>
            <a:endCxn id="29" idx="3"/>
          </p:cNvCxnSpPr>
          <p:nvPr/>
        </p:nvCxnSpPr>
        <p:spPr>
          <a:xfrm flipH="1" flipV="1">
            <a:off x="10472041" y="2373589"/>
            <a:ext cx="542046" cy="3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0398901" y="3358400"/>
            <a:ext cx="68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407518" y="202860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723892" y="2777468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363287" y="3354164"/>
            <a:ext cx="1108600" cy="68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parent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9363441" y="2028602"/>
            <a:ext cx="1108600" cy="68997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grand</a:t>
            </a:r>
            <a:br>
              <a:rPr lang="en-US" sz="2400" dirty="0"/>
            </a:br>
            <a:r>
              <a:rPr lang="en-US" sz="2400" dirty="0"/>
              <a:t>parent</a:t>
            </a:r>
          </a:p>
        </p:txBody>
      </p:sp>
      <p:cxnSp>
        <p:nvCxnSpPr>
          <p:cNvPr id="33" name="Straight Arrow Connector 32"/>
          <p:cNvCxnSpPr>
            <a:stCxn id="29" idx="2"/>
            <a:endCxn id="23" idx="0"/>
          </p:cNvCxnSpPr>
          <p:nvPr/>
        </p:nvCxnSpPr>
        <p:spPr>
          <a:xfrm flipH="1">
            <a:off x="9917587" y="2718575"/>
            <a:ext cx="154" cy="635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</p:cNvCxnSpPr>
          <p:nvPr/>
        </p:nvCxnSpPr>
        <p:spPr>
          <a:xfrm flipH="1">
            <a:off x="9231385" y="2718575"/>
            <a:ext cx="686356" cy="517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5" idx="2"/>
            <a:endCxn id="5" idx="0"/>
          </p:cNvCxnSpPr>
          <p:nvPr/>
        </p:nvCxnSpPr>
        <p:spPr>
          <a:xfrm>
            <a:off x="8197280" y="4037823"/>
            <a:ext cx="1720306" cy="4631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642980" y="3347850"/>
            <a:ext cx="1108600" cy="6899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parent</a:t>
            </a:r>
            <a:endParaRPr lang="en-US" sz="2400" dirty="0"/>
          </a:p>
        </p:txBody>
      </p:sp>
      <p:sp>
        <p:nvSpPr>
          <p:cNvPr id="47" name="Right Arrow 46"/>
          <p:cNvSpPr/>
          <p:nvPr/>
        </p:nvSpPr>
        <p:spPr>
          <a:xfrm rot="19043385">
            <a:off x="10442169" y="4283698"/>
            <a:ext cx="1071716" cy="373626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 rot="19041757">
            <a:off x="10408375" y="4603075"/>
            <a:ext cx="121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getContext</a:t>
            </a:r>
            <a:endParaRPr lang="en-US" dirty="0"/>
          </a:p>
        </p:txBody>
      </p:sp>
      <p:cxnSp>
        <p:nvCxnSpPr>
          <p:cNvPr id="51" name="Straight Arrow Connector 50"/>
          <p:cNvCxnSpPr>
            <a:endCxn id="29" idx="0"/>
          </p:cNvCxnSpPr>
          <p:nvPr/>
        </p:nvCxnSpPr>
        <p:spPr>
          <a:xfrm>
            <a:off x="9917586" y="1400450"/>
            <a:ext cx="155" cy="62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3" idx="2"/>
            <a:endCxn id="5" idx="0"/>
          </p:cNvCxnSpPr>
          <p:nvPr/>
        </p:nvCxnSpPr>
        <p:spPr>
          <a:xfrm flipH="1">
            <a:off x="9917586" y="4044137"/>
            <a:ext cx="1" cy="456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stCxn id="23" idx="2"/>
          </p:cNvCxnSpPr>
          <p:nvPr/>
        </p:nvCxnSpPr>
        <p:spPr>
          <a:xfrm flipH="1">
            <a:off x="8751580" y="4044137"/>
            <a:ext cx="1166007" cy="569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31" idx="0"/>
          </p:cNvCxnSpPr>
          <p:nvPr/>
        </p:nvCxnSpPr>
        <p:spPr>
          <a:xfrm flipV="1">
            <a:off x="11498880" y="1400450"/>
            <a:ext cx="0" cy="6281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TextBox 345"/>
          <p:cNvSpPr txBox="1"/>
          <p:nvPr/>
        </p:nvSpPr>
        <p:spPr>
          <a:xfrm>
            <a:off x="10665428" y="1508111"/>
            <a:ext cx="806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Compiler architecture</a:t>
            </a:r>
          </a:p>
          <a:p>
            <a:r>
              <a:rPr lang="en-US" sz="4000" dirty="0"/>
              <a:t>Intermediate Representation (IR)</a:t>
            </a:r>
          </a:p>
          <a:p>
            <a:r>
              <a:rPr lang="en-US" sz="4000" dirty="0"/>
              <a:t>Visitors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76677" y="1884336"/>
            <a:ext cx="1886335" cy="23157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38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6616508" y="3340930"/>
            <a:ext cx="1495031" cy="1194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Mid-end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3964031" y="3340930"/>
            <a:ext cx="1495031" cy="11948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6830" y="3340930"/>
            <a:ext cx="1495031" cy="11948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1704" y="3729595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45288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72578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795238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ight Arrow 12"/>
          <p:cNvSpPr/>
          <p:nvPr/>
        </p:nvSpPr>
        <p:spPr>
          <a:xfrm>
            <a:off x="5472588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ight Arrow 13"/>
          <p:cNvSpPr/>
          <p:nvPr/>
        </p:nvSpPr>
        <p:spPr>
          <a:xfrm>
            <a:off x="643967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ight Arrow 14"/>
          <p:cNvSpPr/>
          <p:nvPr/>
        </p:nvSpPr>
        <p:spPr>
          <a:xfrm>
            <a:off x="8111539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ight Arrow 15"/>
          <p:cNvSpPr/>
          <p:nvPr/>
        </p:nvSpPr>
        <p:spPr>
          <a:xfrm>
            <a:off x="9061468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Left Brace 16"/>
          <p:cNvSpPr/>
          <p:nvPr/>
        </p:nvSpPr>
        <p:spPr>
          <a:xfrm rot="16200000">
            <a:off x="8499362" y="3224968"/>
            <a:ext cx="329551" cy="4006843"/>
          </a:xfrm>
          <a:prstGeom prst="leftBrace">
            <a:avLst>
              <a:gd name="adj1" fmla="val 30284"/>
              <a:gd name="adj2" fmla="val 50000"/>
            </a:avLst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91407" y="5428450"/>
            <a:ext cx="168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Target-specific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8770" y="5390139"/>
            <a:ext cx="2245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Target-independent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24066" y="1690688"/>
            <a:ext cx="1186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Same IR</a:t>
            </a:r>
          </a:p>
        </p:txBody>
      </p:sp>
      <p:cxnSp>
        <p:nvCxnSpPr>
          <p:cNvPr id="22" name="Straight Arrow Connector 21"/>
          <p:cNvCxnSpPr>
            <a:stCxn id="20" idx="2"/>
            <a:endCxn id="8" idx="0"/>
          </p:cNvCxnSpPr>
          <p:nvPr/>
        </p:nvCxnSpPr>
        <p:spPr>
          <a:xfrm flipH="1">
            <a:off x="5980288" y="2152353"/>
            <a:ext cx="1137050" cy="1577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9" idx="0"/>
          </p:cNvCxnSpPr>
          <p:nvPr/>
        </p:nvCxnSpPr>
        <p:spPr>
          <a:xfrm>
            <a:off x="7117338" y="2152353"/>
            <a:ext cx="1490240" cy="1577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538436" y="1369020"/>
            <a:ext cx="28918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IR with target-specific</a:t>
            </a:r>
          </a:p>
          <a:p>
            <a:pPr algn="ctr"/>
            <a:r>
              <a:rPr lang="en-US" sz="2400" i="1" dirty="0"/>
              <a:t>extensions</a:t>
            </a:r>
          </a:p>
        </p:txBody>
      </p:sp>
      <p:cxnSp>
        <p:nvCxnSpPr>
          <p:cNvPr id="27" name="Straight Arrow Connector 26"/>
          <p:cNvCxnSpPr>
            <a:cxnSpLocks/>
            <a:stCxn id="26" idx="2"/>
            <a:endCxn id="6" idx="0"/>
          </p:cNvCxnSpPr>
          <p:nvPr/>
        </p:nvCxnSpPr>
        <p:spPr>
          <a:xfrm>
            <a:off x="9984345" y="2200017"/>
            <a:ext cx="1" cy="11409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6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E8D414-6E88-4958-BDC6-4A63CAC54C72}"/>
              </a:ext>
            </a:extLst>
          </p:cNvPr>
          <p:cNvSpPr/>
          <p:nvPr/>
        </p:nvSpPr>
        <p:spPr>
          <a:xfrm>
            <a:off x="1613365" y="3413162"/>
            <a:ext cx="1495031" cy="1050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28" name="Right Arrow 9">
            <a:extLst>
              <a:ext uri="{FF2B5EF4-FFF2-40B4-BE49-F238E27FC236}">
                <a16:creationId xmlns:a16="http://schemas.microsoft.com/office/drawing/2014/main" id="{1A685D63-B2CB-41BC-9EAC-F8CBEEFB7E66}"/>
              </a:ext>
            </a:extLst>
          </p:cNvPr>
          <p:cNvSpPr/>
          <p:nvPr/>
        </p:nvSpPr>
        <p:spPr>
          <a:xfrm>
            <a:off x="1441287" y="3814423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71C848-52F0-490E-A2B2-5130F4E86FF0}"/>
              </a:ext>
            </a:extLst>
          </p:cNvPr>
          <p:cNvSpPr txBox="1"/>
          <p:nvPr/>
        </p:nvSpPr>
        <p:spPr>
          <a:xfrm>
            <a:off x="3294437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IR</a:t>
            </a:r>
          </a:p>
        </p:txBody>
      </p:sp>
      <p:sp>
        <p:nvSpPr>
          <p:cNvPr id="30" name="Right Arrow 9">
            <a:extLst>
              <a:ext uri="{FF2B5EF4-FFF2-40B4-BE49-F238E27FC236}">
                <a16:creationId xmlns:a16="http://schemas.microsoft.com/office/drawing/2014/main" id="{28583EF3-A42D-4173-9D35-20536E8989A3}"/>
              </a:ext>
            </a:extLst>
          </p:cNvPr>
          <p:cNvSpPr/>
          <p:nvPr/>
        </p:nvSpPr>
        <p:spPr>
          <a:xfrm>
            <a:off x="3119075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9C3ABF-AFB7-4F80-B8F4-3DDD07150E6E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3529437" y="2152353"/>
            <a:ext cx="3587901" cy="1577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Arrow 9">
            <a:extLst>
              <a:ext uri="{FF2B5EF4-FFF2-40B4-BE49-F238E27FC236}">
                <a16:creationId xmlns:a16="http://schemas.microsoft.com/office/drawing/2014/main" id="{DCA03B4E-B091-4AB9-B074-8C127EB4032B}"/>
              </a:ext>
            </a:extLst>
          </p:cNvPr>
          <p:cNvSpPr/>
          <p:nvPr/>
        </p:nvSpPr>
        <p:spPr>
          <a:xfrm>
            <a:off x="10750713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097FB9-0FB0-45F9-AE1B-063909C0EC9D}"/>
              </a:ext>
            </a:extLst>
          </p:cNvPr>
          <p:cNvSpPr txBox="1"/>
          <p:nvPr/>
        </p:nvSpPr>
        <p:spPr>
          <a:xfrm>
            <a:off x="10879926" y="3729595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322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45" y="215009"/>
            <a:ext cx="10515600" cy="701178"/>
          </a:xfrm>
        </p:spPr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8030" y="2965839"/>
            <a:ext cx="1495031" cy="19450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Mid-end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5553" y="2965839"/>
            <a:ext cx="1495031" cy="1945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Front-end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8352" y="2965839"/>
            <a:ext cx="1495031" cy="1945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Back-end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9509" y="3729595"/>
            <a:ext cx="5521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681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114100" y="3729595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IR</a:t>
            </a:r>
            <a:endParaRPr lang="en-US" sz="2800" dirty="0"/>
          </a:p>
        </p:txBody>
      </p:sp>
      <p:sp>
        <p:nvSpPr>
          <p:cNvPr id="11" name="Right Arrow 10"/>
          <p:cNvSpPr/>
          <p:nvPr/>
        </p:nvSpPr>
        <p:spPr>
          <a:xfrm>
            <a:off x="253676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ight Arrow 11"/>
          <p:cNvSpPr/>
          <p:nvPr/>
        </p:nvSpPr>
        <p:spPr>
          <a:xfrm>
            <a:off x="421411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ight Arrow 12"/>
          <p:cNvSpPr/>
          <p:nvPr/>
        </p:nvSpPr>
        <p:spPr>
          <a:xfrm>
            <a:off x="5181192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ight Arrow 13"/>
          <p:cNvSpPr/>
          <p:nvPr/>
        </p:nvSpPr>
        <p:spPr>
          <a:xfrm>
            <a:off x="6853061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ight Arrow 14"/>
          <p:cNvSpPr/>
          <p:nvPr/>
        </p:nvSpPr>
        <p:spPr>
          <a:xfrm>
            <a:off x="7802990" y="3841928"/>
            <a:ext cx="168793" cy="34933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ounded Rectangle 23"/>
          <p:cNvSpPr/>
          <p:nvPr/>
        </p:nvSpPr>
        <p:spPr>
          <a:xfrm>
            <a:off x="2705552" y="2645229"/>
            <a:ext cx="2331811" cy="2661557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083895" y="2660426"/>
            <a:ext cx="4770398" cy="2661557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359628" y="5086661"/>
            <a:ext cx="2218931" cy="54392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main()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3068" y="2110790"/>
            <a:ext cx="83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Fixed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92843" y="1076492"/>
            <a:ext cx="1796716" cy="696161"/>
          </a:xfrm>
          <a:prstGeom prst="rect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32747" y="1107311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085147" y="1107312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252137" y="1107311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404537" y="1107312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571527" y="1107311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23927" y="1107312"/>
            <a:ext cx="127085" cy="642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90917" y="1107311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043317" y="1107312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210307" y="1107311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362707" y="1107312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529697" y="1107311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635069" y="3015854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860235" y="3015854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130936" y="3015854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44871" y="609588"/>
            <a:ext cx="341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Library of pre-built passes</a:t>
            </a:r>
          </a:p>
        </p:txBody>
      </p:sp>
      <p:cxnSp>
        <p:nvCxnSpPr>
          <p:cNvPr id="47" name="Straight Arrow Connector 46"/>
          <p:cNvCxnSpPr>
            <a:stCxn id="33" idx="2"/>
            <a:endCxn id="42" idx="0"/>
          </p:cNvCxnSpPr>
          <p:nvPr/>
        </p:nvCxnSpPr>
        <p:spPr>
          <a:xfrm>
            <a:off x="5468080" y="1749830"/>
            <a:ext cx="230532" cy="126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0"/>
          </p:cNvCxnSpPr>
          <p:nvPr/>
        </p:nvCxnSpPr>
        <p:spPr>
          <a:xfrm>
            <a:off x="5659611" y="1763311"/>
            <a:ext cx="264167" cy="1252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7" idx="2"/>
            <a:endCxn id="46" idx="0"/>
          </p:cNvCxnSpPr>
          <p:nvPr/>
        </p:nvCxnSpPr>
        <p:spPr>
          <a:xfrm>
            <a:off x="6106860" y="1749830"/>
            <a:ext cx="87619" cy="126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097629" y="2121186"/>
            <a:ext cx="2040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Mix and match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239408" y="2115348"/>
            <a:ext cx="1133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98581" y="3087077"/>
            <a:ext cx="127085" cy="64251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165571" y="3087076"/>
            <a:ext cx="127085" cy="6425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317971" y="3087077"/>
            <a:ext cx="127085" cy="642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84961" y="3087076"/>
            <a:ext cx="127085" cy="642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637361" y="3087077"/>
            <a:ext cx="127085" cy="64251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804351" y="3087076"/>
            <a:ext cx="127085" cy="6425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C89343-FCE8-4286-A3B7-3C4AC20199D7}"/>
              </a:ext>
            </a:extLst>
          </p:cNvPr>
          <p:cNvSpPr txBox="1"/>
          <p:nvPr/>
        </p:nvSpPr>
        <p:spPr>
          <a:xfrm>
            <a:off x="2949319" y="6273659"/>
            <a:ext cx="2108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frontends/p4/*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6EEDF6-1EB4-4C14-8399-3F3E0DE497A5}"/>
              </a:ext>
            </a:extLst>
          </p:cNvPr>
          <p:cNvSpPr txBox="1"/>
          <p:nvPr/>
        </p:nvSpPr>
        <p:spPr>
          <a:xfrm>
            <a:off x="5388554" y="6273659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midend</a:t>
            </a:r>
            <a:r>
              <a:rPr lang="en-US" sz="2400" dirty="0"/>
              <a:t>/*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51D042-CE28-4806-BDF6-A117E969BCFF}"/>
              </a:ext>
            </a:extLst>
          </p:cNvPr>
          <p:cNvSpPr txBox="1"/>
          <p:nvPr/>
        </p:nvSpPr>
        <p:spPr>
          <a:xfrm>
            <a:off x="8239408" y="6273659"/>
            <a:ext cx="162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backends/*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2449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E5C1-D82E-4AE6-A83E-E4DAA96B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341"/>
          </a:xfrm>
        </p:spPr>
        <p:txBody>
          <a:bodyPr/>
          <a:lstStyle/>
          <a:p>
            <a:r>
              <a:rPr lang="en-US" dirty="0" err="1"/>
              <a:t>Nanopass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69BE9-0D48-4D93-B345-CB2D7043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55"/>
            <a:ext cx="10515600" cy="5260320"/>
          </a:xfrm>
        </p:spPr>
        <p:txBody>
          <a:bodyPr>
            <a:normAutofit/>
          </a:bodyPr>
          <a:lstStyle/>
          <a:p>
            <a:r>
              <a:rPr lang="en-US" dirty="0"/>
              <a:t>Very simple passes</a:t>
            </a:r>
          </a:p>
          <a:p>
            <a:r>
              <a:rPr lang="en-US" dirty="0"/>
              <a:t>Lots of them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./p4c-ebpf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–v</a:t>
            </a:r>
            <a:r>
              <a:rPr lang="en-US" dirty="0">
                <a:latin typeface="Consolas" panose="020B0609020204030204" pitchFamily="49" charset="0"/>
              </a:rPr>
              <a:t> ../</a:t>
            </a:r>
            <a:r>
              <a:rPr lang="en-US" dirty="0" err="1">
                <a:latin typeface="Consolas" panose="020B0609020204030204" pitchFamily="49" charset="0"/>
              </a:rPr>
              <a:t>testdata</a:t>
            </a:r>
            <a:r>
              <a:rPr lang="en-US" dirty="0">
                <a:latin typeface="Consolas" panose="020B0609020204030204" pitchFamily="49" charset="0"/>
              </a:rPr>
              <a:t>/p4-16-samples/count_ebpf.p4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FrontEnd_0_P4V1::getV1ModelVersion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ParseAnnotationBodies_0_ParseAnnotations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ParseAnnotationBodies_1_ClearTypeMap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FrontEnd_1_ParseAnnotationBodies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FrontEnd_2_PrettyPrint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MidEnd_26_ParsersUnroll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MidEnd_27_EvaluatorPass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MidEnd_28_MidEndLast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BB07A-4635-478B-A9A1-BF3BA839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8</a:t>
            </a:fld>
            <a:endParaRPr lang="en-US"/>
          </a:p>
        </p:txBody>
      </p:sp>
      <p:sp>
        <p:nvSpPr>
          <p:cNvPr id="5" name="Arrow: Up-Down 4">
            <a:extLst>
              <a:ext uri="{FF2B5EF4-FFF2-40B4-BE49-F238E27FC236}">
                <a16:creationId xmlns:a16="http://schemas.microsoft.com/office/drawing/2014/main" id="{465A8262-DE1A-452B-A81E-268C309F3306}"/>
              </a:ext>
            </a:extLst>
          </p:cNvPr>
          <p:cNvSpPr/>
          <p:nvPr/>
        </p:nvSpPr>
        <p:spPr>
          <a:xfrm>
            <a:off x="8182466" y="3280529"/>
            <a:ext cx="461913" cy="3365368"/>
          </a:xfrm>
          <a:prstGeom prst="upDownArrow">
            <a:avLst/>
          </a:prstGeom>
          <a:solidFill>
            <a:schemeClr val="accent2"/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9EFC-C394-4BDB-B177-86EDDE520A98}"/>
              </a:ext>
            </a:extLst>
          </p:cNvPr>
          <p:cNvSpPr txBox="1"/>
          <p:nvPr/>
        </p:nvSpPr>
        <p:spPr>
          <a:xfrm>
            <a:off x="8520007" y="4345528"/>
            <a:ext cx="2307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378 passes!</a:t>
            </a:r>
            <a:br>
              <a:rPr lang="en-US" sz="2400" dirty="0"/>
            </a:br>
            <a:r>
              <a:rPr lang="en-US" sz="2400" dirty="0"/>
              <a:t>(not all different)</a:t>
            </a:r>
          </a:p>
        </p:txBody>
      </p:sp>
    </p:spTree>
    <p:extLst>
      <p:ext uri="{BB962C8B-B14F-4D97-AF65-F5344CB8AC3E}">
        <p14:creationId xmlns:p14="http://schemas.microsoft.com/office/powerpoint/2010/main" val="262670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B2B276D-BE6F-4733-A58F-574581C420A0}"/>
              </a:ext>
            </a:extLst>
          </p:cNvPr>
          <p:cNvSpPr/>
          <p:nvPr/>
        </p:nvSpPr>
        <p:spPr>
          <a:xfrm>
            <a:off x="882033" y="2226365"/>
            <a:ext cx="2937394" cy="280457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Syntactic sugar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BE8D2-9AEE-457E-BB7E-DF00D4D6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Language Layered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F083EA-EEB1-43EB-A98A-7199BC18D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2844" y="71916"/>
            <a:ext cx="2294918" cy="25043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F044-4355-4F89-8902-A6A70CB3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AF81-9595-BA4F-9729-1599F122AA26}" type="slidenum">
              <a:rPr lang="en-US" smtClean="0"/>
              <a:t>9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21547B-49DB-4564-9496-690314E13DE3}"/>
              </a:ext>
            </a:extLst>
          </p:cNvPr>
          <p:cNvSpPr/>
          <p:nvPr/>
        </p:nvSpPr>
        <p:spPr>
          <a:xfrm>
            <a:off x="1608402" y="2919890"/>
            <a:ext cx="1484656" cy="14175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0E2B816-20D2-4905-B8D7-F3A241331514}"/>
              </a:ext>
            </a:extLst>
          </p:cNvPr>
          <p:cNvSpPr/>
          <p:nvPr/>
        </p:nvSpPr>
        <p:spPr>
          <a:xfrm>
            <a:off x="4055166" y="3191331"/>
            <a:ext cx="1510748" cy="87464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Front-end/</a:t>
            </a:r>
            <a:br>
              <a:rPr lang="en-US" dirty="0"/>
            </a:br>
            <a:r>
              <a:rPr lang="en-US" dirty="0"/>
              <a:t>mid-end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0B39DA-226E-4DB0-A871-582A2A893365}"/>
              </a:ext>
            </a:extLst>
          </p:cNvPr>
          <p:cNvSpPr/>
          <p:nvPr/>
        </p:nvSpPr>
        <p:spPr>
          <a:xfrm>
            <a:off x="5801653" y="2919890"/>
            <a:ext cx="1484656" cy="141752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  <a:p>
            <a:pPr algn="ctr"/>
            <a:r>
              <a:rPr lang="en-US" dirty="0"/>
              <a:t>language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DFF8A02-4273-4128-B05D-E1A69B47045F}"/>
              </a:ext>
            </a:extLst>
          </p:cNvPr>
          <p:cNvSpPr/>
          <p:nvPr/>
        </p:nvSpPr>
        <p:spPr>
          <a:xfrm>
            <a:off x="7522048" y="3191331"/>
            <a:ext cx="1510748" cy="874643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BA2D17D-8662-4220-AD07-197463DAE887}"/>
              </a:ext>
            </a:extLst>
          </p:cNvPr>
          <p:cNvSpPr/>
          <p:nvPr/>
        </p:nvSpPr>
        <p:spPr>
          <a:xfrm>
            <a:off x="9305523" y="3017818"/>
            <a:ext cx="2072794" cy="128525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  <a:br>
              <a:rPr lang="en-US" dirty="0"/>
            </a:br>
            <a:r>
              <a:rPr lang="en-US" dirty="0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A8BD4-1A51-40EE-807E-5F87838AD87A}"/>
              </a:ext>
            </a:extLst>
          </p:cNvPr>
          <p:cNvSpPr txBox="1"/>
          <p:nvPr/>
        </p:nvSpPr>
        <p:spPr>
          <a:xfrm>
            <a:off x="270344" y="5139947"/>
            <a:ext cx="115666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language constructs are eliminated entirely in the front-end/mid-end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Syntactic sugar constructs are thus </a:t>
            </a:r>
            <a:r>
              <a:rPr lang="en-US" sz="2800"/>
              <a:t>automatically supported by all back-ends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747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80181</TotalTime>
  <Words>3305</Words>
  <Application>Microsoft Office PowerPoint</Application>
  <PresentationFormat>Widescreen</PresentationFormat>
  <Paragraphs>545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HelveticaNeue</vt:lpstr>
      <vt:lpstr>Office Theme</vt:lpstr>
      <vt:lpstr>Understanding the  open-source P416 compiler</vt:lpstr>
      <vt:lpstr>What is this about?</vt:lpstr>
      <vt:lpstr>Compiler goals</vt:lpstr>
      <vt:lpstr>What do I need to know to write compiler code?</vt:lpstr>
      <vt:lpstr>Presentation Outline</vt:lpstr>
      <vt:lpstr>Compiler structure</vt:lpstr>
      <vt:lpstr>Structure</vt:lpstr>
      <vt:lpstr>Nanopass architecture</vt:lpstr>
      <vt:lpstr>P4 Language Layered Design</vt:lpstr>
      <vt:lpstr>IR (Intermediate Representation)</vt:lpstr>
      <vt:lpstr>Intermediate Representation</vt:lpstr>
      <vt:lpstr>*.def files</vt:lpstr>
      <vt:lpstr>A fragment of expression.def</vt:lpstr>
      <vt:lpstr>Generated C++</vt:lpstr>
      <vt:lpstr>Front-end IR</vt:lpstr>
      <vt:lpstr>Other IR Classes</vt:lpstr>
      <vt:lpstr>The IR tree and the P4 parser</vt:lpstr>
      <vt:lpstr>Understanding the IR</vt:lpstr>
      <vt:lpstr>IR &lt;=&gt; P4</vt:lpstr>
      <vt:lpstr>Generate IR As P4 Comments</vt:lpstr>
      <vt:lpstr>Node IDs</vt:lpstr>
      <vt:lpstr>Visitors</vt:lpstr>
      <vt:lpstr>Visitor pattern</vt:lpstr>
      <vt:lpstr>Compiler visitor (ir/visitor.h)</vt:lpstr>
      <vt:lpstr>Most Useful Visitor Kinds</vt:lpstr>
      <vt:lpstr>Visitors</vt:lpstr>
      <vt:lpstr>Chaining visitors</vt:lpstr>
      <vt:lpstr>A PassManager is a sequence of Visitors</vt:lpstr>
      <vt:lpstr>Visitors modify subtrees</vt:lpstr>
      <vt:lpstr>Copy-on-write applied to the IR DAG</vt:lpstr>
      <vt:lpstr>IR DAG is traversed depth-first</vt:lpstr>
      <vt:lpstr>Example visitor declaration</vt:lpstr>
      <vt:lpstr>Example visitor method</vt:lpstr>
      <vt:lpstr>The original node</vt:lpstr>
      <vt:lpstr>The context</vt:lpstr>
      <vt:lpstr>ReferenceMap</vt:lpstr>
      <vt:lpstr>TypeMap</vt:lpstr>
      <vt:lpstr>Deleting a DAG </vt:lpstr>
      <vt:lpstr>Inserting an IR::Node</vt:lpstr>
      <vt:lpstr>Generating a different language (e.g. JSON)</vt:lpstr>
      <vt:lpstr>Conclusions</vt:lpstr>
      <vt:lpstr>Backup slides</vt:lpstr>
      <vt:lpstr>Debugging logs</vt:lpstr>
      <vt:lpstr>Dumping IR</vt:lpstr>
      <vt:lpstr>What is the hard part?</vt:lpstr>
      <vt:lpstr>Where am I (and how did I get here)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Next-generation P4 compiler architecture</dc:title>
  <dc:creator>Mihai Budiu</dc:creator>
  <cp:lastModifiedBy>Mihai Budiu</cp:lastModifiedBy>
  <cp:revision>669</cp:revision>
  <dcterms:created xsi:type="dcterms:W3CDTF">2015-11-12T20:04:41Z</dcterms:created>
  <dcterms:modified xsi:type="dcterms:W3CDTF">2022-02-15T21:10:46Z</dcterms:modified>
</cp:coreProperties>
</file>