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ti\GMD\curs_2020_2021_online\C3\exemplu_extin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ti\GMD\curs_2020_2021_online\C3\exemplu_extin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Promovabilitate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13-47F4-99A7-04D949FE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13-47F4-99A7-04D949FEFF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13-47F4-99A7-04D949FEFF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13-47F4-99A7-04D949FEFF6C}"/>
              </c:ext>
            </c:extLst>
          </c:dPt>
          <c:cat>
            <c:strRef>
              <c:f>Sheet1!$G$10:$J$10</c:f>
              <c:strCache>
                <c:ptCount val="3"/>
                <c:pt idx="0">
                  <c:v>PROMOVAT</c:v>
                </c:pt>
                <c:pt idx="2">
                  <c:v>NEPROMOVAT</c:v>
                </c:pt>
              </c:strCache>
            </c:strRef>
          </c:cat>
          <c:val>
            <c:numRef>
              <c:f>Sheet1!$G$11:$J$11</c:f>
              <c:numCache>
                <c:formatCode>General</c:formatCode>
                <c:ptCount val="4"/>
                <c:pt idx="0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13-47F4-99A7-04D949FE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Medii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Sheet1!$E$4:$E$11</c:f>
              <c:numCache>
                <c:formatCode>General</c:formatCode>
                <c:ptCount val="8"/>
                <c:pt idx="0">
                  <c:v>9.5</c:v>
                </c:pt>
                <c:pt idx="1">
                  <c:v>9</c:v>
                </c:pt>
                <c:pt idx="2">
                  <c:v>5.5</c:v>
                </c:pt>
                <c:pt idx="3">
                  <c:v>7</c:v>
                </c:pt>
                <c:pt idx="4">
                  <c:v>7.5</c:v>
                </c:pt>
                <c:pt idx="5">
                  <c:v>4.5</c:v>
                </c:pt>
                <c:pt idx="6">
                  <c:v>7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4-42AF-AC00-0E665EF79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86464"/>
        <c:axId val="13893120"/>
      </c:barChart>
      <c:catAx>
        <c:axId val="1388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număr</a:t>
                </a:r>
                <a:r>
                  <a:rPr lang="ro-RO" baseline="0"/>
                  <a:t> curent în grupă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3120"/>
        <c:crosses val="autoZero"/>
        <c:auto val="1"/>
        <c:lblAlgn val="ctr"/>
        <c:lblOffset val="100"/>
        <c:noMultiLvlLbl val="0"/>
      </c:catAx>
      <c:valAx>
        <c:axId val="1389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Medie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C329-3033-41B7-BA90-73E4AAA1263B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C6DE1-46BA-4961-9DE0-A1A7ED728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443-8167-4683-B5AD-6A479CA3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7DDA-0F84-4772-B6C4-661A0982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61D2-12BA-4DED-8CE0-3B9ED76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BCD3-599A-4CB3-AE9D-699DE9BF3C62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2370-BF8F-42FF-BC8D-823117AB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FEF3-A9F2-411E-AEB8-EEE5BE0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51E-F12B-4372-8C09-E2F9628B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0B15-0B56-407E-BC33-5C5840CC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CB4B-C32C-4466-9BA3-B5EDA49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FA-3280-456C-8296-E022DFD2BE4A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BC3E-FA55-4DAA-B03C-F2A8175C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5CAD-5CB3-4560-9150-67A88BA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7D65E-CB31-48BC-919B-F941FE02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C0374-7265-4EFB-9E7E-03E2619E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51B6-F369-4438-BE0C-7208143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9541-67A4-4E59-858B-F165DCA39009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42FF-0741-4E34-A167-3113C87C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7869-1D3D-43CD-8100-2DB30EB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E90-E9F1-44E8-84E1-AAAD489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901-3D84-4148-9DD5-0729093C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40FB-3FF4-4B26-B83B-A2FA3CD4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F5A4-3B39-4A57-A7FA-2A9209F4709C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1B6-56FB-4D27-87F2-7340DB50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9682-E60E-4918-BEE2-1D502AD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A77-00A6-43E0-B6AA-E3983E6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8A25-1F7A-40E5-B087-6F5DB1E9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66A-68CA-4151-BA61-656D536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33A7-0332-4760-BDD3-778FE5D722F3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F564-5B81-4E79-BFE0-05A80336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6C5B-DEDC-4045-979E-FFB39FAF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5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176-260B-4462-8613-57BF13F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D6A7-7FDF-4E1C-AB20-DC72DC5B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56492-BB37-4D8C-9378-C788845B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74B1-E80A-438B-9C2F-5223FC5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7D2-5FCE-4F7D-977C-B8EEBCBE1352}" type="datetime1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4FE9-EDCB-4960-A1F4-EE2EF40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509B-0812-4375-8A97-C3D50BA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BC-B82C-453A-8F6C-067F0D2B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9C5C-80B7-4849-A5BB-20BAABFB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0EAE-C405-471E-A6C1-20C30990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E8D1-7487-4E72-977F-CF9F9F7A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C9ADE-5F80-4271-AFF4-15C17E5A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75B31-25A4-459E-A4B6-27C01659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640-E8B5-4B9A-8F35-53D29471A7CA}" type="datetime1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F3A8B-E190-44C7-9F99-0500CE2D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B4CB-E09B-4DEC-AC7E-9DE98710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B3E7-E873-4521-9833-C164D10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3F3C-92BB-496D-9D80-9241F98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74F6-D84C-44C8-BFF3-7C2C3AAD6F7A}" type="datetime1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522E-CAFE-43A2-8F2E-41858300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8E4A-8FAA-4C2A-822C-9872D1A8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3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6A028-4790-4357-B8EE-C88FEFC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993D-0371-41E6-A70E-0C6EE195F148}" type="datetime1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6BC1-2660-422D-92FE-1C5BDEE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2C7D-7518-405B-927D-CA27BE1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A07-7CF7-4C1E-96DC-169006F8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AEA8-0EF5-42DD-83DF-003A899D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5E90-43A9-416C-91AA-51B53ABA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2068-C00E-4582-8FB1-986E1E11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7FF4-753A-4551-B5F5-9415509DC307}" type="datetime1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72E4-D7EB-44E2-B690-91517C0B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2496-059E-462A-AFE1-8BA7206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1807-C062-4837-81AA-308B4F9C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8814-CB67-4A9E-96CD-CE71818B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DAEC-DC05-458F-8C34-95FC1D8E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428F-3C91-46C6-AC7F-29CE5E18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5076-8EBB-48CD-A651-380D9700EFFE}" type="datetime1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A9FF-BCA5-4C16-BD56-66EE049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AA67-2C2D-4B94-A2D7-D94A7626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179E-4DAE-4581-B844-3FDDD8A7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5AED-1152-4193-9006-9F8FE1A9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09EF-926B-4101-A26A-A40E4B12E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AB94-F869-45B9-A388-51EA7633BFBC}" type="datetime1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BB0B-9253-45D1-8386-FBA59DF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9041-1F36-4210-A8F9-7EA146729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FE8-AC13-41B7-A433-2673D57F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Analiza rezultatelor școlare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6837-FB02-47AE-A2A1-DB0E2DA13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Semestrul I</a:t>
            </a:r>
          </a:p>
          <a:p>
            <a:r>
              <a:rPr lang="ro-RO" dirty="0"/>
              <a:t>Titular: Ion Ionescu</a:t>
            </a:r>
          </a:p>
          <a:p>
            <a:r>
              <a:rPr lang="ro-RO" dirty="0"/>
              <a:t>Prezentare realizată de </a:t>
            </a:r>
            <a:r>
              <a:rPr lang="ro-RO" dirty="0" err="1"/>
              <a:t>Student_nume</a:t>
            </a:r>
            <a:r>
              <a:rPr lang="ro-RO"/>
              <a:t>/ grupa....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84148-7DB6-460B-983B-42708928E184}"/>
              </a:ext>
            </a:extLst>
          </p:cNvPr>
          <p:cNvSpPr txBox="1"/>
          <p:nvPr/>
        </p:nvSpPr>
        <p:spPr>
          <a:xfrm>
            <a:off x="2438400" y="829733"/>
            <a:ext cx="6570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/>
              <a:t>Medii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D3AC6E-7B83-4CDA-A1E2-D47D29D1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31740"/>
              </p:ext>
            </p:extLst>
          </p:nvPr>
        </p:nvGraphicFramePr>
        <p:xfrm>
          <a:off x="4762500" y="2590800"/>
          <a:ext cx="2667001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385">
                  <a:extLst>
                    <a:ext uri="{9D8B030D-6E8A-4147-A177-3AD203B41FA5}">
                      <a16:colId xmlns:a16="http://schemas.microsoft.com/office/drawing/2014/main" val="1933279288"/>
                    </a:ext>
                  </a:extLst>
                </a:gridCol>
                <a:gridCol w="576649">
                  <a:extLst>
                    <a:ext uri="{9D8B030D-6E8A-4147-A177-3AD203B41FA5}">
                      <a16:colId xmlns:a16="http://schemas.microsoft.com/office/drawing/2014/main" val="2240787703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4013074941"/>
                    </a:ext>
                  </a:extLst>
                </a:gridCol>
                <a:gridCol w="576649">
                  <a:extLst>
                    <a:ext uri="{9D8B030D-6E8A-4147-A177-3AD203B41FA5}">
                      <a16:colId xmlns:a16="http://schemas.microsoft.com/office/drawing/2014/main" val="2859021548"/>
                    </a:ext>
                  </a:extLst>
                </a:gridCol>
                <a:gridCol w="720811">
                  <a:extLst>
                    <a:ext uri="{9D8B030D-6E8A-4147-A177-3AD203B41FA5}">
                      <a16:colId xmlns:a16="http://schemas.microsoft.com/office/drawing/2014/main" val="2108178753"/>
                    </a:ext>
                  </a:extLst>
                </a:gridCol>
              </a:tblGrid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TITLU: tabel cu note și medii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4081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Nr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Nume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Nota 1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Nota 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Medie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465889"/>
                  </a:ext>
                </a:extLst>
              </a:tr>
              <a:tr h="10852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Ionescu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9.5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01633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Popescu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037364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5337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3447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X5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07072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573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5448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0983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C759-1233-4028-BED8-BAFDEE61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8C81-4FD5-4DF7-A858-B36B098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099A52-843E-4D6B-8782-0C4E32CB7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757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31F4-34A0-4B8B-8879-1F9D733E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F63C-9DE7-4109-A0B6-833D59DA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021E53-E7A4-4D0D-A0C7-AA5A72E7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1E860-4FB2-4604-BCA9-11C2545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2C965D-4DF5-40C4-ACD4-D01C1219A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898511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8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0E8401-862A-43FC-A61D-E80203D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4CACE-3D49-40A8-90FB-667A726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2B53-626D-4F2C-B534-63B30A9C65BD}"/>
              </a:ext>
            </a:extLst>
          </p:cNvPr>
          <p:cNvSpPr txBox="1"/>
          <p:nvPr/>
        </p:nvSpPr>
        <p:spPr>
          <a:xfrm>
            <a:off x="3215473" y="1416817"/>
            <a:ext cx="65414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CONCLUZII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Nivelul general constatat poate fi ameliorat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Măsuri propuse: predare interactivă</a:t>
            </a:r>
            <a:r>
              <a:rPr lang="ro-RO"/>
              <a:t>, însoțită </a:t>
            </a:r>
            <a:r>
              <a:rPr lang="ro-RO" dirty="0"/>
              <a:t>de exemple practice,  cu urmărirea însușirii graduale a materiei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rezultatelor școlare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rezultatelor școlare</dc:title>
  <dc:creator>virginia ecaterina oltean</dc:creator>
  <cp:lastModifiedBy>virginia ecaterina oltean</cp:lastModifiedBy>
  <cp:revision>4</cp:revision>
  <dcterms:created xsi:type="dcterms:W3CDTF">2021-03-16T11:43:09Z</dcterms:created>
  <dcterms:modified xsi:type="dcterms:W3CDTF">2021-03-16T15:27:19Z</dcterms:modified>
</cp:coreProperties>
</file>