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afc9b37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afc9b37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afc9b37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afc9b37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afc9b37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afc9b37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96bbe8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96bbe8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f96bbe8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f96bbe8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afc9b37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afc9b37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fc9b37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fc9b37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fc9b37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afc9b37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4a386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4a386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fc9b37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fc9b37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fc9b37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afc9b37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decademy.com/learn/learn-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</a:t>
            </a:r>
            <a:r>
              <a:rPr lang="en"/>
              <a:t>Stive și Cozi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- 2022,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Adăugare - Enqueue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660825"/>
            <a:ext cx="3483600" cy="4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1 - verific dacă coada este plină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2 - dacă este plină arunc eroare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3 - dacă nu este plină, incrementez </a:t>
            </a:r>
            <a:r>
              <a:rPr b="1" lang="en"/>
              <a:t>rear</a:t>
            </a:r>
            <a:r>
              <a:rPr lang="en"/>
              <a:t> să pointeze către următorul spațiu liber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4 - adaug elementul către poziția din stivă unde este </a:t>
            </a:r>
            <a:r>
              <a:rPr b="1" lang="en"/>
              <a:t>rear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5 - return success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684050"/>
            <a:ext cx="4310850" cy="397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Extracție</a:t>
            </a:r>
            <a:r>
              <a:rPr lang="en"/>
              <a:t> - Dequeue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660825"/>
            <a:ext cx="3483600" cy="4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1 - verific dacă coada este goală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2 - dacă este goală arunc eroare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3 - dacă nu este goală, accesez elementul la locul în care </a:t>
            </a:r>
            <a:r>
              <a:rPr b="1" lang="en"/>
              <a:t>front</a:t>
            </a:r>
            <a:r>
              <a:rPr lang="en"/>
              <a:t> pointezează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4 - incremetăm valoarea lui </a:t>
            </a:r>
            <a:r>
              <a:rPr b="1" lang="en"/>
              <a:t>front</a:t>
            </a:r>
            <a:r>
              <a:rPr lang="en"/>
              <a:t> cu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5 - return success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75" y="952950"/>
            <a:ext cx="4492225" cy="36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Stivă/Cozi - Alte operații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lângă push și pop mai sunt: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peek() - vizualizează elementul de la capul stivei fără să-l scoată/vizualizează elementul de la front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</a:t>
            </a:r>
            <a:r>
              <a:rPr lang="en"/>
              <a:t>sFull() - verifică dacă stiva este plină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isEmpty() - verifică dacă stiva este goală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Implementați o coadă și o stivă la care să folosiți toate operațiile prezentate în laborator (push/pop/enqueue/dequeue/ismempty/isfull/peek) </a:t>
            </a:r>
            <a:r>
              <a:rPr b="1" lang="en"/>
              <a:t>2p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Implementați două stive folosind un singur vector. Trebuie să folosiți operațiile de push si pop ca să umpleți stivele și să le goliți. </a:t>
            </a:r>
            <a:r>
              <a:rPr b="1" lang="en"/>
              <a:t>3.5p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Realizați o coadă folosind 2 stive. </a:t>
            </a:r>
            <a:r>
              <a:rPr b="1" lang="en"/>
              <a:t>3.5p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 FIIR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Implementați o coadă și o stivă la care să folosiți toate operațiile prezentate în laborator (push/pop/enqueue/dequeue/ismempty/isfull/peek) </a:t>
            </a:r>
            <a:r>
              <a:rPr b="1"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Puncte FIIR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https://www.codecademy.com/learn/learn-c</a:t>
            </a:r>
            <a:r>
              <a:rPr lang="en"/>
              <a:t>  - pana pe 19 aprilie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Recuperati pana la 25% din laborator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Stive - Stacks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Stivă - Stack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56975"/>
            <a:ext cx="7505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stivă este un tip de date abstract (abstract data type). O stivă permite operații doar la un capăt al ei. La orice moment din timp, putem avea acces doar la elementul din capătul stivei.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Astfel, structura de date merge pe principiul, ultimul intrat primul care iese. Elementul adăugat ultimul, e primul accesat.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Operația de inserție se numește </a:t>
            </a:r>
            <a:r>
              <a:rPr b="1" lang="en"/>
              <a:t>PUSH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Operația de scoatere se numește </a:t>
            </a:r>
            <a:r>
              <a:rPr b="1" lang="en"/>
              <a:t>POP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Stiva poate fi realizată cu  vectori, liste etc. Pot să fie fixe ca dimensiune sau dinamice.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IN FIRST 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660825"/>
            <a:ext cx="3483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1 - verific dacă stiva este plină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2 - dacă este plină arunc eroare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3 - dacă nu este plină, incrementez </a:t>
            </a:r>
            <a:r>
              <a:rPr b="1" lang="en"/>
              <a:t>top</a:t>
            </a:r>
            <a:r>
              <a:rPr lang="en"/>
              <a:t> să pointeze către următorul spațiu liber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4 - adaug elementul către poziția din stivă unde este </a:t>
            </a:r>
            <a:r>
              <a:rPr b="1" lang="en"/>
              <a:t>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5 - return success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660825"/>
            <a:ext cx="4299300" cy="265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660825"/>
            <a:ext cx="34836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1 - verific dacă stiva este goală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2 - dacă este goală arunc eroare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3 - dacă nu este goală, accesez elementul la locul în care </a:t>
            </a:r>
            <a:r>
              <a:rPr b="1" lang="en"/>
              <a:t>top</a:t>
            </a:r>
            <a:r>
              <a:rPr lang="en"/>
              <a:t> pointezează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4 - decrementăm valoarea lui </a:t>
            </a:r>
            <a:r>
              <a:rPr b="1" lang="en"/>
              <a:t>top</a:t>
            </a:r>
            <a:r>
              <a:rPr lang="en"/>
              <a:t> cu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 5 - return success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5600"/>
            <a:ext cx="4310850" cy="318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Cozi - Queues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Cozi - Queues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456975"/>
            <a:ext cx="7505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coadă este o structură de date abstractă, asemănătoare cu stiva. Spre deosebire de stive, cozile sunt deschise la amândouă capetele. Un capăt e folosit pentru inserție (enqueue) și unul pentru extracție dequeue).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Cozile funcționează pe principiul primul care intră, primul care iese.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 și stivele, coada poate fi realizată cu  vectori, liste etc. Pot să fie fixe ca dimensiune sau dinamice.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Pentru a realiza operații cu cozile, avem nevoie de doi pointeri care să rețină pozițiile de început (</a:t>
            </a:r>
            <a:r>
              <a:rPr b="1" lang="en"/>
              <a:t>front</a:t>
            </a:r>
            <a:r>
              <a:rPr lang="en"/>
              <a:t>) și sfârșit (</a:t>
            </a:r>
            <a:r>
              <a:rPr b="1" lang="en"/>
              <a:t>rear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 FIRST 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