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B0446B-61FA-4A18-A772-F352DDDC6CD6}">
  <a:tblStyle styleId="{F7B0446B-61FA-4A18-A772-F352DDDC6C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8186ed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f8186ed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8186ed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8186ed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8186ed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8186ed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05cf98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405cf9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5a13bb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5a13bb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8186ed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8186ed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8186ed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8186ed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8186ed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8186ed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8186ed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8186ed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8186ed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8186ed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hecrazyprogrammer.com/2014/03/depth-first-search-dfs-traversal-of-a-graph.html" TargetMode="External"/><Relationship Id="rId4" Type="http://schemas.openxmlformats.org/officeDocument/2006/relationships/hyperlink" Target="https://www.thecrazyprogrammer.com/2015/09/breadth-first-search-bfs-program-in-c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 - Grafuri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- 2022,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Parcurge în adâncime - Depth First Search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90725"/>
            <a:ext cx="442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este un </a:t>
            </a:r>
            <a:r>
              <a:rPr lang="en"/>
              <a:t>algoritm care parcurge grafurile în adâncime, folosindu-se de o stivă pentru a ține minte următorul nod la care trebuie să ajungă.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 1: alegem un nod de la care plecăm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 2: vizităm nodurile adiacente nevizitate, le afișăm și le punem în stivă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 3: dacă pentru un nod nu există vecini nevizitați facem pop din stivă și încercăm din nou până stiva este goală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750" y="1609700"/>
            <a:ext cx="261311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Parcurge în lățime - </a:t>
            </a:r>
            <a:r>
              <a:rPr lang="en"/>
              <a:t>Breadth First</a:t>
            </a:r>
            <a:r>
              <a:rPr lang="en"/>
              <a:t> Search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442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r>
              <a:rPr lang="en"/>
              <a:t> este un algoritm care parcurge grafurile în lățime, folosindu-se de o coadă pentru a ține minte următorul nod la care trebuie să ajungă.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 1: alegem un nod de la care plecăm, îl afișăm și îl punem în coadă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 2: vizităm toți vecinii nodului sursă pe care îi punem în coadă. Când nu mai există scoatem nodul sursă din coadă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 3: repetăm pasul 2 până golim coada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675" y="1480075"/>
            <a:ext cx="27622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bs BFS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644050"/>
            <a:ext cx="60960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un graf pe care să îl parcurgeți atât cu BFS cât și cu DFS. Separat să aveți și </a:t>
            </a:r>
            <a:r>
              <a:rPr lang="en"/>
              <a:t>graful</a:t>
            </a:r>
            <a:r>
              <a:rPr lang="en"/>
              <a:t> desenat și matricea de adiacență. 5p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un </a:t>
            </a:r>
            <a:r>
              <a:rPr lang="en"/>
              <a:t>algoritm</a:t>
            </a:r>
            <a:r>
              <a:rPr lang="en"/>
              <a:t> care să detecteze dacă într-un graf orientat există un drum între două noduri date. 4p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 FIIR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Realizați un graf pe care să îl parcurgeți atât cu BFS cât și cu DFS. Separat să aveți și graful desenat și matricea de adiacență.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Resurse: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DFS in C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BFS in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 Neorientate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56975"/>
            <a:ext cx="73884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graf neorientat este o reprezentare a unui set de obiecte conectate prin link-uri, formând o pereche de mulțimi (N,M). Obiectele sunt reprezentate de noduri (vertex) iar conexiunile dintre ele de muchii (edges).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graf are următoarele elemente: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Mulțimea nodurilor 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Mulțimea muchiilor M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Gradul nodului - numărul de muchii formate cu ajutorul nodului respectiv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 izolat - Un nod ce nu formează </a:t>
            </a:r>
            <a:r>
              <a:rPr lang="en"/>
              <a:t>nici o</a:t>
            </a:r>
            <a:r>
              <a:rPr lang="en"/>
              <a:t> muchie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Noduri terminale - Un nod ce formează o singură muchie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Noduri adiacente - Noduri </a:t>
            </a:r>
            <a:r>
              <a:rPr lang="en"/>
              <a:t>între</a:t>
            </a:r>
            <a:r>
              <a:rPr lang="en"/>
              <a:t> care există o muchie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 </a:t>
            </a:r>
            <a:r>
              <a:rPr lang="en"/>
              <a:t>și</a:t>
            </a:r>
            <a:r>
              <a:rPr lang="en"/>
              <a:t> muchie incidente - Nodul face parte dintr-o muchie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565450"/>
            <a:ext cx="351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{a, b, c, d, e}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 = {ab, ac, bd, cd, de}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Lista de adiacență: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A: B-&gt;C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B: A-&gt;D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C: A-&gt;D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D: B-&gt;C-&gt;E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E: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875" y="1057275"/>
            <a:ext cx="2381250" cy="151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16"/>
          <p:cNvGraphicFramePr/>
          <p:nvPr/>
        </p:nvGraphicFramePr>
        <p:xfrm>
          <a:off x="2530575" y="29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{F7B0446B-61FA-4A18-A772-F352DDDC6CD6}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Matrice de adiacență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Grafuri Orientate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56975"/>
            <a:ext cx="42468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graf orientat este o pereche de mulțumi G={N,M} unde: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 reprezintă mulțimea finită și nevidă a nodurilor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 reprezintă mulțimea de perechi ordonate de elemente ce fac parte din N, numită mulțimea arcelor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graf orientat 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Gradul interior al unui nod: numărul de arce care intră în nod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Gradul exterior al unui nod, numărul de arce care ies din nod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475" y="1456975"/>
            <a:ext cx="33337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51950"/>
            <a:ext cx="6626898" cy="3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304800"/>
            <a:ext cx="5098300" cy="45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51950"/>
            <a:ext cx="4243975" cy="459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Parcurgere Grafuri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