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9559df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9559df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9559df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29559df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9559df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9559df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9559df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29559df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bbf49bc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bbf49bc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bbf49bc7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bbf49bc7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9559df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9559df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9559df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9559df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9559df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9559df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bf49b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bf49b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bbf49bc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bbf49bc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9559df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9559df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9559df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9559df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9559df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9559df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- Arbori Minimi de Acoperire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Chiș - 2021, UPB, ACS, An I, Seria 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lui Kruskal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Kruskal a fost un matematician, statistician și computer scientist din Statele Unite.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Algoritmul lui Kruskal este unul folosit pentru aflarea arborelui de cost minim pentru un graf. În acest algoritm muchiile sunt adăugate la arborele de acoperire în </a:t>
            </a:r>
            <a:r>
              <a:rPr lang="en"/>
              <a:t>ordinea</a:t>
            </a:r>
            <a:r>
              <a:rPr lang="en"/>
              <a:t> </a:t>
            </a:r>
            <a:r>
              <a:rPr lang="en"/>
              <a:t>crescătoare</a:t>
            </a:r>
            <a:r>
              <a:rPr lang="en"/>
              <a:t> a valorilor. Dacă o muchie adăugată formează un graf, atunci ea este eliminată.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sortează muchiile din graf crescător în funcție de costul acestora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adaugă muchiile la noul arbore creat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adaugă doar muchiile care nu formează un graf</a:t>
            </a:r>
            <a:endParaRPr sz="1050">
              <a:solidFill>
                <a:srgbClr val="252C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0" y="152400"/>
            <a:ext cx="4978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Algoritmul lui Prim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 de Vojtěch Jarník, matematician ceh.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Algoritmul lui Prim este folosit pentru a găsi arborele de cost minim. Cu acest algoritm creăm arborele plecând de la o poziție de start aleasă. Spre deosebire de algoritmul lui Kruskal, unde ne folosim de muchii, aici ne folosim de noduri.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crează o listă cu toate muchiile din graf și costurile asociate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crează un schelet al arborelui de acoperire folosind nodurile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caută muchia cu cel mai mic cost și se adaugă la scheletul de arbore, după care o ștergem din listă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adaugă alte muchii având grijă ca un capăt al muchiei să fie deja în arborele creat și costul e minim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88" y="152400"/>
            <a:ext cx="59718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Creați un graf cu minim 10 noduri și 10 muchii. Fiecare muchie va avea un cost asociat.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Realizați arborele minim de acoperire </a:t>
            </a:r>
            <a:r>
              <a:rPr lang="en"/>
              <a:t>folosind</a:t>
            </a:r>
            <a:r>
              <a:rPr lang="en"/>
              <a:t> </a:t>
            </a:r>
            <a:r>
              <a:rPr lang="en"/>
              <a:t>algoritmul</a:t>
            </a:r>
            <a:r>
              <a:rPr lang="en"/>
              <a:t> lui Kruskal. Afișați ordinea nodurilor, valoarea muchiilor din arbore și costul total. 4.5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Realizați arborele minim de acoperire folosind algoritmul lui Prim. Afișați ordinea nodurilor, valoarea muchiilor din arbore și costul total. 4.5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Tema trebuie să includă și schema grafului.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 Greedy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Algoritmi Greedy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algoritm, prin natura sa, este realizat pentru a rezolva o problemă într-o manieră optimă. Plecând de la numele lor, greedy (lacomi), acești </a:t>
            </a:r>
            <a:r>
              <a:rPr lang="en"/>
              <a:t>algoritmi</a:t>
            </a:r>
            <a:r>
              <a:rPr lang="en"/>
              <a:t> caută soluția cea mai apropiată.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Algoritmii Greedy caută mereu un optim local, care să ducă la un optim global. Totuși, asta nu asigură, că mereu o să fie optimi și global.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25" y="642400"/>
            <a:ext cx="5144934" cy="38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Minimi de Acoperire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Introducere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19150" y="1456975"/>
            <a:ext cx="73884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Arbore de acoperire  (spanning tree)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dă un graf neorientat și conectat G=(N,M). Un arbore de acoperire peste G este un arbore care acoperă toate nodurile lui G, reprezentând în același timp și un subgraf al lui G (toate muchiile din arbore se regăsesc și în graful inițial).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Arbore minim de acoperire (minimum spanning tree)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Costul unui arbore de acoperire reprezintă suma valorilor fiecărei muchii din arbore. Într-un arbore pot exista mai mulți arbori de acoperire, arborele minim de acoperire fiind cel care are cel mai mic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de cost minim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25" y="555825"/>
            <a:ext cx="74295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graf cu muchii și costuri asociate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997050"/>
            <a:ext cx="60293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Aplicații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19150" y="1456975"/>
            <a:ext cx="73884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Arborii minimi de cost sunt foarte utilizați în rezolvarea problemelor de cost ce implică grafurile. Exemple: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Rețele de internet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Analiză de clustere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Recunoașterea scrisului de mână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Segmentări de imagini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