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0352-9F4D-44C4-8C1A-A368BB2F86C0}" type="datetimeFigureOut">
              <a:rPr lang="ro-RO" smtClean="0"/>
              <a:t>21.04.2022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8D6-700A-4BE4-92F9-47F78BCE7BA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6090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0352-9F4D-44C4-8C1A-A368BB2F86C0}" type="datetimeFigureOut">
              <a:rPr lang="ro-RO" smtClean="0"/>
              <a:t>21.04.2022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8D6-700A-4BE4-92F9-47F78BCE7BA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1170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0352-9F4D-44C4-8C1A-A368BB2F86C0}" type="datetimeFigureOut">
              <a:rPr lang="ro-RO" smtClean="0"/>
              <a:t>21.04.2022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8D6-700A-4BE4-92F9-47F78BCE7BA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39114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0352-9F4D-44C4-8C1A-A368BB2F86C0}" type="datetimeFigureOut">
              <a:rPr lang="ro-RO" smtClean="0"/>
              <a:t>21.04.2022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8D6-700A-4BE4-92F9-47F78BCE7BAD}" type="slidenum">
              <a:rPr lang="ro-RO" smtClean="0"/>
              <a:t>‹#›</a:t>
            </a:fld>
            <a:endParaRPr lang="ro-R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1351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0352-9F4D-44C4-8C1A-A368BB2F86C0}" type="datetimeFigureOut">
              <a:rPr lang="ro-RO" smtClean="0"/>
              <a:t>21.04.2022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8D6-700A-4BE4-92F9-47F78BCE7BA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5776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0352-9F4D-44C4-8C1A-A368BB2F86C0}" type="datetimeFigureOut">
              <a:rPr lang="ro-RO" smtClean="0"/>
              <a:t>21.04.2022</a:t>
            </a:fld>
            <a:endParaRPr lang="ro-R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8D6-700A-4BE4-92F9-47F78BCE7BA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73801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0352-9F4D-44C4-8C1A-A368BB2F86C0}" type="datetimeFigureOut">
              <a:rPr lang="ro-RO" smtClean="0"/>
              <a:t>21.04.2022</a:t>
            </a:fld>
            <a:endParaRPr lang="ro-R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8D6-700A-4BE4-92F9-47F78BCE7BA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69917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0352-9F4D-44C4-8C1A-A368BB2F86C0}" type="datetimeFigureOut">
              <a:rPr lang="ro-RO" smtClean="0"/>
              <a:t>21.04.2022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8D6-700A-4BE4-92F9-47F78BCE7BA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6717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0352-9F4D-44C4-8C1A-A368BB2F86C0}" type="datetimeFigureOut">
              <a:rPr lang="ro-RO" smtClean="0"/>
              <a:t>21.04.2022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8D6-700A-4BE4-92F9-47F78BCE7BA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6234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0352-9F4D-44C4-8C1A-A368BB2F86C0}" type="datetimeFigureOut">
              <a:rPr lang="ro-RO" smtClean="0"/>
              <a:t>21.04.2022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8D6-700A-4BE4-92F9-47F78BCE7BA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1376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0352-9F4D-44C4-8C1A-A368BB2F86C0}" type="datetimeFigureOut">
              <a:rPr lang="ro-RO" smtClean="0"/>
              <a:t>21.04.2022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8D6-700A-4BE4-92F9-47F78BCE7BA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3451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0352-9F4D-44C4-8C1A-A368BB2F86C0}" type="datetimeFigureOut">
              <a:rPr lang="ro-RO" smtClean="0"/>
              <a:t>21.04.2022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8D6-700A-4BE4-92F9-47F78BCE7BA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84352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0352-9F4D-44C4-8C1A-A368BB2F86C0}" type="datetimeFigureOut">
              <a:rPr lang="ro-RO" smtClean="0"/>
              <a:t>21.04.2022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8D6-700A-4BE4-92F9-47F78BCE7BA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0152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0352-9F4D-44C4-8C1A-A368BB2F86C0}" type="datetimeFigureOut">
              <a:rPr lang="ro-RO" smtClean="0"/>
              <a:t>21.04.2022</a:t>
            </a:fld>
            <a:endParaRPr lang="ro-R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8D6-700A-4BE4-92F9-47F78BCE7BA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6770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0352-9F4D-44C4-8C1A-A368BB2F86C0}" type="datetimeFigureOut">
              <a:rPr lang="ro-RO" smtClean="0"/>
              <a:t>21.04.2022</a:t>
            </a:fld>
            <a:endParaRPr lang="ro-R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8D6-700A-4BE4-92F9-47F78BCE7BA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2072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0352-9F4D-44C4-8C1A-A368BB2F86C0}" type="datetimeFigureOut">
              <a:rPr lang="ro-RO" smtClean="0"/>
              <a:t>21.04.2022</a:t>
            </a:fld>
            <a:endParaRPr lang="ro-R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8D6-700A-4BE4-92F9-47F78BCE7BA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0637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0352-9F4D-44C4-8C1A-A368BB2F86C0}" type="datetimeFigureOut">
              <a:rPr lang="ro-RO" smtClean="0"/>
              <a:t>21.04.2022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8D6-700A-4BE4-92F9-47F78BCE7BA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74296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EBB0352-9F4D-44C4-8C1A-A368BB2F86C0}" type="datetimeFigureOut">
              <a:rPr lang="ro-RO" smtClean="0"/>
              <a:t>21.04.2022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338D6-700A-4BE4-92F9-47F78BCE7BA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838475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100-EA15-46A8-80EC-179DE0260E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/>
              <a:t>Metode de analiză a circuitelor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CF6AE-5736-4FAE-A41F-D1A23A774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572620"/>
          </a:xfrm>
        </p:spPr>
        <p:txBody>
          <a:bodyPr>
            <a:normAutofit/>
          </a:bodyPr>
          <a:lstStyle/>
          <a:p>
            <a:r>
              <a:rPr lang="ro-RO" dirty="0"/>
              <a:t>Dinu Mihai Dinel</a:t>
            </a:r>
          </a:p>
          <a:p>
            <a:r>
              <a:rPr lang="ro-RO" dirty="0"/>
              <a:t>311ac</a:t>
            </a:r>
          </a:p>
          <a:p>
            <a:r>
              <a:rPr lang="ro-RO" dirty="0"/>
              <a:t>TEMA 1</a:t>
            </a:r>
          </a:p>
        </p:txBody>
      </p:sp>
    </p:spTree>
    <p:extLst>
      <p:ext uri="{BB962C8B-B14F-4D97-AF65-F5344CB8AC3E}">
        <p14:creationId xmlns:p14="http://schemas.microsoft.com/office/powerpoint/2010/main" val="2481081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A2EC0-5AF2-4158-AE64-4883C73C8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Introducere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3AB28-5362-40C3-9D8E-01BEDA82B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3644857" cy="419548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circuit electric/electronic este un sistem compus din elemente electronice, cum ar fi </a:t>
            </a:r>
            <a:r>
              <a:rPr lang="ro-RO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rezistențe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o-RO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tranzistoare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o-RO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condensatoare</a:t>
            </a:r>
            <a:r>
              <a:rPr lang="ro-RO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o-RO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inductori</a:t>
            </a:r>
            <a:r>
              <a:rPr lang="ro-RO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o-RO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diode</a:t>
            </a:r>
            <a:r>
              <a:rPr lang="ro-RO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 multe altele, conectate prin fire prin care poate circula curentul electric.</a:t>
            </a:r>
          </a:p>
          <a:p>
            <a:pPr algn="just"/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Analiza de circuit este analiza matematică a unui circuit electric sau electronic.</a:t>
            </a:r>
          </a:p>
          <a:p>
            <a:pPr algn="just"/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 această analiză, putem găsi elementele necunoscute ale unui circuit, cum ar fi </a:t>
            </a:r>
            <a:r>
              <a:rPr lang="ro-RO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tensiunea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o-RO" sz="1800" b="1" dirty="0">
                <a:solidFill>
                  <a:srgbClr val="92D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intensitatea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o-RO" sz="18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rezistența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o-RO" sz="1800" b="1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impedanța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și </a:t>
            </a:r>
            <a:r>
              <a:rPr lang="ro-RO" sz="1800" b="1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puterea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DED0E59-BD79-4C97-A628-0E16B9604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119" y="1468073"/>
            <a:ext cx="6685770" cy="478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738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8D75-A8A7-476A-B1D1-1129B10D5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Analiza Nodală</a:t>
            </a:r>
          </a:p>
        </p:txBody>
      </p:sp>
      <p:pic>
        <p:nvPicPr>
          <p:cNvPr id="5" name="Imagine 1">
            <a:extLst>
              <a:ext uri="{FF2B5EF4-FFF2-40B4-BE49-F238E27FC236}">
                <a16:creationId xmlns:a16="http://schemas.microsoft.com/office/drawing/2014/main" id="{FB9791D3-C498-47C3-AC80-2D2D63BE2C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315" y="1650246"/>
            <a:ext cx="3950262" cy="38452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19D66E3A-EC21-4DCA-96CD-ACF848451E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5834383" cy="4195481"/>
              </a:xfrm>
            </p:spPr>
            <p:txBody>
              <a:bodyPr/>
              <a:lstStyle/>
              <a:p>
                <a:pPr algn="just"/>
                <a:r>
                  <a:rPr lang="ro-RO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Este selectat un nod ca </a:t>
                </a:r>
                <a:r>
                  <a:rPr lang="ro-RO" sz="1800" b="1" u="sng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nod de referință.</a:t>
                </a:r>
                <a:r>
                  <a:rPr lang="ro-RO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Sunt atribuite tensiunile </a:t>
                </a:r>
                <a:r>
                  <a:rPr lang="ro-RO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ro-RO" sz="1800" i="1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o-RO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v</a:t>
                </a:r>
                <a:r>
                  <a:rPr lang="ro-RO" sz="1800" i="1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,...,v</a:t>
                </a:r>
                <a:r>
                  <a:rPr lang="ro-RO" sz="1800" i="1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n-1</a:t>
                </a:r>
                <a:r>
                  <a:rPr lang="ro-RO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celor n-1 noduri rămase. Tensiunile sunt raportate la nodul de referință.</a:t>
                </a:r>
              </a:p>
              <a:p>
                <a:pPr algn="just"/>
                <a:r>
                  <a:rPr lang="ro-RO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Este aplicată Teorema lui Kirchhoff pentru intensitățile care intră și ies dintr-un nod pe cele n-1 noduri. Este folosită legea lui Ohm pentru a exprima intensitățile pe lature în funcție de tensiunile nodale.</a:t>
                </a:r>
                <a:endParaRPr lang="ro-RO" sz="18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o-RO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Sunt rezolvate ecuațiile rezultante pentru a obține tensiunile necunoscute.</a:t>
                </a:r>
              </a:p>
              <a:p>
                <a:pPr algn="just"/>
                <a:r>
                  <a:rPr lang="ro-RO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Prima lege a lui Kirchhoff:</a:t>
                </a:r>
              </a:p>
              <a:p>
                <a:pPr lvl="1" algn="just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ro-RO" sz="16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ro-RO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o-RO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o-RO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ro-RO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ro-RO" sz="16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ro-RO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19D66E3A-EC21-4DCA-96CD-ACF848451E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5834383" cy="4195481"/>
              </a:xfrm>
              <a:blipFill>
                <a:blip r:embed="rId3"/>
                <a:stretch>
                  <a:fillRect l="-313" t="-872" r="-836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64E4B86-FB6F-48D7-96D5-73EA4A99CDB5}"/>
              </a:ext>
            </a:extLst>
          </p:cNvPr>
          <p:cNvSpPr txBox="1"/>
          <p:nvPr/>
        </p:nvSpPr>
        <p:spPr>
          <a:xfrm>
            <a:off x="7533315" y="5651391"/>
            <a:ext cx="39502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Fig. 1 - Suma intensităților curenților care intră într-un nod de rețea este egală cu suma intensităților curenților care ies din același nod. i1 + i4 = i2 + i3</a:t>
            </a:r>
          </a:p>
          <a:p>
            <a:pPr algn="ctr"/>
            <a:endParaRPr lang="ro-RO" sz="1400" dirty="0"/>
          </a:p>
        </p:txBody>
      </p:sp>
    </p:spTree>
    <p:extLst>
      <p:ext uri="{BB962C8B-B14F-4D97-AF65-F5344CB8AC3E}">
        <p14:creationId xmlns:p14="http://schemas.microsoft.com/office/powerpoint/2010/main" val="3630570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238BD-A1B6-4936-999A-F2B205456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Analiza Ochiurilor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2BDD79-5962-4389-80BC-3CDF88CCF1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5070985" cy="419548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ro-RO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Sunt atribuiți curenții de ochiuri </a:t>
                </a:r>
                <a:r>
                  <a:rPr lang="ro-RO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ro-RO" sz="1800" i="1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o-RO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i</a:t>
                </a:r>
                <a:r>
                  <a:rPr lang="ro-RO" sz="1800" i="1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...,i</a:t>
                </a:r>
                <a:r>
                  <a:rPr lang="ro-RO" sz="1800" i="1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ro-RO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celor n ochiuri.</a:t>
                </a:r>
              </a:p>
              <a:p>
                <a:r>
                  <a:rPr lang="ro-RO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Este aplicată Teorema lui Kirchhoff pentru tensiuni pe cele n ochiuri. Este folosită legea lui Ohm pentru a exprima tensiunile în funcție de intensități.</a:t>
                </a:r>
                <a:endParaRPr lang="ro-RO" sz="18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o-RO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Sunt rezolvate ecuațiile rezultante pentru a obține tensiunile din ochiuri.</a:t>
                </a:r>
              </a:p>
              <a:p>
                <a:endParaRPr lang="ro-RO" sz="18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1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A doua lege a lui Kirchhoff:</a:t>
                </a:r>
                <a:br>
                  <a:rPr lang="ro-RO" sz="1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ro-RO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ro-RO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o-RO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ro-RO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ro-RO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ro-RO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ro-RO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o-RO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ro-RO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ro-RO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o-RO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ro-RO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br>
                  <a:rPr lang="ro-RO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ro-RO" i="1"/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ro-RO" i="1"/>
                            </m:ctrlPr>
                          </m:sSubPr>
                          <m:e>
                            <m:r>
                              <a:rPr lang="ro-RO" i="1"/>
                              <m:t>𝑉</m:t>
                            </m:r>
                          </m:e>
                          <m:sub>
                            <m:r>
                              <a:rPr lang="ro-RO" i="1"/>
                              <m:t>𝑛</m:t>
                            </m:r>
                          </m:sub>
                        </m:sSub>
                      </m:e>
                    </m:nary>
                    <m:r>
                      <a:rPr lang="ro-RO" i="1"/>
                      <m:t>=0</m:t>
                    </m:r>
                  </m:oMath>
                </a14:m>
                <a:endParaRPr lang="ro-R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2BDD79-5962-4389-80BC-3CDF88CCF1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5070985" cy="4195481"/>
              </a:xfrm>
              <a:blipFill>
                <a:blip r:embed="rId2"/>
                <a:stretch>
                  <a:fillRect l="-240" t="-1163" r="-84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ine 3">
            <a:extLst>
              <a:ext uri="{FF2B5EF4-FFF2-40B4-BE49-F238E27FC236}">
                <a16:creationId xmlns:a16="http://schemas.microsoft.com/office/drawing/2014/main" id="{E627484B-A514-4D96-B147-09C027BDB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250" y="2069264"/>
            <a:ext cx="5339695" cy="280640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14914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9AF17-9827-43E6-AF56-444E5DFB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Concluzii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E3C34-28D6-4662-9164-8B24736EC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o-RO" dirty="0"/>
              <a:t>Deși analiza circuitelor este de obicei folosită pentru a analiza ceea ce face un circuit, puteți utiliza și analiza circuitului pentru a proiecta un circuit pentru a îndeplini o anumită funcție. A ști cum să analizezi circuitele vă permite să adăugați elementele adecvate unui circuit în timpul fazei de proiectare, astfel încât circuitul să funcționeze așa cum doriți.</a:t>
            </a:r>
          </a:p>
        </p:txBody>
      </p:sp>
    </p:spTree>
    <p:extLst>
      <p:ext uri="{BB962C8B-B14F-4D97-AF65-F5344CB8AC3E}">
        <p14:creationId xmlns:p14="http://schemas.microsoft.com/office/powerpoint/2010/main" val="2261488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</TotalTime>
  <Words>339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Cambria Math</vt:lpstr>
      <vt:lpstr>Century Gothic</vt:lpstr>
      <vt:lpstr>Wingdings 3</vt:lpstr>
      <vt:lpstr>Ion</vt:lpstr>
      <vt:lpstr>Metode de analiză a circuitelor</vt:lpstr>
      <vt:lpstr>Introducere</vt:lpstr>
      <vt:lpstr>Analiza Nodală</vt:lpstr>
      <vt:lpstr>Analiza Ochiurilor</vt:lpstr>
      <vt:lpstr>Concluzii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Metode de analiză a circuitelor</dc:title>
  <dc:creator>Mihai Dinu</dc:creator>
  <cp:lastModifiedBy>Mihai Dinu</cp:lastModifiedBy>
  <cp:revision>1</cp:revision>
  <dcterms:created xsi:type="dcterms:W3CDTF">2022-04-21T06:56:49Z</dcterms:created>
  <dcterms:modified xsi:type="dcterms:W3CDTF">2022-04-21T07:50:16Z</dcterms:modified>
</cp:coreProperties>
</file>