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592c4918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592c4918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592c4918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592c4918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592c4918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592c4918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bbf49bc7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bbf49bc7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bbf49bc7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bbf49bc7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bf49bc7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bf49bc7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bbf49bc7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bbf49bc7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bbf49bc7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bbf49bc7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bbf49bc7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bbf49bc7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bbf49bc7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bbf49bc7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bbf49bc7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bbf49bc7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bbf49bc7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bbf49bc7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bbf49bc7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bbf49bc7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bbf49bc7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bbf49bc7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592c4918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592c4918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592c491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592c491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bigocheatsheet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SDA - Introducere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Chiș - 2021, UPB, ACS, An I, Seria AC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este un </a:t>
            </a:r>
            <a:r>
              <a:rPr lang="en"/>
              <a:t>algoritm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Algoritmi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Algoritmul reprezintă un proces pas cu pas prin care se definește un set de instrucțiuni care vor fi executate într-o anumită ordine pentru a genera un rezultat.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Algoritmii nu sunt </a:t>
            </a:r>
            <a:r>
              <a:rPr lang="en"/>
              <a:t>dependenți de limbajul de programare.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Caracteristici: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Neambiguu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Finiți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Fezabili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Independenți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Asimptotică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19150" y="1990725"/>
            <a:ext cx="7505700" cy="3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asimptotică a unui algoritm se referă la definirea unei limite matematice a performanței la run-time. Astfel putem afla performanța unui algoritm în diferite cazuri (best case, average and worst).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Analiza Big Oh - notația O(n) este o metodă de a arăta limita superioară a timpului de rulare a unui algoritm. Măsoară cazul cel mai nefavorabil (cât poate dura cel mai mult să rulezi un program).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https://www.bigocheatsheet.com/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reținut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Structurile de date reprezintă o metodă de a organiza datele într-o manieră eficientă, au o interfață și o implementare.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Algoritmul reprezintă un proces pas cu pas prin care se definește un set de instrucțiuni care vor fi executate într-o anumită ordine pentru a genera un rezultat.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Algoritmii sunt independenți de limbaj.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Trebuie mereu să vă gândiți la tipurile de cazuri pe care vi le oferă structura de date.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190500"/>
            <a:ext cx="4381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Realizați o structură în C care să conțină numele, prenumele, orașul, liceul și un vector de hobby-uri. Realizați funcții de afișare a tuturor datelor și o funcție de ordonare a hobby-urilor alfabetic. 6p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Realizați în pseudocod un algoritm care rezolvă o problemă din viața voastră de zi cu zi. 3p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to know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Intro</a:t>
            </a:r>
            <a:endParaRPr/>
          </a:p>
        </p:txBody>
      </p:sp>
      <p:pic>
        <p:nvPicPr>
          <p:cNvPr descr="Master ACS - Posts | Facebook"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90725"/>
            <a:ext cx="1983175" cy="20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0425" y="1966162"/>
            <a:ext cx="2134525" cy="213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5"/>
          <p:cNvCxnSpPr>
            <a:endCxn id="141" idx="1"/>
          </p:cNvCxnSpPr>
          <p:nvPr/>
        </p:nvCxnSpPr>
        <p:spPr>
          <a:xfrm flipH="1" rot="10800000">
            <a:off x="2802225" y="3033425"/>
            <a:ext cx="33882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3" name="Google Shape;14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5375" y="3217100"/>
            <a:ext cx="618749" cy="61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1000" y="2335146"/>
            <a:ext cx="618749" cy="61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39475" y="3217100"/>
            <a:ext cx="618749" cy="61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12124" y="2342879"/>
            <a:ext cx="618749" cy="618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53575" y="3217100"/>
            <a:ext cx="618749" cy="61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Detalii de Organizare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456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Punctaj laborator: </a:t>
            </a:r>
            <a:r>
              <a:rPr b="1" lang="en"/>
              <a:t>2 puncte</a:t>
            </a:r>
            <a:r>
              <a:rPr lang="en"/>
              <a:t> din care: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1 punct</a:t>
            </a:r>
            <a:r>
              <a:rPr lang="en"/>
              <a:t>: exercițiile de la fiecare laborator. </a:t>
            </a:r>
            <a:r>
              <a:rPr b="1" lang="en"/>
              <a:t>Prezența este obligatorie!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1 punct: </a:t>
            </a:r>
            <a:r>
              <a:rPr lang="en"/>
              <a:t>test/colocviu la final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Trebuie să luați minim </a:t>
            </a:r>
            <a:r>
              <a:rPr b="1" lang="en"/>
              <a:t>50%</a:t>
            </a:r>
            <a:r>
              <a:rPr lang="en"/>
              <a:t> pe laborator.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Exercițiile se vor încărca pe moodle în săptămâna respectivă până </a:t>
            </a:r>
            <a:r>
              <a:rPr b="1" lang="en"/>
              <a:t>sâmbătă</a:t>
            </a:r>
            <a:r>
              <a:rPr lang="en"/>
              <a:t> dimineața la ora </a:t>
            </a:r>
            <a:r>
              <a:rPr b="1" lang="en"/>
              <a:t>10:00 AM</a:t>
            </a:r>
            <a:r>
              <a:rPr lang="en"/>
              <a:t>. Fiecare student încarcă o arhivă care să conțină codul sursă plus screenshots cu rezultatul afișat pentru fiecare exercițiu. Dacă se depășește perioada nu se punctează. </a:t>
            </a:r>
            <a:r>
              <a:rPr b="1" lang="en"/>
              <a:t>Nu adăugați executabilele (.exe)!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Arhiva se va numi: </a:t>
            </a:r>
            <a:r>
              <a:rPr b="1" lang="en"/>
              <a:t>Lab_X_Nume_Prenume_Grupa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/>
              <a:t>Email: chisdanielioan@gmail.com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SDA - Introducere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SDA - Introducere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program/o aplicație este creată pentru a rezolva o problemă. Ne folosim de structuri de date și </a:t>
            </a:r>
            <a:r>
              <a:rPr lang="en"/>
              <a:t>algoritmi</a:t>
            </a:r>
            <a:r>
              <a:rPr lang="en"/>
              <a:t> pentru a rezolva aceste probleme.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 de probleme rezolvate cu SDA: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Căutări</a:t>
            </a:r>
            <a:r>
              <a:rPr lang="en"/>
              <a:t> de date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Viteză de procesare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Interogări multiple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este o structură de date?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Structuri de date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Structurile de date reprezintă o metodă de a organiza datele într-o manieră eficientă.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Interfața: </a:t>
            </a:r>
            <a:r>
              <a:rPr lang="en"/>
              <a:t>orice SD are o interfață care reprezintă setul de operații pe care o SD le poate suporta (operații, parametrii, return type)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Implementare:</a:t>
            </a:r>
            <a:r>
              <a:rPr lang="en"/>
              <a:t> definește </a:t>
            </a:r>
            <a:r>
              <a:rPr lang="en"/>
              <a:t>algoritmii</a:t>
            </a:r>
            <a:r>
              <a:rPr lang="en"/>
              <a:t> utilizați pentru a realiza operații cu datele structurii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Caracteristici: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Corecte: implementare trebuie să respecte interfața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Complexitate de timp: timpul de rulare trebuie să fie cât mai scurt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Complexitate de spațiu: memoria utilizată trebuie să fie minimă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