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90.xml" ContentType="application/vnd.openxmlformats-officedocument.presentationml.slide+xml"/>
  <Override PartName="/ppt/slides/slide70.xml" ContentType="application/vnd.openxmlformats-officedocument.presentationml.slide+xml"/>
  <Override PartName="/ppt/slides/slide80.xml" ContentType="application/vnd.openxmlformats-officedocument.presentationml.slide+xml"/>
  <Override PartName="/ppt/notesSlides/notesSlide90.xml" ContentType="application/vnd.openxmlformats-officedocument.presentationml.notesSlide+xml"/>
  <Override PartName="/ppt/slideLayouts/slideLayout20.xml" ContentType="application/vnd.openxmlformats-officedocument.presentationml.slideLayout+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Masters/notesMaster10.xml" ContentType="application/vnd.openxmlformats-officedocument.presentationml.notesMaster+xml"/>
  <Override PartName="/ppt/slideMasters/slideMaster10.xml" ContentType="application/vnd.openxmlformats-officedocument.presentationml.slideMaster+xml"/>
  <Override PartName="/ppt/theme/theme20.xml" ContentType="application/vnd.openxmlformats-officedocument.theme+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4"/>
  </p:sldMasterIdLst>
  <p:notesMasterIdLst>
    <p:notesMasterId r:id="rId24"/>
  </p:notesMasterIdLst>
  <p:sldIdLst>
    <p:sldId id="300" r:id="rId5"/>
    <p:sldId id="301" r:id="rId6"/>
    <p:sldId id="306" r:id="rId7"/>
    <p:sldId id="307" r:id="rId8"/>
    <p:sldId id="308" r:id="rId9"/>
    <p:sldId id="290" r:id="rId10"/>
    <p:sldId id="309" r:id="rId11"/>
    <p:sldId id="314" r:id="rId12"/>
    <p:sldId id="310" r:id="rId13"/>
    <p:sldId id="315" r:id="rId14"/>
    <p:sldId id="311" r:id="rId15"/>
    <p:sldId id="316" r:id="rId16"/>
    <p:sldId id="312" r:id="rId17"/>
    <p:sldId id="317" r:id="rId18"/>
    <p:sldId id="313" r:id="rId19"/>
    <p:sldId id="318" r:id="rId20"/>
    <p:sldId id="302" r:id="rId21"/>
    <p:sldId id="303" r:id="rId22"/>
    <p:sldId id="304" r:id="rId23"/>
  </p:sldIdLst>
  <p:sldSz cx="9144000" cy="5715000" type="screen16x1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4F57F245-D785-4073-822D-D48B04662ACF}">
          <p14:sldIdLst>
            <p14:sldId id="300"/>
            <p14:sldId id="301"/>
          </p14:sldIdLst>
        </p14:section>
        <p14:section name="Specification" id="{D466AF15-A9AC-4A8E-B487-2C9A8C8FF5C8}">
          <p14:sldIdLst>
            <p14:sldId id="306"/>
            <p14:sldId id="307"/>
            <p14:sldId id="308"/>
          </p14:sldIdLst>
        </p14:section>
        <p14:section name="Checkpoints" id="{9084A84C-006D-4001-9FDB-149AFE11964B}">
          <p14:sldIdLst>
            <p14:sldId id="290"/>
            <p14:sldId id="309"/>
            <p14:sldId id="314"/>
            <p14:sldId id="310"/>
            <p14:sldId id="315"/>
            <p14:sldId id="311"/>
            <p14:sldId id="316"/>
            <p14:sldId id="312"/>
            <p14:sldId id="317"/>
            <p14:sldId id="313"/>
            <p14:sldId id="318"/>
          </p14:sldIdLst>
        </p14:section>
        <p14:section name="References" id="{D63E70BE-BBD0-4B1C-9CE3-0191FC1C0654}">
          <p14:sldIdLst>
            <p14:sldId id="302"/>
            <p14:sldId id="303"/>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1FF"/>
    <a:srgbClr val="41719C"/>
    <a:srgbClr val="CC99FF"/>
    <a:srgbClr val="0000CC"/>
    <a:srgbClr val="FFFFCC"/>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40318-92F7-46FF-A9EF-D3E40EA92DEC}" v="21" dt="2020-02-07T00:16:25.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5" autoAdjust="0"/>
    <p:restoredTop sz="95441" autoAdjust="0"/>
  </p:normalViewPr>
  <p:slideViewPr>
    <p:cSldViewPr snapToGrid="0">
      <p:cViewPr varScale="1">
        <p:scale>
          <a:sx n="109" d="100"/>
          <a:sy n="109" d="100"/>
        </p:scale>
        <p:origin x="639" y="78"/>
      </p:cViewPr>
      <p:guideLst/>
    </p:cSldViewPr>
  </p:slideViewPr>
  <p:notesTextViewPr>
    <p:cViewPr>
      <p:scale>
        <a:sx n="1" d="1"/>
        <a:sy n="1" d="1"/>
      </p:scale>
      <p:origin x="0" y="0"/>
    </p:cViewPr>
  </p:notesTextViewPr>
  <p:sorterViewPr>
    <p:cViewPr>
      <p:scale>
        <a:sx n="200" d="100"/>
        <a:sy n="200" d="100"/>
      </p:scale>
      <p:origin x="0" y="-24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5a9a629557a7747a" providerId="LiveId" clId="{E3BCC4C5-82D7-45E6-9C85-83A478724057}"/>
  </pc:docChgLst>
  <pc:docChgLst>
    <pc:chgData name="Florin Teodorescu" userId="5a9a629557a7747a" providerId="LiveId" clId="{15240318-92F7-46FF-A9EF-D3E40EA92DEC}"/>
    <pc:docChg chg="undo redo custSel addSld delSld modSld sldOrd modSection">
      <pc:chgData name="Florin Teodorescu" userId="5a9a629557a7747a" providerId="LiveId" clId="{15240318-92F7-46FF-A9EF-D3E40EA92DEC}" dt="2020-02-07T04:17:53.195" v="62148" actId="1038"/>
      <pc:docMkLst>
        <pc:docMk/>
      </pc:docMkLst>
      <pc:sldChg chg="addSp modSp">
        <pc:chgData name="Florin Teodorescu" userId="5a9a629557a7747a" providerId="LiveId" clId="{15240318-92F7-46FF-A9EF-D3E40EA92DEC}" dt="2020-02-07T02:11:00.154" v="60870" actId="20577"/>
        <pc:sldMkLst>
          <pc:docMk/>
          <pc:sldMk cId="2822775787" sldId="290"/>
        </pc:sldMkLst>
        <pc:spChg chg="add mod ord">
          <ac:chgData name="Florin Teodorescu" userId="5a9a629557a7747a" providerId="LiveId" clId="{15240318-92F7-46FF-A9EF-D3E40EA92DEC}" dt="2020-01-28T05:56:06.241" v="52029" actId="2085"/>
          <ac:spMkLst>
            <pc:docMk/>
            <pc:sldMk cId="2822775787" sldId="290"/>
            <ac:spMk id="2" creationId="{42E9C9E8-9844-4946-939B-563F6EC8AECB}"/>
          </ac:spMkLst>
        </pc:spChg>
        <pc:spChg chg="mod">
          <ac:chgData name="Florin Teodorescu" userId="5a9a629557a7747a" providerId="LiveId" clId="{15240318-92F7-46FF-A9EF-D3E40EA92DEC}" dt="2020-01-08T00:15:28.077" v="25028" actId="20577"/>
          <ac:spMkLst>
            <pc:docMk/>
            <pc:sldMk cId="2822775787" sldId="290"/>
            <ac:spMk id="18" creationId="{B36040BC-F0B7-4352-8B18-0D666D94260C}"/>
          </ac:spMkLst>
        </pc:spChg>
        <pc:spChg chg="mod">
          <ac:chgData name="Florin Teodorescu" userId="5a9a629557a7747a" providerId="LiveId" clId="{15240318-92F7-46FF-A9EF-D3E40EA92DEC}" dt="2020-02-07T02:11:00.154" v="60870" actId="20577"/>
          <ac:spMkLst>
            <pc:docMk/>
            <pc:sldMk cId="2822775787" sldId="290"/>
            <ac:spMk id="24" creationId="{B7630C8A-8C3C-45AB-B18B-D21BDB40D0DF}"/>
          </ac:spMkLst>
        </pc:spChg>
        <pc:spChg chg="mod">
          <ac:chgData name="Florin Teodorescu" userId="5a9a629557a7747a" providerId="LiveId" clId="{15240318-92F7-46FF-A9EF-D3E40EA92DEC}" dt="2020-01-03T22:58:53.794" v="15035" actId="12"/>
          <ac:spMkLst>
            <pc:docMk/>
            <pc:sldMk cId="2822775787" sldId="290"/>
            <ac:spMk id="29" creationId="{9F2F50BD-71CE-44CC-8DDB-BBC461304FB5}"/>
          </ac:spMkLst>
        </pc:spChg>
        <pc:spChg chg="mod">
          <ac:chgData name="Florin Teodorescu" userId="5a9a629557a7747a" providerId="LiveId" clId="{15240318-92F7-46FF-A9EF-D3E40EA92DEC}" dt="2020-01-03T22:59:00.030" v="15054" actId="1035"/>
          <ac:spMkLst>
            <pc:docMk/>
            <pc:sldMk cId="2822775787" sldId="290"/>
            <ac:spMk id="30" creationId="{3CFC0C68-AC20-49DA-93E8-D4C8E7FA895F}"/>
          </ac:spMkLst>
        </pc:spChg>
        <pc:spChg chg="add mod">
          <ac:chgData name="Florin Teodorescu" userId="5a9a629557a7747a" providerId="LiveId" clId="{15240318-92F7-46FF-A9EF-D3E40EA92DEC}" dt="2020-01-03T22:59:00.030" v="15054" actId="1035"/>
          <ac:spMkLst>
            <pc:docMk/>
            <pc:sldMk cId="2822775787" sldId="290"/>
            <ac:spMk id="35" creationId="{F9845614-1466-4914-8D99-AB11E5251595}"/>
          </ac:spMkLst>
        </pc:spChg>
        <pc:spChg chg="mod">
          <ac:chgData name="Florin Teodorescu" userId="5a9a629557a7747a" providerId="LiveId" clId="{15240318-92F7-46FF-A9EF-D3E40EA92DEC}" dt="2019-12-20T03:42:23.057" v="6927" actId="14100"/>
          <ac:spMkLst>
            <pc:docMk/>
            <pc:sldMk cId="2822775787" sldId="290"/>
            <ac:spMk id="55" creationId="{00000000-0000-0000-0000-000000000000}"/>
          </ac:spMkLst>
        </pc:spChg>
        <pc:spChg chg="mod">
          <ac:chgData name="Florin Teodorescu" userId="5a9a629557a7747a" providerId="LiveId" clId="{15240318-92F7-46FF-A9EF-D3E40EA92DEC}" dt="2020-01-28T05:55:05.211" v="52020" actId="13926"/>
          <ac:spMkLst>
            <pc:docMk/>
            <pc:sldMk cId="2822775787" sldId="290"/>
            <ac:spMk id="57" creationId="{00000000-0000-0000-0000-000000000000}"/>
          </ac:spMkLst>
        </pc:spChg>
        <pc:grpChg chg="add mod">
          <ac:chgData name="Florin Teodorescu" userId="5a9a629557a7747a" providerId="LiveId" clId="{15240318-92F7-46FF-A9EF-D3E40EA92DEC}" dt="2020-01-03T22:59:11.993" v="15083" actId="1035"/>
          <ac:grpSpMkLst>
            <pc:docMk/>
            <pc:sldMk cId="2822775787" sldId="290"/>
            <ac:grpSpMk id="27" creationId="{A5BFFCBF-BEFA-45BF-8286-92D17A129302}"/>
          </ac:grpSpMkLst>
        </pc:grpChg>
        <pc:grpChg chg="mod">
          <ac:chgData name="Florin Teodorescu" userId="5a9a629557a7747a" providerId="LiveId" clId="{15240318-92F7-46FF-A9EF-D3E40EA92DEC}" dt="2020-01-03T22:59:11.993" v="15083" actId="1035"/>
          <ac:grpSpMkLst>
            <pc:docMk/>
            <pc:sldMk cId="2822775787" sldId="290"/>
            <ac:grpSpMk id="31" creationId="{EFFFC5DB-6758-4D18-8BA4-1F7FD5C4749D}"/>
          </ac:grpSpMkLst>
        </pc:grpChg>
        <pc:cxnChg chg="add mod">
          <ac:chgData name="Florin Teodorescu" userId="5a9a629557a7747a" providerId="LiveId" clId="{15240318-92F7-46FF-A9EF-D3E40EA92DEC}" dt="2020-01-03T22:49:31.655" v="14377" actId="1035"/>
          <ac:cxnSpMkLst>
            <pc:docMk/>
            <pc:sldMk cId="2822775787" sldId="290"/>
            <ac:cxnSpMk id="3" creationId="{CFD35ABE-40B3-4901-AB2A-385D219F4F05}"/>
          </ac:cxnSpMkLst>
        </pc:cxnChg>
      </pc:sldChg>
      <pc:sldChg chg="modSp">
        <pc:chgData name="Florin Teodorescu" userId="5a9a629557a7747a" providerId="LiveId" clId="{15240318-92F7-46FF-A9EF-D3E40EA92DEC}" dt="2020-01-28T05:38:43.168" v="51718" actId="1035"/>
        <pc:sldMkLst>
          <pc:docMk/>
          <pc:sldMk cId="1732278187" sldId="300"/>
        </pc:sldMkLst>
        <pc:spChg chg="mod">
          <ac:chgData name="Florin Teodorescu" userId="5a9a629557a7747a" providerId="LiveId" clId="{15240318-92F7-46FF-A9EF-D3E40EA92DEC}" dt="2020-01-28T05:38:43.168" v="51718" actId="1035"/>
          <ac:spMkLst>
            <pc:docMk/>
            <pc:sldMk cId="1732278187" sldId="300"/>
            <ac:spMk id="2" creationId="{00000000-0000-0000-0000-000000000000}"/>
          </ac:spMkLst>
        </pc:spChg>
        <pc:spChg chg="mod">
          <ac:chgData name="Florin Teodorescu" userId="5a9a629557a7747a" providerId="LiveId" clId="{15240318-92F7-46FF-A9EF-D3E40EA92DEC}" dt="2020-01-28T05:30:50.784" v="51265" actId="6549"/>
          <ac:spMkLst>
            <pc:docMk/>
            <pc:sldMk cId="1732278187" sldId="300"/>
            <ac:spMk id="13" creationId="{537897D5-73E4-4BD9-8112-C3A426A95CEA}"/>
          </ac:spMkLst>
        </pc:spChg>
      </pc:sldChg>
      <pc:sldChg chg="addSp delSp modSp ord">
        <pc:chgData name="Florin Teodorescu" userId="5a9a629557a7747a" providerId="LiveId" clId="{15240318-92F7-46FF-A9EF-D3E40EA92DEC}" dt="2020-02-07T04:17:53.195" v="62148" actId="1038"/>
        <pc:sldMkLst>
          <pc:docMk/>
          <pc:sldMk cId="3280860432" sldId="301"/>
        </pc:sldMkLst>
        <pc:spChg chg="mod">
          <ac:chgData name="Florin Teodorescu" userId="5a9a629557a7747a" providerId="LiveId" clId="{15240318-92F7-46FF-A9EF-D3E40EA92DEC}" dt="2020-01-28T06:12:18.010" v="52275" actId="20577"/>
          <ac:spMkLst>
            <pc:docMk/>
            <pc:sldMk cId="3280860432" sldId="301"/>
            <ac:spMk id="3" creationId="{58C81DC6-980D-45DC-9E30-C07BBE95AD32}"/>
          </ac:spMkLst>
        </pc:spChg>
        <pc:spChg chg="mod">
          <ac:chgData name="Florin Teodorescu" userId="5a9a629557a7747a" providerId="LiveId" clId="{15240318-92F7-46FF-A9EF-D3E40EA92DEC}" dt="2020-02-07T04:14:53.307" v="62028" actId="14100"/>
          <ac:spMkLst>
            <pc:docMk/>
            <pc:sldMk cId="3280860432" sldId="301"/>
            <ac:spMk id="8" creationId="{889BF3B6-8ADF-4554-B4FE-D1C5C2ABDAA7}"/>
          </ac:spMkLst>
        </pc:spChg>
        <pc:spChg chg="del mod">
          <ac:chgData name="Florin Teodorescu" userId="5a9a629557a7747a" providerId="LiveId" clId="{15240318-92F7-46FF-A9EF-D3E40EA92DEC}" dt="2020-01-28T05:40:03.143" v="51740" actId="478"/>
          <ac:spMkLst>
            <pc:docMk/>
            <pc:sldMk cId="3280860432" sldId="301"/>
            <ac:spMk id="10" creationId="{076A30B5-5FC0-4A71-B226-4E131E077239}"/>
          </ac:spMkLst>
        </pc:spChg>
        <pc:spChg chg="add del mod">
          <ac:chgData name="Florin Teodorescu" userId="5a9a629557a7747a" providerId="LiveId" clId="{15240318-92F7-46FF-A9EF-D3E40EA92DEC}" dt="2020-01-28T05:40:08.830" v="51746"/>
          <ac:spMkLst>
            <pc:docMk/>
            <pc:sldMk cId="3280860432" sldId="301"/>
            <ac:spMk id="19" creationId="{1A0D27E3-0C26-49A5-8AD8-6F7AE0C99966}"/>
          </ac:spMkLst>
        </pc:spChg>
        <pc:spChg chg="add mod">
          <ac:chgData name="Florin Teodorescu" userId="5a9a629557a7747a" providerId="LiveId" clId="{15240318-92F7-46FF-A9EF-D3E40EA92DEC}" dt="2020-01-28T06:03:08.854" v="52095" actId="20577"/>
          <ac:spMkLst>
            <pc:docMk/>
            <pc:sldMk cId="3280860432" sldId="301"/>
            <ac:spMk id="21" creationId="{060F1456-ED00-4E59-9FA5-2910096E71C1}"/>
          </ac:spMkLst>
        </pc:spChg>
        <pc:graphicFrameChg chg="add mod ord modGraphic">
          <ac:chgData name="Florin Teodorescu" userId="5a9a629557a7747a" providerId="LiveId" clId="{15240318-92F7-46FF-A9EF-D3E40EA92DEC}" dt="2020-02-07T04:17:22.251" v="62100" actId="3064"/>
          <ac:graphicFrameMkLst>
            <pc:docMk/>
            <pc:sldMk cId="3280860432" sldId="301"/>
            <ac:graphicFrameMk id="2" creationId="{B78F1B81-1912-43A6-8F14-4F20E9623994}"/>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4" creationId="{7AD44D7B-856C-40F4-A2F0-69C79E75BFFB}"/>
          </ac:graphicFrameMkLst>
        </pc:graphicFrameChg>
        <pc:graphicFrameChg chg="add mod modGraphic">
          <ac:chgData name="Florin Teodorescu" userId="5a9a629557a7747a" providerId="LiveId" clId="{15240318-92F7-46FF-A9EF-D3E40EA92DEC}" dt="2020-02-07T04:17:53.195" v="62148" actId="1038"/>
          <ac:graphicFrameMkLst>
            <pc:docMk/>
            <pc:sldMk cId="3280860432" sldId="301"/>
            <ac:graphicFrameMk id="5" creationId="{B9F0AAB0-98E4-41E5-8FDB-DEF2F92E42DC}"/>
          </ac:graphicFrameMkLst>
        </pc:graphicFrameChg>
        <pc:graphicFrameChg chg="del mod">
          <ac:chgData name="Florin Teodorescu" userId="5a9a629557a7747a" providerId="LiveId" clId="{15240318-92F7-46FF-A9EF-D3E40EA92DEC}" dt="2019-12-20T03:06:00.883" v="5580"/>
          <ac:graphicFrameMkLst>
            <pc:docMk/>
            <pc:sldMk cId="3280860432" sldId="301"/>
            <ac:graphicFrameMk id="6" creationId="{3E642F24-99EC-472F-8C9E-E17D028D4986}"/>
          </ac:graphicFrameMkLst>
        </pc:graphicFrameChg>
        <pc:graphicFrameChg chg="add mod modGraphic">
          <ac:chgData name="Florin Teodorescu" userId="5a9a629557a7747a" providerId="LiveId" clId="{15240318-92F7-46FF-A9EF-D3E40EA92DEC}" dt="2020-02-07T04:17:53.195" v="62148" actId="1038"/>
          <ac:graphicFrameMkLst>
            <pc:docMk/>
            <pc:sldMk cId="3280860432" sldId="301"/>
            <ac:graphicFrameMk id="6" creationId="{ED19494D-71C1-4F45-91BD-5573A48ED849}"/>
          </ac:graphicFrameMkLst>
        </pc:graphicFrameChg>
        <pc:graphicFrameChg chg="add mod modGraphic">
          <ac:chgData name="Florin Teodorescu" userId="5a9a629557a7747a" providerId="LiveId" clId="{15240318-92F7-46FF-A9EF-D3E40EA92DEC}" dt="2020-02-07T04:17:53.195" v="62148" actId="1038"/>
          <ac:graphicFrameMkLst>
            <pc:docMk/>
            <pc:sldMk cId="3280860432" sldId="301"/>
            <ac:graphicFrameMk id="7" creationId="{7873A549-A064-4C25-93BA-D9F06CF3ACD3}"/>
          </ac:graphicFrameMkLst>
        </pc:graphicFrameChg>
        <pc:graphicFrameChg chg="add mod modGraphic">
          <ac:chgData name="Florin Teodorescu" userId="5a9a629557a7747a" providerId="LiveId" clId="{15240318-92F7-46FF-A9EF-D3E40EA92DEC}" dt="2020-02-07T04:17:53.195" v="62148" actId="1038"/>
          <ac:graphicFrameMkLst>
            <pc:docMk/>
            <pc:sldMk cId="3280860432" sldId="301"/>
            <ac:graphicFrameMk id="9" creationId="{D6720A93-ACFC-43A2-903E-5C65961E5BAF}"/>
          </ac:graphicFrameMkLst>
        </pc:graphicFrameChg>
        <pc:graphicFrameChg chg="mod modGraphic">
          <ac:chgData name="Florin Teodorescu" userId="5a9a629557a7747a" providerId="LiveId" clId="{15240318-92F7-46FF-A9EF-D3E40EA92DEC}" dt="2020-02-07T04:17:43.589" v="62141" actId="1038"/>
          <ac:graphicFrameMkLst>
            <pc:docMk/>
            <pc:sldMk cId="3280860432" sldId="301"/>
            <ac:graphicFrameMk id="12" creationId="{C0C89F35-4AE8-454D-B5A6-AF16D059BA75}"/>
          </ac:graphicFrameMkLst>
        </pc:graphicFrameChg>
        <pc:graphicFrameChg chg="mod modGraphic">
          <ac:chgData name="Florin Teodorescu" userId="5a9a629557a7747a" providerId="LiveId" clId="{15240318-92F7-46FF-A9EF-D3E40EA92DEC}" dt="2020-02-07T04:17:43.589" v="62141" actId="1038"/>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5240318-92F7-46FF-A9EF-D3E40EA92DEC}" dt="2020-02-07T04:17:43.589" v="62141" actId="1038"/>
          <ac:graphicFrameMkLst>
            <pc:docMk/>
            <pc:sldMk cId="3280860432" sldId="301"/>
            <ac:graphicFrameMk id="15" creationId="{A4AE86CD-A141-418B-8A72-4AAFA44F425B}"/>
          </ac:graphicFrameMkLst>
        </pc:graphicFrameChg>
        <pc:graphicFrameChg chg="mod modGraphic">
          <ac:chgData name="Florin Teodorescu" userId="5a9a629557a7747a" providerId="LiveId" clId="{15240318-92F7-46FF-A9EF-D3E40EA92DEC}" dt="2020-02-07T04:17:43.589" v="62141" actId="1038"/>
          <ac:graphicFrameMkLst>
            <pc:docMk/>
            <pc:sldMk cId="3280860432" sldId="301"/>
            <ac:graphicFrameMk id="16" creationId="{E804518F-DD4C-4584-8C11-D2868040707A}"/>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7" creationId="{661FB827-A3B1-4EDC-8D6E-0677B21F47D3}"/>
          </ac:graphicFrameMkLst>
        </pc:graphicFrameChg>
        <pc:graphicFrameChg chg="mod modGraphic">
          <ac:chgData name="Florin Teodorescu" userId="5a9a629557a7747a" providerId="LiveId" clId="{15240318-92F7-46FF-A9EF-D3E40EA92DEC}" dt="2020-02-07T04:17:43.589" v="62141" actId="1038"/>
          <ac:graphicFrameMkLst>
            <pc:docMk/>
            <pc:sldMk cId="3280860432" sldId="301"/>
            <ac:graphicFrameMk id="18" creationId="{4B726C9B-1E99-456D-89D3-F1DE050A078B}"/>
          </ac:graphicFrameMkLst>
        </pc:graphicFrameChg>
        <pc:graphicFrameChg chg="add del mod">
          <ac:chgData name="Florin Teodorescu" userId="5a9a629557a7747a" providerId="LiveId" clId="{15240318-92F7-46FF-A9EF-D3E40EA92DEC}" dt="2019-12-20T03:13:12" v="5858" actId="478"/>
          <ac:graphicFrameMkLst>
            <pc:docMk/>
            <pc:sldMk cId="3280860432" sldId="301"/>
            <ac:graphicFrameMk id="19" creationId="{FA83C2B4-3EEF-4251-B559-E44106FE4238}"/>
          </ac:graphicFrameMkLst>
        </pc:graphicFrameChg>
        <pc:graphicFrameChg chg="mod modGraphic">
          <ac:chgData name="Florin Teodorescu" userId="5a9a629557a7747a" providerId="LiveId" clId="{15240318-92F7-46FF-A9EF-D3E40EA92DEC}" dt="2020-02-07T04:17:43.589" v="62141" actId="1038"/>
          <ac:graphicFrameMkLst>
            <pc:docMk/>
            <pc:sldMk cId="3280860432" sldId="301"/>
            <ac:graphicFrameMk id="20" creationId="{B083860E-1CA6-4FF0-95C4-9C3E201E1EFE}"/>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2" creationId="{58167DEE-EA29-42E2-9B97-333FC338BEAE}"/>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4" creationId="{D58C67C4-584D-45FB-AB5D-2FF53D571B76}"/>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6" creationId="{FC75B69A-896D-48F4-A5B0-1C1DE58BEBF1}"/>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28" creationId="{5CAC0A4C-43F8-4FCE-B597-425F7C0AEE16}"/>
          </ac:graphicFrameMkLst>
        </pc:graphicFrameChg>
        <pc:graphicFrameChg chg="add mod modGraphic">
          <ac:chgData name="Florin Teodorescu" userId="5a9a629557a7747a" providerId="LiveId" clId="{15240318-92F7-46FF-A9EF-D3E40EA92DEC}" dt="2020-01-28T06:12:17.477" v="52274" actId="1036"/>
          <ac:graphicFrameMkLst>
            <pc:docMk/>
            <pc:sldMk cId="3280860432" sldId="301"/>
            <ac:graphicFrameMk id="30" creationId="{1F590674-0452-4C11-9D59-474CFA9A9DA0}"/>
          </ac:graphicFrameMkLst>
        </pc:graphicFrameChg>
        <pc:graphicFrameChg chg="add mod modGraphic">
          <ac:chgData name="Florin Teodorescu" userId="5a9a629557a7747a" providerId="LiveId" clId="{15240318-92F7-46FF-A9EF-D3E40EA92DEC}" dt="2020-02-07T04:17:53.195" v="62148" actId="1038"/>
          <ac:graphicFrameMkLst>
            <pc:docMk/>
            <pc:sldMk cId="3280860432" sldId="301"/>
            <ac:graphicFrameMk id="32" creationId="{6E1C7CDE-B308-4D20-8ED3-6B4559FA2586}"/>
          </ac:graphicFrameMkLst>
        </pc:graphicFrameChg>
      </pc:sldChg>
      <pc:sldChg chg="modSp ord">
        <pc:chgData name="Florin Teodorescu" userId="5a9a629557a7747a" providerId="LiveId" clId="{15240318-92F7-46FF-A9EF-D3E40EA92DEC}" dt="2020-01-28T08:07:45.496" v="52281"/>
        <pc:sldMkLst>
          <pc:docMk/>
          <pc:sldMk cId="3219239249" sldId="302"/>
        </pc:sldMkLst>
        <pc:spChg chg="mod">
          <ac:chgData name="Florin Teodorescu" userId="5a9a629557a7747a" providerId="LiveId" clId="{15240318-92F7-46FF-A9EF-D3E40EA92DEC}" dt="2020-01-05T21:08:37.355" v="17239" actId="14100"/>
          <ac:spMkLst>
            <pc:docMk/>
            <pc:sldMk cId="3219239249" sldId="302"/>
            <ac:spMk id="83" creationId="{AFAD336F-2774-4A7E-B735-64AD93B12BE6}"/>
          </ac:spMkLst>
        </pc:spChg>
        <pc:spChg chg="mod">
          <ac:chgData name="Florin Teodorescu" userId="5a9a629557a7747a" providerId="LiveId" clId="{15240318-92F7-46FF-A9EF-D3E40EA92DEC}" dt="2020-01-05T21:08:40.354" v="17240" actId="14100"/>
          <ac:spMkLst>
            <pc:docMk/>
            <pc:sldMk cId="3219239249" sldId="302"/>
            <ac:spMk id="86" creationId="{025CDD9A-563E-4C29-96BE-FB2F13A3714E}"/>
          </ac:spMkLst>
        </pc:spChg>
        <pc:spChg chg="mod">
          <ac:chgData name="Florin Teodorescu" userId="5a9a629557a7747a" providerId="LiveId" clId="{15240318-92F7-46FF-A9EF-D3E40EA92DEC}" dt="2020-01-05T21:08:56.417" v="17258" actId="1036"/>
          <ac:spMkLst>
            <pc:docMk/>
            <pc:sldMk cId="3219239249" sldId="302"/>
            <ac:spMk id="88" creationId="{F6FAA331-91CE-4C81-9338-D9EDC38237B1}"/>
          </ac:spMkLst>
        </pc:spChg>
        <pc:spChg chg="mod">
          <ac:chgData name="Florin Teodorescu" userId="5a9a629557a7747a" providerId="LiveId" clId="{15240318-92F7-46FF-A9EF-D3E40EA92DEC}" dt="2020-01-05T21:08:56.417" v="17258" actId="1036"/>
          <ac:spMkLst>
            <pc:docMk/>
            <pc:sldMk cId="3219239249" sldId="302"/>
            <ac:spMk id="89" creationId="{0930330D-9AB4-4A53-B5CC-F8A0639AD424}"/>
          </ac:spMkLst>
        </pc:spChg>
        <pc:spChg chg="mod">
          <ac:chgData name="Florin Teodorescu" userId="5a9a629557a7747a" providerId="LiveId" clId="{15240318-92F7-46FF-A9EF-D3E40EA92DEC}" dt="2020-01-05T21:08:56.417" v="17258" actId="1036"/>
          <ac:spMkLst>
            <pc:docMk/>
            <pc:sldMk cId="3219239249" sldId="302"/>
            <ac:spMk id="90" creationId="{4B4868B8-D662-468C-87AD-6C41031E9260}"/>
          </ac:spMkLst>
        </pc:spChg>
        <pc:spChg chg="mod">
          <ac:chgData name="Florin Teodorescu" userId="5a9a629557a7747a" providerId="LiveId" clId="{15240318-92F7-46FF-A9EF-D3E40EA92DEC}" dt="2020-01-05T21:08:56.417" v="17258" actId="1036"/>
          <ac:spMkLst>
            <pc:docMk/>
            <pc:sldMk cId="3219239249" sldId="302"/>
            <ac:spMk id="91" creationId="{1FF43629-632A-4BC9-9CC4-FBEB00A4E813}"/>
          </ac:spMkLst>
        </pc:spChg>
        <pc:spChg chg="mod">
          <ac:chgData name="Florin Teodorescu" userId="5a9a629557a7747a" providerId="LiveId" clId="{15240318-92F7-46FF-A9EF-D3E40EA92DEC}" dt="2020-01-05T21:08:56.417" v="17258" actId="1036"/>
          <ac:spMkLst>
            <pc:docMk/>
            <pc:sldMk cId="3219239249" sldId="302"/>
            <ac:spMk id="93" creationId="{66E713A7-4D42-4EE7-95B3-B2BD8DA6F75F}"/>
          </ac:spMkLst>
        </pc:spChg>
        <pc:spChg chg="mod">
          <ac:chgData name="Florin Teodorescu" userId="5a9a629557a7747a" providerId="LiveId" clId="{15240318-92F7-46FF-A9EF-D3E40EA92DEC}" dt="2020-01-05T21:08:56.417" v="17258" actId="1036"/>
          <ac:spMkLst>
            <pc:docMk/>
            <pc:sldMk cId="3219239249" sldId="302"/>
            <ac:spMk id="94" creationId="{C027D91E-7731-40D0-989B-B3F592F4D218}"/>
          </ac:spMkLst>
        </pc:spChg>
        <pc:spChg chg="mod">
          <ac:chgData name="Florin Teodorescu" userId="5a9a629557a7747a" providerId="LiveId" clId="{15240318-92F7-46FF-A9EF-D3E40EA92DEC}" dt="2020-01-05T21:08:56.417" v="17258" actId="1036"/>
          <ac:spMkLst>
            <pc:docMk/>
            <pc:sldMk cId="3219239249" sldId="302"/>
            <ac:spMk id="95" creationId="{80CD0170-5C8F-4C55-AF8C-53CF16218380}"/>
          </ac:spMkLst>
        </pc:spChg>
        <pc:spChg chg="mod">
          <ac:chgData name="Florin Teodorescu" userId="5a9a629557a7747a" providerId="LiveId" clId="{15240318-92F7-46FF-A9EF-D3E40EA92DEC}" dt="2020-01-05T21:08:56.417" v="17258" actId="1036"/>
          <ac:spMkLst>
            <pc:docMk/>
            <pc:sldMk cId="3219239249" sldId="302"/>
            <ac:spMk id="96" creationId="{2A6964A0-6BD5-4F9E-8C99-4D880CF4B7C7}"/>
          </ac:spMkLst>
        </pc:spChg>
        <pc:spChg chg="mod">
          <ac:chgData name="Florin Teodorescu" userId="5a9a629557a7747a" providerId="LiveId" clId="{15240318-92F7-46FF-A9EF-D3E40EA92DEC}" dt="2020-01-05T21:09:09.364" v="17278" actId="1035"/>
          <ac:spMkLst>
            <pc:docMk/>
            <pc:sldMk cId="3219239249" sldId="302"/>
            <ac:spMk id="116" creationId="{0908BA77-0618-4B60-894A-84A146546861}"/>
          </ac:spMkLst>
        </pc:spChg>
        <pc:spChg chg="mod">
          <ac:chgData name="Florin Teodorescu" userId="5a9a629557a7747a" providerId="LiveId" clId="{15240318-92F7-46FF-A9EF-D3E40EA92DEC}" dt="2020-01-05T21:09:20.687" v="17311" actId="1035"/>
          <ac:spMkLst>
            <pc:docMk/>
            <pc:sldMk cId="3219239249" sldId="302"/>
            <ac:spMk id="130" creationId="{BAA96E39-509D-4E78-932A-A6E7F03B2493}"/>
          </ac:spMkLst>
        </pc:spChg>
        <pc:spChg chg="mod">
          <ac:chgData name="Florin Teodorescu" userId="5a9a629557a7747a" providerId="LiveId" clId="{15240318-92F7-46FF-A9EF-D3E40EA92DEC}" dt="2020-01-05T21:08:56.417" v="17258" actId="1036"/>
          <ac:spMkLst>
            <pc:docMk/>
            <pc:sldMk cId="3219239249" sldId="302"/>
            <ac:spMk id="207" creationId="{96AAAB00-4092-4F1E-A196-4D791BF331DD}"/>
          </ac:spMkLst>
        </pc:spChg>
        <pc:spChg chg="mod">
          <ac:chgData name="Florin Teodorescu" userId="5a9a629557a7747a" providerId="LiveId" clId="{15240318-92F7-46FF-A9EF-D3E40EA92DEC}" dt="2020-01-05T21:08:56.417" v="17258" actId="1036"/>
          <ac:spMkLst>
            <pc:docMk/>
            <pc:sldMk cId="3219239249" sldId="302"/>
            <ac:spMk id="214" creationId="{EF680F6C-4D73-44BE-A650-D7DB49B33BC8}"/>
          </ac:spMkLst>
        </pc:spChg>
        <pc:spChg chg="mod">
          <ac:chgData name="Florin Teodorescu" userId="5a9a629557a7747a" providerId="LiveId" clId="{15240318-92F7-46FF-A9EF-D3E40EA92DEC}" dt="2020-01-05T21:08:56.417" v="17258" actId="1036"/>
          <ac:spMkLst>
            <pc:docMk/>
            <pc:sldMk cId="3219239249" sldId="302"/>
            <ac:spMk id="228" creationId="{0C9AD674-960D-4772-877D-74B494FD06D3}"/>
          </ac:spMkLst>
        </pc:spChg>
        <pc:spChg chg="mod">
          <ac:chgData name="Florin Teodorescu" userId="5a9a629557a7747a" providerId="LiveId" clId="{15240318-92F7-46FF-A9EF-D3E40EA92DEC}" dt="2020-01-05T21:08:56.417" v="17258" actId="1036"/>
          <ac:spMkLst>
            <pc:docMk/>
            <pc:sldMk cId="3219239249" sldId="302"/>
            <ac:spMk id="231" creationId="{A4B5391E-86CF-40F4-92A0-F423AD6DD41D}"/>
          </ac:spMkLst>
        </pc:spChg>
        <pc:spChg chg="mod">
          <ac:chgData name="Florin Teodorescu" userId="5a9a629557a7747a" providerId="LiveId" clId="{15240318-92F7-46FF-A9EF-D3E40EA92DEC}" dt="2020-01-05T21:08:56.417" v="17258" actId="1036"/>
          <ac:spMkLst>
            <pc:docMk/>
            <pc:sldMk cId="3219239249" sldId="302"/>
            <ac:spMk id="251" creationId="{47A9E823-01CD-435E-A004-3FDDA847A3F5}"/>
          </ac:spMkLst>
        </pc:spChg>
        <pc:spChg chg="mod">
          <ac:chgData name="Florin Teodorescu" userId="5a9a629557a7747a" providerId="LiveId" clId="{15240318-92F7-46FF-A9EF-D3E40EA92DEC}" dt="2020-01-05T21:08:56.417" v="17258" actId="1036"/>
          <ac:spMkLst>
            <pc:docMk/>
            <pc:sldMk cId="3219239249" sldId="302"/>
            <ac:spMk id="252" creationId="{4A4E3FA6-07CD-4BC7-B657-7626DD2CCFC5}"/>
          </ac:spMkLst>
        </pc:spChg>
        <pc:picChg chg="mod">
          <ac:chgData name="Florin Teodorescu" userId="5a9a629557a7747a" providerId="LiveId" clId="{15240318-92F7-46FF-A9EF-D3E40EA92DEC}" dt="2020-01-05T21:08:56.417" v="17258" actId="1036"/>
          <ac:picMkLst>
            <pc:docMk/>
            <pc:sldMk cId="3219239249" sldId="302"/>
            <ac:picMk id="213" creationId="{B271EAAA-AC5D-495B-AB34-A5F8ACFF5084}"/>
          </ac:picMkLst>
        </pc:picChg>
        <pc:picChg chg="mod">
          <ac:chgData name="Florin Teodorescu" userId="5a9a629557a7747a" providerId="LiveId" clId="{15240318-92F7-46FF-A9EF-D3E40EA92DEC}" dt="2020-01-05T21:08:56.417" v="17258" actId="1036"/>
          <ac:picMkLst>
            <pc:docMk/>
            <pc:sldMk cId="3219239249" sldId="302"/>
            <ac:picMk id="215" creationId="{36377524-EE0A-45D6-B9D2-A09EE9517377}"/>
          </ac:picMkLst>
        </pc:picChg>
        <pc:picChg chg="mod">
          <ac:chgData name="Florin Teodorescu" userId="5a9a629557a7747a" providerId="LiveId" clId="{15240318-92F7-46FF-A9EF-D3E40EA92DEC}" dt="2020-01-05T21:08:56.417" v="17258" actId="1036"/>
          <ac:picMkLst>
            <pc:docMk/>
            <pc:sldMk cId="3219239249" sldId="302"/>
            <ac:picMk id="216" creationId="{38D8D05D-7F7E-407B-9B80-F4BBECEB053A}"/>
          </ac:picMkLst>
        </pc:picChg>
        <pc:picChg chg="mod">
          <ac:chgData name="Florin Teodorescu" userId="5a9a629557a7747a" providerId="LiveId" clId="{15240318-92F7-46FF-A9EF-D3E40EA92DEC}" dt="2020-01-05T21:08:56.417" v="17258" actId="1036"/>
          <ac:picMkLst>
            <pc:docMk/>
            <pc:sldMk cId="3219239249" sldId="302"/>
            <ac:picMk id="217" creationId="{FA950EF4-4844-4A03-91F4-8FFBAF4EB065}"/>
          </ac:picMkLst>
        </pc:picChg>
        <pc:cxnChg chg="mod">
          <ac:chgData name="Florin Teodorescu" userId="5a9a629557a7747a" providerId="LiveId" clId="{15240318-92F7-46FF-A9EF-D3E40EA92DEC}" dt="2020-01-05T21:09:13.213" v="17279" actId="14100"/>
          <ac:cxnSpMkLst>
            <pc:docMk/>
            <pc:sldMk cId="3219239249" sldId="302"/>
            <ac:cxnSpMk id="117" creationId="{11FDE31E-21DD-4E5C-AAAB-61A6965FC08A}"/>
          </ac:cxnSpMkLst>
        </pc:cxnChg>
        <pc:cxnChg chg="mod">
          <ac:chgData name="Florin Teodorescu" userId="5a9a629557a7747a" providerId="LiveId" clId="{15240318-92F7-46FF-A9EF-D3E40EA92DEC}" dt="2020-01-05T21:08:56.417" v="17258" actId="1036"/>
          <ac:cxnSpMkLst>
            <pc:docMk/>
            <pc:sldMk cId="3219239249" sldId="302"/>
            <ac:cxnSpMk id="118" creationId="{CFF8A83E-CC6D-4352-9E34-07D543B68C01}"/>
          </ac:cxnSpMkLst>
        </pc:cxnChg>
        <pc:cxnChg chg="mod">
          <ac:chgData name="Florin Teodorescu" userId="5a9a629557a7747a" providerId="LiveId" clId="{15240318-92F7-46FF-A9EF-D3E40EA92DEC}" dt="2020-01-05T21:08:56.417" v="17258" actId="1036"/>
          <ac:cxnSpMkLst>
            <pc:docMk/>
            <pc:sldMk cId="3219239249" sldId="302"/>
            <ac:cxnSpMk id="119" creationId="{A98EC05C-264C-4E28-96CF-33EC78D27068}"/>
          </ac:cxnSpMkLst>
        </pc:cxnChg>
        <pc:cxnChg chg="mod">
          <ac:chgData name="Florin Teodorescu" userId="5a9a629557a7747a" providerId="LiveId" clId="{15240318-92F7-46FF-A9EF-D3E40EA92DEC}" dt="2020-01-05T21:08:56.417" v="17258" actId="1036"/>
          <ac:cxnSpMkLst>
            <pc:docMk/>
            <pc:sldMk cId="3219239249" sldId="302"/>
            <ac:cxnSpMk id="121" creationId="{3FFD391E-C878-449C-BCCB-ABB63D9EA307}"/>
          </ac:cxnSpMkLst>
        </pc:cxnChg>
        <pc:cxnChg chg="mod">
          <ac:chgData name="Florin Teodorescu" userId="5a9a629557a7747a" providerId="LiveId" clId="{15240318-92F7-46FF-A9EF-D3E40EA92DEC}" dt="2020-01-05T21:09:24.516" v="17312" actId="14100"/>
          <ac:cxnSpMkLst>
            <pc:docMk/>
            <pc:sldMk cId="3219239249" sldId="302"/>
            <ac:cxnSpMk id="131" creationId="{175E3D1E-214D-4DEE-8319-F019B5C94E70}"/>
          </ac:cxnSpMkLst>
        </pc:cxnChg>
        <pc:cxnChg chg="mod">
          <ac:chgData name="Florin Teodorescu" userId="5a9a629557a7747a" providerId="LiveId" clId="{15240318-92F7-46FF-A9EF-D3E40EA92DEC}" dt="2019-12-20T03:18:49.885" v="5937" actId="14100"/>
          <ac:cxnSpMkLst>
            <pc:docMk/>
            <pc:sldMk cId="3219239249" sldId="302"/>
            <ac:cxnSpMk id="178" creationId="{ABE5DFC3-FEAC-40EA-848A-1A8853D9C4A0}"/>
          </ac:cxnSpMkLst>
        </pc:cxnChg>
        <pc:cxnChg chg="mod">
          <ac:chgData name="Florin Teodorescu" userId="5a9a629557a7747a" providerId="LiveId" clId="{15240318-92F7-46FF-A9EF-D3E40EA92DEC}" dt="2019-12-20T03:18:56.525" v="5939" actId="14100"/>
          <ac:cxnSpMkLst>
            <pc:docMk/>
            <pc:sldMk cId="3219239249" sldId="302"/>
            <ac:cxnSpMk id="182" creationId="{38E5D75F-EF49-4C20-9DC9-F819790F9FE6}"/>
          </ac:cxnSpMkLst>
        </pc:cxnChg>
      </pc:sldChg>
      <pc:sldChg chg="ord">
        <pc:chgData name="Florin Teodorescu" userId="5a9a629557a7747a" providerId="LiveId" clId="{15240318-92F7-46FF-A9EF-D3E40EA92DEC}" dt="2020-01-28T08:07:45.496" v="52281"/>
        <pc:sldMkLst>
          <pc:docMk/>
          <pc:sldMk cId="2069777808" sldId="303"/>
        </pc:sldMkLst>
      </pc:sldChg>
      <pc:sldChg chg="ord">
        <pc:chgData name="Florin Teodorescu" userId="5a9a629557a7747a" providerId="LiveId" clId="{15240318-92F7-46FF-A9EF-D3E40EA92DEC}" dt="2020-01-28T08:07:45.496" v="52281"/>
        <pc:sldMkLst>
          <pc:docMk/>
          <pc:sldMk cId="4204882599" sldId="304"/>
        </pc:sldMkLst>
      </pc:sldChg>
      <pc:sldChg chg="modSp">
        <pc:chgData name="Florin Teodorescu" userId="5a9a629557a7747a" providerId="LiveId" clId="{15240318-92F7-46FF-A9EF-D3E40EA92DEC}" dt="2020-01-08T02:37:30.010" v="33134" actId="1036"/>
        <pc:sldMkLst>
          <pc:docMk/>
          <pc:sldMk cId="3562656582" sldId="306"/>
        </pc:sldMkLst>
        <pc:spChg chg="mod">
          <ac:chgData name="Florin Teodorescu" userId="5a9a629557a7747a" providerId="LiveId" clId="{15240318-92F7-46FF-A9EF-D3E40EA92DEC}" dt="2020-01-05T20:52:42.213" v="16406" actId="20577"/>
          <ac:spMkLst>
            <pc:docMk/>
            <pc:sldMk cId="3562656582" sldId="306"/>
            <ac:spMk id="3" creationId="{58C81DC6-980D-45DC-9E30-C07BBE95AD32}"/>
          </ac:spMkLst>
        </pc:spChg>
        <pc:spChg chg="mod">
          <ac:chgData name="Florin Teodorescu" userId="5a9a629557a7747a" providerId="LiveId" clId="{15240318-92F7-46FF-A9EF-D3E40EA92DEC}" dt="2019-12-12T05:44:45.371" v="203" actId="6549"/>
          <ac:spMkLst>
            <pc:docMk/>
            <pc:sldMk cId="3562656582" sldId="306"/>
            <ac:spMk id="50" creationId="{114EAC62-8F67-4D05-B0D6-6F45E77022DB}"/>
          </ac:spMkLst>
        </pc:spChg>
        <pc:spChg chg="mod">
          <ac:chgData name="Florin Teodorescu" userId="5a9a629557a7747a" providerId="LiveId" clId="{15240318-92F7-46FF-A9EF-D3E40EA92DEC}" dt="2020-01-08T02:37:30.010" v="33134" actId="1036"/>
          <ac:spMkLst>
            <pc:docMk/>
            <pc:sldMk cId="3562656582" sldId="306"/>
            <ac:spMk id="70" creationId="{2F02BFA6-4CE0-44AB-82D3-9F6E3F297A44}"/>
          </ac:spMkLst>
        </pc:spChg>
        <pc:spChg chg="mod">
          <ac:chgData name="Florin Teodorescu" userId="5a9a629557a7747a" providerId="LiveId" clId="{15240318-92F7-46FF-A9EF-D3E40EA92DEC}" dt="2019-12-12T05:49:47.607" v="305" actId="948"/>
          <ac:spMkLst>
            <pc:docMk/>
            <pc:sldMk cId="3562656582" sldId="306"/>
            <ac:spMk id="103" creationId="{1415A123-2F19-4A8E-A962-17F39167FE26}"/>
          </ac:spMkLst>
        </pc:spChg>
        <pc:spChg chg="mod">
          <ac:chgData name="Florin Teodorescu" userId="5a9a629557a7747a" providerId="LiveId" clId="{15240318-92F7-46FF-A9EF-D3E40EA92DEC}" dt="2020-01-08T02:36:46.358" v="33128" actId="14100"/>
          <ac:spMkLst>
            <pc:docMk/>
            <pc:sldMk cId="3562656582" sldId="306"/>
            <ac:spMk id="135" creationId="{8E60D2E8-8C66-4D15-A4BA-7803BA92922A}"/>
          </ac:spMkLst>
        </pc:spChg>
        <pc:cxnChg chg="mod">
          <ac:chgData name="Florin Teodorescu" userId="5a9a629557a7747a" providerId="LiveId" clId="{15240318-92F7-46FF-A9EF-D3E40EA92DEC}" dt="2020-01-08T02:37:30.010" v="33134" actId="1036"/>
          <ac:cxnSpMkLst>
            <pc:docMk/>
            <pc:sldMk cId="3562656582" sldId="306"/>
            <ac:cxnSpMk id="82" creationId="{913B277A-D6C5-4939-988C-4F400688762C}"/>
          </ac:cxnSpMkLst>
        </pc:cxnChg>
      </pc:sldChg>
      <pc:sldChg chg="delSp modSp">
        <pc:chgData name="Florin Teodorescu" userId="5a9a629557a7747a" providerId="LiveId" clId="{15240318-92F7-46FF-A9EF-D3E40EA92DEC}" dt="2020-01-08T02:38:51.965" v="33138" actId="14100"/>
        <pc:sldMkLst>
          <pc:docMk/>
          <pc:sldMk cId="2733000419" sldId="307"/>
        </pc:sldMkLst>
        <pc:spChg chg="mod">
          <ac:chgData name="Florin Teodorescu" userId="5a9a629557a7747a" providerId="LiveId" clId="{15240318-92F7-46FF-A9EF-D3E40EA92DEC}" dt="2020-01-08T02:38:45.990" v="33137" actId="20577"/>
          <ac:spMkLst>
            <pc:docMk/>
            <pc:sldMk cId="2733000419" sldId="307"/>
            <ac:spMk id="3" creationId="{58C81DC6-980D-45DC-9E30-C07BBE95AD32}"/>
          </ac:spMkLst>
        </pc:spChg>
        <pc:spChg chg="del">
          <ac:chgData name="Florin Teodorescu" userId="5a9a629557a7747a" providerId="LiveId" clId="{15240318-92F7-46FF-A9EF-D3E40EA92DEC}" dt="2019-12-10T18:38:09.190" v="122" actId="478"/>
          <ac:spMkLst>
            <pc:docMk/>
            <pc:sldMk cId="2733000419" sldId="307"/>
            <ac:spMk id="22" creationId="{D073C48A-CA74-4489-A1C1-2590A32B82EF}"/>
          </ac:spMkLst>
        </pc:spChg>
        <pc:spChg chg="mod">
          <ac:chgData name="Florin Teodorescu" userId="5a9a629557a7747a" providerId="LiveId" clId="{15240318-92F7-46FF-A9EF-D3E40EA92DEC}" dt="2020-01-08T02:38:51.965" v="33138" actId="14100"/>
          <ac:spMkLst>
            <pc:docMk/>
            <pc:sldMk cId="2733000419" sldId="307"/>
            <ac:spMk id="45" creationId="{2531B61F-E29B-41FF-853D-D0870E3F65A3}"/>
          </ac:spMkLst>
        </pc:spChg>
      </pc:sldChg>
      <pc:sldChg chg="modSp">
        <pc:chgData name="Florin Teodorescu" userId="5a9a629557a7747a" providerId="LiveId" clId="{15240318-92F7-46FF-A9EF-D3E40EA92DEC}" dt="2019-12-12T05:51:49.365" v="672" actId="20577"/>
        <pc:sldMkLst>
          <pc:docMk/>
          <pc:sldMk cId="3198242518" sldId="308"/>
        </pc:sldMkLst>
        <pc:spChg chg="mod">
          <ac:chgData name="Florin Teodorescu" userId="5a9a629557a7747a" providerId="LiveId" clId="{15240318-92F7-46FF-A9EF-D3E40EA92DEC}" dt="2019-12-12T05:51:18.251" v="557" actId="20577"/>
          <ac:spMkLst>
            <pc:docMk/>
            <pc:sldMk cId="3198242518" sldId="308"/>
            <ac:spMk id="18" creationId="{D290FE9E-D79A-4EE0-92F2-1D5E23B8DC2A}"/>
          </ac:spMkLst>
        </pc:spChg>
        <pc:spChg chg="mod">
          <ac:chgData name="Florin Teodorescu" userId="5a9a629557a7747a" providerId="LiveId" clId="{15240318-92F7-46FF-A9EF-D3E40EA92DEC}" dt="2019-12-12T05:51:49.365" v="672" actId="20577"/>
          <ac:spMkLst>
            <pc:docMk/>
            <pc:sldMk cId="3198242518" sldId="308"/>
            <ac:spMk id="23" creationId="{205DE87A-C517-435A-A495-29382C2EDC87}"/>
          </ac:spMkLst>
        </pc:spChg>
        <pc:spChg chg="mod">
          <ac:chgData name="Florin Teodorescu" userId="5a9a629557a7747a" providerId="LiveId" clId="{15240318-92F7-46FF-A9EF-D3E40EA92DEC}" dt="2019-12-12T05:51:11.542" v="552" actId="1036"/>
          <ac:spMkLst>
            <pc:docMk/>
            <pc:sldMk cId="3198242518" sldId="308"/>
            <ac:spMk id="25" creationId="{21408AA0-CBF5-4108-8961-0A7A35478974}"/>
          </ac:spMkLst>
        </pc:spChg>
        <pc:spChg chg="mod">
          <ac:chgData name="Florin Teodorescu" userId="5a9a629557a7747a" providerId="LiveId" clId="{15240318-92F7-46FF-A9EF-D3E40EA92DEC}" dt="2019-12-12T05:51:11.542" v="552" actId="1036"/>
          <ac:spMkLst>
            <pc:docMk/>
            <pc:sldMk cId="3198242518" sldId="308"/>
            <ac:spMk id="57" creationId="{3AD0E656-4485-4FE2-B998-A7611BEE7F3A}"/>
          </ac:spMkLst>
        </pc:spChg>
        <pc:spChg chg="mod">
          <ac:chgData name="Florin Teodorescu" userId="5a9a629557a7747a" providerId="LiveId" clId="{15240318-92F7-46FF-A9EF-D3E40EA92DEC}" dt="2019-12-12T05:51:11.542" v="552" actId="1036"/>
          <ac:spMkLst>
            <pc:docMk/>
            <pc:sldMk cId="3198242518" sldId="308"/>
            <ac:spMk id="60" creationId="{F28A8466-893C-4B18-85E1-09BB3590DFFA}"/>
          </ac:spMkLst>
        </pc:spChg>
        <pc:spChg chg="mod">
          <ac:chgData name="Florin Teodorescu" userId="5a9a629557a7747a" providerId="LiveId" clId="{15240318-92F7-46FF-A9EF-D3E40EA92DEC}" dt="2019-12-12T05:51:11.542" v="552" actId="1036"/>
          <ac:spMkLst>
            <pc:docMk/>
            <pc:sldMk cId="3198242518" sldId="308"/>
            <ac:spMk id="61" creationId="{1B198884-F723-4B04-B33D-0991F95C4E42}"/>
          </ac:spMkLst>
        </pc:spChg>
        <pc:grpChg chg="mod">
          <ac:chgData name="Florin Teodorescu" userId="5a9a629557a7747a" providerId="LiveId" clId="{15240318-92F7-46FF-A9EF-D3E40EA92DEC}" dt="2019-12-12T05:51:11.542" v="552" actId="1036"/>
          <ac:grpSpMkLst>
            <pc:docMk/>
            <pc:sldMk cId="3198242518" sldId="308"/>
            <ac:grpSpMk id="3" creationId="{9443B317-05E9-46A7-B485-36EE1E14A9F8}"/>
          </ac:grpSpMkLst>
        </pc:grpChg>
        <pc:grpChg chg="mod">
          <ac:chgData name="Florin Teodorescu" userId="5a9a629557a7747a" providerId="LiveId" clId="{15240318-92F7-46FF-A9EF-D3E40EA92DEC}" dt="2019-12-12T05:51:11.542" v="552" actId="1036"/>
          <ac:grpSpMkLst>
            <pc:docMk/>
            <pc:sldMk cId="3198242518" sldId="308"/>
            <ac:grpSpMk id="134" creationId="{5DB1339F-FCBF-4F6E-8015-904F738F7B5D}"/>
          </ac:grpSpMkLst>
        </pc:grpChg>
      </pc:sldChg>
      <pc:sldChg chg="addSp delSp modSp">
        <pc:chgData name="Florin Teodorescu" userId="5a9a629557a7747a" providerId="LiveId" clId="{15240318-92F7-46FF-A9EF-D3E40EA92DEC}" dt="2020-02-07T02:13:53.085" v="60872" actId="113"/>
        <pc:sldMkLst>
          <pc:docMk/>
          <pc:sldMk cId="3451415162" sldId="309"/>
        </pc:sldMkLst>
        <pc:spChg chg="mod">
          <ac:chgData name="Florin Teodorescu" userId="5a9a629557a7747a" providerId="LiveId" clId="{15240318-92F7-46FF-A9EF-D3E40EA92DEC}" dt="2020-01-03T20:50:23.457" v="9727" actId="20577"/>
          <ac:spMkLst>
            <pc:docMk/>
            <pc:sldMk cId="3451415162" sldId="309"/>
            <ac:spMk id="11" creationId="{E582B84A-D7AD-458B-A51A-DD04879A5A7D}"/>
          </ac:spMkLst>
        </pc:spChg>
        <pc:spChg chg="del mod">
          <ac:chgData name="Florin Teodorescu" userId="5a9a629557a7747a" providerId="LiveId" clId="{15240318-92F7-46FF-A9EF-D3E40EA92DEC}" dt="2019-12-20T03:32:25.628" v="6318" actId="478"/>
          <ac:spMkLst>
            <pc:docMk/>
            <pc:sldMk cId="3451415162" sldId="309"/>
            <ac:spMk id="15" creationId="{BF0816B8-0345-4059-BA7B-888CD831C955}"/>
          </ac:spMkLst>
        </pc:spChg>
        <pc:spChg chg="add mod">
          <ac:chgData name="Florin Teodorescu" userId="5a9a629557a7747a" providerId="LiveId" clId="{15240318-92F7-46FF-A9EF-D3E40EA92DEC}" dt="2019-12-20T01:51:59.578" v="1287" actId="14100"/>
          <ac:spMkLst>
            <pc:docMk/>
            <pc:sldMk cId="3451415162" sldId="309"/>
            <ac:spMk id="16" creationId="{00A91FAC-8B6E-4CD7-93F8-B4C83CF2FA82}"/>
          </ac:spMkLst>
        </pc:spChg>
        <pc:spChg chg="add mod">
          <ac:chgData name="Florin Teodorescu" userId="5a9a629557a7747a" providerId="LiveId" clId="{15240318-92F7-46FF-A9EF-D3E40EA92DEC}" dt="2019-12-20T01:51:53.570" v="1286" actId="14100"/>
          <ac:spMkLst>
            <pc:docMk/>
            <pc:sldMk cId="3451415162" sldId="309"/>
            <ac:spMk id="17" creationId="{9868A6F0-44F3-4324-8CE9-3AB49DFEA3A8}"/>
          </ac:spMkLst>
        </pc:spChg>
        <pc:spChg chg="add mod">
          <ac:chgData name="Florin Teodorescu" userId="5a9a629557a7747a" providerId="LiveId" clId="{15240318-92F7-46FF-A9EF-D3E40EA92DEC}" dt="2019-12-20T01:51:43.775" v="1283" actId="14100"/>
          <ac:spMkLst>
            <pc:docMk/>
            <pc:sldMk cId="3451415162" sldId="309"/>
            <ac:spMk id="18" creationId="{E3F15A90-5082-4D3F-B87A-90F155A7EFFA}"/>
          </ac:spMkLst>
        </pc:spChg>
        <pc:spChg chg="add mod">
          <ac:chgData name="Florin Teodorescu" userId="5a9a629557a7747a" providerId="LiveId" clId="{15240318-92F7-46FF-A9EF-D3E40EA92DEC}" dt="2019-12-20T01:51:47.042" v="1284" actId="14100"/>
          <ac:spMkLst>
            <pc:docMk/>
            <pc:sldMk cId="3451415162" sldId="309"/>
            <ac:spMk id="19" creationId="{7E669DA9-575C-4A8F-82A4-20DE7BD69B69}"/>
          </ac:spMkLst>
        </pc:spChg>
        <pc:spChg chg="add del mod">
          <ac:chgData name="Florin Teodorescu" userId="5a9a629557a7747a" providerId="LiveId" clId="{15240318-92F7-46FF-A9EF-D3E40EA92DEC}" dt="2019-12-20T03:17:50.122" v="5934" actId="478"/>
          <ac:spMkLst>
            <pc:docMk/>
            <pc:sldMk cId="3451415162" sldId="309"/>
            <ac:spMk id="20" creationId="{65DF0803-2855-443E-ADFC-F36D9D0892D3}"/>
          </ac:spMkLst>
        </pc:spChg>
        <pc:spChg chg="add mod">
          <ac:chgData name="Florin Teodorescu" userId="5a9a629557a7747a" providerId="LiveId" clId="{15240318-92F7-46FF-A9EF-D3E40EA92DEC}" dt="2019-12-20T01:56:03.251" v="1325" actId="164"/>
          <ac:spMkLst>
            <pc:docMk/>
            <pc:sldMk cId="3451415162" sldId="309"/>
            <ac:spMk id="21" creationId="{FF2D1A31-2824-4D4D-AAA5-0C3763F8CFAE}"/>
          </ac:spMkLst>
        </pc:spChg>
        <pc:spChg chg="add mod">
          <ac:chgData name="Florin Teodorescu" userId="5a9a629557a7747a" providerId="LiveId" clId="{15240318-92F7-46FF-A9EF-D3E40EA92DEC}" dt="2019-12-20T01:56:03.251" v="1325" actId="164"/>
          <ac:spMkLst>
            <pc:docMk/>
            <pc:sldMk cId="3451415162" sldId="309"/>
            <ac:spMk id="22" creationId="{35A44FBA-601D-492C-8685-78B27DD94DB1}"/>
          </ac:spMkLst>
        </pc:spChg>
        <pc:spChg chg="add mod">
          <ac:chgData name="Florin Teodorescu" userId="5a9a629557a7747a" providerId="LiveId" clId="{15240318-92F7-46FF-A9EF-D3E40EA92DEC}" dt="2019-12-20T01:56:03.251" v="1325" actId="164"/>
          <ac:spMkLst>
            <pc:docMk/>
            <pc:sldMk cId="3451415162" sldId="309"/>
            <ac:spMk id="23" creationId="{B5D8017A-19D1-4420-B6C8-20227DE6ABEF}"/>
          </ac:spMkLst>
        </pc:spChg>
        <pc:spChg chg="add mod">
          <ac:chgData name="Florin Teodorescu" userId="5a9a629557a7747a" providerId="LiveId" clId="{15240318-92F7-46FF-A9EF-D3E40EA92DEC}" dt="2019-12-20T01:56:03.251" v="1325" actId="164"/>
          <ac:spMkLst>
            <pc:docMk/>
            <pc:sldMk cId="3451415162" sldId="309"/>
            <ac:spMk id="24" creationId="{0CAE596E-AAB5-4B7D-854D-1A7840BEE1F0}"/>
          </ac:spMkLst>
        </pc:spChg>
        <pc:spChg chg="add mod">
          <ac:chgData name="Florin Teodorescu" userId="5a9a629557a7747a" providerId="LiveId" clId="{15240318-92F7-46FF-A9EF-D3E40EA92DEC}" dt="2019-12-20T01:56:08.868" v="1326" actId="164"/>
          <ac:spMkLst>
            <pc:docMk/>
            <pc:sldMk cId="3451415162" sldId="309"/>
            <ac:spMk id="25" creationId="{273D4EF2-00E4-48CF-96EB-18694E995720}"/>
          </ac:spMkLst>
        </pc:spChg>
        <pc:spChg chg="del mod">
          <ac:chgData name="Florin Teodorescu" userId="5a9a629557a7747a" providerId="LiveId" clId="{15240318-92F7-46FF-A9EF-D3E40EA92DEC}" dt="2019-12-20T04:07:56.958" v="8017" actId="478"/>
          <ac:spMkLst>
            <pc:docMk/>
            <pc:sldMk cId="3451415162" sldId="309"/>
            <ac:spMk id="26" creationId="{B4A40C96-93F0-4BE7-A06F-AB091721CDCE}"/>
          </ac:spMkLst>
        </pc:spChg>
        <pc:spChg chg="add mod">
          <ac:chgData name="Florin Teodorescu" userId="5a9a629557a7747a" providerId="LiveId" clId="{15240318-92F7-46FF-A9EF-D3E40EA92DEC}" dt="2019-12-20T01:56:08.868" v="1326" actId="164"/>
          <ac:spMkLst>
            <pc:docMk/>
            <pc:sldMk cId="3451415162" sldId="309"/>
            <ac:spMk id="27" creationId="{1F86C9AB-4363-462E-9686-0D53CACAB08B}"/>
          </ac:spMkLst>
        </pc:spChg>
        <pc:spChg chg="add mod">
          <ac:chgData name="Florin Teodorescu" userId="5a9a629557a7747a" providerId="LiveId" clId="{15240318-92F7-46FF-A9EF-D3E40EA92DEC}" dt="2019-12-20T01:56:08.868" v="1326" actId="164"/>
          <ac:spMkLst>
            <pc:docMk/>
            <pc:sldMk cId="3451415162" sldId="309"/>
            <ac:spMk id="28" creationId="{C24D8D84-FA76-41A7-B786-8B16810DB838}"/>
          </ac:spMkLst>
        </pc:spChg>
        <pc:spChg chg="add mod">
          <ac:chgData name="Florin Teodorescu" userId="5a9a629557a7747a" providerId="LiveId" clId="{15240318-92F7-46FF-A9EF-D3E40EA92DEC}" dt="2019-12-20T01:56:08.868" v="1326" actId="164"/>
          <ac:spMkLst>
            <pc:docMk/>
            <pc:sldMk cId="3451415162" sldId="309"/>
            <ac:spMk id="29" creationId="{50B4DB8E-2BEB-4356-83DB-F360F27ACFE7}"/>
          </ac:spMkLst>
        </pc:spChg>
        <pc:spChg chg="add mod">
          <ac:chgData name="Florin Teodorescu" userId="5a9a629557a7747a" providerId="LiveId" clId="{15240318-92F7-46FF-A9EF-D3E40EA92DEC}" dt="2019-12-20T07:32:16.689" v="9550" actId="1036"/>
          <ac:spMkLst>
            <pc:docMk/>
            <pc:sldMk cId="3451415162" sldId="309"/>
            <ac:spMk id="31" creationId="{5D07AD4D-56A5-42C4-A59E-F5DD6C40EB40}"/>
          </ac:spMkLst>
        </pc:spChg>
        <pc:spChg chg="add mod">
          <ac:chgData name="Florin Teodorescu" userId="5a9a629557a7747a" providerId="LiveId" clId="{15240318-92F7-46FF-A9EF-D3E40EA92DEC}" dt="2019-12-20T07:32:16.689" v="9550" actId="1036"/>
          <ac:spMkLst>
            <pc:docMk/>
            <pc:sldMk cId="3451415162" sldId="309"/>
            <ac:spMk id="34" creationId="{D835417D-1A86-436E-8795-A37682EC6F2E}"/>
          </ac:spMkLst>
        </pc:spChg>
        <pc:spChg chg="add mod">
          <ac:chgData name="Florin Teodorescu" userId="5a9a629557a7747a" providerId="LiveId" clId="{15240318-92F7-46FF-A9EF-D3E40EA92DEC}" dt="2019-12-20T06:46:17.949" v="8668" actId="1035"/>
          <ac:spMkLst>
            <pc:docMk/>
            <pc:sldMk cId="3451415162" sldId="309"/>
            <ac:spMk id="36" creationId="{F50AF23E-F1B0-407A-A4C5-650302762218}"/>
          </ac:spMkLst>
        </pc:spChg>
        <pc:spChg chg="add mod">
          <ac:chgData name="Florin Teodorescu" userId="5a9a629557a7747a" providerId="LiveId" clId="{15240318-92F7-46FF-A9EF-D3E40EA92DEC}" dt="2019-12-20T06:46:17.949" v="8668" actId="1035"/>
          <ac:spMkLst>
            <pc:docMk/>
            <pc:sldMk cId="3451415162" sldId="309"/>
            <ac:spMk id="37" creationId="{49D8B070-FBD5-429B-B664-A361EE4D153E}"/>
          </ac:spMkLst>
        </pc:spChg>
        <pc:spChg chg="add mod">
          <ac:chgData name="Florin Teodorescu" userId="5a9a629557a7747a" providerId="LiveId" clId="{15240318-92F7-46FF-A9EF-D3E40EA92DEC}" dt="2020-01-08T00:20:28.533" v="25039" actId="20577"/>
          <ac:spMkLst>
            <pc:docMk/>
            <pc:sldMk cId="3451415162" sldId="309"/>
            <ac:spMk id="38" creationId="{BE5C3947-CBF2-4154-9284-AE44F4085DB5}"/>
          </ac:spMkLst>
        </pc:spChg>
        <pc:spChg chg="add del mod">
          <ac:chgData name="Florin Teodorescu" userId="5a9a629557a7747a" providerId="LiveId" clId="{15240318-92F7-46FF-A9EF-D3E40EA92DEC}" dt="2019-12-20T03:17:50.122" v="5934" actId="478"/>
          <ac:spMkLst>
            <pc:docMk/>
            <pc:sldMk cId="3451415162" sldId="309"/>
            <ac:spMk id="39" creationId="{9B21298F-AAA2-462D-B334-79164558BBA5}"/>
          </ac:spMkLst>
        </pc:spChg>
        <pc:spChg chg="add mod">
          <ac:chgData name="Florin Teodorescu" userId="5a9a629557a7747a" providerId="LiveId" clId="{15240318-92F7-46FF-A9EF-D3E40EA92DEC}" dt="2019-12-20T07:34:08.458" v="9590" actId="14100"/>
          <ac:spMkLst>
            <pc:docMk/>
            <pc:sldMk cId="3451415162" sldId="309"/>
            <ac:spMk id="39" creationId="{C5366B1C-4C30-4386-9531-21D465CE24B0}"/>
          </ac:spMkLst>
        </pc:spChg>
        <pc:spChg chg="add del mod">
          <ac:chgData name="Florin Teodorescu" userId="5a9a629557a7747a" providerId="LiveId" clId="{15240318-92F7-46FF-A9EF-D3E40EA92DEC}" dt="2019-12-20T03:17:50.122" v="5934" actId="478"/>
          <ac:spMkLst>
            <pc:docMk/>
            <pc:sldMk cId="3451415162" sldId="309"/>
            <ac:spMk id="40" creationId="{20E4E94D-20E5-4120-A5BA-EC898A9C7853}"/>
          </ac:spMkLst>
        </pc:spChg>
        <pc:spChg chg="add mod">
          <ac:chgData name="Florin Teodorescu" userId="5a9a629557a7747a" providerId="LiveId" clId="{15240318-92F7-46FF-A9EF-D3E40EA92DEC}" dt="2020-01-03T22:31:01.358" v="13272" actId="1036"/>
          <ac:spMkLst>
            <pc:docMk/>
            <pc:sldMk cId="3451415162" sldId="309"/>
            <ac:spMk id="40" creationId="{F0A2B9D4-B0F7-4F2D-80C4-86AD1ACF5A6C}"/>
          </ac:spMkLst>
        </pc:spChg>
        <pc:spChg chg="add mod">
          <ac:chgData name="Florin Teodorescu" userId="5a9a629557a7747a" providerId="LiveId" clId="{15240318-92F7-46FF-A9EF-D3E40EA92DEC}" dt="2020-01-03T19:19:47.585" v="9706" actId="6549"/>
          <ac:spMkLst>
            <pc:docMk/>
            <pc:sldMk cId="3451415162" sldId="309"/>
            <ac:spMk id="41" creationId="{212E0617-4486-47B8-8D62-767C6FA4A27D}"/>
          </ac:spMkLst>
        </pc:spChg>
        <pc:spChg chg="add del mod">
          <ac:chgData name="Florin Teodorescu" userId="5a9a629557a7747a" providerId="LiveId" clId="{15240318-92F7-46FF-A9EF-D3E40EA92DEC}" dt="2019-12-20T03:17:50.122" v="5934" actId="478"/>
          <ac:spMkLst>
            <pc:docMk/>
            <pc:sldMk cId="3451415162" sldId="309"/>
            <ac:spMk id="41" creationId="{978991D6-5651-4505-BF21-9A314C8E95F4}"/>
          </ac:spMkLst>
        </pc:spChg>
        <pc:spChg chg="add del mod">
          <ac:chgData name="Florin Teodorescu" userId="5a9a629557a7747a" providerId="LiveId" clId="{15240318-92F7-46FF-A9EF-D3E40EA92DEC}" dt="2019-12-20T03:17:50.122" v="5934" actId="478"/>
          <ac:spMkLst>
            <pc:docMk/>
            <pc:sldMk cId="3451415162" sldId="309"/>
            <ac:spMk id="42" creationId="{4C7E575D-1AE1-406A-9258-2D15B5104421}"/>
          </ac:spMkLst>
        </pc:spChg>
        <pc:spChg chg="add">
          <ac:chgData name="Florin Teodorescu" userId="5a9a629557a7747a" providerId="LiveId" clId="{15240318-92F7-46FF-A9EF-D3E40EA92DEC}" dt="2020-01-04T01:59:35.076" v="16294"/>
          <ac:spMkLst>
            <pc:docMk/>
            <pc:sldMk cId="3451415162" sldId="309"/>
            <ac:spMk id="43" creationId="{6248DDDA-732A-4BA4-9E93-E27791238F96}"/>
          </ac:spMkLst>
        </pc:spChg>
        <pc:spChg chg="add mod ord">
          <ac:chgData name="Florin Teodorescu" userId="5a9a629557a7747a" providerId="LiveId" clId="{15240318-92F7-46FF-A9EF-D3E40EA92DEC}" dt="2020-01-28T05:56:45.998" v="52034" actId="14100"/>
          <ac:spMkLst>
            <pc:docMk/>
            <pc:sldMk cId="3451415162" sldId="309"/>
            <ac:spMk id="44" creationId="{B5DDB343-A1B5-4B6C-917C-59E63E4E2A09}"/>
          </ac:spMkLst>
        </pc:spChg>
        <pc:spChg chg="add ord">
          <ac:chgData name="Florin Teodorescu" userId="5a9a629557a7747a" providerId="LiveId" clId="{15240318-92F7-46FF-A9EF-D3E40EA92DEC}" dt="2019-12-20T03:42:45.603" v="6931" actId="167"/>
          <ac:spMkLst>
            <pc:docMk/>
            <pc:sldMk cId="3451415162" sldId="309"/>
            <ac:spMk id="45" creationId="{650E2EDB-1A18-41E4-A5FB-4EC12F1959DA}"/>
          </ac:spMkLst>
        </pc:spChg>
        <pc:spChg chg="add mod">
          <ac:chgData name="Florin Teodorescu" userId="5a9a629557a7747a" providerId="LiveId" clId="{15240318-92F7-46FF-A9EF-D3E40EA92DEC}" dt="2020-01-03T19:07:56.212" v="9679" actId="20577"/>
          <ac:spMkLst>
            <pc:docMk/>
            <pc:sldMk cId="3451415162" sldId="309"/>
            <ac:spMk id="49" creationId="{9F0F7E6F-4E32-4B9A-9C99-D443ED6CD484}"/>
          </ac:spMkLst>
        </pc:spChg>
        <pc:spChg chg="del mod">
          <ac:chgData name="Florin Teodorescu" userId="5a9a629557a7747a" providerId="LiveId" clId="{15240318-92F7-46FF-A9EF-D3E40EA92DEC}" dt="2019-12-20T03:42:35.580" v="6929" actId="478"/>
          <ac:spMkLst>
            <pc:docMk/>
            <pc:sldMk cId="3451415162" sldId="309"/>
            <ac:spMk id="55" creationId="{00000000-0000-0000-0000-000000000000}"/>
          </ac:spMkLst>
        </pc:spChg>
        <pc:spChg chg="mod">
          <ac:chgData name="Florin Teodorescu" userId="5a9a629557a7747a" providerId="LiveId" clId="{15240318-92F7-46FF-A9EF-D3E40EA92DEC}" dt="2020-01-28T05:56:21.877" v="52030" actId="13926"/>
          <ac:spMkLst>
            <pc:docMk/>
            <pc:sldMk cId="3451415162" sldId="309"/>
            <ac:spMk id="57" creationId="{00000000-0000-0000-0000-000000000000}"/>
          </ac:spMkLst>
        </pc:spChg>
        <pc:grpChg chg="add mod">
          <ac:chgData name="Florin Teodorescu" userId="5a9a629557a7747a" providerId="LiveId" clId="{15240318-92F7-46FF-A9EF-D3E40EA92DEC}" dt="2019-12-20T06:46:17.949" v="8668" actId="1035"/>
          <ac:grpSpMkLst>
            <pc:docMk/>
            <pc:sldMk cId="3451415162" sldId="309"/>
            <ac:grpSpMk id="2" creationId="{2CFEB50B-5C86-4E13-946E-D560A7230853}"/>
          </ac:grpSpMkLst>
        </pc:grpChg>
        <pc:grpChg chg="add mod">
          <ac:chgData name="Florin Teodorescu" userId="5a9a629557a7747a" providerId="LiveId" clId="{15240318-92F7-46FF-A9EF-D3E40EA92DEC}" dt="2019-12-20T06:46:17.949" v="8668" actId="1035"/>
          <ac:grpSpMkLst>
            <pc:docMk/>
            <pc:sldMk cId="3451415162" sldId="309"/>
            <ac:grpSpMk id="3" creationId="{55A26E5B-8A7E-41E3-9989-16FB9A1432A2}"/>
          </ac:grpSpMkLst>
        </pc:grpChg>
        <pc:grpChg chg="add mod">
          <ac:chgData name="Florin Teodorescu" userId="5a9a629557a7747a" providerId="LiveId" clId="{15240318-92F7-46FF-A9EF-D3E40EA92DEC}" dt="2019-12-20T06:46:17.949" v="8668" actId="1035"/>
          <ac:grpSpMkLst>
            <pc:docMk/>
            <pc:sldMk cId="3451415162" sldId="309"/>
            <ac:grpSpMk id="4" creationId="{31E7A444-7312-4EE9-BCC1-73551AEA043E}"/>
          </ac:grpSpMkLst>
        </pc:grpChg>
        <pc:grpChg chg="del mod">
          <ac:chgData name="Florin Teodorescu" userId="5a9a629557a7747a" providerId="LiveId" clId="{15240318-92F7-46FF-A9EF-D3E40EA92DEC}" dt="2019-12-20T04:07:56.958" v="8017" actId="478"/>
          <ac:grpSpMkLst>
            <pc:docMk/>
            <pc:sldMk cId="3451415162" sldId="309"/>
            <ac:grpSpMk id="12" creationId="{732B006C-9F5D-4019-937D-965641C2B8FB}"/>
          </ac:grpSpMkLst>
        </pc:grpChg>
        <pc:grpChg chg="add mod">
          <ac:chgData name="Florin Teodorescu" userId="5a9a629557a7747a" providerId="LiveId" clId="{15240318-92F7-46FF-A9EF-D3E40EA92DEC}" dt="2019-12-20T04:08:00.822" v="8032" actId="1036"/>
          <ac:grpSpMkLst>
            <pc:docMk/>
            <pc:sldMk cId="3451415162" sldId="309"/>
            <ac:grpSpMk id="46" creationId="{053AB568-DC6F-4311-94D0-B12C1CF1E8AE}"/>
          </ac:grpSpMkLst>
        </pc:grpChg>
        <pc:graphicFrameChg chg="add mod modGraphic">
          <ac:chgData name="Florin Teodorescu" userId="5a9a629557a7747a" providerId="LiveId" clId="{15240318-92F7-46FF-A9EF-D3E40EA92DEC}" dt="2020-02-07T02:13:53.085" v="60872" actId="113"/>
          <ac:graphicFrameMkLst>
            <pc:docMk/>
            <pc:sldMk cId="3451415162" sldId="309"/>
            <ac:graphicFrameMk id="7" creationId="{764C18C3-7978-4FF1-91B6-9187A8096B5C}"/>
          </ac:graphicFrameMkLst>
        </pc:graphicFrameChg>
        <pc:graphicFrameChg chg="add">
          <ac:chgData name="Florin Teodorescu" userId="5a9a629557a7747a" providerId="LiveId" clId="{15240318-92F7-46FF-A9EF-D3E40EA92DEC}" dt="2020-01-04T01:59:35.076" v="16294"/>
          <ac:graphicFrameMkLst>
            <pc:docMk/>
            <pc:sldMk cId="3451415162" sldId="309"/>
            <ac:graphicFrameMk id="42" creationId="{EF063B0F-FD73-4D28-8064-64BD79A509D8}"/>
          </ac:graphicFrameMkLst>
        </pc:graphicFrameChg>
        <pc:cxnChg chg="add del mod">
          <ac:chgData name="Florin Teodorescu" userId="5a9a629557a7747a" providerId="LiveId" clId="{15240318-92F7-46FF-A9EF-D3E40EA92DEC}" dt="2019-12-20T01:53:54.591" v="1300" actId="478"/>
          <ac:cxnSpMkLst>
            <pc:docMk/>
            <pc:sldMk cId="3451415162" sldId="309"/>
            <ac:cxnSpMk id="30" creationId="{B8B2D533-E5D4-44AD-8518-6C190AAB9D34}"/>
          </ac:cxnSpMkLst>
        </pc:cxnChg>
        <pc:cxnChg chg="add mod">
          <ac:chgData name="Florin Teodorescu" userId="5a9a629557a7747a" providerId="LiveId" clId="{15240318-92F7-46FF-A9EF-D3E40EA92DEC}" dt="2019-12-20T07:32:34.808" v="9552" actId="14100"/>
          <ac:cxnSpMkLst>
            <pc:docMk/>
            <pc:sldMk cId="3451415162" sldId="309"/>
            <ac:cxnSpMk id="32" creationId="{DE40871F-BEFE-4E68-B51B-3969E7248B58}"/>
          </ac:cxnSpMkLst>
        </pc:cxnChg>
        <pc:cxnChg chg="add mod">
          <ac:chgData name="Florin Teodorescu" userId="5a9a629557a7747a" providerId="LiveId" clId="{15240318-92F7-46FF-A9EF-D3E40EA92DEC}" dt="2019-12-20T07:32:16.689" v="9550" actId="1036"/>
          <ac:cxnSpMkLst>
            <pc:docMk/>
            <pc:sldMk cId="3451415162" sldId="309"/>
            <ac:cxnSpMk id="35" creationId="{9E871247-F817-40DE-9184-CCFB35099E8E}"/>
          </ac:cxnSpMkLst>
        </pc:cxnChg>
      </pc:sldChg>
      <pc:sldChg chg="addSp delSp modSp">
        <pc:chgData name="Florin Teodorescu" userId="5a9a629557a7747a" providerId="LiveId" clId="{15240318-92F7-46FF-A9EF-D3E40EA92DEC}" dt="2020-01-28T05:58:34.684" v="52045" actId="207"/>
        <pc:sldMkLst>
          <pc:docMk/>
          <pc:sldMk cId="778477731" sldId="310"/>
        </pc:sldMkLst>
        <pc:spChg chg="add ord">
          <ac:chgData name="Florin Teodorescu" userId="5a9a629557a7747a" providerId="LiveId" clId="{15240318-92F7-46FF-A9EF-D3E40EA92DEC}" dt="2020-01-05T23:38:49.581" v="23558" actId="167"/>
          <ac:spMkLst>
            <pc:docMk/>
            <pc:sldMk cId="778477731" sldId="310"/>
            <ac:spMk id="11" creationId="{F165EA0E-C3BA-4015-85F1-A2C017CF8C97}"/>
          </ac:spMkLst>
        </pc:spChg>
        <pc:spChg chg="add mod">
          <ac:chgData name="Florin Teodorescu" userId="5a9a629557a7747a" providerId="LiveId" clId="{15240318-92F7-46FF-A9EF-D3E40EA92DEC}" dt="2020-01-05T21:43:53.747" v="19737" actId="20577"/>
          <ac:spMkLst>
            <pc:docMk/>
            <pc:sldMk cId="778477731" sldId="310"/>
            <ac:spMk id="15" creationId="{4D0730E9-82D4-4631-B22A-419D440D9D35}"/>
          </ac:spMkLst>
        </pc:spChg>
        <pc:spChg chg="add mod">
          <ac:chgData name="Florin Teodorescu" userId="5a9a629557a7747a" providerId="LiveId" clId="{15240318-92F7-46FF-A9EF-D3E40EA92DEC}" dt="2020-01-05T21:34:11.200" v="19110" actId="1036"/>
          <ac:spMkLst>
            <pc:docMk/>
            <pc:sldMk cId="778477731" sldId="310"/>
            <ac:spMk id="16" creationId="{757C8BA5-6A13-4FA9-9EEA-54B1FD195D7C}"/>
          </ac:spMkLst>
        </pc:spChg>
        <pc:spChg chg="add mod">
          <ac:chgData name="Florin Teodorescu" userId="5a9a629557a7747a" providerId="LiveId" clId="{15240318-92F7-46FF-A9EF-D3E40EA92DEC}" dt="2020-01-05T21:34:11.200" v="19110" actId="1036"/>
          <ac:spMkLst>
            <pc:docMk/>
            <pc:sldMk cId="778477731" sldId="310"/>
            <ac:spMk id="17" creationId="{17F2658A-CFF3-449F-8007-B9D72197011A}"/>
          </ac:spMkLst>
        </pc:spChg>
        <pc:spChg chg="add del mod">
          <ac:chgData name="Florin Teodorescu" userId="5a9a629557a7747a" providerId="LiveId" clId="{15240318-92F7-46FF-A9EF-D3E40EA92DEC}" dt="2020-01-05T21:03:48.439" v="17166" actId="478"/>
          <ac:spMkLst>
            <pc:docMk/>
            <pc:sldMk cId="778477731" sldId="310"/>
            <ac:spMk id="18" creationId="{204D7AE7-B7DC-4963-8134-35590D934641}"/>
          </ac:spMkLst>
        </pc:spChg>
        <pc:spChg chg="add del mod">
          <ac:chgData name="Florin Teodorescu" userId="5a9a629557a7747a" providerId="LiveId" clId="{15240318-92F7-46FF-A9EF-D3E40EA92DEC}" dt="2020-01-05T21:03:48.439" v="17166" actId="478"/>
          <ac:spMkLst>
            <pc:docMk/>
            <pc:sldMk cId="778477731" sldId="310"/>
            <ac:spMk id="19" creationId="{EB93A2FD-E821-4B62-974C-C7F6A2A2042E}"/>
          </ac:spMkLst>
        </pc:spChg>
        <pc:spChg chg="add del mod">
          <ac:chgData name="Florin Teodorescu" userId="5a9a629557a7747a" providerId="LiveId" clId="{15240318-92F7-46FF-A9EF-D3E40EA92DEC}" dt="2020-01-05T21:03:48.439" v="17166" actId="478"/>
          <ac:spMkLst>
            <pc:docMk/>
            <pc:sldMk cId="778477731" sldId="310"/>
            <ac:spMk id="20" creationId="{1409E658-E6D1-4552-93E6-B3BC482D1279}"/>
          </ac:spMkLst>
        </pc:spChg>
        <pc:spChg chg="add del mod">
          <ac:chgData name="Florin Teodorescu" userId="5a9a629557a7747a" providerId="LiveId" clId="{15240318-92F7-46FF-A9EF-D3E40EA92DEC}" dt="2020-01-05T21:03:48.439" v="17166" actId="478"/>
          <ac:spMkLst>
            <pc:docMk/>
            <pc:sldMk cId="778477731" sldId="310"/>
            <ac:spMk id="21" creationId="{7605FA18-9E7D-49C0-A328-5342D192CAAC}"/>
          </ac:spMkLst>
        </pc:spChg>
        <pc:spChg chg="add mod">
          <ac:chgData name="Florin Teodorescu" userId="5a9a629557a7747a" providerId="LiveId" clId="{15240318-92F7-46FF-A9EF-D3E40EA92DEC}" dt="2020-01-05T21:34:11.200" v="19110" actId="1036"/>
          <ac:spMkLst>
            <pc:docMk/>
            <pc:sldMk cId="778477731" sldId="310"/>
            <ac:spMk id="23" creationId="{C194B893-6644-43DC-8A9D-555B3ED3ACA9}"/>
          </ac:spMkLst>
        </pc:spChg>
        <pc:spChg chg="add mod">
          <ac:chgData name="Florin Teodorescu" userId="5a9a629557a7747a" providerId="LiveId" clId="{15240318-92F7-46FF-A9EF-D3E40EA92DEC}" dt="2020-01-05T21:34:11.200" v="19110" actId="1036"/>
          <ac:spMkLst>
            <pc:docMk/>
            <pc:sldMk cId="778477731" sldId="310"/>
            <ac:spMk id="24" creationId="{3F10EE04-EDDE-40EA-B63C-513920DF7D8C}"/>
          </ac:spMkLst>
        </pc:spChg>
        <pc:spChg chg="add mod">
          <ac:chgData name="Florin Teodorescu" userId="5a9a629557a7747a" providerId="LiveId" clId="{15240318-92F7-46FF-A9EF-D3E40EA92DEC}" dt="2020-01-05T21:34:11.200" v="19110" actId="1036"/>
          <ac:spMkLst>
            <pc:docMk/>
            <pc:sldMk cId="778477731" sldId="310"/>
            <ac:spMk id="25" creationId="{D7C91A13-F1D5-407E-98E3-F376D0C8F3F0}"/>
          </ac:spMkLst>
        </pc:spChg>
        <pc:spChg chg="mod">
          <ac:chgData name="Florin Teodorescu" userId="5a9a629557a7747a" providerId="LiveId" clId="{15240318-92F7-46FF-A9EF-D3E40EA92DEC}" dt="2020-01-05T23:58:12.461" v="24273" actId="1036"/>
          <ac:spMkLst>
            <pc:docMk/>
            <pc:sldMk cId="778477731" sldId="310"/>
            <ac:spMk id="26" creationId="{B4A40C96-93F0-4BE7-A06F-AB091721CDCE}"/>
          </ac:spMkLst>
        </pc:spChg>
        <pc:spChg chg="add mod">
          <ac:chgData name="Florin Teodorescu" userId="5a9a629557a7747a" providerId="LiveId" clId="{15240318-92F7-46FF-A9EF-D3E40EA92DEC}" dt="2020-01-05T21:34:11.200" v="19110" actId="1036"/>
          <ac:spMkLst>
            <pc:docMk/>
            <pc:sldMk cId="778477731" sldId="310"/>
            <ac:spMk id="27" creationId="{BB20CFBF-8261-40D7-AB20-C4FC33F32904}"/>
          </ac:spMkLst>
        </pc:spChg>
        <pc:spChg chg="add mod">
          <ac:chgData name="Florin Teodorescu" userId="5a9a629557a7747a" providerId="LiveId" clId="{15240318-92F7-46FF-A9EF-D3E40EA92DEC}" dt="2020-01-05T21:34:11.200" v="19110" actId="1036"/>
          <ac:spMkLst>
            <pc:docMk/>
            <pc:sldMk cId="778477731" sldId="310"/>
            <ac:spMk id="28" creationId="{74930D5B-E52E-4455-A63E-2BBC18702C47}"/>
          </ac:spMkLst>
        </pc:spChg>
        <pc:spChg chg="add mod">
          <ac:chgData name="Florin Teodorescu" userId="5a9a629557a7747a" providerId="LiveId" clId="{15240318-92F7-46FF-A9EF-D3E40EA92DEC}" dt="2020-01-05T21:34:11.200" v="19110" actId="1036"/>
          <ac:spMkLst>
            <pc:docMk/>
            <pc:sldMk cId="778477731" sldId="310"/>
            <ac:spMk id="30" creationId="{BE2B0E69-4706-4384-A3DD-697A04316EA8}"/>
          </ac:spMkLst>
        </pc:spChg>
        <pc:spChg chg="add mod">
          <ac:chgData name="Florin Teodorescu" userId="5a9a629557a7747a" providerId="LiveId" clId="{15240318-92F7-46FF-A9EF-D3E40EA92DEC}" dt="2020-01-05T21:34:11.200" v="19110" actId="1036"/>
          <ac:spMkLst>
            <pc:docMk/>
            <pc:sldMk cId="778477731" sldId="310"/>
            <ac:spMk id="34" creationId="{18B5D53B-8316-4199-A0C5-A2CCCC4BA9A8}"/>
          </ac:spMkLst>
        </pc:spChg>
        <pc:spChg chg="add mod">
          <ac:chgData name="Florin Teodorescu" userId="5a9a629557a7747a" providerId="LiveId" clId="{15240318-92F7-46FF-A9EF-D3E40EA92DEC}" dt="2020-01-05T21:34:11.200" v="19110" actId="1036"/>
          <ac:spMkLst>
            <pc:docMk/>
            <pc:sldMk cId="778477731" sldId="310"/>
            <ac:spMk id="35" creationId="{50BCC21E-5084-4E58-B572-7915A876260E}"/>
          </ac:spMkLst>
        </pc:spChg>
        <pc:spChg chg="add mod">
          <ac:chgData name="Florin Teodorescu" userId="5a9a629557a7747a" providerId="LiveId" clId="{15240318-92F7-46FF-A9EF-D3E40EA92DEC}" dt="2020-01-05T21:34:11.200" v="19110" actId="1036"/>
          <ac:spMkLst>
            <pc:docMk/>
            <pc:sldMk cId="778477731" sldId="310"/>
            <ac:spMk id="36" creationId="{D54CC33E-31E9-4BD5-A129-E9B27B2D726B}"/>
          </ac:spMkLst>
        </pc:spChg>
        <pc:spChg chg="add mod">
          <ac:chgData name="Florin Teodorescu" userId="5a9a629557a7747a" providerId="LiveId" clId="{15240318-92F7-46FF-A9EF-D3E40EA92DEC}" dt="2020-01-05T21:34:11.200" v="19110" actId="1036"/>
          <ac:spMkLst>
            <pc:docMk/>
            <pc:sldMk cId="778477731" sldId="310"/>
            <ac:spMk id="37" creationId="{CEE6C142-B3C4-4994-8BE6-412B9D51E745}"/>
          </ac:spMkLst>
        </pc:spChg>
        <pc:spChg chg="add del mod">
          <ac:chgData name="Florin Teodorescu" userId="5a9a629557a7747a" providerId="LiveId" clId="{15240318-92F7-46FF-A9EF-D3E40EA92DEC}" dt="2020-01-05T21:12:36.012" v="17465" actId="478"/>
          <ac:spMkLst>
            <pc:docMk/>
            <pc:sldMk cId="778477731" sldId="310"/>
            <ac:spMk id="38" creationId="{7D44012D-B50E-4C01-B126-7B87EF947E1C}"/>
          </ac:spMkLst>
        </pc:spChg>
        <pc:spChg chg="add mod">
          <ac:chgData name="Florin Teodorescu" userId="5a9a629557a7747a" providerId="LiveId" clId="{15240318-92F7-46FF-A9EF-D3E40EA92DEC}" dt="2020-01-08T00:07:10.792" v="24856" actId="20577"/>
          <ac:spMkLst>
            <pc:docMk/>
            <pc:sldMk cId="778477731" sldId="310"/>
            <ac:spMk id="43" creationId="{D44E1484-D90C-4534-8647-B6533D276D4D}"/>
          </ac:spMkLst>
        </pc:spChg>
        <pc:spChg chg="add mod">
          <ac:chgData name="Florin Teodorescu" userId="5a9a629557a7747a" providerId="LiveId" clId="{15240318-92F7-46FF-A9EF-D3E40EA92DEC}" dt="2020-01-05T23:37:06.469" v="23533" actId="20577"/>
          <ac:spMkLst>
            <pc:docMk/>
            <pc:sldMk cId="778477731" sldId="310"/>
            <ac:spMk id="44" creationId="{ACEC546F-2EF8-49F3-BAE3-F7D5E96B87CD}"/>
          </ac:spMkLst>
        </pc:spChg>
        <pc:spChg chg="add mod">
          <ac:chgData name="Florin Teodorescu" userId="5a9a629557a7747a" providerId="LiveId" clId="{15240318-92F7-46FF-A9EF-D3E40EA92DEC}" dt="2020-01-05T23:37:18.461" v="23538" actId="1035"/>
          <ac:spMkLst>
            <pc:docMk/>
            <pc:sldMk cId="778477731" sldId="310"/>
            <ac:spMk id="45" creationId="{13D56EC4-69F2-4A8F-B2F4-3FA43EC3FC4F}"/>
          </ac:spMkLst>
        </pc:spChg>
        <pc:spChg chg="add mod ord">
          <ac:chgData name="Florin Teodorescu" userId="5a9a629557a7747a" providerId="LiveId" clId="{15240318-92F7-46FF-A9EF-D3E40EA92DEC}" dt="2020-01-28T05:58:34.684" v="52045" actId="207"/>
          <ac:spMkLst>
            <pc:docMk/>
            <pc:sldMk cId="778477731" sldId="310"/>
            <ac:spMk id="46" creationId="{E1159DB9-65CF-4235-9918-71E87ECE53BB}"/>
          </ac:spMkLst>
        </pc:spChg>
        <pc:spChg chg="add mod">
          <ac:chgData name="Florin Teodorescu" userId="5a9a629557a7747a" providerId="LiveId" clId="{15240318-92F7-46FF-A9EF-D3E40EA92DEC}" dt="2020-01-05T23:34:55.866" v="23390" actId="14100"/>
          <ac:spMkLst>
            <pc:docMk/>
            <pc:sldMk cId="778477731" sldId="310"/>
            <ac:spMk id="47" creationId="{ACD2C0E2-2819-4258-AA9D-5C3CB09F7DC5}"/>
          </ac:spMkLst>
        </pc:spChg>
        <pc:spChg chg="add del mod">
          <ac:chgData name="Florin Teodorescu" userId="5a9a629557a7747a" providerId="LiveId" clId="{15240318-92F7-46FF-A9EF-D3E40EA92DEC}" dt="2020-01-05T23:39:40.701" v="23599"/>
          <ac:spMkLst>
            <pc:docMk/>
            <pc:sldMk cId="778477731" sldId="310"/>
            <ac:spMk id="49" creationId="{FAE8A52A-129F-4BE1-A723-59E85A5A07B9}"/>
          </ac:spMkLst>
        </pc:spChg>
        <pc:spChg chg="del">
          <ac:chgData name="Florin Teodorescu" userId="5a9a629557a7747a" providerId="LiveId" clId="{15240318-92F7-46FF-A9EF-D3E40EA92DEC}" dt="2019-12-20T03:43:16.211" v="6961" actId="478"/>
          <ac:spMkLst>
            <pc:docMk/>
            <pc:sldMk cId="778477731" sldId="310"/>
            <ac:spMk id="55" creationId="{00000000-0000-0000-0000-000000000000}"/>
          </ac:spMkLst>
        </pc:spChg>
        <pc:spChg chg="add mod">
          <ac:chgData name="Florin Teodorescu" userId="5a9a629557a7747a" providerId="LiveId" clId="{15240318-92F7-46FF-A9EF-D3E40EA92DEC}" dt="2020-01-05T23:58:12.461" v="24273" actId="1036"/>
          <ac:spMkLst>
            <pc:docMk/>
            <pc:sldMk cId="778477731" sldId="310"/>
            <ac:spMk id="56" creationId="{EF7F2A15-8598-4B95-A45F-626323ACBB8A}"/>
          </ac:spMkLst>
        </pc:spChg>
        <pc:spChg chg="mod">
          <ac:chgData name="Florin Teodorescu" userId="5a9a629557a7747a" providerId="LiveId" clId="{15240318-92F7-46FF-A9EF-D3E40EA92DEC}" dt="2020-01-28T05:57:27.613" v="52038" actId="13926"/>
          <ac:spMkLst>
            <pc:docMk/>
            <pc:sldMk cId="778477731" sldId="310"/>
            <ac:spMk id="57" creationId="{00000000-0000-0000-0000-000000000000}"/>
          </ac:spMkLst>
        </pc:spChg>
        <pc:spChg chg="add">
          <ac:chgData name="Florin Teodorescu" userId="5a9a629557a7747a" providerId="LiveId" clId="{15240318-92F7-46FF-A9EF-D3E40EA92DEC}" dt="2020-01-05T23:46:36.134" v="24238"/>
          <ac:spMkLst>
            <pc:docMk/>
            <pc:sldMk cId="778477731" sldId="310"/>
            <ac:spMk id="66" creationId="{AFD871F2-4454-40B3-A2C8-C2548138449B}"/>
          </ac:spMkLst>
        </pc:spChg>
        <pc:grpChg chg="mod">
          <ac:chgData name="Florin Teodorescu" userId="5a9a629557a7747a" providerId="LiveId" clId="{15240318-92F7-46FF-A9EF-D3E40EA92DEC}" dt="2020-01-05T23:58:12.461" v="24273" actId="1036"/>
          <ac:grpSpMkLst>
            <pc:docMk/>
            <pc:sldMk cId="778477731" sldId="310"/>
            <ac:grpSpMk id="12" creationId="{732B006C-9F5D-4019-937D-965641C2B8FB}"/>
          </ac:grpSpMkLst>
        </pc:grpChg>
        <pc:grpChg chg="add mod">
          <ac:chgData name="Florin Teodorescu" userId="5a9a629557a7747a" providerId="LiveId" clId="{15240318-92F7-46FF-A9EF-D3E40EA92DEC}" dt="2020-01-05T23:58:12.461" v="24273" actId="1036"/>
          <ac:grpSpMkLst>
            <pc:docMk/>
            <pc:sldMk cId="778477731" sldId="310"/>
            <ac:grpSpMk id="58" creationId="{49BC9862-2DCF-45F3-BB81-856D478EDA31}"/>
          </ac:grpSpMkLst>
        </pc:grpChg>
        <pc:graphicFrameChg chg="add mod ord modGraphic">
          <ac:chgData name="Florin Teodorescu" userId="5a9a629557a7747a" providerId="LiveId" clId="{15240318-92F7-46FF-A9EF-D3E40EA92DEC}" dt="2020-01-05T23:58:06.974" v="24258" actId="1035"/>
          <ac:graphicFrameMkLst>
            <pc:docMk/>
            <pc:sldMk cId="778477731" sldId="310"/>
            <ac:graphicFrameMk id="62" creationId="{A2EC90BF-9369-4FC5-AC77-3D356B25DF34}"/>
          </ac:graphicFrameMkLst>
        </pc:graphicFrameChg>
        <pc:graphicFrameChg chg="add">
          <ac:chgData name="Florin Teodorescu" userId="5a9a629557a7747a" providerId="LiveId" clId="{15240318-92F7-46FF-A9EF-D3E40EA92DEC}" dt="2020-01-05T23:46:36.134" v="24238"/>
          <ac:graphicFrameMkLst>
            <pc:docMk/>
            <pc:sldMk cId="778477731" sldId="310"/>
            <ac:graphicFrameMk id="65" creationId="{DDBD8BE7-53C4-486E-B16D-0676D66DCD43}"/>
          </ac:graphicFrameMkLst>
        </pc:graphicFrameChg>
        <pc:picChg chg="add mod ord">
          <ac:chgData name="Florin Teodorescu" userId="5a9a629557a7747a" providerId="LiveId" clId="{15240318-92F7-46FF-A9EF-D3E40EA92DEC}" dt="2020-01-05T21:48:47.260" v="20124" actId="1038"/>
          <ac:picMkLst>
            <pc:docMk/>
            <pc:sldMk cId="778477731" sldId="310"/>
            <ac:picMk id="4" creationId="{05F57B04-3AEE-4CEB-9B52-A81BC85A3E8C}"/>
          </ac:picMkLst>
        </pc:picChg>
        <pc:picChg chg="add del mod">
          <ac:chgData name="Florin Teodorescu" userId="5a9a629557a7747a" providerId="LiveId" clId="{15240318-92F7-46FF-A9EF-D3E40EA92DEC}" dt="2020-01-05T22:05:11.651" v="20647" actId="478"/>
          <ac:picMkLst>
            <pc:docMk/>
            <pc:sldMk cId="778477731" sldId="310"/>
            <ac:picMk id="6" creationId="{28801759-1574-4E3D-AA6E-C8E84724392C}"/>
          </ac:picMkLst>
        </pc:picChg>
        <pc:picChg chg="add del mod">
          <ac:chgData name="Florin Teodorescu" userId="5a9a629557a7747a" providerId="LiveId" clId="{15240318-92F7-46FF-A9EF-D3E40EA92DEC}" dt="2020-01-05T22:07:51.820" v="20721" actId="478"/>
          <ac:picMkLst>
            <pc:docMk/>
            <pc:sldMk cId="778477731" sldId="310"/>
            <ac:picMk id="8" creationId="{99CCE957-52A9-4303-AD32-C3789CB8C35F}"/>
          </ac:picMkLst>
        </pc:picChg>
        <pc:picChg chg="add mod">
          <ac:chgData name="Florin Teodorescu" userId="5a9a629557a7747a" providerId="LiveId" clId="{15240318-92F7-46FF-A9EF-D3E40EA92DEC}" dt="2020-01-05T23:58:20.885" v="24287" actId="1036"/>
          <ac:picMkLst>
            <pc:docMk/>
            <pc:sldMk cId="778477731" sldId="310"/>
            <ac:picMk id="10" creationId="{252B6054-3FF2-4D13-B2ED-6FFCB9DE816D}"/>
          </ac:picMkLst>
        </pc:picChg>
        <pc:picChg chg="add del mod">
          <ac:chgData name="Florin Teodorescu" userId="5a9a629557a7747a" providerId="LiveId" clId="{15240318-92F7-46FF-A9EF-D3E40EA92DEC}" dt="2020-01-05T21:47:38.151" v="20003" actId="478"/>
          <ac:picMkLst>
            <pc:docMk/>
            <pc:sldMk cId="778477731" sldId="310"/>
            <ac:picMk id="46" creationId="{67262E00-589A-4853-BE0A-BE344BFE9DC0}"/>
          </ac:picMkLst>
        </pc:picChg>
        <pc:picChg chg="add del">
          <ac:chgData name="Florin Teodorescu" userId="5a9a629557a7747a" providerId="LiveId" clId="{15240318-92F7-46FF-A9EF-D3E40EA92DEC}" dt="2020-01-05T21:48:50.738" v="20125" actId="478"/>
          <ac:picMkLst>
            <pc:docMk/>
            <pc:sldMk cId="778477731" sldId="310"/>
            <ac:picMk id="48" creationId="{E5F9BC83-56BD-4073-88D6-8998E9D5BF4A}"/>
          </ac:picMkLst>
        </pc:picChg>
        <pc:picChg chg="add del mod">
          <ac:chgData name="Florin Teodorescu" userId="5a9a629557a7747a" providerId="LiveId" clId="{15240318-92F7-46FF-A9EF-D3E40EA92DEC}" dt="2020-01-05T22:07:53.946" v="20722" actId="478"/>
          <ac:picMkLst>
            <pc:docMk/>
            <pc:sldMk cId="778477731" sldId="310"/>
            <ac:picMk id="52" creationId="{A83A8B14-4F83-487E-9FC4-EEE3FE45DDB8}"/>
          </ac:picMkLst>
        </pc:picChg>
        <pc:picChg chg="add del mod">
          <ac:chgData name="Florin Teodorescu" userId="5a9a629557a7747a" providerId="LiveId" clId="{15240318-92F7-46FF-A9EF-D3E40EA92DEC}" dt="2020-01-05T23:40:30.191" v="23645" actId="478"/>
          <ac:picMkLst>
            <pc:docMk/>
            <pc:sldMk cId="778477731" sldId="310"/>
            <ac:picMk id="55" creationId="{DEAD8667-06E7-41EA-8AAC-AA69E22CBF32}"/>
          </ac:picMkLst>
        </pc:picChg>
        <pc:picChg chg="add mod">
          <ac:chgData name="Florin Teodorescu" userId="5a9a629557a7747a" providerId="LiveId" clId="{15240318-92F7-46FF-A9EF-D3E40EA92DEC}" dt="2020-01-05T23:58:20.885" v="24287" actId="1036"/>
          <ac:picMkLst>
            <pc:docMk/>
            <pc:sldMk cId="778477731" sldId="310"/>
            <ac:picMk id="64" creationId="{1FB909FC-B8A5-424A-AE41-A687A4CBF9EE}"/>
          </ac:picMkLst>
        </pc:picChg>
        <pc:cxnChg chg="add del mod">
          <ac:chgData name="Florin Teodorescu" userId="5a9a629557a7747a" providerId="LiveId" clId="{15240318-92F7-46FF-A9EF-D3E40EA92DEC}" dt="2020-01-05T21:03:50.441" v="17167" actId="478"/>
          <ac:cxnSpMkLst>
            <pc:docMk/>
            <pc:sldMk cId="778477731" sldId="310"/>
            <ac:cxnSpMk id="22" creationId="{50CA40A5-7D05-4F39-9DEC-E140D9282C60}"/>
          </ac:cxnSpMkLst>
        </pc:cxnChg>
        <pc:cxnChg chg="add mod">
          <ac:chgData name="Florin Teodorescu" userId="5a9a629557a7747a" providerId="LiveId" clId="{15240318-92F7-46FF-A9EF-D3E40EA92DEC}" dt="2020-01-05T21:34:11.200" v="19110" actId="1036"/>
          <ac:cxnSpMkLst>
            <pc:docMk/>
            <pc:sldMk cId="778477731" sldId="310"/>
            <ac:cxnSpMk id="29" creationId="{A6A82387-6EB9-4274-9FC2-746ED33AECFF}"/>
          </ac:cxnSpMkLst>
        </pc:cxnChg>
        <pc:cxnChg chg="add mod">
          <ac:chgData name="Florin Teodorescu" userId="5a9a629557a7747a" providerId="LiveId" clId="{15240318-92F7-46FF-A9EF-D3E40EA92DEC}" dt="2020-01-05T21:34:11.200" v="19110" actId="1036"/>
          <ac:cxnSpMkLst>
            <pc:docMk/>
            <pc:sldMk cId="778477731" sldId="310"/>
            <ac:cxnSpMk id="31" creationId="{FFD41639-2B07-4365-94B1-94A931DFD92B}"/>
          </ac:cxnSpMkLst>
        </pc:cxnChg>
        <pc:cxnChg chg="add del mod">
          <ac:chgData name="Florin Teodorescu" userId="5a9a629557a7747a" providerId="LiveId" clId="{15240318-92F7-46FF-A9EF-D3E40EA92DEC}" dt="2020-01-05T21:03:48.439" v="17166" actId="478"/>
          <ac:cxnSpMkLst>
            <pc:docMk/>
            <pc:sldMk cId="778477731" sldId="310"/>
            <ac:cxnSpMk id="32" creationId="{CC9DF633-5FBE-476E-A2D8-9ED236653EAD}"/>
          </ac:cxnSpMkLst>
        </pc:cxnChg>
        <pc:cxnChg chg="add del mod">
          <ac:chgData name="Florin Teodorescu" userId="5a9a629557a7747a" providerId="LiveId" clId="{15240318-92F7-46FF-A9EF-D3E40EA92DEC}" dt="2020-01-05T21:03:48.439" v="17166" actId="478"/>
          <ac:cxnSpMkLst>
            <pc:docMk/>
            <pc:sldMk cId="778477731" sldId="310"/>
            <ac:cxnSpMk id="33" creationId="{70A89A6F-4B61-47E7-8BC4-AA5EC5E34C30}"/>
          </ac:cxnSpMkLst>
        </pc:cxnChg>
        <pc:cxnChg chg="add del mod">
          <ac:chgData name="Florin Teodorescu" userId="5a9a629557a7747a" providerId="LiveId" clId="{15240318-92F7-46FF-A9EF-D3E40EA92DEC}" dt="2020-01-05T21:12:36.012" v="17465" actId="478"/>
          <ac:cxnSpMkLst>
            <pc:docMk/>
            <pc:sldMk cId="778477731" sldId="310"/>
            <ac:cxnSpMk id="39" creationId="{6F84E60F-572E-402C-9398-19EF25FBA867}"/>
          </ac:cxnSpMkLst>
        </pc:cxnChg>
        <pc:cxnChg chg="add mod">
          <ac:chgData name="Florin Teodorescu" userId="5a9a629557a7747a" providerId="LiveId" clId="{15240318-92F7-46FF-A9EF-D3E40EA92DEC}" dt="2020-01-05T21:34:11.200" v="19110" actId="1036"/>
          <ac:cxnSpMkLst>
            <pc:docMk/>
            <pc:sldMk cId="778477731" sldId="310"/>
            <ac:cxnSpMk id="40" creationId="{FFDAF85D-BCA1-44EF-AB4C-49CB85C4E331}"/>
          </ac:cxnSpMkLst>
        </pc:cxnChg>
        <pc:cxnChg chg="add mod">
          <ac:chgData name="Florin Teodorescu" userId="5a9a629557a7747a" providerId="LiveId" clId="{15240318-92F7-46FF-A9EF-D3E40EA92DEC}" dt="2020-01-05T21:34:11.200" v="19110" actId="1036"/>
          <ac:cxnSpMkLst>
            <pc:docMk/>
            <pc:sldMk cId="778477731" sldId="310"/>
            <ac:cxnSpMk id="41" creationId="{11AD5638-4468-47F0-9119-A653A8BE3D73}"/>
          </ac:cxnSpMkLst>
        </pc:cxnChg>
        <pc:cxnChg chg="add mod">
          <ac:chgData name="Florin Teodorescu" userId="5a9a629557a7747a" providerId="LiveId" clId="{15240318-92F7-46FF-A9EF-D3E40EA92DEC}" dt="2020-01-05T21:34:11.200" v="19110" actId="1036"/>
          <ac:cxnSpMkLst>
            <pc:docMk/>
            <pc:sldMk cId="778477731" sldId="310"/>
            <ac:cxnSpMk id="42" creationId="{84DEF1A9-86DA-4158-8F79-9EAE76BD55BD}"/>
          </ac:cxnSpMkLst>
        </pc:cxnChg>
      </pc:sldChg>
      <pc:sldChg chg="addSp delSp modSp">
        <pc:chgData name="Florin Teodorescu" userId="5a9a629557a7747a" providerId="LiveId" clId="{15240318-92F7-46FF-A9EF-D3E40EA92DEC}" dt="2020-01-28T05:59:36.861" v="52050" actId="167"/>
        <pc:sldMkLst>
          <pc:docMk/>
          <pc:sldMk cId="407102847" sldId="311"/>
        </pc:sldMkLst>
        <pc:spChg chg="add del">
          <ac:chgData name="Florin Teodorescu" userId="5a9a629557a7747a" providerId="LiveId" clId="{15240318-92F7-46FF-A9EF-D3E40EA92DEC}" dt="2020-01-08T00:44:23.516" v="26706"/>
          <ac:spMkLst>
            <pc:docMk/>
            <pc:sldMk cId="407102847" sldId="311"/>
            <ac:spMk id="2" creationId="{E73B6FAA-37B2-4FA7-94C4-B5FC1EAF9B1C}"/>
          </ac:spMkLst>
        </pc:spChg>
        <pc:spChg chg="add ord">
          <ac:chgData name="Florin Teodorescu" userId="5a9a629557a7747a" providerId="LiveId" clId="{15240318-92F7-46FF-A9EF-D3E40EA92DEC}" dt="2019-12-20T03:43:36.500" v="6966" actId="167"/>
          <ac:spMkLst>
            <pc:docMk/>
            <pc:sldMk cId="407102847" sldId="311"/>
            <ac:spMk id="11" creationId="{76A61636-594A-4888-B667-D7C3720D3544}"/>
          </ac:spMkLst>
        </pc:spChg>
        <pc:spChg chg="mod">
          <ac:chgData name="Florin Teodorescu" userId="5a9a629557a7747a" providerId="LiveId" clId="{15240318-92F7-46FF-A9EF-D3E40EA92DEC}" dt="2020-01-07T23:15:56.168" v="24304" actId="1076"/>
          <ac:spMkLst>
            <pc:docMk/>
            <pc:sldMk cId="407102847" sldId="311"/>
            <ac:spMk id="16" creationId="{891F79D7-5E5A-422F-8E28-4062A6585EF5}"/>
          </ac:spMkLst>
        </pc:spChg>
        <pc:spChg chg="add mod ord">
          <ac:chgData name="Florin Teodorescu" userId="5a9a629557a7747a" providerId="LiveId" clId="{15240318-92F7-46FF-A9EF-D3E40EA92DEC}" dt="2020-01-20T18:19:35.731" v="42718" actId="1036"/>
          <ac:spMkLst>
            <pc:docMk/>
            <pc:sldMk cId="407102847" sldId="311"/>
            <ac:spMk id="18" creationId="{D5778A7C-C73A-4E57-8918-495E0B72C741}"/>
          </ac:spMkLst>
        </pc:spChg>
        <pc:spChg chg="add mod ord">
          <ac:chgData name="Florin Teodorescu" userId="5a9a629557a7747a" providerId="LiveId" clId="{15240318-92F7-46FF-A9EF-D3E40EA92DEC}" dt="2020-01-28T05:59:36.861" v="52050" actId="167"/>
          <ac:spMkLst>
            <pc:docMk/>
            <pc:sldMk cId="407102847" sldId="311"/>
            <ac:spMk id="19" creationId="{216EFE8D-906E-4DA6-A430-A5FC8F146BED}"/>
          </ac:spMkLst>
        </pc:spChg>
        <pc:spChg chg="add mod">
          <ac:chgData name="Florin Teodorescu" userId="5a9a629557a7747a" providerId="LiveId" clId="{15240318-92F7-46FF-A9EF-D3E40EA92DEC}" dt="2020-01-20T18:45:18.014" v="43456" actId="114"/>
          <ac:spMkLst>
            <pc:docMk/>
            <pc:sldMk cId="407102847" sldId="311"/>
            <ac:spMk id="20" creationId="{06710885-6726-4B6D-B889-8701D03D48AA}"/>
          </ac:spMkLst>
        </pc:spChg>
        <pc:spChg chg="add mod">
          <ac:chgData name="Florin Teodorescu" userId="5a9a629557a7747a" providerId="LiveId" clId="{15240318-92F7-46FF-A9EF-D3E40EA92DEC}" dt="2020-01-08T17:59:53.700" v="33167" actId="20577"/>
          <ac:spMkLst>
            <pc:docMk/>
            <pc:sldMk cId="407102847" sldId="311"/>
            <ac:spMk id="21" creationId="{056C7582-F7B9-4D54-89DF-0055FF1BD08C}"/>
          </ac:spMkLst>
        </pc:spChg>
        <pc:spChg chg="add del mod">
          <ac:chgData name="Florin Teodorescu" userId="5a9a629557a7747a" providerId="LiveId" clId="{15240318-92F7-46FF-A9EF-D3E40EA92DEC}" dt="2020-01-08T00:44:39.521" v="26712" actId="478"/>
          <ac:spMkLst>
            <pc:docMk/>
            <pc:sldMk cId="407102847" sldId="311"/>
            <ac:spMk id="22" creationId="{EE74DEDB-33E2-4497-A39D-FB8AA51B7D5A}"/>
          </ac:spMkLst>
        </pc:spChg>
        <pc:spChg chg="add mod">
          <ac:chgData name="Florin Teodorescu" userId="5a9a629557a7747a" providerId="LiveId" clId="{15240318-92F7-46FF-A9EF-D3E40EA92DEC}" dt="2020-01-09T16:45:27.804" v="34089" actId="20577"/>
          <ac:spMkLst>
            <pc:docMk/>
            <pc:sldMk cId="407102847" sldId="311"/>
            <ac:spMk id="23" creationId="{46AA5714-AE97-41BE-A8C1-640F91DAE13E}"/>
          </ac:spMkLst>
        </pc:spChg>
        <pc:spChg chg="add mod">
          <ac:chgData name="Florin Teodorescu" userId="5a9a629557a7747a" providerId="LiveId" clId="{15240318-92F7-46FF-A9EF-D3E40EA92DEC}" dt="2020-01-08T02:26:22.917" v="33064" actId="1036"/>
          <ac:spMkLst>
            <pc:docMk/>
            <pc:sldMk cId="407102847" sldId="311"/>
            <ac:spMk id="24" creationId="{A2764B4C-407B-4F30-A859-8533AEFA6B99}"/>
          </ac:spMkLst>
        </pc:spChg>
        <pc:spChg chg="add mod">
          <ac:chgData name="Florin Teodorescu" userId="5a9a629557a7747a" providerId="LiveId" clId="{15240318-92F7-46FF-A9EF-D3E40EA92DEC}" dt="2020-01-09T16:44:21.939" v="34074" actId="1036"/>
          <ac:spMkLst>
            <pc:docMk/>
            <pc:sldMk cId="407102847" sldId="311"/>
            <ac:spMk id="25" creationId="{D657E311-5C17-48C8-B8CF-49425174B3D4}"/>
          </ac:spMkLst>
        </pc:spChg>
        <pc:spChg chg="del mod">
          <ac:chgData name="Florin Teodorescu" userId="5a9a629557a7747a" providerId="LiveId" clId="{15240318-92F7-46FF-A9EF-D3E40EA92DEC}" dt="2020-01-08T02:14:23.519" v="32526" actId="478"/>
          <ac:spMkLst>
            <pc:docMk/>
            <pc:sldMk cId="407102847" sldId="311"/>
            <ac:spMk id="26" creationId="{B4A40C96-93F0-4BE7-A06F-AB091721CDCE}"/>
          </ac:spMkLst>
        </pc:spChg>
        <pc:spChg chg="add mod">
          <ac:chgData name="Florin Teodorescu" userId="5a9a629557a7747a" providerId="LiveId" clId="{15240318-92F7-46FF-A9EF-D3E40EA92DEC}" dt="2020-01-08T01:37:11.808" v="30356" actId="20577"/>
          <ac:spMkLst>
            <pc:docMk/>
            <pc:sldMk cId="407102847" sldId="311"/>
            <ac:spMk id="27" creationId="{BEB992FF-49C1-40D6-97DC-5F6831C9BA8B}"/>
          </ac:spMkLst>
        </pc:spChg>
        <pc:spChg chg="add mod">
          <ac:chgData name="Florin Teodorescu" userId="5a9a629557a7747a" providerId="LiveId" clId="{15240318-92F7-46FF-A9EF-D3E40EA92DEC}" dt="2020-01-08T18:16:31.466" v="33279" actId="1036"/>
          <ac:spMkLst>
            <pc:docMk/>
            <pc:sldMk cId="407102847" sldId="311"/>
            <ac:spMk id="32" creationId="{550218BC-15A3-43E8-A4B5-7AF3E55C3F5F}"/>
          </ac:spMkLst>
        </pc:spChg>
        <pc:spChg chg="del">
          <ac:chgData name="Florin Teodorescu" userId="5a9a629557a7747a" providerId="LiveId" clId="{15240318-92F7-46FF-A9EF-D3E40EA92DEC}" dt="2019-12-20T03:43:33.534" v="6964" actId="478"/>
          <ac:spMkLst>
            <pc:docMk/>
            <pc:sldMk cId="407102847" sldId="311"/>
            <ac:spMk id="55" creationId="{00000000-0000-0000-0000-000000000000}"/>
          </ac:spMkLst>
        </pc:spChg>
        <pc:spChg chg="mod">
          <ac:chgData name="Florin Teodorescu" userId="5a9a629557a7747a" providerId="LiveId" clId="{15240318-92F7-46FF-A9EF-D3E40EA92DEC}" dt="2020-01-28T05:59:21.981" v="52047" actId="13926"/>
          <ac:spMkLst>
            <pc:docMk/>
            <pc:sldMk cId="407102847" sldId="311"/>
            <ac:spMk id="57" creationId="{00000000-0000-0000-0000-000000000000}"/>
          </ac:spMkLst>
        </pc:spChg>
        <pc:grpChg chg="del mod">
          <ac:chgData name="Florin Teodorescu" userId="5a9a629557a7747a" providerId="LiveId" clId="{15240318-92F7-46FF-A9EF-D3E40EA92DEC}" dt="2020-01-08T02:14:23.519" v="32526" actId="478"/>
          <ac:grpSpMkLst>
            <pc:docMk/>
            <pc:sldMk cId="407102847" sldId="311"/>
            <ac:grpSpMk id="12" creationId="{732B006C-9F5D-4019-937D-965641C2B8FB}"/>
          </ac:grpSpMkLst>
        </pc:grpChg>
        <pc:grpChg chg="add del mod">
          <ac:chgData name="Florin Teodorescu" userId="5a9a629557a7747a" providerId="LiveId" clId="{15240318-92F7-46FF-A9EF-D3E40EA92DEC}" dt="2020-01-07T23:26:23.497" v="24732" actId="478"/>
          <ac:grpSpMkLst>
            <pc:docMk/>
            <pc:sldMk cId="407102847" sldId="311"/>
            <ac:grpSpMk id="15" creationId="{EF5AD0DE-6BB9-438D-9DFB-DD8E75F4958A}"/>
          </ac:grpSpMkLst>
        </pc:grpChg>
        <pc:grpChg chg="add mod">
          <ac:chgData name="Florin Teodorescu" userId="5a9a629557a7747a" providerId="LiveId" clId="{15240318-92F7-46FF-A9EF-D3E40EA92DEC}" dt="2020-01-08T18:16:31.466" v="33279" actId="1036"/>
          <ac:grpSpMkLst>
            <pc:docMk/>
            <pc:sldMk cId="407102847" sldId="311"/>
            <ac:grpSpMk id="29" creationId="{3FD9F06E-F986-4491-89B0-739C55219B4B}"/>
          </ac:grpSpMkLst>
        </pc:grpChg>
        <pc:graphicFrameChg chg="add mod modGraphic">
          <ac:chgData name="Florin Teodorescu" userId="5a9a629557a7747a" providerId="LiveId" clId="{15240318-92F7-46FF-A9EF-D3E40EA92DEC}" dt="2020-01-27T16:31:01.199" v="49206" actId="6549"/>
          <ac:graphicFrameMkLst>
            <pc:docMk/>
            <pc:sldMk cId="407102847" sldId="311"/>
            <ac:graphicFrameMk id="28" creationId="{90AE232A-C778-4871-B7A9-ACFFA13CE838}"/>
          </ac:graphicFrameMkLst>
        </pc:graphicFrameChg>
      </pc:sldChg>
      <pc:sldChg chg="addSp delSp modSp">
        <pc:chgData name="Florin Teodorescu" userId="5a9a629557a7747a" providerId="LiveId" clId="{15240318-92F7-46FF-A9EF-D3E40EA92DEC}" dt="2020-01-28T06:00:21.454" v="52057" actId="167"/>
        <pc:sldMkLst>
          <pc:docMk/>
          <pc:sldMk cId="3736480285" sldId="312"/>
        </pc:sldMkLst>
        <pc:spChg chg="add mod ord">
          <ac:chgData name="Florin Teodorescu" userId="5a9a629557a7747a" providerId="LiveId" clId="{15240318-92F7-46FF-A9EF-D3E40EA92DEC}" dt="2020-01-27T16:47:37.276" v="50582" actId="167"/>
          <ac:spMkLst>
            <pc:docMk/>
            <pc:sldMk cId="3736480285" sldId="312"/>
            <ac:spMk id="11" creationId="{D8729215-9F8A-426F-86BC-9E7C8FDDFDBC}"/>
          </ac:spMkLst>
        </pc:spChg>
        <pc:spChg chg="add del mod ord topLvl">
          <ac:chgData name="Florin Teodorescu" userId="5a9a629557a7747a" providerId="LiveId" clId="{15240318-92F7-46FF-A9EF-D3E40EA92DEC}" dt="2020-01-20T18:27:57.277" v="43139" actId="21"/>
          <ac:spMkLst>
            <pc:docMk/>
            <pc:sldMk cId="3736480285" sldId="312"/>
            <ac:spMk id="15" creationId="{FB3EA617-C7AE-49E3-AD5C-958DDA7F1A92}"/>
          </ac:spMkLst>
        </pc:spChg>
        <pc:spChg chg="add mod ord topLvl">
          <ac:chgData name="Florin Teodorescu" userId="5a9a629557a7747a" providerId="LiveId" clId="{15240318-92F7-46FF-A9EF-D3E40EA92DEC}" dt="2020-01-20T18:27:36.948" v="43134" actId="164"/>
          <ac:spMkLst>
            <pc:docMk/>
            <pc:sldMk cId="3736480285" sldId="312"/>
            <ac:spMk id="16" creationId="{8E82173B-1F4C-48A9-8A44-F3C47018C91F}"/>
          </ac:spMkLst>
        </pc:spChg>
        <pc:spChg chg="add mod ord">
          <ac:chgData name="Florin Teodorescu" userId="5a9a629557a7747a" providerId="LiveId" clId="{15240318-92F7-46FF-A9EF-D3E40EA92DEC}" dt="2020-01-20T18:27:36.948" v="43134" actId="164"/>
          <ac:spMkLst>
            <pc:docMk/>
            <pc:sldMk cId="3736480285" sldId="312"/>
            <ac:spMk id="17" creationId="{F2293D49-C7AD-4378-BAD6-1A0C471EA7DB}"/>
          </ac:spMkLst>
        </pc:spChg>
        <pc:spChg chg="add mod ord">
          <ac:chgData name="Florin Teodorescu" userId="5a9a629557a7747a" providerId="LiveId" clId="{15240318-92F7-46FF-A9EF-D3E40EA92DEC}" dt="2020-01-20T18:27:36.948" v="43134" actId="164"/>
          <ac:spMkLst>
            <pc:docMk/>
            <pc:sldMk cId="3736480285" sldId="312"/>
            <ac:spMk id="18" creationId="{09F61897-8054-4B34-9F41-248E05B56F08}"/>
          </ac:spMkLst>
        </pc:spChg>
        <pc:spChg chg="add mod ord">
          <ac:chgData name="Florin Teodorescu" userId="5a9a629557a7747a" providerId="LiveId" clId="{15240318-92F7-46FF-A9EF-D3E40EA92DEC}" dt="2020-01-20T18:27:36.948" v="43134" actId="164"/>
          <ac:spMkLst>
            <pc:docMk/>
            <pc:sldMk cId="3736480285" sldId="312"/>
            <ac:spMk id="19" creationId="{AD89E5F6-5CEF-4FDB-B75F-1252E6CD727A}"/>
          </ac:spMkLst>
        </pc:spChg>
        <pc:spChg chg="add mod ord">
          <ac:chgData name="Florin Teodorescu" userId="5a9a629557a7747a" providerId="LiveId" clId="{15240318-92F7-46FF-A9EF-D3E40EA92DEC}" dt="2020-01-28T06:00:21.454" v="52057" actId="167"/>
          <ac:spMkLst>
            <pc:docMk/>
            <pc:sldMk cId="3736480285" sldId="312"/>
            <ac:spMk id="19" creationId="{E0771139-483E-4AAD-A5AF-97F3E645BA16}"/>
          </ac:spMkLst>
        </pc:spChg>
        <pc:spChg chg="add mod ord">
          <ac:chgData name="Florin Teodorescu" userId="5a9a629557a7747a" providerId="LiveId" clId="{15240318-92F7-46FF-A9EF-D3E40EA92DEC}" dt="2020-01-20T18:27:36.948" v="43134" actId="164"/>
          <ac:spMkLst>
            <pc:docMk/>
            <pc:sldMk cId="3736480285" sldId="312"/>
            <ac:spMk id="20" creationId="{B6F353FE-CF2D-4A20-904B-4C152225F616}"/>
          </ac:spMkLst>
        </pc:spChg>
        <pc:spChg chg="add del">
          <ac:chgData name="Florin Teodorescu" userId="5a9a629557a7747a" providerId="LiveId" clId="{15240318-92F7-46FF-A9EF-D3E40EA92DEC}" dt="2020-01-20T18:28:01.533" v="43142"/>
          <ac:spMkLst>
            <pc:docMk/>
            <pc:sldMk cId="3736480285" sldId="312"/>
            <ac:spMk id="24" creationId="{48C73333-A76F-4E94-8FFD-436D8BCB7242}"/>
          </ac:spMkLst>
        </pc:spChg>
        <pc:spChg chg="del mod">
          <ac:chgData name="Florin Teodorescu" userId="5a9a629557a7747a" providerId="LiveId" clId="{15240318-92F7-46FF-A9EF-D3E40EA92DEC}" dt="2020-01-27T16:47:43.934" v="50584" actId="478"/>
          <ac:spMkLst>
            <pc:docMk/>
            <pc:sldMk cId="3736480285" sldId="312"/>
            <ac:spMk id="26" creationId="{B4A40C96-93F0-4BE7-A06F-AB091721CDCE}"/>
          </ac:spMkLst>
        </pc:spChg>
        <pc:spChg chg="mod topLvl">
          <ac:chgData name="Florin Teodorescu" userId="5a9a629557a7747a" providerId="LiveId" clId="{15240318-92F7-46FF-A9EF-D3E40EA92DEC}" dt="2020-01-20T19:54:30.995" v="47293" actId="3064"/>
          <ac:spMkLst>
            <pc:docMk/>
            <pc:sldMk cId="3736480285" sldId="312"/>
            <ac:spMk id="27" creationId="{A55F8D75-5786-4470-9CB8-469B1745DEE3}"/>
          </ac:spMkLst>
        </pc:spChg>
        <pc:spChg chg="mod topLvl">
          <ac:chgData name="Florin Teodorescu" userId="5a9a629557a7747a" providerId="LiveId" clId="{15240318-92F7-46FF-A9EF-D3E40EA92DEC}" dt="2020-01-20T19:54:30.995" v="47293" actId="3064"/>
          <ac:spMkLst>
            <pc:docMk/>
            <pc:sldMk cId="3736480285" sldId="312"/>
            <ac:spMk id="28" creationId="{1E31E265-B2CF-4C61-909E-5BCBA2E43C60}"/>
          </ac:spMkLst>
        </pc:spChg>
        <pc:spChg chg="add mod">
          <ac:chgData name="Florin Teodorescu" userId="5a9a629557a7747a" providerId="LiveId" clId="{15240318-92F7-46FF-A9EF-D3E40EA92DEC}" dt="2020-01-20T19:54:52.152" v="47312" actId="1037"/>
          <ac:spMkLst>
            <pc:docMk/>
            <pc:sldMk cId="3736480285" sldId="312"/>
            <ac:spMk id="29" creationId="{3590E85A-2B77-4827-9374-B0BBA3CFCB78}"/>
          </ac:spMkLst>
        </pc:spChg>
        <pc:spChg chg="add mod">
          <ac:chgData name="Florin Teodorescu" userId="5a9a629557a7747a" providerId="LiveId" clId="{15240318-92F7-46FF-A9EF-D3E40EA92DEC}" dt="2020-01-27T20:40:03.009" v="51171" actId="1035"/>
          <ac:spMkLst>
            <pc:docMk/>
            <pc:sldMk cId="3736480285" sldId="312"/>
            <ac:spMk id="33" creationId="{F2F5F176-7679-4BE3-AC6C-36AE2B356655}"/>
          </ac:spMkLst>
        </pc:spChg>
        <pc:spChg chg="add mod">
          <ac:chgData name="Florin Teodorescu" userId="5a9a629557a7747a" providerId="LiveId" clId="{15240318-92F7-46FF-A9EF-D3E40EA92DEC}" dt="2020-01-21T21:05:16.910" v="47960" actId="20577"/>
          <ac:spMkLst>
            <pc:docMk/>
            <pc:sldMk cId="3736480285" sldId="312"/>
            <ac:spMk id="34" creationId="{7608D16C-DA44-4A22-A2D9-4B5B642C6A38}"/>
          </ac:spMkLst>
        </pc:spChg>
        <pc:spChg chg="add mod">
          <ac:chgData name="Florin Teodorescu" userId="5a9a629557a7747a" providerId="LiveId" clId="{15240318-92F7-46FF-A9EF-D3E40EA92DEC}" dt="2020-01-21T21:05:49.444" v="47975" actId="20577"/>
          <ac:spMkLst>
            <pc:docMk/>
            <pc:sldMk cId="3736480285" sldId="312"/>
            <ac:spMk id="35" creationId="{752FF90B-E8F5-4B4A-88BD-AC60BFC54A03}"/>
          </ac:spMkLst>
        </pc:spChg>
        <pc:spChg chg="add mod">
          <ac:chgData name="Florin Teodorescu" userId="5a9a629557a7747a" providerId="LiveId" clId="{15240318-92F7-46FF-A9EF-D3E40EA92DEC}" dt="2020-01-27T20:19:50.511" v="50662" actId="6549"/>
          <ac:spMkLst>
            <pc:docMk/>
            <pc:sldMk cId="3736480285" sldId="312"/>
            <ac:spMk id="36" creationId="{D11D6F26-2CE9-4BDB-B75F-4176EC5AB4E1}"/>
          </ac:spMkLst>
        </pc:spChg>
        <pc:spChg chg="del">
          <ac:chgData name="Florin Teodorescu" userId="5a9a629557a7747a" providerId="LiveId" clId="{15240318-92F7-46FF-A9EF-D3E40EA92DEC}" dt="2019-12-20T03:43:39.979" v="6967" actId="478"/>
          <ac:spMkLst>
            <pc:docMk/>
            <pc:sldMk cId="3736480285" sldId="312"/>
            <ac:spMk id="55" creationId="{00000000-0000-0000-0000-000000000000}"/>
          </ac:spMkLst>
        </pc:spChg>
        <pc:spChg chg="mod">
          <ac:chgData name="Florin Teodorescu" userId="5a9a629557a7747a" providerId="LiveId" clId="{15240318-92F7-46FF-A9EF-D3E40EA92DEC}" dt="2020-01-28T06:00:09.214" v="52054" actId="13926"/>
          <ac:spMkLst>
            <pc:docMk/>
            <pc:sldMk cId="3736480285" sldId="312"/>
            <ac:spMk id="57" creationId="{00000000-0000-0000-0000-000000000000}"/>
          </ac:spMkLst>
        </pc:spChg>
        <pc:grpChg chg="add del mod">
          <ac:chgData name="Florin Teodorescu" userId="5a9a629557a7747a" providerId="LiveId" clId="{15240318-92F7-46FF-A9EF-D3E40EA92DEC}" dt="2020-01-20T18:27:23.204" v="43132" actId="165"/>
          <ac:grpSpMkLst>
            <pc:docMk/>
            <pc:sldMk cId="3736480285" sldId="312"/>
            <ac:grpSpMk id="2" creationId="{6F74164B-084C-4EA7-8641-A56A927C56AE}"/>
          </ac:grpSpMkLst>
        </pc:grpChg>
        <pc:grpChg chg="add del mod">
          <ac:chgData name="Florin Teodorescu" userId="5a9a629557a7747a" providerId="LiveId" clId="{15240318-92F7-46FF-A9EF-D3E40EA92DEC}" dt="2020-01-20T18:28:12.746" v="43146" actId="21"/>
          <ac:grpSpMkLst>
            <pc:docMk/>
            <pc:sldMk cId="3736480285" sldId="312"/>
            <ac:grpSpMk id="3" creationId="{21A49DCE-09B9-49C2-A11D-B90333A3D4A7}"/>
          </ac:grpSpMkLst>
        </pc:grpChg>
        <pc:grpChg chg="add mod">
          <ac:chgData name="Florin Teodorescu" userId="5a9a629557a7747a" providerId="LiveId" clId="{15240318-92F7-46FF-A9EF-D3E40EA92DEC}" dt="2020-01-20T19:54:42.261" v="47302" actId="1038"/>
          <ac:grpSpMkLst>
            <pc:docMk/>
            <pc:sldMk cId="3736480285" sldId="312"/>
            <ac:grpSpMk id="4" creationId="{C63BF333-2F75-482E-B601-A11CE4A0AAF1}"/>
          </ac:grpSpMkLst>
        </pc:grpChg>
        <pc:grpChg chg="del mod">
          <ac:chgData name="Florin Teodorescu" userId="5a9a629557a7747a" providerId="LiveId" clId="{15240318-92F7-46FF-A9EF-D3E40EA92DEC}" dt="2020-01-27T16:47:40.414" v="50583" actId="478"/>
          <ac:grpSpMkLst>
            <pc:docMk/>
            <pc:sldMk cId="3736480285" sldId="312"/>
            <ac:grpSpMk id="12" creationId="{732B006C-9F5D-4019-937D-965641C2B8FB}"/>
          </ac:grpSpMkLst>
        </pc:grpChg>
        <pc:grpChg chg="add del">
          <ac:chgData name="Florin Teodorescu" userId="5a9a629557a7747a" providerId="LiveId" clId="{15240318-92F7-46FF-A9EF-D3E40EA92DEC}" dt="2020-01-20T18:27:57.877" v="43140"/>
          <ac:grpSpMkLst>
            <pc:docMk/>
            <pc:sldMk cId="3736480285" sldId="312"/>
            <ac:grpSpMk id="21" creationId="{53E86862-1177-49DF-A75C-D89D7E404FED}"/>
          </ac:grpSpMkLst>
        </pc:grpChg>
        <pc:grpChg chg="add del mod">
          <ac:chgData name="Florin Teodorescu" userId="5a9a629557a7747a" providerId="LiveId" clId="{15240318-92F7-46FF-A9EF-D3E40EA92DEC}" dt="2020-01-20T18:40:31.560" v="43271" actId="165"/>
          <ac:grpSpMkLst>
            <pc:docMk/>
            <pc:sldMk cId="3736480285" sldId="312"/>
            <ac:grpSpMk id="25" creationId="{4551E3C9-D82C-4006-8F7C-65F06D129A81}"/>
          </ac:grpSpMkLst>
        </pc:grpChg>
        <pc:grpChg chg="add mod">
          <ac:chgData name="Florin Teodorescu" userId="5a9a629557a7747a" providerId="LiveId" clId="{15240318-92F7-46FF-A9EF-D3E40EA92DEC}" dt="2020-01-27T20:40:03.009" v="51171" actId="1035"/>
          <ac:grpSpMkLst>
            <pc:docMk/>
            <pc:sldMk cId="3736480285" sldId="312"/>
            <ac:grpSpMk id="30" creationId="{F1CAF665-5D74-4ED2-8BCB-303D2AC65209}"/>
          </ac:grpSpMkLst>
        </pc:grpChg>
        <pc:graphicFrameChg chg="add mod modGraphic">
          <ac:chgData name="Florin Teodorescu" userId="5a9a629557a7747a" providerId="LiveId" clId="{15240318-92F7-46FF-A9EF-D3E40EA92DEC}" dt="2020-01-27T20:39:57.155" v="51163" actId="20577"/>
          <ac:graphicFrameMkLst>
            <pc:docMk/>
            <pc:sldMk cId="3736480285" sldId="312"/>
            <ac:graphicFrameMk id="22" creationId="{2DC9AEA9-7A8D-4581-95CC-2EC3FB4AFC24}"/>
          </ac:graphicFrameMkLst>
        </pc:graphicFrameChg>
      </pc:sldChg>
      <pc:sldChg chg="addSp delSp modSp">
        <pc:chgData name="Florin Teodorescu" userId="5a9a629557a7747a" providerId="LiveId" clId="{15240318-92F7-46FF-A9EF-D3E40EA92DEC}" dt="2020-02-07T04:12:41.525" v="61929" actId="20577"/>
        <pc:sldMkLst>
          <pc:docMk/>
          <pc:sldMk cId="3221695686" sldId="313"/>
        </pc:sldMkLst>
        <pc:spChg chg="add mod ord">
          <ac:chgData name="Florin Teodorescu" userId="5a9a629557a7747a" providerId="LiveId" clId="{15240318-92F7-46FF-A9EF-D3E40EA92DEC}" dt="2020-02-06T04:35:57.853" v="52312" actId="14100"/>
          <ac:spMkLst>
            <pc:docMk/>
            <pc:sldMk cId="3221695686" sldId="313"/>
            <ac:spMk id="11" creationId="{D5046396-6638-4054-BB21-C65827C58119}"/>
          </ac:spMkLst>
        </pc:spChg>
        <pc:spChg chg="add mod ord">
          <ac:chgData name="Florin Teodorescu" userId="5a9a629557a7747a" providerId="LiveId" clId="{15240318-92F7-46FF-A9EF-D3E40EA92DEC}" dt="2020-01-28T06:06:08.249" v="52158" actId="14100"/>
          <ac:spMkLst>
            <pc:docMk/>
            <pc:sldMk cId="3221695686" sldId="313"/>
            <ac:spMk id="15" creationId="{CED93B28-60DB-4C1F-A262-D895301807AD}"/>
          </ac:spMkLst>
        </pc:spChg>
        <pc:spChg chg="add mod ord">
          <ac:chgData name="Florin Teodorescu" userId="5a9a629557a7747a" providerId="LiveId" clId="{15240318-92F7-46FF-A9EF-D3E40EA92DEC}" dt="2020-02-07T01:51:47.663" v="60770" actId="166"/>
          <ac:spMkLst>
            <pc:docMk/>
            <pc:sldMk cId="3221695686" sldId="313"/>
            <ac:spMk id="16" creationId="{917CFE09-3B53-45A7-809C-35138FD0CBB1}"/>
          </ac:spMkLst>
        </pc:spChg>
        <pc:spChg chg="add del mod">
          <ac:chgData name="Florin Teodorescu" userId="5a9a629557a7747a" providerId="LiveId" clId="{15240318-92F7-46FF-A9EF-D3E40EA92DEC}" dt="2020-01-28T06:06:10.120" v="52159" actId="478"/>
          <ac:spMkLst>
            <pc:docMk/>
            <pc:sldMk cId="3221695686" sldId="313"/>
            <ac:spMk id="16" creationId="{CCD68D7B-6D47-42DF-BE18-02CC32220DA6}"/>
          </ac:spMkLst>
        </pc:spChg>
        <pc:spChg chg="add del">
          <ac:chgData name="Florin Teodorescu" userId="5a9a629557a7747a" providerId="LiveId" clId="{15240318-92F7-46FF-A9EF-D3E40EA92DEC}" dt="2020-02-06T17:22:02.225" v="52708" actId="478"/>
          <ac:spMkLst>
            <pc:docMk/>
            <pc:sldMk cId="3221695686" sldId="313"/>
            <ac:spMk id="17" creationId="{38C8E149-D7C4-4580-921D-DC2F94730911}"/>
          </ac:spMkLst>
        </pc:spChg>
        <pc:spChg chg="add mod ord">
          <ac:chgData name="Florin Teodorescu" userId="5a9a629557a7747a" providerId="LiveId" clId="{15240318-92F7-46FF-A9EF-D3E40EA92DEC}" dt="2020-02-07T00:25:02.875" v="56219" actId="1036"/>
          <ac:spMkLst>
            <pc:docMk/>
            <pc:sldMk cId="3221695686" sldId="313"/>
            <ac:spMk id="18" creationId="{5FC4CD44-F09A-4827-981F-7C9003B2D466}"/>
          </ac:spMkLst>
        </pc:spChg>
        <pc:spChg chg="del mod topLvl">
          <ac:chgData name="Florin Teodorescu" userId="5a9a629557a7747a" providerId="LiveId" clId="{15240318-92F7-46FF-A9EF-D3E40EA92DEC}" dt="2020-02-06T04:34:10.144" v="52296" actId="478"/>
          <ac:spMkLst>
            <pc:docMk/>
            <pc:sldMk cId="3221695686" sldId="313"/>
            <ac:spMk id="18" creationId="{7728D4EE-C69C-498B-B1E5-2317E65A51F1}"/>
          </ac:spMkLst>
        </pc:spChg>
        <pc:spChg chg="del mod topLvl">
          <ac:chgData name="Florin Teodorescu" userId="5a9a629557a7747a" providerId="LiveId" clId="{15240318-92F7-46FF-A9EF-D3E40EA92DEC}" dt="2020-02-06T04:34:10.144" v="52296" actId="478"/>
          <ac:spMkLst>
            <pc:docMk/>
            <pc:sldMk cId="3221695686" sldId="313"/>
            <ac:spMk id="19" creationId="{22D44B91-5446-4FAF-A7B6-5BCB9F0C93B8}"/>
          </ac:spMkLst>
        </pc:spChg>
        <pc:spChg chg="add del mod">
          <ac:chgData name="Florin Teodorescu" userId="5a9a629557a7747a" providerId="LiveId" clId="{15240318-92F7-46FF-A9EF-D3E40EA92DEC}" dt="2020-02-06T17:24:35.256" v="52746" actId="478"/>
          <ac:spMkLst>
            <pc:docMk/>
            <pc:sldMk cId="3221695686" sldId="313"/>
            <ac:spMk id="19" creationId="{2AA292E0-1262-4D39-B2F9-7AB81DDB2371}"/>
          </ac:spMkLst>
        </pc:spChg>
        <pc:spChg chg="del mod topLvl">
          <ac:chgData name="Florin Teodorescu" userId="5a9a629557a7747a" providerId="LiveId" clId="{15240318-92F7-46FF-A9EF-D3E40EA92DEC}" dt="2020-02-06T04:34:10.144" v="52296" actId="478"/>
          <ac:spMkLst>
            <pc:docMk/>
            <pc:sldMk cId="3221695686" sldId="313"/>
            <ac:spMk id="20" creationId="{73B1A960-CD11-4C9D-A4E1-AC8B09FE7951}"/>
          </ac:spMkLst>
        </pc:spChg>
        <pc:spChg chg="add mod ord">
          <ac:chgData name="Florin Teodorescu" userId="5a9a629557a7747a" providerId="LiveId" clId="{15240318-92F7-46FF-A9EF-D3E40EA92DEC}" dt="2020-02-07T01:50:06.975" v="60738" actId="108"/>
          <ac:spMkLst>
            <pc:docMk/>
            <pc:sldMk cId="3221695686" sldId="313"/>
            <ac:spMk id="20" creationId="{A90C654E-A425-45B4-9BE7-F381E7E28E82}"/>
          </ac:spMkLst>
        </pc:spChg>
        <pc:spChg chg="del mod topLvl">
          <ac:chgData name="Florin Teodorescu" userId="5a9a629557a7747a" providerId="LiveId" clId="{15240318-92F7-46FF-A9EF-D3E40EA92DEC}" dt="2020-02-06T04:34:10.144" v="52296" actId="478"/>
          <ac:spMkLst>
            <pc:docMk/>
            <pc:sldMk cId="3221695686" sldId="313"/>
            <ac:spMk id="21" creationId="{AB0ED6A1-D798-4FF1-92CE-C1C7070E022C}"/>
          </ac:spMkLst>
        </pc:spChg>
        <pc:spChg chg="add mod ord">
          <ac:chgData name="Florin Teodorescu" userId="5a9a629557a7747a" providerId="LiveId" clId="{15240318-92F7-46FF-A9EF-D3E40EA92DEC}" dt="2020-02-07T01:50:11.182" v="60739" actId="108"/>
          <ac:spMkLst>
            <pc:docMk/>
            <pc:sldMk cId="3221695686" sldId="313"/>
            <ac:spMk id="21" creationId="{CA5BFF1E-F80D-4BA2-BFB5-2745AA6D3ECE}"/>
          </ac:spMkLst>
        </pc:spChg>
        <pc:spChg chg="add mod ord">
          <ac:chgData name="Florin Teodorescu" userId="5a9a629557a7747a" providerId="LiveId" clId="{15240318-92F7-46FF-A9EF-D3E40EA92DEC}" dt="2020-02-07T01:50:15.907" v="60740" actId="108"/>
          <ac:spMkLst>
            <pc:docMk/>
            <pc:sldMk cId="3221695686" sldId="313"/>
            <ac:spMk id="22" creationId="{3F7EE07A-798B-4BB3-B622-9A64BD8D6CFA}"/>
          </ac:spMkLst>
        </pc:spChg>
        <pc:spChg chg="del mod topLvl">
          <ac:chgData name="Florin Teodorescu" userId="5a9a629557a7747a" providerId="LiveId" clId="{15240318-92F7-46FF-A9EF-D3E40EA92DEC}" dt="2020-02-06T04:34:10.144" v="52296" actId="478"/>
          <ac:spMkLst>
            <pc:docMk/>
            <pc:sldMk cId="3221695686" sldId="313"/>
            <ac:spMk id="22" creationId="{CEF5984B-1D0A-4570-ABDE-AB5EA044E670}"/>
          </ac:spMkLst>
        </pc:spChg>
        <pc:spChg chg="del mod topLvl">
          <ac:chgData name="Florin Teodorescu" userId="5a9a629557a7747a" providerId="LiveId" clId="{15240318-92F7-46FF-A9EF-D3E40EA92DEC}" dt="2020-02-06T17:12:54.918" v="52344" actId="478"/>
          <ac:spMkLst>
            <pc:docMk/>
            <pc:sldMk cId="3221695686" sldId="313"/>
            <ac:spMk id="23" creationId="{33D18BB9-7F5F-43DC-AE51-AC5868ACE6A1}"/>
          </ac:spMkLst>
        </pc:spChg>
        <pc:spChg chg="add mod ord">
          <ac:chgData name="Florin Teodorescu" userId="5a9a629557a7747a" providerId="LiveId" clId="{15240318-92F7-46FF-A9EF-D3E40EA92DEC}" dt="2020-02-07T01:50:21.195" v="60741" actId="108"/>
          <ac:spMkLst>
            <pc:docMk/>
            <pc:sldMk cId="3221695686" sldId="313"/>
            <ac:spMk id="24" creationId="{0C4D9485-FC37-4997-99B1-A4EF4EB2868C}"/>
          </ac:spMkLst>
        </pc:spChg>
        <pc:spChg chg="add mod ord">
          <ac:chgData name="Florin Teodorescu" userId="5a9a629557a7747a" providerId="LiveId" clId="{15240318-92F7-46FF-A9EF-D3E40EA92DEC}" dt="2020-02-07T01:52:00.917" v="60771" actId="166"/>
          <ac:spMkLst>
            <pc:docMk/>
            <pc:sldMk cId="3221695686" sldId="313"/>
            <ac:spMk id="25" creationId="{0D342344-A1A4-474A-8D09-7D6C3FE4DA61}"/>
          </ac:spMkLst>
        </pc:spChg>
        <pc:spChg chg="del mod">
          <ac:chgData name="Florin Teodorescu" userId="5a9a629557a7747a" providerId="LiveId" clId="{15240318-92F7-46FF-A9EF-D3E40EA92DEC}" dt="2020-02-07T00:29:00.195" v="56248" actId="478"/>
          <ac:spMkLst>
            <pc:docMk/>
            <pc:sldMk cId="3221695686" sldId="313"/>
            <ac:spMk id="26" creationId="{B4A40C96-93F0-4BE7-A06F-AB091721CDCE}"/>
          </ac:spMkLst>
        </pc:spChg>
        <pc:spChg chg="add mod ord">
          <ac:chgData name="Florin Teodorescu" userId="5a9a629557a7747a" providerId="LiveId" clId="{15240318-92F7-46FF-A9EF-D3E40EA92DEC}" dt="2020-02-07T01:53:06.381" v="60777" actId="20577"/>
          <ac:spMkLst>
            <pc:docMk/>
            <pc:sldMk cId="3221695686" sldId="313"/>
            <ac:spMk id="27" creationId="{2D035169-FA5A-4954-A4D1-3F9DC55C973F}"/>
          </ac:spMkLst>
        </pc:spChg>
        <pc:spChg chg="mod">
          <ac:chgData name="Florin Teodorescu" userId="5a9a629557a7747a" providerId="LiveId" clId="{15240318-92F7-46FF-A9EF-D3E40EA92DEC}" dt="2020-02-06T04:35:56.999" v="52310" actId="1076"/>
          <ac:spMkLst>
            <pc:docMk/>
            <pc:sldMk cId="3221695686" sldId="313"/>
            <ac:spMk id="54" creationId="{00000000-0000-0000-0000-000000000000}"/>
          </ac:spMkLst>
        </pc:spChg>
        <pc:spChg chg="del">
          <ac:chgData name="Florin Teodorescu" userId="5a9a629557a7747a" providerId="LiveId" clId="{15240318-92F7-46FF-A9EF-D3E40EA92DEC}" dt="2019-12-20T03:43:46.033" v="6970" actId="478"/>
          <ac:spMkLst>
            <pc:docMk/>
            <pc:sldMk cId="3221695686" sldId="313"/>
            <ac:spMk id="55" creationId="{00000000-0000-0000-0000-000000000000}"/>
          </ac:spMkLst>
        </pc:spChg>
        <pc:spChg chg="mod">
          <ac:chgData name="Florin Teodorescu" userId="5a9a629557a7747a" providerId="LiveId" clId="{15240318-92F7-46FF-A9EF-D3E40EA92DEC}" dt="2020-02-07T02:02:21.508" v="60843" actId="404"/>
          <ac:spMkLst>
            <pc:docMk/>
            <pc:sldMk cId="3221695686" sldId="313"/>
            <ac:spMk id="57" creationId="{00000000-0000-0000-0000-000000000000}"/>
          </ac:spMkLst>
        </pc:spChg>
        <pc:spChg chg="add del mod">
          <ac:chgData name="Florin Teodorescu" userId="5a9a629557a7747a" providerId="LiveId" clId="{15240318-92F7-46FF-A9EF-D3E40EA92DEC}" dt="2020-02-07T00:08:02.790" v="55242" actId="478"/>
          <ac:spMkLst>
            <pc:docMk/>
            <pc:sldMk cId="3221695686" sldId="313"/>
            <ac:spMk id="81" creationId="{534007F2-2490-4B38-A9F6-465EBDF9353C}"/>
          </ac:spMkLst>
        </pc:spChg>
        <pc:spChg chg="add del mod">
          <ac:chgData name="Florin Teodorescu" userId="5a9a629557a7747a" providerId="LiveId" clId="{15240318-92F7-46FF-A9EF-D3E40EA92DEC}" dt="2020-02-07T01:53:46.304" v="60779" actId="1036"/>
          <ac:spMkLst>
            <pc:docMk/>
            <pc:sldMk cId="3221695686" sldId="313"/>
            <ac:spMk id="83" creationId="{09519438-01EE-4144-8241-179687A2F91D}"/>
          </ac:spMkLst>
        </pc:spChg>
        <pc:spChg chg="add mod">
          <ac:chgData name="Florin Teodorescu" userId="5a9a629557a7747a" providerId="LiveId" clId="{15240318-92F7-46FF-A9EF-D3E40EA92DEC}" dt="2020-02-07T01:53:46.304" v="60779" actId="1036"/>
          <ac:spMkLst>
            <pc:docMk/>
            <pc:sldMk cId="3221695686" sldId="313"/>
            <ac:spMk id="88" creationId="{00F7EA98-93C7-4770-9246-70656A3771BD}"/>
          </ac:spMkLst>
        </pc:spChg>
        <pc:spChg chg="add mod">
          <ac:chgData name="Florin Teodorescu" userId="5a9a629557a7747a" providerId="LiveId" clId="{15240318-92F7-46FF-A9EF-D3E40EA92DEC}" dt="2020-02-07T02:00:11.741" v="60808" actId="20577"/>
          <ac:spMkLst>
            <pc:docMk/>
            <pc:sldMk cId="3221695686" sldId="313"/>
            <ac:spMk id="118" creationId="{D339526D-228B-44F4-B75C-2758F9DBC4EA}"/>
          </ac:spMkLst>
        </pc:spChg>
        <pc:spChg chg="add del mod">
          <ac:chgData name="Florin Teodorescu" userId="5a9a629557a7747a" providerId="LiveId" clId="{15240318-92F7-46FF-A9EF-D3E40EA92DEC}" dt="2020-02-07T03:15:14.948" v="60917" actId="478"/>
          <ac:spMkLst>
            <pc:docMk/>
            <pc:sldMk cId="3221695686" sldId="313"/>
            <ac:spMk id="123" creationId="{54575FF6-F771-441A-9592-367AB4942A64}"/>
          </ac:spMkLst>
        </pc:spChg>
        <pc:spChg chg="add mod">
          <ac:chgData name="Florin Teodorescu" userId="5a9a629557a7747a" providerId="LiveId" clId="{15240318-92F7-46FF-A9EF-D3E40EA92DEC}" dt="2020-02-07T01:54:02.262" v="60792" actId="1035"/>
          <ac:spMkLst>
            <pc:docMk/>
            <pc:sldMk cId="3221695686" sldId="313"/>
            <ac:spMk id="127" creationId="{10567A3B-66A1-4728-873A-BD65FBB14729}"/>
          </ac:spMkLst>
        </pc:spChg>
        <pc:spChg chg="add del mod">
          <ac:chgData name="Florin Teodorescu" userId="5a9a629557a7747a" providerId="LiveId" clId="{15240318-92F7-46FF-A9EF-D3E40EA92DEC}" dt="2020-02-07T00:43:32.419" v="57169" actId="478"/>
          <ac:spMkLst>
            <pc:docMk/>
            <pc:sldMk cId="3221695686" sldId="313"/>
            <ac:spMk id="132" creationId="{479A66BC-1A6B-430E-9695-261840B04604}"/>
          </ac:spMkLst>
        </pc:spChg>
        <pc:spChg chg="add del mod">
          <ac:chgData name="Florin Teodorescu" userId="5a9a629557a7747a" providerId="LiveId" clId="{15240318-92F7-46FF-A9EF-D3E40EA92DEC}" dt="2020-02-07T00:43:28.747" v="57168" actId="478"/>
          <ac:spMkLst>
            <pc:docMk/>
            <pc:sldMk cId="3221695686" sldId="313"/>
            <ac:spMk id="133" creationId="{ECE39F58-E383-4100-ABB0-F5AB77CA13BC}"/>
          </ac:spMkLst>
        </pc:spChg>
        <pc:spChg chg="add mod">
          <ac:chgData name="Florin Teodorescu" userId="5a9a629557a7747a" providerId="LiveId" clId="{15240318-92F7-46FF-A9EF-D3E40EA92DEC}" dt="2020-02-07T01:54:50.826" v="60793" actId="6549"/>
          <ac:spMkLst>
            <pc:docMk/>
            <pc:sldMk cId="3221695686" sldId="313"/>
            <ac:spMk id="134" creationId="{A939D81D-6B54-40D0-AE20-FB274B81AF1C}"/>
          </ac:spMkLst>
        </pc:spChg>
        <pc:spChg chg="add del mod">
          <ac:chgData name="Florin Teodorescu" userId="5a9a629557a7747a" providerId="LiveId" clId="{15240318-92F7-46FF-A9EF-D3E40EA92DEC}" dt="2020-02-07T01:01:16.391" v="57838" actId="478"/>
          <ac:spMkLst>
            <pc:docMk/>
            <pc:sldMk cId="3221695686" sldId="313"/>
            <ac:spMk id="135" creationId="{3F680C57-E7EF-440E-8F2C-697DAF37287B}"/>
          </ac:spMkLst>
        </pc:spChg>
        <pc:spChg chg="add del mod">
          <ac:chgData name="Florin Teodorescu" userId="5a9a629557a7747a" providerId="LiveId" clId="{15240318-92F7-46FF-A9EF-D3E40EA92DEC}" dt="2020-02-07T00:43:55.025" v="57173" actId="478"/>
          <ac:spMkLst>
            <pc:docMk/>
            <pc:sldMk cId="3221695686" sldId="313"/>
            <ac:spMk id="136" creationId="{EB7DADC4-3319-4DCF-84F3-94E6ED8D5FDD}"/>
          </ac:spMkLst>
        </pc:spChg>
        <pc:spChg chg="add mod">
          <ac:chgData name="Florin Teodorescu" userId="5a9a629557a7747a" providerId="LiveId" clId="{15240318-92F7-46FF-A9EF-D3E40EA92DEC}" dt="2020-02-07T01:47:46.658" v="60688" actId="1037"/>
          <ac:spMkLst>
            <pc:docMk/>
            <pc:sldMk cId="3221695686" sldId="313"/>
            <ac:spMk id="145" creationId="{F3F26147-082B-430A-9AB5-78D4F6355604}"/>
          </ac:spMkLst>
        </pc:spChg>
        <pc:spChg chg="add mod">
          <ac:chgData name="Florin Teodorescu" userId="5a9a629557a7747a" providerId="LiveId" clId="{15240318-92F7-46FF-A9EF-D3E40EA92DEC}" dt="2020-02-07T01:48:08.188" v="60709" actId="14100"/>
          <ac:spMkLst>
            <pc:docMk/>
            <pc:sldMk cId="3221695686" sldId="313"/>
            <ac:spMk id="146" creationId="{55E4132A-1906-4727-A9AD-8615208FF746}"/>
          </ac:spMkLst>
        </pc:spChg>
        <pc:spChg chg="add mod">
          <ac:chgData name="Florin Teodorescu" userId="5a9a629557a7747a" providerId="LiveId" clId="{15240318-92F7-46FF-A9EF-D3E40EA92DEC}" dt="2020-02-07T01:49:29.148" v="60733" actId="207"/>
          <ac:spMkLst>
            <pc:docMk/>
            <pc:sldMk cId="3221695686" sldId="313"/>
            <ac:spMk id="147" creationId="{D07C9BE7-63E7-4F63-9B4C-CD5E74D7DF33}"/>
          </ac:spMkLst>
        </pc:spChg>
        <pc:spChg chg="add mod">
          <ac:chgData name="Florin Teodorescu" userId="5a9a629557a7747a" providerId="LiveId" clId="{15240318-92F7-46FF-A9EF-D3E40EA92DEC}" dt="2020-02-07T01:49:35.240" v="60734" actId="207"/>
          <ac:spMkLst>
            <pc:docMk/>
            <pc:sldMk cId="3221695686" sldId="313"/>
            <ac:spMk id="148" creationId="{42B4DC84-33C7-4960-9317-2FBB88E3967E}"/>
          </ac:spMkLst>
        </pc:spChg>
        <pc:spChg chg="add mod">
          <ac:chgData name="Florin Teodorescu" userId="5a9a629557a7747a" providerId="LiveId" clId="{15240318-92F7-46FF-A9EF-D3E40EA92DEC}" dt="2020-02-07T01:50:01.498" v="60737" actId="14100"/>
          <ac:spMkLst>
            <pc:docMk/>
            <pc:sldMk cId="3221695686" sldId="313"/>
            <ac:spMk id="149" creationId="{E4F086A0-68B5-4CD1-9E7F-E7089C94285D}"/>
          </ac:spMkLst>
        </pc:spChg>
        <pc:spChg chg="add mod">
          <ac:chgData name="Florin Teodorescu" userId="5a9a629557a7747a" providerId="LiveId" clId="{15240318-92F7-46FF-A9EF-D3E40EA92DEC}" dt="2020-02-07T01:49:49.061" v="60736" actId="207"/>
          <ac:spMkLst>
            <pc:docMk/>
            <pc:sldMk cId="3221695686" sldId="313"/>
            <ac:spMk id="150" creationId="{7D3A692B-82EA-46FA-B0A0-10AF925E563B}"/>
          </ac:spMkLst>
        </pc:spChg>
        <pc:spChg chg="add mod">
          <ac:chgData name="Florin Teodorescu" userId="5a9a629557a7747a" providerId="LiveId" clId="{15240318-92F7-46FF-A9EF-D3E40EA92DEC}" dt="2020-02-07T01:51:06.188" v="60761" actId="14100"/>
          <ac:spMkLst>
            <pc:docMk/>
            <pc:sldMk cId="3221695686" sldId="313"/>
            <ac:spMk id="151" creationId="{516261D3-E9AD-432A-8842-6617A753BA3A}"/>
          </ac:spMkLst>
        </pc:spChg>
        <pc:spChg chg="add mod">
          <ac:chgData name="Florin Teodorescu" userId="5a9a629557a7747a" providerId="LiveId" clId="{15240318-92F7-46FF-A9EF-D3E40EA92DEC}" dt="2020-02-07T01:50:56.804" v="60759" actId="14100"/>
          <ac:spMkLst>
            <pc:docMk/>
            <pc:sldMk cId="3221695686" sldId="313"/>
            <ac:spMk id="152" creationId="{84DF5457-677E-4A74-AB3A-533F6CB67299}"/>
          </ac:spMkLst>
        </pc:spChg>
        <pc:spChg chg="add mod">
          <ac:chgData name="Florin Teodorescu" userId="5a9a629557a7747a" providerId="LiveId" clId="{15240318-92F7-46FF-A9EF-D3E40EA92DEC}" dt="2020-02-07T01:51:23.063" v="60766" actId="14100"/>
          <ac:spMkLst>
            <pc:docMk/>
            <pc:sldMk cId="3221695686" sldId="313"/>
            <ac:spMk id="153" creationId="{231CBBD4-AD6A-40C9-9445-DB15053B5FE2}"/>
          </ac:spMkLst>
        </pc:spChg>
        <pc:spChg chg="add mod">
          <ac:chgData name="Florin Teodorescu" userId="5a9a629557a7747a" providerId="LiveId" clId="{15240318-92F7-46FF-A9EF-D3E40EA92DEC}" dt="2020-02-07T01:51:34.876" v="60769" actId="14100"/>
          <ac:spMkLst>
            <pc:docMk/>
            <pc:sldMk cId="3221695686" sldId="313"/>
            <ac:spMk id="154" creationId="{1943828C-011A-4276-A6CD-FA6FEB4A1F12}"/>
          </ac:spMkLst>
        </pc:spChg>
        <pc:grpChg chg="add mod">
          <ac:chgData name="Florin Teodorescu" userId="5a9a629557a7747a" providerId="LiveId" clId="{15240318-92F7-46FF-A9EF-D3E40EA92DEC}" dt="2020-02-06T23:45:39.289" v="54167" actId="164"/>
          <ac:grpSpMkLst>
            <pc:docMk/>
            <pc:sldMk cId="3221695686" sldId="313"/>
            <ac:grpSpMk id="2" creationId="{960CBC7E-90FC-4C5F-9136-DEFD17E059A9}"/>
          </ac:grpSpMkLst>
        </pc:grpChg>
        <pc:grpChg chg="add mod">
          <ac:chgData name="Florin Teodorescu" userId="5a9a629557a7747a" providerId="LiveId" clId="{15240318-92F7-46FF-A9EF-D3E40EA92DEC}" dt="2020-02-06T23:45:38.939" v="54166" actId="164"/>
          <ac:grpSpMkLst>
            <pc:docMk/>
            <pc:sldMk cId="3221695686" sldId="313"/>
            <ac:grpSpMk id="3" creationId="{CE7B3EC8-7EEB-45C6-9010-071892B41DEE}"/>
          </ac:grpSpMkLst>
        </pc:grpChg>
        <pc:grpChg chg="del mod">
          <ac:chgData name="Florin Teodorescu" userId="5a9a629557a7747a" providerId="LiveId" clId="{15240318-92F7-46FF-A9EF-D3E40EA92DEC}" dt="2020-02-07T00:29:00.195" v="56248" actId="478"/>
          <ac:grpSpMkLst>
            <pc:docMk/>
            <pc:sldMk cId="3221695686" sldId="313"/>
            <ac:grpSpMk id="12" creationId="{732B006C-9F5D-4019-937D-965641C2B8FB}"/>
          </ac:grpSpMkLst>
        </pc:grpChg>
        <pc:grpChg chg="add del mod">
          <ac:chgData name="Florin Teodorescu" userId="5a9a629557a7747a" providerId="LiveId" clId="{15240318-92F7-46FF-A9EF-D3E40EA92DEC}" dt="2020-02-06T04:34:05.386" v="52294" actId="165"/>
          <ac:grpSpMkLst>
            <pc:docMk/>
            <pc:sldMk cId="3221695686" sldId="313"/>
            <ac:grpSpMk id="17" creationId="{34D0A01D-524C-4882-A7E7-A2DE3B4B590D}"/>
          </ac:grpSpMkLst>
        </pc:grpChg>
        <pc:grpChg chg="add del mod">
          <ac:chgData name="Florin Teodorescu" userId="5a9a629557a7747a" providerId="LiveId" clId="{15240318-92F7-46FF-A9EF-D3E40EA92DEC}" dt="2020-02-07T03:15:14.948" v="60917" actId="478"/>
          <ac:grpSpMkLst>
            <pc:docMk/>
            <pc:sldMk cId="3221695686" sldId="313"/>
            <ac:grpSpMk id="120" creationId="{E84BF5E8-B20D-4798-8C32-DFE448B2C731}"/>
          </ac:grpSpMkLst>
        </pc:grpChg>
        <pc:grpChg chg="add mod">
          <ac:chgData name="Florin Teodorescu" userId="5a9a629557a7747a" providerId="LiveId" clId="{15240318-92F7-46FF-A9EF-D3E40EA92DEC}" dt="2020-02-07T01:54:02.262" v="60792" actId="1035"/>
          <ac:grpSpMkLst>
            <pc:docMk/>
            <pc:sldMk cId="3221695686" sldId="313"/>
            <ac:grpSpMk id="124" creationId="{600AB7DB-E4A5-4D5C-AD75-C51C2D352FAC}"/>
          </ac:grpSpMkLst>
        </pc:grpChg>
        <pc:graphicFrameChg chg="add mod modGraphic">
          <ac:chgData name="Florin Teodorescu" userId="5a9a629557a7747a" providerId="LiveId" clId="{15240318-92F7-46FF-A9EF-D3E40EA92DEC}" dt="2020-02-07T04:12:41.525" v="61929" actId="20577"/>
          <ac:graphicFrameMkLst>
            <pc:docMk/>
            <pc:sldMk cId="3221695686" sldId="313"/>
            <ac:graphicFrameMk id="119" creationId="{7E968AB2-E8FD-4D54-BDD2-E54245EC326D}"/>
          </ac:graphicFrameMkLst>
        </pc:graphicFrameChg>
        <pc:cxnChg chg="add del mod">
          <ac:chgData name="Florin Teodorescu" userId="5a9a629557a7747a" providerId="LiveId" clId="{15240318-92F7-46FF-A9EF-D3E40EA92DEC}" dt="2020-02-06T19:11:24.983" v="53772" actId="11529"/>
          <ac:cxnSpMkLst>
            <pc:docMk/>
            <pc:sldMk cId="3221695686" sldId="313"/>
            <ac:cxnSpMk id="3" creationId="{E81BDD4F-5CF7-4B31-8D06-C9F44ED1D85F}"/>
          </ac:cxnSpMkLst>
        </pc:cxnChg>
        <pc:cxnChg chg="add mod">
          <ac:chgData name="Florin Teodorescu" userId="5a9a629557a7747a" providerId="LiveId" clId="{15240318-92F7-46FF-A9EF-D3E40EA92DEC}" dt="2020-02-07T01:59:02.064" v="60794" actId="692"/>
          <ac:cxnSpMkLst>
            <pc:docMk/>
            <pc:sldMk cId="3221695686" sldId="313"/>
            <ac:cxnSpMk id="5" creationId="{97AC1AE1-43C9-4BE5-8C8F-04C0981295DE}"/>
          </ac:cxnSpMkLst>
        </pc:cxnChg>
        <pc:cxnChg chg="add del mod">
          <ac:chgData name="Florin Teodorescu" userId="5a9a629557a7747a" providerId="LiveId" clId="{15240318-92F7-46FF-A9EF-D3E40EA92DEC}" dt="2020-02-06T19:17:03.938" v="53878" actId="478"/>
          <ac:cxnSpMkLst>
            <pc:docMk/>
            <pc:sldMk cId="3221695686" sldId="313"/>
            <ac:cxnSpMk id="29" creationId="{F8E9893D-A7C7-452D-821E-29B4700641B0}"/>
          </ac:cxnSpMkLst>
        </pc:cxnChg>
        <pc:cxnChg chg="add mod">
          <ac:chgData name="Florin Teodorescu" userId="5a9a629557a7747a" providerId="LiveId" clId="{15240318-92F7-46FF-A9EF-D3E40EA92DEC}" dt="2020-02-07T01:59:02.064" v="60794" actId="692"/>
          <ac:cxnSpMkLst>
            <pc:docMk/>
            <pc:sldMk cId="3221695686" sldId="313"/>
            <ac:cxnSpMk id="31" creationId="{C9AFDBD2-BAC3-4846-8435-E4B9AFFE51CB}"/>
          </ac:cxnSpMkLst>
        </pc:cxnChg>
        <pc:cxnChg chg="add mod">
          <ac:chgData name="Florin Teodorescu" userId="5a9a629557a7747a" providerId="LiveId" clId="{15240318-92F7-46FF-A9EF-D3E40EA92DEC}" dt="2020-02-07T01:59:02.064" v="60794" actId="692"/>
          <ac:cxnSpMkLst>
            <pc:docMk/>
            <pc:sldMk cId="3221695686" sldId="313"/>
            <ac:cxnSpMk id="34" creationId="{1975AD52-BEE7-453F-9E67-03C81E7D4EC8}"/>
          </ac:cxnSpMkLst>
        </pc:cxnChg>
        <pc:cxnChg chg="add mod">
          <ac:chgData name="Florin Teodorescu" userId="5a9a629557a7747a" providerId="LiveId" clId="{15240318-92F7-46FF-A9EF-D3E40EA92DEC}" dt="2020-02-07T01:59:02.064" v="60794" actId="692"/>
          <ac:cxnSpMkLst>
            <pc:docMk/>
            <pc:sldMk cId="3221695686" sldId="313"/>
            <ac:cxnSpMk id="35" creationId="{449A7240-C9CF-4854-B944-2DA398362389}"/>
          </ac:cxnSpMkLst>
        </pc:cxnChg>
        <pc:cxnChg chg="add del mod">
          <ac:chgData name="Florin Teodorescu" userId="5a9a629557a7747a" providerId="LiveId" clId="{15240318-92F7-46FF-A9EF-D3E40EA92DEC}" dt="2020-02-06T19:17:03.938" v="53878" actId="478"/>
          <ac:cxnSpMkLst>
            <pc:docMk/>
            <pc:sldMk cId="3221695686" sldId="313"/>
            <ac:cxnSpMk id="42" creationId="{47634706-C0C1-4DE3-AD01-8178137E70A2}"/>
          </ac:cxnSpMkLst>
        </pc:cxnChg>
        <pc:cxnChg chg="add mod">
          <ac:chgData name="Florin Teodorescu" userId="5a9a629557a7747a" providerId="LiveId" clId="{15240318-92F7-46FF-A9EF-D3E40EA92DEC}" dt="2020-02-07T00:25:02.875" v="56219" actId="1036"/>
          <ac:cxnSpMkLst>
            <pc:docMk/>
            <pc:sldMk cId="3221695686" sldId="313"/>
            <ac:cxnSpMk id="42" creationId="{50E47135-34F3-4E78-9277-826E6290EF26}"/>
          </ac:cxnSpMkLst>
        </pc:cxnChg>
        <pc:cxnChg chg="add del mod">
          <ac:chgData name="Florin Teodorescu" userId="5a9a629557a7747a" providerId="LiveId" clId="{15240318-92F7-46FF-A9EF-D3E40EA92DEC}" dt="2020-02-06T19:17:21.289" v="53883" actId="478"/>
          <ac:cxnSpMkLst>
            <pc:docMk/>
            <pc:sldMk cId="3221695686" sldId="313"/>
            <ac:cxnSpMk id="47" creationId="{3E5A9CC1-8D07-46DE-A16E-B39BEE4B02CD}"/>
          </ac:cxnSpMkLst>
        </pc:cxnChg>
        <pc:cxnChg chg="add del mod">
          <ac:chgData name="Florin Teodorescu" userId="5a9a629557a7747a" providerId="LiveId" clId="{15240318-92F7-46FF-A9EF-D3E40EA92DEC}" dt="2020-02-06T19:18:06.329" v="53888" actId="478"/>
          <ac:cxnSpMkLst>
            <pc:docMk/>
            <pc:sldMk cId="3221695686" sldId="313"/>
            <ac:cxnSpMk id="48" creationId="{FE5B993D-832F-459D-97F0-42CCAD2A553E}"/>
          </ac:cxnSpMkLst>
        </pc:cxnChg>
        <pc:cxnChg chg="add mod">
          <ac:chgData name="Florin Teodorescu" userId="5a9a629557a7747a" providerId="LiveId" clId="{15240318-92F7-46FF-A9EF-D3E40EA92DEC}" dt="2020-02-07T01:59:29.049" v="60796" actId="692"/>
          <ac:cxnSpMkLst>
            <pc:docMk/>
            <pc:sldMk cId="3221695686" sldId="313"/>
            <ac:cxnSpMk id="49" creationId="{1FF28010-9A5E-442F-BD61-C41E03E10808}"/>
          </ac:cxnSpMkLst>
        </pc:cxnChg>
        <pc:cxnChg chg="add del mod">
          <ac:chgData name="Florin Teodorescu" userId="5a9a629557a7747a" providerId="LiveId" clId="{15240318-92F7-46FF-A9EF-D3E40EA92DEC}" dt="2020-02-06T19:19:14.730" v="53946" actId="478"/>
          <ac:cxnSpMkLst>
            <pc:docMk/>
            <pc:sldMk cId="3221695686" sldId="313"/>
            <ac:cxnSpMk id="49" creationId="{97A9C038-DF3C-4035-B6CE-88B9838BBA8C}"/>
          </ac:cxnSpMkLst>
        </pc:cxnChg>
        <pc:cxnChg chg="add mod">
          <ac:chgData name="Florin Teodorescu" userId="5a9a629557a7747a" providerId="LiveId" clId="{15240318-92F7-46FF-A9EF-D3E40EA92DEC}" dt="2020-02-07T01:59:29.049" v="60796" actId="692"/>
          <ac:cxnSpMkLst>
            <pc:docMk/>
            <pc:sldMk cId="3221695686" sldId="313"/>
            <ac:cxnSpMk id="50" creationId="{823712DB-25A4-4FB0-AE03-1ABEA286A604}"/>
          </ac:cxnSpMkLst>
        </pc:cxnChg>
        <pc:cxnChg chg="add del mod">
          <ac:chgData name="Florin Teodorescu" userId="5a9a629557a7747a" providerId="LiveId" clId="{15240318-92F7-46FF-A9EF-D3E40EA92DEC}" dt="2020-02-06T19:17:03.938" v="53878" actId="478"/>
          <ac:cxnSpMkLst>
            <pc:docMk/>
            <pc:sldMk cId="3221695686" sldId="313"/>
            <ac:cxnSpMk id="50" creationId="{F550440B-4277-4FD1-BBC8-C655ED6CF82A}"/>
          </ac:cxnSpMkLst>
        </pc:cxnChg>
        <pc:cxnChg chg="add mod">
          <ac:chgData name="Florin Teodorescu" userId="5a9a629557a7747a" providerId="LiveId" clId="{15240318-92F7-46FF-A9EF-D3E40EA92DEC}" dt="2020-02-07T01:59:29.049" v="60796" actId="692"/>
          <ac:cxnSpMkLst>
            <pc:docMk/>
            <pc:sldMk cId="3221695686" sldId="313"/>
            <ac:cxnSpMk id="51" creationId="{B8803149-186F-4672-B1CE-1185DE2D7DCF}"/>
          </ac:cxnSpMkLst>
        </pc:cxnChg>
        <pc:cxnChg chg="add mod">
          <ac:chgData name="Florin Teodorescu" userId="5a9a629557a7747a" providerId="LiveId" clId="{15240318-92F7-46FF-A9EF-D3E40EA92DEC}" dt="2020-02-07T01:59:02.064" v="60794" actId="692"/>
          <ac:cxnSpMkLst>
            <pc:docMk/>
            <pc:sldMk cId="3221695686" sldId="313"/>
            <ac:cxnSpMk id="52" creationId="{9E61268C-CE4C-46BC-817A-ED102990F050}"/>
          </ac:cxnSpMkLst>
        </pc:cxnChg>
        <pc:cxnChg chg="add mod">
          <ac:chgData name="Florin Teodorescu" userId="5a9a629557a7747a" providerId="LiveId" clId="{15240318-92F7-46FF-A9EF-D3E40EA92DEC}" dt="2020-02-07T01:59:29.049" v="60796" actId="692"/>
          <ac:cxnSpMkLst>
            <pc:docMk/>
            <pc:sldMk cId="3221695686" sldId="313"/>
            <ac:cxnSpMk id="53" creationId="{83DC9135-E199-4FC1-A12A-B9DAC8114A78}"/>
          </ac:cxnSpMkLst>
        </pc:cxnChg>
        <pc:cxnChg chg="add mod">
          <ac:chgData name="Florin Teodorescu" userId="5a9a629557a7747a" providerId="LiveId" clId="{15240318-92F7-46FF-A9EF-D3E40EA92DEC}" dt="2020-02-07T01:59:02.064" v="60794" actId="692"/>
          <ac:cxnSpMkLst>
            <pc:docMk/>
            <pc:sldMk cId="3221695686" sldId="313"/>
            <ac:cxnSpMk id="55" creationId="{28DE555F-BDB3-4344-B32D-25CB09AF50D1}"/>
          </ac:cxnSpMkLst>
        </pc:cxnChg>
        <pc:cxnChg chg="add mod">
          <ac:chgData name="Florin Teodorescu" userId="5a9a629557a7747a" providerId="LiveId" clId="{15240318-92F7-46FF-A9EF-D3E40EA92DEC}" dt="2020-02-07T01:59:02.064" v="60794" actId="692"/>
          <ac:cxnSpMkLst>
            <pc:docMk/>
            <pc:sldMk cId="3221695686" sldId="313"/>
            <ac:cxnSpMk id="56" creationId="{EB179252-CC32-4F8E-BDEA-0F677760F00F}"/>
          </ac:cxnSpMkLst>
        </pc:cxnChg>
        <pc:cxnChg chg="add mod">
          <ac:chgData name="Florin Teodorescu" userId="5a9a629557a7747a" providerId="LiveId" clId="{15240318-92F7-46FF-A9EF-D3E40EA92DEC}" dt="2020-02-07T01:59:02.064" v="60794" actId="692"/>
          <ac:cxnSpMkLst>
            <pc:docMk/>
            <pc:sldMk cId="3221695686" sldId="313"/>
            <ac:cxnSpMk id="58" creationId="{7A6F0AC7-1FB6-42A6-B732-9B6C58FDEB31}"/>
          </ac:cxnSpMkLst>
        </pc:cxnChg>
        <pc:cxnChg chg="add mod">
          <ac:chgData name="Florin Teodorescu" userId="5a9a629557a7747a" providerId="LiveId" clId="{15240318-92F7-46FF-A9EF-D3E40EA92DEC}" dt="2020-02-07T01:59:29.049" v="60796" actId="692"/>
          <ac:cxnSpMkLst>
            <pc:docMk/>
            <pc:sldMk cId="3221695686" sldId="313"/>
            <ac:cxnSpMk id="59" creationId="{2B8DFBBB-BB31-4FAF-8F9C-1153605CCFD5}"/>
          </ac:cxnSpMkLst>
        </pc:cxnChg>
        <pc:cxnChg chg="add del mod">
          <ac:chgData name="Florin Teodorescu" userId="5a9a629557a7747a" providerId="LiveId" clId="{15240318-92F7-46FF-A9EF-D3E40EA92DEC}" dt="2020-02-06T19:17:54.900" v="53886" actId="478"/>
          <ac:cxnSpMkLst>
            <pc:docMk/>
            <pc:sldMk cId="3221695686" sldId="313"/>
            <ac:cxnSpMk id="59" creationId="{E9CC6810-472F-45E8-A0D6-5AEBB83F6EF2}"/>
          </ac:cxnSpMkLst>
        </pc:cxnChg>
        <pc:cxnChg chg="add del mod">
          <ac:chgData name="Florin Teodorescu" userId="5a9a629557a7747a" providerId="LiveId" clId="{15240318-92F7-46FF-A9EF-D3E40EA92DEC}" dt="2020-02-06T19:17:54.900" v="53886" actId="478"/>
          <ac:cxnSpMkLst>
            <pc:docMk/>
            <pc:sldMk cId="3221695686" sldId="313"/>
            <ac:cxnSpMk id="60" creationId="{197B1F37-E382-401B-8F2B-A5C101DEE321}"/>
          </ac:cxnSpMkLst>
        </pc:cxnChg>
        <pc:cxnChg chg="add mod">
          <ac:chgData name="Florin Teodorescu" userId="5a9a629557a7747a" providerId="LiveId" clId="{15240318-92F7-46FF-A9EF-D3E40EA92DEC}" dt="2020-02-07T01:59:02.064" v="60794" actId="692"/>
          <ac:cxnSpMkLst>
            <pc:docMk/>
            <pc:sldMk cId="3221695686" sldId="313"/>
            <ac:cxnSpMk id="62" creationId="{B357D801-46ED-46EB-87AE-9D1BE0466B98}"/>
          </ac:cxnSpMkLst>
        </pc:cxnChg>
        <pc:cxnChg chg="add mod">
          <ac:chgData name="Florin Teodorescu" userId="5a9a629557a7747a" providerId="LiveId" clId="{15240318-92F7-46FF-A9EF-D3E40EA92DEC}" dt="2020-02-07T01:59:02.064" v="60794" actId="692"/>
          <ac:cxnSpMkLst>
            <pc:docMk/>
            <pc:sldMk cId="3221695686" sldId="313"/>
            <ac:cxnSpMk id="64" creationId="{0487349F-9C40-49AB-BD7C-91A6FED2D60A}"/>
          </ac:cxnSpMkLst>
        </pc:cxnChg>
        <pc:cxnChg chg="add del mod">
          <ac:chgData name="Florin Teodorescu" userId="5a9a629557a7747a" providerId="LiveId" clId="{15240318-92F7-46FF-A9EF-D3E40EA92DEC}" dt="2020-02-06T19:18:57.789" v="53927" actId="478"/>
          <ac:cxnSpMkLst>
            <pc:docMk/>
            <pc:sldMk cId="3221695686" sldId="313"/>
            <ac:cxnSpMk id="65" creationId="{0EF66AB6-0BDA-44D3-B005-2536C326FC74}"/>
          </ac:cxnSpMkLst>
        </pc:cxnChg>
        <pc:cxnChg chg="add del mod">
          <ac:chgData name="Florin Teodorescu" userId="5a9a629557a7747a" providerId="LiveId" clId="{15240318-92F7-46FF-A9EF-D3E40EA92DEC}" dt="2020-02-07T00:03:09.336" v="55142" actId="478"/>
          <ac:cxnSpMkLst>
            <pc:docMk/>
            <pc:sldMk cId="3221695686" sldId="313"/>
            <ac:cxnSpMk id="66" creationId="{837A2BC8-18E9-449F-9AE1-59A3439017B7}"/>
          </ac:cxnSpMkLst>
        </pc:cxnChg>
        <pc:cxnChg chg="add del mod">
          <ac:chgData name="Florin Teodorescu" userId="5a9a629557a7747a" providerId="LiveId" clId="{15240318-92F7-46FF-A9EF-D3E40EA92DEC}" dt="2020-02-06T19:19:42.165" v="53958" actId="478"/>
          <ac:cxnSpMkLst>
            <pc:docMk/>
            <pc:sldMk cId="3221695686" sldId="313"/>
            <ac:cxnSpMk id="66" creationId="{AEE62C28-4394-44CA-9761-0C6ECA6B1E91}"/>
          </ac:cxnSpMkLst>
        </pc:cxnChg>
        <pc:cxnChg chg="add mod">
          <ac:chgData name="Florin Teodorescu" userId="5a9a629557a7747a" providerId="LiveId" clId="{15240318-92F7-46FF-A9EF-D3E40EA92DEC}" dt="2020-02-07T01:59:02.064" v="60794" actId="692"/>
          <ac:cxnSpMkLst>
            <pc:docMk/>
            <pc:sldMk cId="3221695686" sldId="313"/>
            <ac:cxnSpMk id="67" creationId="{6EF65088-2B0F-4F8A-9B95-FC67AA9E0F51}"/>
          </ac:cxnSpMkLst>
        </pc:cxnChg>
        <pc:cxnChg chg="add del mod">
          <ac:chgData name="Florin Teodorescu" userId="5a9a629557a7747a" providerId="LiveId" clId="{15240318-92F7-46FF-A9EF-D3E40EA92DEC}" dt="2020-02-06T19:19:28.428" v="53949" actId="478"/>
          <ac:cxnSpMkLst>
            <pc:docMk/>
            <pc:sldMk cId="3221695686" sldId="313"/>
            <ac:cxnSpMk id="68" creationId="{13490401-79A9-4895-B51A-BD6A8AD91F56}"/>
          </ac:cxnSpMkLst>
        </pc:cxnChg>
        <pc:cxnChg chg="add del mod">
          <ac:chgData name="Florin Teodorescu" userId="5a9a629557a7747a" providerId="LiveId" clId="{15240318-92F7-46FF-A9EF-D3E40EA92DEC}" dt="2020-02-07T00:03:09.336" v="55142" actId="478"/>
          <ac:cxnSpMkLst>
            <pc:docMk/>
            <pc:sldMk cId="3221695686" sldId="313"/>
            <ac:cxnSpMk id="68" creationId="{6FCF602C-3BAF-4CC3-A13D-13F066A4452A}"/>
          </ac:cxnSpMkLst>
        </pc:cxnChg>
        <pc:cxnChg chg="add del mod">
          <ac:chgData name="Florin Teodorescu" userId="5a9a629557a7747a" providerId="LiveId" clId="{15240318-92F7-46FF-A9EF-D3E40EA92DEC}" dt="2020-02-07T00:03:09.336" v="55142" actId="478"/>
          <ac:cxnSpMkLst>
            <pc:docMk/>
            <pc:sldMk cId="3221695686" sldId="313"/>
            <ac:cxnSpMk id="69" creationId="{C5A38772-4A00-46FA-BAE7-9690EA5224C4}"/>
          </ac:cxnSpMkLst>
        </pc:cxnChg>
        <pc:cxnChg chg="add mod">
          <ac:chgData name="Florin Teodorescu" userId="5a9a629557a7747a" providerId="LiveId" clId="{15240318-92F7-46FF-A9EF-D3E40EA92DEC}" dt="2020-02-07T01:59:02.064" v="60794" actId="692"/>
          <ac:cxnSpMkLst>
            <pc:docMk/>
            <pc:sldMk cId="3221695686" sldId="313"/>
            <ac:cxnSpMk id="70" creationId="{B880CB31-CF66-42F8-A0C1-DE8DE142F727}"/>
          </ac:cxnSpMkLst>
        </pc:cxnChg>
        <pc:cxnChg chg="add del mod">
          <ac:chgData name="Florin Teodorescu" userId="5a9a629557a7747a" providerId="LiveId" clId="{15240318-92F7-46FF-A9EF-D3E40EA92DEC}" dt="2020-02-07T00:03:09.336" v="55142" actId="478"/>
          <ac:cxnSpMkLst>
            <pc:docMk/>
            <pc:sldMk cId="3221695686" sldId="313"/>
            <ac:cxnSpMk id="71" creationId="{63BE4B0C-006F-48AE-9759-41B31B3FB329}"/>
          </ac:cxnSpMkLst>
        </pc:cxnChg>
        <pc:cxnChg chg="add mod">
          <ac:chgData name="Florin Teodorescu" userId="5a9a629557a7747a" providerId="LiveId" clId="{15240318-92F7-46FF-A9EF-D3E40EA92DEC}" dt="2020-02-07T01:59:29.049" v="60796" actId="692"/>
          <ac:cxnSpMkLst>
            <pc:docMk/>
            <pc:sldMk cId="3221695686" sldId="313"/>
            <ac:cxnSpMk id="72" creationId="{8A1053AF-1A51-4B68-BB96-E264E1316293}"/>
          </ac:cxnSpMkLst>
        </pc:cxnChg>
        <pc:cxnChg chg="add mod">
          <ac:chgData name="Florin Teodorescu" userId="5a9a629557a7747a" providerId="LiveId" clId="{15240318-92F7-46FF-A9EF-D3E40EA92DEC}" dt="2020-02-07T01:59:29.049" v="60796" actId="692"/>
          <ac:cxnSpMkLst>
            <pc:docMk/>
            <pc:sldMk cId="3221695686" sldId="313"/>
            <ac:cxnSpMk id="73" creationId="{E86A949C-B0F2-4513-86DD-0313BFEA4C3A}"/>
          </ac:cxnSpMkLst>
        </pc:cxnChg>
        <pc:cxnChg chg="add mod">
          <ac:chgData name="Florin Teodorescu" userId="5a9a629557a7747a" providerId="LiveId" clId="{15240318-92F7-46FF-A9EF-D3E40EA92DEC}" dt="2020-02-07T01:59:29.049" v="60796" actId="692"/>
          <ac:cxnSpMkLst>
            <pc:docMk/>
            <pc:sldMk cId="3221695686" sldId="313"/>
            <ac:cxnSpMk id="74" creationId="{1A565F72-BBA7-4803-B391-F1AC094FFD69}"/>
          </ac:cxnSpMkLst>
        </pc:cxnChg>
        <pc:cxnChg chg="add mod">
          <ac:chgData name="Florin Teodorescu" userId="5a9a629557a7747a" providerId="LiveId" clId="{15240318-92F7-46FF-A9EF-D3E40EA92DEC}" dt="2020-02-07T01:59:29.049" v="60796" actId="692"/>
          <ac:cxnSpMkLst>
            <pc:docMk/>
            <pc:sldMk cId="3221695686" sldId="313"/>
            <ac:cxnSpMk id="75" creationId="{C3513D0C-268F-4373-91CD-AFE8B7CDF9C6}"/>
          </ac:cxnSpMkLst>
        </pc:cxnChg>
        <pc:cxnChg chg="add mod">
          <ac:chgData name="Florin Teodorescu" userId="5a9a629557a7747a" providerId="LiveId" clId="{15240318-92F7-46FF-A9EF-D3E40EA92DEC}" dt="2020-02-07T01:59:02.064" v="60794" actId="692"/>
          <ac:cxnSpMkLst>
            <pc:docMk/>
            <pc:sldMk cId="3221695686" sldId="313"/>
            <ac:cxnSpMk id="76" creationId="{7D05CA5D-C593-40F9-A849-942B53D0DE87}"/>
          </ac:cxnSpMkLst>
        </pc:cxnChg>
        <pc:cxnChg chg="add del mod">
          <ac:chgData name="Florin Teodorescu" userId="5a9a629557a7747a" providerId="LiveId" clId="{15240318-92F7-46FF-A9EF-D3E40EA92DEC}" dt="2020-02-07T00:03:09.336" v="55142" actId="478"/>
          <ac:cxnSpMkLst>
            <pc:docMk/>
            <pc:sldMk cId="3221695686" sldId="313"/>
            <ac:cxnSpMk id="77" creationId="{0B3CD52A-BFAA-480C-8420-E3CA9F0C1572}"/>
          </ac:cxnSpMkLst>
        </pc:cxnChg>
        <pc:cxnChg chg="add del mod">
          <ac:chgData name="Florin Teodorescu" userId="5a9a629557a7747a" providerId="LiveId" clId="{15240318-92F7-46FF-A9EF-D3E40EA92DEC}" dt="2020-02-06T19:23:35.800" v="54083" actId="478"/>
          <ac:cxnSpMkLst>
            <pc:docMk/>
            <pc:sldMk cId="3221695686" sldId="313"/>
            <ac:cxnSpMk id="77" creationId="{315B54A9-786C-413F-B0EF-75D34C762598}"/>
          </ac:cxnSpMkLst>
        </pc:cxnChg>
        <pc:cxnChg chg="add mod">
          <ac:chgData name="Florin Teodorescu" userId="5a9a629557a7747a" providerId="LiveId" clId="{15240318-92F7-46FF-A9EF-D3E40EA92DEC}" dt="2020-02-07T01:59:29.049" v="60796" actId="692"/>
          <ac:cxnSpMkLst>
            <pc:docMk/>
            <pc:sldMk cId="3221695686" sldId="313"/>
            <ac:cxnSpMk id="78" creationId="{3060521C-B7C7-4FB2-B86E-114BBFB60099}"/>
          </ac:cxnSpMkLst>
        </pc:cxnChg>
        <pc:cxnChg chg="add del mod">
          <ac:chgData name="Florin Teodorescu" userId="5a9a629557a7747a" providerId="LiveId" clId="{15240318-92F7-46FF-A9EF-D3E40EA92DEC}" dt="2020-02-06T19:23:32.901" v="54082" actId="478"/>
          <ac:cxnSpMkLst>
            <pc:docMk/>
            <pc:sldMk cId="3221695686" sldId="313"/>
            <ac:cxnSpMk id="78" creationId="{8085E328-A5AF-444C-BAA9-0CDA1ADA9BCB}"/>
          </ac:cxnSpMkLst>
        </pc:cxnChg>
        <pc:cxnChg chg="add mod">
          <ac:chgData name="Florin Teodorescu" userId="5a9a629557a7747a" providerId="LiveId" clId="{15240318-92F7-46FF-A9EF-D3E40EA92DEC}" dt="2020-02-07T01:59:02.064" v="60794" actId="692"/>
          <ac:cxnSpMkLst>
            <pc:docMk/>
            <pc:sldMk cId="3221695686" sldId="313"/>
            <ac:cxnSpMk id="79" creationId="{D7CCC19F-5925-4936-ACE6-2BEAA31AC680}"/>
          </ac:cxnSpMkLst>
        </pc:cxnChg>
        <pc:cxnChg chg="add del mod">
          <ac:chgData name="Florin Teodorescu" userId="5a9a629557a7747a" providerId="LiveId" clId="{15240318-92F7-46FF-A9EF-D3E40EA92DEC}" dt="2020-02-07T01:59:02.064" v="60794" actId="692"/>
          <ac:cxnSpMkLst>
            <pc:docMk/>
            <pc:sldMk cId="3221695686" sldId="313"/>
            <ac:cxnSpMk id="80" creationId="{24249CF0-843E-4617-8906-34C64CD60C14}"/>
          </ac:cxnSpMkLst>
        </pc:cxnChg>
        <pc:cxnChg chg="add mod">
          <ac:chgData name="Florin Teodorescu" userId="5a9a629557a7747a" providerId="LiveId" clId="{15240318-92F7-46FF-A9EF-D3E40EA92DEC}" dt="2020-02-07T01:59:16.133" v="60795" actId="692"/>
          <ac:cxnSpMkLst>
            <pc:docMk/>
            <pc:sldMk cId="3221695686" sldId="313"/>
            <ac:cxnSpMk id="82" creationId="{6BFAB455-100D-46A0-8563-FFAF4411933B}"/>
          </ac:cxnSpMkLst>
        </pc:cxnChg>
        <pc:cxnChg chg="add mod">
          <ac:chgData name="Florin Teodorescu" userId="5a9a629557a7747a" providerId="LiveId" clId="{15240318-92F7-46FF-A9EF-D3E40EA92DEC}" dt="2020-02-07T01:59:16.133" v="60795" actId="692"/>
          <ac:cxnSpMkLst>
            <pc:docMk/>
            <pc:sldMk cId="3221695686" sldId="313"/>
            <ac:cxnSpMk id="84" creationId="{03FB0778-E013-4F51-AF2C-A81411C4B746}"/>
          </ac:cxnSpMkLst>
        </pc:cxnChg>
        <pc:cxnChg chg="add mod">
          <ac:chgData name="Florin Teodorescu" userId="5a9a629557a7747a" providerId="LiveId" clId="{15240318-92F7-46FF-A9EF-D3E40EA92DEC}" dt="2020-02-07T01:59:16.133" v="60795" actId="692"/>
          <ac:cxnSpMkLst>
            <pc:docMk/>
            <pc:sldMk cId="3221695686" sldId="313"/>
            <ac:cxnSpMk id="85" creationId="{E655F5CD-D24C-4715-A77B-5007A888F95F}"/>
          </ac:cxnSpMkLst>
        </pc:cxnChg>
        <pc:cxnChg chg="add mod">
          <ac:chgData name="Florin Teodorescu" userId="5a9a629557a7747a" providerId="LiveId" clId="{15240318-92F7-46FF-A9EF-D3E40EA92DEC}" dt="2020-02-07T01:59:16.133" v="60795" actId="692"/>
          <ac:cxnSpMkLst>
            <pc:docMk/>
            <pc:sldMk cId="3221695686" sldId="313"/>
            <ac:cxnSpMk id="86" creationId="{DED0A1A7-852F-4830-9D48-FA8DDC10D09C}"/>
          </ac:cxnSpMkLst>
        </pc:cxnChg>
        <pc:cxnChg chg="add mod">
          <ac:chgData name="Florin Teodorescu" userId="5a9a629557a7747a" providerId="LiveId" clId="{15240318-92F7-46FF-A9EF-D3E40EA92DEC}" dt="2020-02-07T01:59:16.133" v="60795" actId="692"/>
          <ac:cxnSpMkLst>
            <pc:docMk/>
            <pc:sldMk cId="3221695686" sldId="313"/>
            <ac:cxnSpMk id="87" creationId="{509D5926-2807-4002-B14B-D29D0413ECF3}"/>
          </ac:cxnSpMkLst>
        </pc:cxnChg>
        <pc:cxnChg chg="add mod">
          <ac:chgData name="Florin Teodorescu" userId="5a9a629557a7747a" providerId="LiveId" clId="{15240318-92F7-46FF-A9EF-D3E40EA92DEC}" dt="2020-02-07T01:59:29.049" v="60796" actId="692"/>
          <ac:cxnSpMkLst>
            <pc:docMk/>
            <pc:sldMk cId="3221695686" sldId="313"/>
            <ac:cxnSpMk id="89" creationId="{1B30AFF1-467B-4A70-8A5E-460D46C108B1}"/>
          </ac:cxnSpMkLst>
        </pc:cxnChg>
        <pc:cxnChg chg="add mod">
          <ac:chgData name="Florin Teodorescu" userId="5a9a629557a7747a" providerId="LiveId" clId="{15240318-92F7-46FF-A9EF-D3E40EA92DEC}" dt="2020-02-07T01:59:29.049" v="60796" actId="692"/>
          <ac:cxnSpMkLst>
            <pc:docMk/>
            <pc:sldMk cId="3221695686" sldId="313"/>
            <ac:cxnSpMk id="90" creationId="{BCA768F3-92EB-4640-81B6-78826FAB4038}"/>
          </ac:cxnSpMkLst>
        </pc:cxnChg>
        <pc:cxnChg chg="add mod">
          <ac:chgData name="Florin Teodorescu" userId="5a9a629557a7747a" providerId="LiveId" clId="{15240318-92F7-46FF-A9EF-D3E40EA92DEC}" dt="2020-02-07T01:59:29.049" v="60796" actId="692"/>
          <ac:cxnSpMkLst>
            <pc:docMk/>
            <pc:sldMk cId="3221695686" sldId="313"/>
            <ac:cxnSpMk id="91" creationId="{D53CDFD5-384A-454E-A2B9-B3B32058B3BA}"/>
          </ac:cxnSpMkLst>
        </pc:cxnChg>
        <pc:cxnChg chg="add mod">
          <ac:chgData name="Florin Teodorescu" userId="5a9a629557a7747a" providerId="LiveId" clId="{15240318-92F7-46FF-A9EF-D3E40EA92DEC}" dt="2020-02-07T01:59:29.049" v="60796" actId="692"/>
          <ac:cxnSpMkLst>
            <pc:docMk/>
            <pc:sldMk cId="3221695686" sldId="313"/>
            <ac:cxnSpMk id="92" creationId="{A5DBD6BF-66F1-4244-9FB9-180EE573FE9C}"/>
          </ac:cxnSpMkLst>
        </pc:cxnChg>
        <pc:cxnChg chg="add mod">
          <ac:chgData name="Florin Teodorescu" userId="5a9a629557a7747a" providerId="LiveId" clId="{15240318-92F7-46FF-A9EF-D3E40EA92DEC}" dt="2020-02-07T01:59:29.049" v="60796" actId="692"/>
          <ac:cxnSpMkLst>
            <pc:docMk/>
            <pc:sldMk cId="3221695686" sldId="313"/>
            <ac:cxnSpMk id="93" creationId="{C77E594F-5144-443C-B491-7F22B00A4627}"/>
          </ac:cxnSpMkLst>
        </pc:cxnChg>
        <pc:cxnChg chg="add mod">
          <ac:chgData name="Florin Teodorescu" userId="5a9a629557a7747a" providerId="LiveId" clId="{15240318-92F7-46FF-A9EF-D3E40EA92DEC}" dt="2020-02-07T01:59:40.112" v="60797" actId="692"/>
          <ac:cxnSpMkLst>
            <pc:docMk/>
            <pc:sldMk cId="3221695686" sldId="313"/>
            <ac:cxnSpMk id="94" creationId="{739F5379-4657-43EB-865E-6F101443B668}"/>
          </ac:cxnSpMkLst>
        </pc:cxnChg>
        <pc:cxnChg chg="add mod">
          <ac:chgData name="Florin Teodorescu" userId="5a9a629557a7747a" providerId="LiveId" clId="{15240318-92F7-46FF-A9EF-D3E40EA92DEC}" dt="2020-02-07T01:59:40.112" v="60797" actId="692"/>
          <ac:cxnSpMkLst>
            <pc:docMk/>
            <pc:sldMk cId="3221695686" sldId="313"/>
            <ac:cxnSpMk id="96" creationId="{0529EED6-809A-42F7-857F-26E9F87B3A6C}"/>
          </ac:cxnSpMkLst>
        </pc:cxnChg>
        <pc:cxnChg chg="add mod">
          <ac:chgData name="Florin Teodorescu" userId="5a9a629557a7747a" providerId="LiveId" clId="{15240318-92F7-46FF-A9EF-D3E40EA92DEC}" dt="2020-02-07T01:59:40.112" v="60797" actId="692"/>
          <ac:cxnSpMkLst>
            <pc:docMk/>
            <pc:sldMk cId="3221695686" sldId="313"/>
            <ac:cxnSpMk id="99" creationId="{32ABBE0B-6397-4BF3-9E24-3CEF85B0C71B}"/>
          </ac:cxnSpMkLst>
        </pc:cxnChg>
        <pc:cxnChg chg="add mod">
          <ac:chgData name="Florin Teodorescu" userId="5a9a629557a7747a" providerId="LiveId" clId="{15240318-92F7-46FF-A9EF-D3E40EA92DEC}" dt="2020-02-07T01:59:40.112" v="60797" actId="692"/>
          <ac:cxnSpMkLst>
            <pc:docMk/>
            <pc:sldMk cId="3221695686" sldId="313"/>
            <ac:cxnSpMk id="102" creationId="{D9F3157F-6079-4E0D-9FE8-19C83C33C1F1}"/>
          </ac:cxnSpMkLst>
        </pc:cxnChg>
        <pc:cxnChg chg="add mod">
          <ac:chgData name="Florin Teodorescu" userId="5a9a629557a7747a" providerId="LiveId" clId="{15240318-92F7-46FF-A9EF-D3E40EA92DEC}" dt="2020-02-07T01:59:40.112" v="60797" actId="692"/>
          <ac:cxnSpMkLst>
            <pc:docMk/>
            <pc:sldMk cId="3221695686" sldId="313"/>
            <ac:cxnSpMk id="105" creationId="{DEB0AFE5-E927-4518-A97E-F9FFE7682BD0}"/>
          </ac:cxnSpMkLst>
        </pc:cxnChg>
        <pc:cxnChg chg="add mod">
          <ac:chgData name="Florin Teodorescu" userId="5a9a629557a7747a" providerId="LiveId" clId="{15240318-92F7-46FF-A9EF-D3E40EA92DEC}" dt="2020-02-07T01:44:33.161" v="60657" actId="14100"/>
          <ac:cxnSpMkLst>
            <pc:docMk/>
            <pc:sldMk cId="3221695686" sldId="313"/>
            <ac:cxnSpMk id="138" creationId="{279E78E2-3FBC-4E92-971B-3F75B49E5346}"/>
          </ac:cxnSpMkLst>
        </pc:cxnChg>
      </pc:sldChg>
      <pc:sldChg chg="addSp delSp modSp add">
        <pc:chgData name="Florin Teodorescu" userId="5a9a629557a7747a" providerId="LiveId" clId="{15240318-92F7-46FF-A9EF-D3E40EA92DEC}" dt="2020-02-07T02:15:59.333" v="60909" actId="20577"/>
        <pc:sldMkLst>
          <pc:docMk/>
          <pc:sldMk cId="3997721422" sldId="314"/>
        </pc:sldMkLst>
        <pc:spChg chg="del">
          <ac:chgData name="Florin Teodorescu" userId="5a9a629557a7747a" providerId="LiveId" clId="{15240318-92F7-46FF-A9EF-D3E40EA92DEC}" dt="2019-12-20T03:14:55.771" v="5888" actId="478"/>
          <ac:spMkLst>
            <pc:docMk/>
            <pc:sldMk cId="3997721422" sldId="314"/>
            <ac:spMk id="11" creationId="{E582B84A-D7AD-458B-A51A-DD04879A5A7D}"/>
          </ac:spMkLst>
        </pc:spChg>
        <pc:spChg chg="del mod">
          <ac:chgData name="Florin Teodorescu" userId="5a9a629557a7747a" providerId="LiveId" clId="{15240318-92F7-46FF-A9EF-D3E40EA92DEC}" dt="2020-01-03T23:09:21.813" v="15370" actId="478"/>
          <ac:spMkLst>
            <pc:docMk/>
            <pc:sldMk cId="3997721422" sldId="314"/>
            <ac:spMk id="15" creationId="{BF0816B8-0345-4059-BA7B-888CD831C955}"/>
          </ac:spMkLst>
        </pc:spChg>
        <pc:spChg chg="mod topLvl">
          <ac:chgData name="Florin Teodorescu" userId="5a9a629557a7747a" providerId="LiveId" clId="{15240318-92F7-46FF-A9EF-D3E40EA92DEC}" dt="2020-01-03T22:18:27.526" v="12503" actId="1035"/>
          <ac:spMkLst>
            <pc:docMk/>
            <pc:sldMk cId="3997721422" sldId="314"/>
            <ac:spMk id="16" creationId="{00A91FAC-8B6E-4CD7-93F8-B4C83CF2FA82}"/>
          </ac:spMkLst>
        </pc:spChg>
        <pc:spChg chg="mod topLvl">
          <ac:chgData name="Florin Teodorescu" userId="5a9a629557a7747a" providerId="LiveId" clId="{15240318-92F7-46FF-A9EF-D3E40EA92DEC}" dt="2020-01-03T22:18:27.526" v="12503" actId="1035"/>
          <ac:spMkLst>
            <pc:docMk/>
            <pc:sldMk cId="3997721422" sldId="314"/>
            <ac:spMk id="17" creationId="{9868A6F0-44F3-4324-8CE9-3AB49DFEA3A8}"/>
          </ac:spMkLst>
        </pc:spChg>
        <pc:spChg chg="del mod topLvl">
          <ac:chgData name="Florin Teodorescu" userId="5a9a629557a7747a" providerId="LiveId" clId="{15240318-92F7-46FF-A9EF-D3E40EA92DEC}" dt="2019-12-20T03:15:20.618" v="5893" actId="478"/>
          <ac:spMkLst>
            <pc:docMk/>
            <pc:sldMk cId="3997721422" sldId="314"/>
            <ac:spMk id="18" creationId="{E3F15A90-5082-4D3F-B87A-90F155A7EFFA}"/>
          </ac:spMkLst>
        </pc:spChg>
        <pc:spChg chg="del mod topLvl">
          <ac:chgData name="Florin Teodorescu" userId="5a9a629557a7747a" providerId="LiveId" clId="{15240318-92F7-46FF-A9EF-D3E40EA92DEC}" dt="2019-12-20T03:15:20.618" v="5893" actId="478"/>
          <ac:spMkLst>
            <pc:docMk/>
            <pc:sldMk cId="3997721422" sldId="314"/>
            <ac:spMk id="19" creationId="{7E669DA9-575C-4A8F-82A4-20DE7BD69B69}"/>
          </ac:spMkLst>
        </pc:spChg>
        <pc:spChg chg="mod">
          <ac:chgData name="Florin Teodorescu" userId="5a9a629557a7747a" providerId="LiveId" clId="{15240318-92F7-46FF-A9EF-D3E40EA92DEC}" dt="2020-01-03T23:42:07.568" v="16038" actId="20577"/>
          <ac:spMkLst>
            <pc:docMk/>
            <pc:sldMk cId="3997721422" sldId="314"/>
            <ac:spMk id="20" creationId="{65DF0803-2855-443E-ADFC-F36D9D0892D3}"/>
          </ac:spMkLst>
        </pc:spChg>
        <pc:spChg chg="add del mod">
          <ac:chgData name="Florin Teodorescu" userId="5a9a629557a7747a" providerId="LiveId" clId="{15240318-92F7-46FF-A9EF-D3E40EA92DEC}" dt="2020-02-07T02:15:29.050" v="60901" actId="20577"/>
          <ac:spMkLst>
            <pc:docMk/>
            <pc:sldMk cId="3997721422" sldId="314"/>
            <ac:spMk id="21" creationId="{7AEA574F-4774-4623-AE25-65EC710CE43B}"/>
          </ac:spMkLst>
        </pc:spChg>
        <pc:spChg chg="del">
          <ac:chgData name="Florin Teodorescu" userId="5a9a629557a7747a" providerId="LiveId" clId="{15240318-92F7-46FF-A9EF-D3E40EA92DEC}" dt="2019-12-20T03:15:00.231" v="5889" actId="478"/>
          <ac:spMkLst>
            <pc:docMk/>
            <pc:sldMk cId="3997721422" sldId="314"/>
            <ac:spMk id="22" creationId="{35A44FBA-601D-492C-8685-78B27DD94DB1}"/>
          </ac:spMkLst>
        </pc:spChg>
        <pc:spChg chg="add del mod">
          <ac:chgData name="Florin Teodorescu" userId="5a9a629557a7747a" providerId="LiveId" clId="{15240318-92F7-46FF-A9EF-D3E40EA92DEC}" dt="2020-01-03T22:06:55.694" v="11502" actId="478"/>
          <ac:spMkLst>
            <pc:docMk/>
            <pc:sldMk cId="3997721422" sldId="314"/>
            <ac:spMk id="22" creationId="{F8A5BE5F-B9D6-4AE8-B0B4-BEEBE5AAD4AE}"/>
          </ac:spMkLst>
        </pc:spChg>
        <pc:spChg chg="add mod">
          <ac:chgData name="Florin Teodorescu" userId="5a9a629557a7747a" providerId="LiveId" clId="{15240318-92F7-46FF-A9EF-D3E40EA92DEC}" dt="2020-02-07T02:15:59.333" v="60909" actId="20577"/>
          <ac:spMkLst>
            <pc:docMk/>
            <pc:sldMk cId="3997721422" sldId="314"/>
            <ac:spMk id="23" creationId="{1EA0F07B-C1DF-4E17-A416-04637DD26DD3}"/>
          </ac:spMkLst>
        </pc:spChg>
        <pc:spChg chg="add mod">
          <ac:chgData name="Florin Teodorescu" userId="5a9a629557a7747a" providerId="LiveId" clId="{15240318-92F7-46FF-A9EF-D3E40EA92DEC}" dt="2020-01-03T22:18:27.526" v="12503" actId="1035"/>
          <ac:spMkLst>
            <pc:docMk/>
            <pc:sldMk cId="3997721422" sldId="314"/>
            <ac:spMk id="24" creationId="{694ABAFE-AF6F-428F-B0BE-3F711C9BE808}"/>
          </ac:spMkLst>
        </pc:spChg>
        <pc:spChg chg="add mod">
          <ac:chgData name="Florin Teodorescu" userId="5a9a629557a7747a" providerId="LiveId" clId="{15240318-92F7-46FF-A9EF-D3E40EA92DEC}" dt="2020-01-03T22:18:27.526" v="12503" actId="1035"/>
          <ac:spMkLst>
            <pc:docMk/>
            <pc:sldMk cId="3997721422" sldId="314"/>
            <ac:spMk id="25" creationId="{F37FF3FA-1114-42EF-86F4-51F743931895}"/>
          </ac:spMkLst>
        </pc:spChg>
        <pc:spChg chg="mod">
          <ac:chgData name="Florin Teodorescu" userId="5a9a629557a7747a" providerId="LiveId" clId="{15240318-92F7-46FF-A9EF-D3E40EA92DEC}" dt="2020-01-05T23:58:55.329" v="24296" actId="1035"/>
          <ac:spMkLst>
            <pc:docMk/>
            <pc:sldMk cId="3997721422" sldId="314"/>
            <ac:spMk id="26" creationId="{B4A40C96-93F0-4BE7-A06F-AB091721CDCE}"/>
          </ac:spMkLst>
        </pc:spChg>
        <pc:spChg chg="add del mod">
          <ac:chgData name="Florin Teodorescu" userId="5a9a629557a7747a" providerId="LiveId" clId="{15240318-92F7-46FF-A9EF-D3E40EA92DEC}" dt="2020-01-03T22:14:08.119" v="12108" actId="478"/>
          <ac:spMkLst>
            <pc:docMk/>
            <pc:sldMk cId="3997721422" sldId="314"/>
            <ac:spMk id="27" creationId="{2B1539C2-9469-4C86-BCDF-AF2302FD7C28}"/>
          </ac:spMkLst>
        </pc:spChg>
        <pc:spChg chg="add del mod">
          <ac:chgData name="Florin Teodorescu" userId="5a9a629557a7747a" providerId="LiveId" clId="{15240318-92F7-46FF-A9EF-D3E40EA92DEC}" dt="2020-01-03T22:14:08.119" v="12108" actId="478"/>
          <ac:spMkLst>
            <pc:docMk/>
            <pc:sldMk cId="3997721422" sldId="314"/>
            <ac:spMk id="28" creationId="{BD8B5B8E-5F71-4376-A85B-CBD4F9FB702F}"/>
          </ac:spMkLst>
        </pc:spChg>
        <pc:spChg chg="add mod">
          <ac:chgData name="Florin Teodorescu" userId="5a9a629557a7747a" providerId="LiveId" clId="{15240318-92F7-46FF-A9EF-D3E40EA92DEC}" dt="2020-01-03T22:18:27.526" v="12503" actId="1035"/>
          <ac:spMkLst>
            <pc:docMk/>
            <pc:sldMk cId="3997721422" sldId="314"/>
            <ac:spMk id="29" creationId="{B6DE2736-870A-4955-9FE6-7A40D846B69B}"/>
          </ac:spMkLst>
        </pc:spChg>
        <pc:spChg chg="add mod">
          <ac:chgData name="Florin Teodorescu" userId="5a9a629557a7747a" providerId="LiveId" clId="{15240318-92F7-46FF-A9EF-D3E40EA92DEC}" dt="2020-01-03T22:18:27.526" v="12503" actId="1035"/>
          <ac:spMkLst>
            <pc:docMk/>
            <pc:sldMk cId="3997721422" sldId="314"/>
            <ac:spMk id="30" creationId="{11A0DA0E-15CA-428A-96B3-3C47B3E17C40}"/>
          </ac:spMkLst>
        </pc:spChg>
        <pc:spChg chg="del">
          <ac:chgData name="Florin Teodorescu" userId="5a9a629557a7747a" providerId="LiveId" clId="{15240318-92F7-46FF-A9EF-D3E40EA92DEC}" dt="2019-12-20T03:15:06.523" v="5891" actId="478"/>
          <ac:spMkLst>
            <pc:docMk/>
            <pc:sldMk cId="3997721422" sldId="314"/>
            <ac:spMk id="31" creationId="{5D07AD4D-56A5-42C4-A59E-F5DD6C40EB40}"/>
          </ac:spMkLst>
        </pc:spChg>
        <pc:spChg chg="add del mod">
          <ac:chgData name="Florin Teodorescu" userId="5a9a629557a7747a" providerId="LiveId" clId="{15240318-92F7-46FF-A9EF-D3E40EA92DEC}" dt="2020-01-03T22:16:53.112" v="12468" actId="478"/>
          <ac:spMkLst>
            <pc:docMk/>
            <pc:sldMk cId="3997721422" sldId="314"/>
            <ac:spMk id="31" creationId="{F6FDF11F-73D0-44B4-AF4F-34BBEE93B6C8}"/>
          </ac:spMkLst>
        </pc:spChg>
        <pc:spChg chg="add mod">
          <ac:chgData name="Florin Teodorescu" userId="5a9a629557a7747a" providerId="LiveId" clId="{15240318-92F7-46FF-A9EF-D3E40EA92DEC}" dt="2020-01-03T22:18:27.526" v="12503" actId="1035"/>
          <ac:spMkLst>
            <pc:docMk/>
            <pc:sldMk cId="3997721422" sldId="314"/>
            <ac:spMk id="32" creationId="{65A5DA87-95FA-441D-A050-4E0D754B2249}"/>
          </ac:spMkLst>
        </pc:spChg>
        <pc:spChg chg="del">
          <ac:chgData name="Florin Teodorescu" userId="5a9a629557a7747a" providerId="LiveId" clId="{15240318-92F7-46FF-A9EF-D3E40EA92DEC}" dt="2019-12-20T03:15:03.644" v="5890" actId="478"/>
          <ac:spMkLst>
            <pc:docMk/>
            <pc:sldMk cId="3997721422" sldId="314"/>
            <ac:spMk id="34" creationId="{D835417D-1A86-436E-8795-A37682EC6F2E}"/>
          </ac:spMkLst>
        </pc:spChg>
        <pc:spChg chg="add mod">
          <ac:chgData name="Florin Teodorescu" userId="5a9a629557a7747a" providerId="LiveId" clId="{15240318-92F7-46FF-A9EF-D3E40EA92DEC}" dt="2020-01-03T22:18:27.526" v="12503" actId="1035"/>
          <ac:spMkLst>
            <pc:docMk/>
            <pc:sldMk cId="3997721422" sldId="314"/>
            <ac:spMk id="35" creationId="{BAC78B1A-3DF4-4EB4-A5A1-37ECA7034059}"/>
          </ac:spMkLst>
        </pc:spChg>
        <pc:spChg chg="del">
          <ac:chgData name="Florin Teodorescu" userId="5a9a629557a7747a" providerId="LiveId" clId="{15240318-92F7-46FF-A9EF-D3E40EA92DEC}" dt="2019-12-20T03:14:55.771" v="5888" actId="478"/>
          <ac:spMkLst>
            <pc:docMk/>
            <pc:sldMk cId="3997721422" sldId="314"/>
            <ac:spMk id="36" creationId="{F50AF23E-F1B0-407A-A4C5-650302762218}"/>
          </ac:spMkLst>
        </pc:spChg>
        <pc:spChg chg="del">
          <ac:chgData name="Florin Teodorescu" userId="5a9a629557a7747a" providerId="LiveId" clId="{15240318-92F7-46FF-A9EF-D3E40EA92DEC}" dt="2019-12-20T03:14:55.771" v="5888" actId="478"/>
          <ac:spMkLst>
            <pc:docMk/>
            <pc:sldMk cId="3997721422" sldId="314"/>
            <ac:spMk id="37" creationId="{49D8B070-FBD5-429B-B664-A361EE4D153E}"/>
          </ac:spMkLst>
        </pc:spChg>
        <pc:spChg chg="del">
          <ac:chgData name="Florin Teodorescu" userId="5a9a629557a7747a" providerId="LiveId" clId="{15240318-92F7-46FF-A9EF-D3E40EA92DEC}" dt="2019-12-20T03:14:55.771" v="5888" actId="478"/>
          <ac:spMkLst>
            <pc:docMk/>
            <pc:sldMk cId="3997721422" sldId="314"/>
            <ac:spMk id="38" creationId="{BE5C3947-CBF2-4154-9284-AE44F4085DB5}"/>
          </ac:spMkLst>
        </pc:spChg>
        <pc:spChg chg="mod">
          <ac:chgData name="Florin Teodorescu" userId="5a9a629557a7747a" providerId="LiveId" clId="{15240318-92F7-46FF-A9EF-D3E40EA92DEC}" dt="2020-01-03T22:18:33.427" v="12512" actId="1035"/>
          <ac:spMkLst>
            <pc:docMk/>
            <pc:sldMk cId="3997721422" sldId="314"/>
            <ac:spMk id="39" creationId="{9B21298F-AAA2-462D-B334-79164558BBA5}"/>
          </ac:spMkLst>
        </pc:spChg>
        <pc:spChg chg="mod">
          <ac:chgData name="Florin Teodorescu" userId="5a9a629557a7747a" providerId="LiveId" clId="{15240318-92F7-46FF-A9EF-D3E40EA92DEC}" dt="2020-01-03T22:18:33.427" v="12512" actId="1035"/>
          <ac:spMkLst>
            <pc:docMk/>
            <pc:sldMk cId="3997721422" sldId="314"/>
            <ac:spMk id="40" creationId="{20E4E94D-20E5-4120-A5BA-EC898A9C7853}"/>
          </ac:spMkLst>
        </pc:spChg>
        <pc:spChg chg="mod">
          <ac:chgData name="Florin Teodorescu" userId="5a9a629557a7747a" providerId="LiveId" clId="{15240318-92F7-46FF-A9EF-D3E40EA92DEC}" dt="2020-01-03T22:18:33.427" v="12512" actId="1035"/>
          <ac:spMkLst>
            <pc:docMk/>
            <pc:sldMk cId="3997721422" sldId="314"/>
            <ac:spMk id="41" creationId="{978991D6-5651-4505-BF21-9A314C8E95F4}"/>
          </ac:spMkLst>
        </pc:spChg>
        <pc:spChg chg="mod">
          <ac:chgData name="Florin Teodorescu" userId="5a9a629557a7747a" providerId="LiveId" clId="{15240318-92F7-46FF-A9EF-D3E40EA92DEC}" dt="2020-01-03T22:18:33.427" v="12512" actId="1035"/>
          <ac:spMkLst>
            <pc:docMk/>
            <pc:sldMk cId="3997721422" sldId="314"/>
            <ac:spMk id="42" creationId="{4C7E575D-1AE1-406A-9258-2D15B5104421}"/>
          </ac:spMkLst>
        </pc:spChg>
        <pc:spChg chg="add ord">
          <ac:chgData name="Florin Teodorescu" userId="5a9a629557a7747a" providerId="LiveId" clId="{15240318-92F7-46FF-A9EF-D3E40EA92DEC}" dt="2020-01-28T05:57:09.799" v="52037" actId="167"/>
          <ac:spMkLst>
            <pc:docMk/>
            <pc:sldMk cId="3997721422" sldId="314"/>
            <ac:spMk id="45" creationId="{BBD6E26C-0796-48CE-86C4-458E4E563088}"/>
          </ac:spMkLst>
        </pc:spChg>
        <pc:spChg chg="add mod ord">
          <ac:chgData name="Florin Teodorescu" userId="5a9a629557a7747a" providerId="LiveId" clId="{15240318-92F7-46FF-A9EF-D3E40EA92DEC}" dt="2020-01-04T02:00:08.477" v="16319" actId="1076"/>
          <ac:spMkLst>
            <pc:docMk/>
            <pc:sldMk cId="3997721422" sldId="314"/>
            <ac:spMk id="46" creationId="{9DC545B2-5FC9-432A-98CF-CB46F9CE4501}"/>
          </ac:spMkLst>
        </pc:spChg>
        <pc:spChg chg="add mod">
          <ac:chgData name="Florin Teodorescu" userId="5a9a629557a7747a" providerId="LiveId" clId="{15240318-92F7-46FF-A9EF-D3E40EA92DEC}" dt="2020-01-03T22:31:14.221" v="13285" actId="1037"/>
          <ac:spMkLst>
            <pc:docMk/>
            <pc:sldMk cId="3997721422" sldId="314"/>
            <ac:spMk id="48" creationId="{B6A6FCE9-F49B-4547-9948-0E67C8E3FA2C}"/>
          </ac:spMkLst>
        </pc:spChg>
        <pc:spChg chg="add mod">
          <ac:chgData name="Florin Teodorescu" userId="5a9a629557a7747a" providerId="LiveId" clId="{15240318-92F7-46FF-A9EF-D3E40EA92DEC}" dt="2020-01-04T02:01:53.039" v="16371" actId="20577"/>
          <ac:spMkLst>
            <pc:docMk/>
            <pc:sldMk cId="3997721422" sldId="314"/>
            <ac:spMk id="49" creationId="{3590DB60-09EC-44BE-8D9A-C76A558B3F06}"/>
          </ac:spMkLst>
        </pc:spChg>
        <pc:spChg chg="add mod">
          <ac:chgData name="Florin Teodorescu" userId="5a9a629557a7747a" providerId="LiveId" clId="{15240318-92F7-46FF-A9EF-D3E40EA92DEC}" dt="2020-01-04T02:02:29.431" v="16372" actId="20577"/>
          <ac:spMkLst>
            <pc:docMk/>
            <pc:sldMk cId="3997721422" sldId="314"/>
            <ac:spMk id="51" creationId="{35AD03DE-78B5-42ED-8AD0-0D5187C9143A}"/>
          </ac:spMkLst>
        </pc:spChg>
        <pc:spChg chg="del">
          <ac:chgData name="Florin Teodorescu" userId="5a9a629557a7747a" providerId="LiveId" clId="{15240318-92F7-46FF-A9EF-D3E40EA92DEC}" dt="2019-12-20T03:42:49.245" v="6932" actId="478"/>
          <ac:spMkLst>
            <pc:docMk/>
            <pc:sldMk cId="3997721422" sldId="314"/>
            <ac:spMk id="55" creationId="{00000000-0000-0000-0000-000000000000}"/>
          </ac:spMkLst>
        </pc:spChg>
        <pc:spChg chg="mod">
          <ac:chgData name="Florin Teodorescu" userId="5a9a629557a7747a" providerId="LiveId" clId="{15240318-92F7-46FF-A9EF-D3E40EA92DEC}" dt="2020-01-28T05:57:04.034" v="52035" actId="13926"/>
          <ac:spMkLst>
            <pc:docMk/>
            <pc:sldMk cId="3997721422" sldId="314"/>
            <ac:spMk id="57" creationId="{00000000-0000-0000-0000-000000000000}"/>
          </ac:spMkLst>
        </pc:spChg>
        <pc:spChg chg="add mod">
          <ac:chgData name="Florin Teodorescu" userId="5a9a629557a7747a" providerId="LiveId" clId="{15240318-92F7-46FF-A9EF-D3E40EA92DEC}" dt="2020-01-05T23:58:55.329" v="24296" actId="1035"/>
          <ac:spMkLst>
            <pc:docMk/>
            <pc:sldMk cId="3997721422" sldId="314"/>
            <ac:spMk id="58" creationId="{2CB14CB7-B3A8-4DC3-8A97-8FCC6BB7E716}"/>
          </ac:spMkLst>
        </pc:spChg>
        <pc:spChg chg="add mod">
          <ac:chgData name="Florin Teodorescu" userId="5a9a629557a7747a" providerId="LiveId" clId="{15240318-92F7-46FF-A9EF-D3E40EA92DEC}" dt="2020-01-03T23:31:13.689" v="16017" actId="1038"/>
          <ac:spMkLst>
            <pc:docMk/>
            <pc:sldMk cId="3997721422" sldId="314"/>
            <ac:spMk id="60" creationId="{319CA4A8-9BCB-4FF6-B1D5-8B7AFE75A78F}"/>
          </ac:spMkLst>
        </pc:spChg>
        <pc:grpChg chg="del">
          <ac:chgData name="Florin Teodorescu" userId="5a9a629557a7747a" providerId="LiveId" clId="{15240318-92F7-46FF-A9EF-D3E40EA92DEC}" dt="2019-12-20T03:15:18.267" v="5892" actId="165"/>
          <ac:grpSpMkLst>
            <pc:docMk/>
            <pc:sldMk cId="3997721422" sldId="314"/>
            <ac:grpSpMk id="2" creationId="{2CFEB50B-5C86-4E13-946E-D560A7230853}"/>
          </ac:grpSpMkLst>
        </pc:grpChg>
        <pc:grpChg chg="del">
          <ac:chgData name="Florin Teodorescu" userId="5a9a629557a7747a" providerId="LiveId" clId="{15240318-92F7-46FF-A9EF-D3E40EA92DEC}" dt="2019-12-20T03:15:03.644" v="5890" actId="478"/>
          <ac:grpSpMkLst>
            <pc:docMk/>
            <pc:sldMk cId="3997721422" sldId="314"/>
            <ac:grpSpMk id="3" creationId="{55A26E5B-8A7E-41E3-9989-16FB9A1432A2}"/>
          </ac:grpSpMkLst>
        </pc:grpChg>
        <pc:grpChg chg="del">
          <ac:chgData name="Florin Teodorescu" userId="5a9a629557a7747a" providerId="LiveId" clId="{15240318-92F7-46FF-A9EF-D3E40EA92DEC}" dt="2019-12-20T03:15:03.644" v="5890" actId="478"/>
          <ac:grpSpMkLst>
            <pc:docMk/>
            <pc:sldMk cId="3997721422" sldId="314"/>
            <ac:grpSpMk id="4" creationId="{31E7A444-7312-4EE9-BCC1-73551AEA043E}"/>
          </ac:grpSpMkLst>
        </pc:grpChg>
        <pc:grpChg chg="mod">
          <ac:chgData name="Florin Teodorescu" userId="5a9a629557a7747a" providerId="LiveId" clId="{15240318-92F7-46FF-A9EF-D3E40EA92DEC}" dt="2020-01-05T23:58:55.329" v="24296" actId="1035"/>
          <ac:grpSpMkLst>
            <pc:docMk/>
            <pc:sldMk cId="3997721422" sldId="314"/>
            <ac:grpSpMk id="12" creationId="{732B006C-9F5D-4019-937D-965641C2B8FB}"/>
          </ac:grpSpMkLst>
        </pc:grpChg>
        <pc:grpChg chg="add mod">
          <ac:chgData name="Florin Teodorescu" userId="5a9a629557a7747a" providerId="LiveId" clId="{15240318-92F7-46FF-A9EF-D3E40EA92DEC}" dt="2020-01-05T23:58:55.329" v="24296" actId="1035"/>
          <ac:grpSpMkLst>
            <pc:docMk/>
            <pc:sldMk cId="3997721422" sldId="314"/>
            <ac:grpSpMk id="53" creationId="{985EBAC2-491E-431C-833B-41F309A73571}"/>
          </ac:grpSpMkLst>
        </pc:grpChg>
        <pc:graphicFrameChg chg="add mod modGraphic">
          <ac:chgData name="Florin Teodorescu" userId="5a9a629557a7747a" providerId="LiveId" clId="{15240318-92F7-46FF-A9EF-D3E40EA92DEC}" dt="2020-01-13T17:01:48.002" v="39233" actId="14734"/>
          <ac:graphicFrameMkLst>
            <pc:docMk/>
            <pc:sldMk cId="3997721422" sldId="314"/>
            <ac:graphicFrameMk id="52" creationId="{23AF610F-D32B-4B9A-8063-6A020FBE4520}"/>
          </ac:graphicFrameMkLst>
        </pc:graphicFrameChg>
        <pc:graphicFrameChg chg="add mod">
          <ac:chgData name="Florin Teodorescu" userId="5a9a629557a7747a" providerId="LiveId" clId="{15240318-92F7-46FF-A9EF-D3E40EA92DEC}" dt="2020-01-03T23:31:09.993" v="16007"/>
          <ac:graphicFrameMkLst>
            <pc:docMk/>
            <pc:sldMk cId="3997721422" sldId="314"/>
            <ac:graphicFrameMk id="59" creationId="{52E68B7E-33AB-4EC9-BBC4-1D4EF4372846}"/>
          </ac:graphicFrameMkLst>
        </pc:graphicFrameChg>
        <pc:graphicFrameChg chg="add del mod">
          <ac:chgData name="Florin Teodorescu" userId="5a9a629557a7747a" providerId="LiveId" clId="{15240318-92F7-46FF-A9EF-D3E40EA92DEC}" dt="2020-01-03T23:31:15.758" v="16018" actId="478"/>
          <ac:graphicFrameMkLst>
            <pc:docMk/>
            <pc:sldMk cId="3997721422" sldId="314"/>
            <ac:graphicFrameMk id="62" creationId="{3E8DAFEE-A918-4FB9-A7E2-FE74ED37FDC3}"/>
          </ac:graphicFrameMkLst>
        </pc:graphicFrameChg>
        <pc:picChg chg="add mod">
          <ac:chgData name="Florin Teodorescu" userId="5a9a629557a7747a" providerId="LiveId" clId="{15240318-92F7-46FF-A9EF-D3E40EA92DEC}" dt="2020-01-03T22:42:52.284" v="13956" actId="1037"/>
          <ac:picMkLst>
            <pc:docMk/>
            <pc:sldMk cId="3997721422" sldId="314"/>
            <ac:picMk id="19" creationId="{9040B155-14F3-4C0C-BE01-CF0D562812D7}"/>
          </ac:picMkLst>
        </pc:picChg>
        <pc:cxnChg chg="add mod">
          <ac:chgData name="Florin Teodorescu" userId="5a9a629557a7747a" providerId="LiveId" clId="{15240318-92F7-46FF-A9EF-D3E40EA92DEC}" dt="2020-01-03T22:19:47.764" v="12535" actId="14100"/>
          <ac:cxnSpMkLst>
            <pc:docMk/>
            <pc:sldMk cId="3997721422" sldId="314"/>
            <ac:cxnSpMk id="8" creationId="{6BA73AC5-BE63-433F-870F-9BD4F23EED78}"/>
          </ac:cxnSpMkLst>
        </pc:cxnChg>
        <pc:cxnChg chg="del mod">
          <ac:chgData name="Florin Teodorescu" userId="5a9a629557a7747a" providerId="LiveId" clId="{15240318-92F7-46FF-A9EF-D3E40EA92DEC}" dt="2019-12-20T03:15:03.644" v="5890" actId="478"/>
          <ac:cxnSpMkLst>
            <pc:docMk/>
            <pc:sldMk cId="3997721422" sldId="314"/>
            <ac:cxnSpMk id="32" creationId="{DE40871F-BEFE-4E68-B51B-3969E7248B58}"/>
          </ac:cxnSpMkLst>
        </pc:cxnChg>
        <pc:cxnChg chg="add mod">
          <ac:chgData name="Florin Teodorescu" userId="5a9a629557a7747a" providerId="LiveId" clId="{15240318-92F7-46FF-A9EF-D3E40EA92DEC}" dt="2020-01-03T22:18:27.526" v="12503" actId="1035"/>
          <ac:cxnSpMkLst>
            <pc:docMk/>
            <pc:sldMk cId="3997721422" sldId="314"/>
            <ac:cxnSpMk id="33" creationId="{1386C1CA-0C49-416E-8FDA-77FA1CA42B25}"/>
          </ac:cxnSpMkLst>
        </pc:cxnChg>
        <pc:cxnChg chg="add del mod">
          <ac:chgData name="Florin Teodorescu" userId="5a9a629557a7747a" providerId="LiveId" clId="{15240318-92F7-46FF-A9EF-D3E40EA92DEC}" dt="2020-01-03T22:16:53.112" v="12468" actId="478"/>
          <ac:cxnSpMkLst>
            <pc:docMk/>
            <pc:sldMk cId="3997721422" sldId="314"/>
            <ac:cxnSpMk id="34" creationId="{7EAB9A38-2A50-467A-8D6E-4E341F6DAABA}"/>
          </ac:cxnSpMkLst>
        </pc:cxnChg>
        <pc:cxnChg chg="del mod">
          <ac:chgData name="Florin Teodorescu" userId="5a9a629557a7747a" providerId="LiveId" clId="{15240318-92F7-46FF-A9EF-D3E40EA92DEC}" dt="2019-12-20T03:15:03.644" v="5890" actId="478"/>
          <ac:cxnSpMkLst>
            <pc:docMk/>
            <pc:sldMk cId="3997721422" sldId="314"/>
            <ac:cxnSpMk id="35" creationId="{9E871247-F817-40DE-9184-CCFB35099E8E}"/>
          </ac:cxnSpMkLst>
        </pc:cxnChg>
        <pc:cxnChg chg="add mod">
          <ac:chgData name="Florin Teodorescu" userId="5a9a629557a7747a" providerId="LiveId" clId="{15240318-92F7-46FF-A9EF-D3E40EA92DEC}" dt="2020-01-03T22:18:27.526" v="12503" actId="1035"/>
          <ac:cxnSpMkLst>
            <pc:docMk/>
            <pc:sldMk cId="3997721422" sldId="314"/>
            <ac:cxnSpMk id="36" creationId="{8DFA528B-7758-4731-AE80-067E30F17126}"/>
          </ac:cxnSpMkLst>
        </pc:cxnChg>
        <pc:cxnChg chg="add mod">
          <ac:chgData name="Florin Teodorescu" userId="5a9a629557a7747a" providerId="LiveId" clId="{15240318-92F7-46FF-A9EF-D3E40EA92DEC}" dt="2020-01-03T22:18:59.322" v="12520" actId="692"/>
          <ac:cxnSpMkLst>
            <pc:docMk/>
            <pc:sldMk cId="3997721422" sldId="314"/>
            <ac:cxnSpMk id="43" creationId="{7233F7EF-1258-466A-A403-6E56CA8FEDC3}"/>
          </ac:cxnSpMkLst>
        </pc:cxnChg>
        <pc:cxnChg chg="add del mod">
          <ac:chgData name="Florin Teodorescu" userId="5a9a629557a7747a" providerId="LiveId" clId="{15240318-92F7-46FF-A9EF-D3E40EA92DEC}" dt="2019-12-20T03:20:06.088" v="6023" actId="478"/>
          <ac:cxnSpMkLst>
            <pc:docMk/>
            <pc:sldMk cId="3997721422" sldId="314"/>
            <ac:cxnSpMk id="43" creationId="{D5BF17E9-850C-47E7-BCCA-E237AAA5D260}"/>
          </ac:cxnSpMkLst>
        </pc:cxnChg>
        <pc:cxnChg chg="add mod">
          <ac:chgData name="Florin Teodorescu" userId="5a9a629557a7747a" providerId="LiveId" clId="{15240318-92F7-46FF-A9EF-D3E40EA92DEC}" dt="2020-01-03T22:19:50.497" v="12536" actId="14100"/>
          <ac:cxnSpMkLst>
            <pc:docMk/>
            <pc:sldMk cId="3997721422" sldId="314"/>
            <ac:cxnSpMk id="44" creationId="{3B02040B-B484-476C-96A7-725E01ED0E3B}"/>
          </ac:cxnSpMkLst>
        </pc:cxnChg>
        <pc:cxnChg chg="add del mod">
          <ac:chgData name="Florin Teodorescu" userId="5a9a629557a7747a" providerId="LiveId" clId="{15240318-92F7-46FF-A9EF-D3E40EA92DEC}" dt="2020-01-03T22:19:21.780" v="12531" actId="478"/>
          <ac:cxnSpMkLst>
            <pc:docMk/>
            <pc:sldMk cId="3997721422" sldId="314"/>
            <ac:cxnSpMk id="45" creationId="{014FBA44-9A8E-44DC-84D1-46FDAACA6063}"/>
          </ac:cxnSpMkLst>
        </pc:cxnChg>
      </pc:sldChg>
      <pc:sldChg chg="addSp modSp add">
        <pc:chgData name="Florin Teodorescu" userId="5a9a629557a7747a" providerId="LiveId" clId="{15240318-92F7-46FF-A9EF-D3E40EA92DEC}" dt="2020-01-28T05:58:47.508" v="52046" actId="207"/>
        <pc:sldMkLst>
          <pc:docMk/>
          <pc:sldMk cId="3047967523" sldId="315"/>
        </pc:sldMkLst>
        <pc:spChg chg="mod">
          <ac:chgData name="Florin Teodorescu" userId="5a9a629557a7747a" providerId="LiveId" clId="{15240318-92F7-46FF-A9EF-D3E40EA92DEC}" dt="2020-01-28T05:57:58.887" v="52042" actId="13926"/>
          <ac:spMkLst>
            <pc:docMk/>
            <pc:sldMk cId="3047967523" sldId="315"/>
            <ac:spMk id="57" creationId="{00000000-0000-0000-0000-000000000000}"/>
          </ac:spMkLst>
        </pc:spChg>
        <pc:spChg chg="mod">
          <ac:chgData name="Florin Teodorescu" userId="5a9a629557a7747a" providerId="LiveId" clId="{15240318-92F7-46FF-A9EF-D3E40EA92DEC}" dt="2020-01-08T00:08:58.725" v="24877" actId="6549"/>
          <ac:spMkLst>
            <pc:docMk/>
            <pc:sldMk cId="3047967523" sldId="315"/>
            <ac:spMk id="58" creationId="{E20B6ACA-740A-4075-BF9E-B988E8195711}"/>
          </ac:spMkLst>
        </pc:spChg>
        <pc:spChg chg="mod">
          <ac:chgData name="Florin Teodorescu" userId="5a9a629557a7747a" providerId="LiveId" clId="{15240318-92F7-46FF-A9EF-D3E40EA92DEC}" dt="2020-01-08T00:10:43.652" v="24928" actId="6549"/>
          <ac:spMkLst>
            <pc:docMk/>
            <pc:sldMk cId="3047967523" sldId="315"/>
            <ac:spMk id="60" creationId="{80611D45-2ED4-435B-9894-83BCE66EB093}"/>
          </ac:spMkLst>
        </pc:spChg>
        <pc:spChg chg="mod">
          <ac:chgData name="Florin Teodorescu" userId="5a9a629557a7747a" providerId="LiveId" clId="{15240318-92F7-46FF-A9EF-D3E40EA92DEC}" dt="2020-01-08T00:10:09.928" v="24895" actId="14100"/>
          <ac:spMkLst>
            <pc:docMk/>
            <pc:sldMk cId="3047967523" sldId="315"/>
            <ac:spMk id="64" creationId="{2860E324-2AF4-4720-A502-ED7A91856F05}"/>
          </ac:spMkLst>
        </pc:spChg>
        <pc:spChg chg="add mod ord">
          <ac:chgData name="Florin Teodorescu" userId="5a9a629557a7747a" providerId="LiveId" clId="{15240318-92F7-46FF-A9EF-D3E40EA92DEC}" dt="2020-01-28T05:58:47.508" v="52046" actId="207"/>
          <ac:spMkLst>
            <pc:docMk/>
            <pc:sldMk cId="3047967523" sldId="315"/>
            <ac:spMk id="68" creationId="{399AC9C9-F2A6-45A9-8B2C-83AA4E191B4D}"/>
          </ac:spMkLst>
        </pc:spChg>
        <pc:grpChg chg="mod">
          <ac:chgData name="Florin Teodorescu" userId="5a9a629557a7747a" providerId="LiveId" clId="{15240318-92F7-46FF-A9EF-D3E40EA92DEC}" dt="2020-01-08T01:45:45.810" v="30968" actId="1036"/>
          <ac:grpSpMkLst>
            <pc:docMk/>
            <pc:sldMk cId="3047967523" sldId="315"/>
            <ac:grpSpMk id="65" creationId="{744DC222-9930-4F28-989E-7A62FA20EF0E}"/>
          </ac:grpSpMkLst>
        </pc:grpChg>
        <pc:grpChg chg="mod">
          <ac:chgData name="Florin Teodorescu" userId="5a9a629557a7747a" providerId="LiveId" clId="{15240318-92F7-46FF-A9EF-D3E40EA92DEC}" dt="2020-01-08T01:45:42.139" v="30954" actId="1035"/>
          <ac:grpSpMkLst>
            <pc:docMk/>
            <pc:sldMk cId="3047967523" sldId="315"/>
            <ac:grpSpMk id="71" creationId="{F4BC3FDD-6267-4CFE-894C-EDDE1DDC43F7}"/>
          </ac:grpSpMkLst>
        </pc:grpChg>
        <pc:graphicFrameChg chg="modGraphic">
          <ac:chgData name="Florin Teodorescu" userId="5a9a629557a7747a" providerId="LiveId" clId="{15240318-92F7-46FF-A9EF-D3E40EA92DEC}" dt="2020-01-08T01:45:32.856" v="30919" actId="14734"/>
          <ac:graphicFrameMkLst>
            <pc:docMk/>
            <pc:sldMk cId="3047967523" sldId="315"/>
            <ac:graphicFrameMk id="75" creationId="{738EAB01-70F1-40D1-803E-6C65B5846106}"/>
          </ac:graphicFrameMkLst>
        </pc:graphicFrameChg>
        <pc:picChg chg="mod">
          <ac:chgData name="Florin Teodorescu" userId="5a9a629557a7747a" providerId="LiveId" clId="{15240318-92F7-46FF-A9EF-D3E40EA92DEC}" dt="2020-01-08T01:45:37.034" v="30932" actId="1036"/>
          <ac:picMkLst>
            <pc:docMk/>
            <pc:sldMk cId="3047967523" sldId="315"/>
            <ac:picMk id="69" creationId="{14EC5259-9333-47B8-87A0-855DAF56AB7A}"/>
          </ac:picMkLst>
        </pc:picChg>
      </pc:sldChg>
      <pc:sldChg chg="addSp delSp modSp add">
        <pc:chgData name="Florin Teodorescu" userId="5a9a629557a7747a" providerId="LiveId" clId="{15240318-92F7-46FF-A9EF-D3E40EA92DEC}" dt="2020-01-28T05:59:50.747" v="52053" actId="167"/>
        <pc:sldMkLst>
          <pc:docMk/>
          <pc:sldMk cId="432463117" sldId="316"/>
        </pc:sldMkLst>
        <pc:spChg chg="add mod ord">
          <ac:chgData name="Florin Teodorescu" userId="5a9a629557a7747a" providerId="LiveId" clId="{15240318-92F7-46FF-A9EF-D3E40EA92DEC}" dt="2020-01-20T18:55:36.371" v="43663" actId="164"/>
          <ac:spMkLst>
            <pc:docMk/>
            <pc:sldMk cId="432463117" sldId="316"/>
            <ac:spMk id="2" creationId="{0E8089E1-A49F-449F-B131-A301DC9AC44D}"/>
          </ac:spMkLst>
        </pc:spChg>
        <pc:spChg chg="add mod ord">
          <ac:chgData name="Florin Teodorescu" userId="5a9a629557a7747a" providerId="LiveId" clId="{15240318-92F7-46FF-A9EF-D3E40EA92DEC}" dt="2020-01-20T18:55:36.371" v="43663" actId="164"/>
          <ac:spMkLst>
            <pc:docMk/>
            <pc:sldMk cId="432463117" sldId="316"/>
            <ac:spMk id="15" creationId="{6A68A1F7-9C44-4893-90C3-F97742C41B16}"/>
          </ac:spMkLst>
        </pc:spChg>
        <pc:spChg chg="add mod">
          <ac:chgData name="Florin Teodorescu" userId="5a9a629557a7747a" providerId="LiveId" clId="{15240318-92F7-46FF-A9EF-D3E40EA92DEC}" dt="2020-01-13T23:12:01.447" v="42143" actId="14100"/>
          <ac:spMkLst>
            <pc:docMk/>
            <pc:sldMk cId="432463117" sldId="316"/>
            <ac:spMk id="16" creationId="{486B9985-B660-4433-B43C-5A213A6A16BF}"/>
          </ac:spMkLst>
        </pc:spChg>
        <pc:spChg chg="add mod">
          <ac:chgData name="Florin Teodorescu" userId="5a9a629557a7747a" providerId="LiveId" clId="{15240318-92F7-46FF-A9EF-D3E40EA92DEC}" dt="2020-01-20T19:43:14.682" v="46282" actId="1035"/>
          <ac:spMkLst>
            <pc:docMk/>
            <pc:sldMk cId="432463117" sldId="316"/>
            <ac:spMk id="17" creationId="{07DD89F6-3A44-454E-9AE3-DF4B07F5F5A0}"/>
          </ac:spMkLst>
        </pc:spChg>
        <pc:spChg chg="add mod">
          <ac:chgData name="Florin Teodorescu" userId="5a9a629557a7747a" providerId="LiveId" clId="{15240318-92F7-46FF-A9EF-D3E40EA92DEC}" dt="2020-01-20T19:43:23.404" v="46293" actId="1035"/>
          <ac:spMkLst>
            <pc:docMk/>
            <pc:sldMk cId="432463117" sldId="316"/>
            <ac:spMk id="18" creationId="{F0263B7F-90A3-40DD-8EE1-3CE66080AD82}"/>
          </ac:spMkLst>
        </pc:spChg>
        <pc:spChg chg="add del mod">
          <ac:chgData name="Florin Teodorescu" userId="5a9a629557a7747a" providerId="LiveId" clId="{15240318-92F7-46FF-A9EF-D3E40EA92DEC}" dt="2020-01-13T16:47:19.312" v="37866" actId="478"/>
          <ac:spMkLst>
            <pc:docMk/>
            <pc:sldMk cId="432463117" sldId="316"/>
            <ac:spMk id="19" creationId="{637BA9B4-2AAD-457E-904D-F9BCF810CC86}"/>
          </ac:spMkLst>
        </pc:spChg>
        <pc:spChg chg="del">
          <ac:chgData name="Florin Teodorescu" userId="5a9a629557a7747a" providerId="LiveId" clId="{15240318-92F7-46FF-A9EF-D3E40EA92DEC}" dt="2020-01-08T01:46:56.716" v="30994" actId="478"/>
          <ac:spMkLst>
            <pc:docMk/>
            <pc:sldMk cId="432463117" sldId="316"/>
            <ac:spMk id="20" creationId="{06710885-6726-4B6D-B889-8701D03D48AA}"/>
          </ac:spMkLst>
        </pc:spChg>
        <pc:spChg chg="add mod">
          <ac:chgData name="Florin Teodorescu" userId="5a9a629557a7747a" providerId="LiveId" clId="{15240318-92F7-46FF-A9EF-D3E40EA92DEC}" dt="2020-01-13T23:12:19.754" v="42192" actId="1035"/>
          <ac:spMkLst>
            <pc:docMk/>
            <pc:sldMk cId="432463117" sldId="316"/>
            <ac:spMk id="20" creationId="{DF115A9F-F3B1-4C7E-A312-02C39D5C0402}"/>
          </ac:spMkLst>
        </pc:spChg>
        <pc:spChg chg="del">
          <ac:chgData name="Florin Teodorescu" userId="5a9a629557a7747a" providerId="LiveId" clId="{15240318-92F7-46FF-A9EF-D3E40EA92DEC}" dt="2020-01-08T01:47:02.273" v="30997" actId="478"/>
          <ac:spMkLst>
            <pc:docMk/>
            <pc:sldMk cId="432463117" sldId="316"/>
            <ac:spMk id="21" creationId="{056C7582-F7B9-4D54-89DF-0055FF1BD08C}"/>
          </ac:spMkLst>
        </pc:spChg>
        <pc:spChg chg="add mod">
          <ac:chgData name="Florin Teodorescu" userId="5a9a629557a7747a" providerId="LiveId" clId="{15240318-92F7-46FF-A9EF-D3E40EA92DEC}" dt="2020-01-20T19:43:18.850" v="46287" actId="1035"/>
          <ac:spMkLst>
            <pc:docMk/>
            <pc:sldMk cId="432463117" sldId="316"/>
            <ac:spMk id="21" creationId="{5E1E80B4-5243-46BB-AB63-94D63E473C6A}"/>
          </ac:spMkLst>
        </pc:spChg>
        <pc:spChg chg="add mod">
          <ac:chgData name="Florin Teodorescu" userId="5a9a629557a7747a" providerId="LiveId" clId="{15240318-92F7-46FF-A9EF-D3E40EA92DEC}" dt="2020-01-20T19:43:48.058" v="46297" actId="1035"/>
          <ac:spMkLst>
            <pc:docMk/>
            <pc:sldMk cId="432463117" sldId="316"/>
            <ac:spMk id="22" creationId="{B9476E41-8910-41E9-8654-005BBF1E7F4E}"/>
          </ac:spMkLst>
        </pc:spChg>
        <pc:spChg chg="del">
          <ac:chgData name="Florin Teodorescu" userId="5a9a629557a7747a" providerId="LiveId" clId="{15240318-92F7-46FF-A9EF-D3E40EA92DEC}" dt="2020-01-08T01:46:56.716" v="30994" actId="478"/>
          <ac:spMkLst>
            <pc:docMk/>
            <pc:sldMk cId="432463117" sldId="316"/>
            <ac:spMk id="23" creationId="{46AA5714-AE97-41BE-A8C1-640F91DAE13E}"/>
          </ac:spMkLst>
        </pc:spChg>
        <pc:spChg chg="add mod ord">
          <ac:chgData name="Florin Teodorescu" userId="5a9a629557a7747a" providerId="LiveId" clId="{15240318-92F7-46FF-A9EF-D3E40EA92DEC}" dt="2020-01-20T18:55:36.371" v="43663" actId="164"/>
          <ac:spMkLst>
            <pc:docMk/>
            <pc:sldMk cId="432463117" sldId="316"/>
            <ac:spMk id="23" creationId="{83BDE413-AB16-4A2D-818E-89468749FE46}"/>
          </ac:spMkLst>
        </pc:spChg>
        <pc:spChg chg="del mod">
          <ac:chgData name="Florin Teodorescu" userId="5a9a629557a7747a" providerId="LiveId" clId="{15240318-92F7-46FF-A9EF-D3E40EA92DEC}" dt="2020-01-08T01:46:59.832" v="30996" actId="478"/>
          <ac:spMkLst>
            <pc:docMk/>
            <pc:sldMk cId="432463117" sldId="316"/>
            <ac:spMk id="24" creationId="{A2764B4C-407B-4F30-A859-8533AEFA6B99}"/>
          </ac:spMkLst>
        </pc:spChg>
        <pc:spChg chg="add mod ord">
          <ac:chgData name="Florin Teodorescu" userId="5a9a629557a7747a" providerId="LiveId" clId="{15240318-92F7-46FF-A9EF-D3E40EA92DEC}" dt="2020-01-20T18:55:36.371" v="43663" actId="164"/>
          <ac:spMkLst>
            <pc:docMk/>
            <pc:sldMk cId="432463117" sldId="316"/>
            <ac:spMk id="24" creationId="{ADB6FAB4-6B0A-4268-B4C4-D77089B6D842}"/>
          </ac:spMkLst>
        </pc:spChg>
        <pc:spChg chg="add mod ord">
          <ac:chgData name="Florin Teodorescu" userId="5a9a629557a7747a" providerId="LiveId" clId="{15240318-92F7-46FF-A9EF-D3E40EA92DEC}" dt="2020-01-20T18:55:36.371" v="43663" actId="164"/>
          <ac:spMkLst>
            <pc:docMk/>
            <pc:sldMk cId="432463117" sldId="316"/>
            <ac:spMk id="25" creationId="{4338C167-6062-4A8D-AB30-65D773EEE7C0}"/>
          </ac:spMkLst>
        </pc:spChg>
        <pc:spChg chg="del">
          <ac:chgData name="Florin Teodorescu" userId="5a9a629557a7747a" providerId="LiveId" clId="{15240318-92F7-46FF-A9EF-D3E40EA92DEC}" dt="2020-01-08T01:46:56.716" v="30994" actId="478"/>
          <ac:spMkLst>
            <pc:docMk/>
            <pc:sldMk cId="432463117" sldId="316"/>
            <ac:spMk id="25" creationId="{D657E311-5C17-48C8-B8CF-49425174B3D4}"/>
          </ac:spMkLst>
        </pc:spChg>
        <pc:spChg chg="mod ord">
          <ac:chgData name="Florin Teodorescu" userId="5a9a629557a7747a" providerId="LiveId" clId="{15240318-92F7-46FF-A9EF-D3E40EA92DEC}" dt="2020-01-13T17:26:29.189" v="41641" actId="1036"/>
          <ac:spMkLst>
            <pc:docMk/>
            <pc:sldMk cId="432463117" sldId="316"/>
            <ac:spMk id="26" creationId="{B4A40C96-93F0-4BE7-A06F-AB091721CDCE}"/>
          </ac:spMkLst>
        </pc:spChg>
        <pc:spChg chg="del">
          <ac:chgData name="Florin Teodorescu" userId="5a9a629557a7747a" providerId="LiveId" clId="{15240318-92F7-46FF-A9EF-D3E40EA92DEC}" dt="2020-01-08T01:46:56.716" v="30994" actId="478"/>
          <ac:spMkLst>
            <pc:docMk/>
            <pc:sldMk cId="432463117" sldId="316"/>
            <ac:spMk id="27" creationId="{BEB992FF-49C1-40D6-97DC-5F6831C9BA8B}"/>
          </ac:spMkLst>
        </pc:spChg>
        <pc:spChg chg="add mod ord">
          <ac:chgData name="Florin Teodorescu" userId="5a9a629557a7747a" providerId="LiveId" clId="{15240318-92F7-46FF-A9EF-D3E40EA92DEC}" dt="2020-01-13T17:19:33.464" v="40732" actId="166"/>
          <ac:spMkLst>
            <pc:docMk/>
            <pc:sldMk cId="432463117" sldId="316"/>
            <ac:spMk id="31" creationId="{95611179-1A7A-4CEF-B53D-DDDCF461C54A}"/>
          </ac:spMkLst>
        </pc:spChg>
        <pc:spChg chg="add mod ord">
          <ac:chgData name="Florin Teodorescu" userId="5a9a629557a7747a" providerId="LiveId" clId="{15240318-92F7-46FF-A9EF-D3E40EA92DEC}" dt="2020-01-20T18:55:36.371" v="43663" actId="164"/>
          <ac:spMkLst>
            <pc:docMk/>
            <pc:sldMk cId="432463117" sldId="316"/>
            <ac:spMk id="32" creationId="{AA438588-28CE-4DC8-A115-B81FADCC22E5}"/>
          </ac:spMkLst>
        </pc:spChg>
        <pc:spChg chg="add mod">
          <ac:chgData name="Florin Teodorescu" userId="5a9a629557a7747a" providerId="LiveId" clId="{15240318-92F7-46FF-A9EF-D3E40EA92DEC}" dt="2020-01-13T17:36:17.594" v="42017" actId="1035"/>
          <ac:spMkLst>
            <pc:docMk/>
            <pc:sldMk cId="432463117" sldId="316"/>
            <ac:spMk id="33" creationId="{CACF3F6A-D24A-4D83-B0C2-D2ECEDCBE6A3}"/>
          </ac:spMkLst>
        </pc:spChg>
        <pc:spChg chg="add ord">
          <ac:chgData name="Florin Teodorescu" userId="5a9a629557a7747a" providerId="LiveId" clId="{15240318-92F7-46FF-A9EF-D3E40EA92DEC}" dt="2020-01-28T05:59:50.747" v="52053" actId="167"/>
          <ac:spMkLst>
            <pc:docMk/>
            <pc:sldMk cId="432463117" sldId="316"/>
            <ac:spMk id="34" creationId="{AA7181EB-407A-4A05-A897-25D8E0FDFCD3}"/>
          </ac:spMkLst>
        </pc:spChg>
        <pc:spChg chg="mod">
          <ac:chgData name="Florin Teodorescu" userId="5a9a629557a7747a" providerId="LiveId" clId="{15240318-92F7-46FF-A9EF-D3E40EA92DEC}" dt="2020-01-28T05:59:45.516" v="52051" actId="13926"/>
          <ac:spMkLst>
            <pc:docMk/>
            <pc:sldMk cId="432463117" sldId="316"/>
            <ac:spMk id="57" creationId="{00000000-0000-0000-0000-000000000000}"/>
          </ac:spMkLst>
        </pc:spChg>
        <pc:grpChg chg="add mod">
          <ac:chgData name="Florin Teodorescu" userId="5a9a629557a7747a" providerId="LiveId" clId="{15240318-92F7-46FF-A9EF-D3E40EA92DEC}" dt="2020-01-20T18:55:36.371" v="43663" actId="164"/>
          <ac:grpSpMkLst>
            <pc:docMk/>
            <pc:sldMk cId="432463117" sldId="316"/>
            <ac:grpSpMk id="5" creationId="{22B15A7C-5A1E-43C0-AB6B-B144A639E0D3}"/>
          </ac:grpSpMkLst>
        </pc:grpChg>
        <pc:grpChg chg="mod ord">
          <ac:chgData name="Florin Teodorescu" userId="5a9a629557a7747a" providerId="LiveId" clId="{15240318-92F7-46FF-A9EF-D3E40EA92DEC}" dt="2020-01-13T17:26:29.189" v="41641" actId="1036"/>
          <ac:grpSpMkLst>
            <pc:docMk/>
            <pc:sldMk cId="432463117" sldId="316"/>
            <ac:grpSpMk id="12" creationId="{732B006C-9F5D-4019-937D-965641C2B8FB}"/>
          </ac:grpSpMkLst>
        </pc:grpChg>
        <pc:grpChg chg="add ord">
          <ac:chgData name="Florin Teodorescu" userId="5a9a629557a7747a" providerId="LiveId" clId="{15240318-92F7-46FF-A9EF-D3E40EA92DEC}" dt="2020-01-13T17:19:33.464" v="40732" actId="166"/>
          <ac:grpSpMkLst>
            <pc:docMk/>
            <pc:sldMk cId="432463117" sldId="316"/>
            <ac:grpSpMk id="28" creationId="{871E8C78-12CB-4659-9A98-B6703D86A9F9}"/>
          </ac:grpSpMkLst>
        </pc:grpChg>
        <pc:graphicFrameChg chg="add mod modGraphic">
          <ac:chgData name="Florin Teodorescu" userId="5a9a629557a7747a" providerId="LiveId" clId="{15240318-92F7-46FF-A9EF-D3E40EA92DEC}" dt="2020-01-15T03:14:59.435" v="42325" actId="6549"/>
          <ac:graphicFrameMkLst>
            <pc:docMk/>
            <pc:sldMk cId="432463117" sldId="316"/>
            <ac:graphicFrameMk id="27" creationId="{0421320C-1F12-4480-8C03-90F466814554}"/>
          </ac:graphicFrameMkLst>
        </pc:graphicFrameChg>
        <pc:graphicFrameChg chg="del">
          <ac:chgData name="Florin Teodorescu" userId="5a9a629557a7747a" providerId="LiveId" clId="{15240318-92F7-46FF-A9EF-D3E40EA92DEC}" dt="2020-01-08T01:47:07.997" v="30998" actId="478"/>
          <ac:graphicFrameMkLst>
            <pc:docMk/>
            <pc:sldMk cId="432463117" sldId="316"/>
            <ac:graphicFrameMk id="28" creationId="{90AE232A-C778-4871-B7A9-ACFFA13CE838}"/>
          </ac:graphicFrameMkLst>
        </pc:graphicFrameChg>
        <pc:picChg chg="add mod">
          <ac:chgData name="Florin Teodorescu" userId="5a9a629557a7747a" providerId="LiveId" clId="{15240318-92F7-46FF-A9EF-D3E40EA92DEC}" dt="2020-01-13T17:29:51.510" v="41654" actId="1036"/>
          <ac:picMkLst>
            <pc:docMk/>
            <pc:sldMk cId="432463117" sldId="316"/>
            <ac:picMk id="3" creationId="{1E96269E-B831-4AE3-B8CB-D751EEA839EC}"/>
          </ac:picMkLst>
        </pc:picChg>
        <pc:picChg chg="add mod">
          <ac:chgData name="Florin Teodorescu" userId="5a9a629557a7747a" providerId="LiveId" clId="{15240318-92F7-46FF-A9EF-D3E40EA92DEC}" dt="2020-01-13T17:35:09.433" v="41885" actId="1035"/>
          <ac:picMkLst>
            <pc:docMk/>
            <pc:sldMk cId="432463117" sldId="316"/>
            <ac:picMk id="4" creationId="{E7AF4A6C-895D-4CE6-9D4D-EC29692C6D4A}"/>
          </ac:picMkLst>
        </pc:picChg>
        <pc:picChg chg="add del mod">
          <ac:chgData name="Florin Teodorescu" userId="5a9a629557a7747a" providerId="LiveId" clId="{15240318-92F7-46FF-A9EF-D3E40EA92DEC}" dt="2020-01-13T17:34:40.652" v="41872" actId="478"/>
          <ac:picMkLst>
            <pc:docMk/>
            <pc:sldMk cId="432463117" sldId="316"/>
            <ac:picMk id="32" creationId="{9FCACAE6-5A25-4549-B37A-3C772847E685}"/>
          </ac:picMkLst>
        </pc:picChg>
      </pc:sldChg>
      <pc:sldChg chg="addSp delSp modSp add">
        <pc:chgData name="Florin Teodorescu" userId="5a9a629557a7747a" providerId="LiveId" clId="{15240318-92F7-46FF-A9EF-D3E40EA92DEC}" dt="2020-02-06T17:22:48.013" v="52716" actId="478"/>
        <pc:sldMkLst>
          <pc:docMk/>
          <pc:sldMk cId="3064441908" sldId="317"/>
        </pc:sldMkLst>
        <pc:spChg chg="mod">
          <ac:chgData name="Florin Teodorescu" userId="5a9a629557a7747a" providerId="LiveId" clId="{15240318-92F7-46FF-A9EF-D3E40EA92DEC}" dt="2020-01-20T18:59:30.256" v="43869" actId="1076"/>
          <ac:spMkLst>
            <pc:docMk/>
            <pc:sldMk cId="3064441908" sldId="317"/>
            <ac:spMk id="11" creationId="{D8729215-9F8A-426F-86BC-9E7C8FDDFDBC}"/>
          </ac:spMkLst>
        </pc:spChg>
        <pc:spChg chg="mod topLvl">
          <ac:chgData name="Florin Teodorescu" userId="5a9a629557a7747a" providerId="LiveId" clId="{15240318-92F7-46FF-A9EF-D3E40EA92DEC}" dt="2020-01-20T18:27:45.924" v="43135" actId="164"/>
          <ac:spMkLst>
            <pc:docMk/>
            <pc:sldMk cId="3064441908" sldId="317"/>
            <ac:spMk id="15" creationId="{FB3EA617-C7AE-49E3-AD5C-958DDA7F1A92}"/>
          </ac:spMkLst>
        </pc:spChg>
        <pc:spChg chg="mod topLvl">
          <ac:chgData name="Florin Teodorescu" userId="5a9a629557a7747a" providerId="LiveId" clId="{15240318-92F7-46FF-A9EF-D3E40EA92DEC}" dt="2020-01-20T18:27:45.924" v="43135" actId="164"/>
          <ac:spMkLst>
            <pc:docMk/>
            <pc:sldMk cId="3064441908" sldId="317"/>
            <ac:spMk id="16" creationId="{8E82173B-1F4C-48A9-8A44-F3C47018C91F}"/>
          </ac:spMkLst>
        </pc:spChg>
        <pc:spChg chg="add del mod">
          <ac:chgData name="Florin Teodorescu" userId="5a9a629557a7747a" providerId="LiveId" clId="{15240318-92F7-46FF-A9EF-D3E40EA92DEC}" dt="2020-01-20T18:25:37.532" v="43115" actId="21"/>
          <ac:spMkLst>
            <pc:docMk/>
            <pc:sldMk cId="3064441908" sldId="317"/>
            <ac:spMk id="17" creationId="{2F71EFC4-1966-4151-BE59-38AE40C99A73}"/>
          </ac:spMkLst>
        </pc:spChg>
        <pc:spChg chg="mod topLvl">
          <ac:chgData name="Florin Teodorescu" userId="5a9a629557a7747a" providerId="LiveId" clId="{15240318-92F7-46FF-A9EF-D3E40EA92DEC}" dt="2020-01-20T19:01:27.093" v="43886" actId="164"/>
          <ac:spMkLst>
            <pc:docMk/>
            <pc:sldMk cId="3064441908" sldId="317"/>
            <ac:spMk id="19" creationId="{C78C79D8-DEF4-4CBE-A2C3-C269402DD5D0}"/>
          </ac:spMkLst>
        </pc:spChg>
        <pc:spChg chg="mod topLvl">
          <ac:chgData name="Florin Teodorescu" userId="5a9a629557a7747a" providerId="LiveId" clId="{15240318-92F7-46FF-A9EF-D3E40EA92DEC}" dt="2020-01-20T19:01:27.093" v="43886" actId="164"/>
          <ac:spMkLst>
            <pc:docMk/>
            <pc:sldMk cId="3064441908" sldId="317"/>
            <ac:spMk id="20" creationId="{3BB7779A-6352-4D59-BB71-61DDD5DC608B}"/>
          </ac:spMkLst>
        </pc:spChg>
        <pc:spChg chg="mod topLvl">
          <ac:chgData name="Florin Teodorescu" userId="5a9a629557a7747a" providerId="LiveId" clId="{15240318-92F7-46FF-A9EF-D3E40EA92DEC}" dt="2020-01-20T19:01:27.093" v="43886" actId="164"/>
          <ac:spMkLst>
            <pc:docMk/>
            <pc:sldMk cId="3064441908" sldId="317"/>
            <ac:spMk id="21" creationId="{F5D65EC3-8CF9-4F31-980E-E59B23A8542C}"/>
          </ac:spMkLst>
        </pc:spChg>
        <pc:spChg chg="mod topLvl">
          <ac:chgData name="Florin Teodorescu" userId="5a9a629557a7747a" providerId="LiveId" clId="{15240318-92F7-46FF-A9EF-D3E40EA92DEC}" dt="2020-01-20T19:01:27.093" v="43886" actId="164"/>
          <ac:spMkLst>
            <pc:docMk/>
            <pc:sldMk cId="3064441908" sldId="317"/>
            <ac:spMk id="22" creationId="{0D72D488-2D8C-47A7-A55F-BE75D8CD385D}"/>
          </ac:spMkLst>
        </pc:spChg>
        <pc:spChg chg="mod topLvl">
          <ac:chgData name="Florin Teodorescu" userId="5a9a629557a7747a" providerId="LiveId" clId="{15240318-92F7-46FF-A9EF-D3E40EA92DEC}" dt="2020-01-20T19:01:27.093" v="43886" actId="164"/>
          <ac:spMkLst>
            <pc:docMk/>
            <pc:sldMk cId="3064441908" sldId="317"/>
            <ac:spMk id="23" creationId="{831E1D25-238C-428A-A620-EB1E634FB47F}"/>
          </ac:spMkLst>
        </pc:spChg>
        <pc:spChg chg="mod ord topLvl">
          <ac:chgData name="Florin Teodorescu" userId="5a9a629557a7747a" providerId="LiveId" clId="{15240318-92F7-46FF-A9EF-D3E40EA92DEC}" dt="2020-01-20T19:05:20.612" v="43992" actId="207"/>
          <ac:spMkLst>
            <pc:docMk/>
            <pc:sldMk cId="3064441908" sldId="317"/>
            <ac:spMk id="24" creationId="{A8912259-3C81-4CF7-957D-79C439757496}"/>
          </ac:spMkLst>
        </pc:spChg>
        <pc:spChg chg="add mod">
          <ac:chgData name="Florin Teodorescu" userId="5a9a629557a7747a" providerId="LiveId" clId="{15240318-92F7-46FF-A9EF-D3E40EA92DEC}" dt="2020-01-20T19:09:28.075" v="44076" actId="1036"/>
          <ac:spMkLst>
            <pc:docMk/>
            <pc:sldMk cId="3064441908" sldId="317"/>
            <ac:spMk id="25" creationId="{4E36955E-2286-4D41-B8D0-DE81CAACB8A6}"/>
          </ac:spMkLst>
        </pc:spChg>
        <pc:spChg chg="del">
          <ac:chgData name="Florin Teodorescu" userId="5a9a629557a7747a" providerId="LiveId" clId="{15240318-92F7-46FF-A9EF-D3E40EA92DEC}" dt="2020-01-20T19:06:31.580" v="44018" actId="478"/>
          <ac:spMkLst>
            <pc:docMk/>
            <pc:sldMk cId="3064441908" sldId="317"/>
            <ac:spMk id="26" creationId="{B4A40C96-93F0-4BE7-A06F-AB091721CDCE}"/>
          </ac:spMkLst>
        </pc:spChg>
        <pc:spChg chg="add">
          <ac:chgData name="Florin Teodorescu" userId="5a9a629557a7747a" providerId="LiveId" clId="{15240318-92F7-46FF-A9EF-D3E40EA92DEC}" dt="2020-01-20T19:06:32.065" v="44019"/>
          <ac:spMkLst>
            <pc:docMk/>
            <pc:sldMk cId="3064441908" sldId="317"/>
            <ac:spMk id="31" creationId="{5CAB7E36-ADC5-47C0-B024-A5A3332B6910}"/>
          </ac:spMkLst>
        </pc:spChg>
        <pc:spChg chg="add mod">
          <ac:chgData name="Florin Teodorescu" userId="5a9a629557a7747a" providerId="LiveId" clId="{15240318-92F7-46FF-A9EF-D3E40EA92DEC}" dt="2020-01-20T19:06:36.218" v="44020" actId="20577"/>
          <ac:spMkLst>
            <pc:docMk/>
            <pc:sldMk cId="3064441908" sldId="317"/>
            <ac:spMk id="35" creationId="{0E36F466-305B-40D3-88DA-110EB121ED5A}"/>
          </ac:spMkLst>
        </pc:spChg>
        <pc:spChg chg="add ord">
          <ac:chgData name="Florin Teodorescu" userId="5a9a629557a7747a" providerId="LiveId" clId="{15240318-92F7-46FF-A9EF-D3E40EA92DEC}" dt="2020-01-28T06:00:56.964" v="52060" actId="167"/>
          <ac:spMkLst>
            <pc:docMk/>
            <pc:sldMk cId="3064441908" sldId="317"/>
            <ac:spMk id="38" creationId="{28FF63A7-BB10-4072-AD2F-FC11D88DC3E5}"/>
          </ac:spMkLst>
        </pc:spChg>
        <pc:spChg chg="add del mod">
          <ac:chgData name="Florin Teodorescu" userId="5a9a629557a7747a" providerId="LiveId" clId="{15240318-92F7-46FF-A9EF-D3E40EA92DEC}" dt="2020-02-06T17:22:09.237" v="52710" actId="478"/>
          <ac:spMkLst>
            <pc:docMk/>
            <pc:sldMk cId="3064441908" sldId="317"/>
            <ac:spMk id="39" creationId="{D89B27C6-188C-4AEC-ADC0-99924948242C}"/>
          </ac:spMkLst>
        </pc:spChg>
        <pc:spChg chg="mod">
          <ac:chgData name="Florin Teodorescu" userId="5a9a629557a7747a" providerId="LiveId" clId="{15240318-92F7-46FF-A9EF-D3E40EA92DEC}" dt="2020-01-28T06:00:41.298" v="52058" actId="13926"/>
          <ac:spMkLst>
            <pc:docMk/>
            <pc:sldMk cId="3064441908" sldId="317"/>
            <ac:spMk id="57" creationId="{00000000-0000-0000-0000-000000000000}"/>
          </ac:spMkLst>
        </pc:spChg>
        <pc:spChg chg="del mod topLvl">
          <ac:chgData name="Florin Teodorescu" userId="5a9a629557a7747a" providerId="LiveId" clId="{15240318-92F7-46FF-A9EF-D3E40EA92DEC}" dt="2020-02-06T17:22:48.013" v="52716" actId="478"/>
          <ac:spMkLst>
            <pc:docMk/>
            <pc:sldMk cId="3064441908" sldId="317"/>
            <ac:spMk id="59" creationId="{50C16F7F-23A0-4B21-A59F-93666CD4C151}"/>
          </ac:spMkLst>
        </pc:spChg>
        <pc:spChg chg="del mod topLvl">
          <ac:chgData name="Florin Teodorescu" userId="5a9a629557a7747a" providerId="LiveId" clId="{15240318-92F7-46FF-A9EF-D3E40EA92DEC}" dt="2020-02-06T17:22:48.013" v="52716" actId="478"/>
          <ac:spMkLst>
            <pc:docMk/>
            <pc:sldMk cId="3064441908" sldId="317"/>
            <ac:spMk id="60" creationId="{565D0836-7822-48C4-8B7E-B5393CEFD62A}"/>
          </ac:spMkLst>
        </pc:spChg>
        <pc:spChg chg="del mod topLvl">
          <ac:chgData name="Florin Teodorescu" userId="5a9a629557a7747a" providerId="LiveId" clId="{15240318-92F7-46FF-A9EF-D3E40EA92DEC}" dt="2020-02-06T17:22:48.013" v="52716" actId="478"/>
          <ac:spMkLst>
            <pc:docMk/>
            <pc:sldMk cId="3064441908" sldId="317"/>
            <ac:spMk id="62" creationId="{DF66EA8B-4F14-42DB-AB1D-238A67266F18}"/>
          </ac:spMkLst>
        </pc:spChg>
        <pc:spChg chg="del mod topLvl">
          <ac:chgData name="Florin Teodorescu" userId="5a9a629557a7747a" providerId="LiveId" clId="{15240318-92F7-46FF-A9EF-D3E40EA92DEC}" dt="2020-02-06T17:22:43.296" v="52715" actId="478"/>
          <ac:spMkLst>
            <pc:docMk/>
            <pc:sldMk cId="3064441908" sldId="317"/>
            <ac:spMk id="64" creationId="{9E6F51BE-BA0D-42BA-A99F-972296A9B5A5}"/>
          </ac:spMkLst>
        </pc:spChg>
        <pc:spChg chg="del mod topLvl">
          <ac:chgData name="Florin Teodorescu" userId="5a9a629557a7747a" providerId="LiveId" clId="{15240318-92F7-46FF-A9EF-D3E40EA92DEC}" dt="2020-02-06T17:22:43.296" v="52715" actId="478"/>
          <ac:spMkLst>
            <pc:docMk/>
            <pc:sldMk cId="3064441908" sldId="317"/>
            <ac:spMk id="65" creationId="{132EFE64-2FA3-4F3F-9FAE-3194550FE66F}"/>
          </ac:spMkLst>
        </pc:spChg>
        <pc:spChg chg="del mod topLvl">
          <ac:chgData name="Florin Teodorescu" userId="5a9a629557a7747a" providerId="LiveId" clId="{15240318-92F7-46FF-A9EF-D3E40EA92DEC}" dt="2020-02-06T17:22:43.296" v="52715" actId="478"/>
          <ac:spMkLst>
            <pc:docMk/>
            <pc:sldMk cId="3064441908" sldId="317"/>
            <ac:spMk id="66" creationId="{8F01D37A-B136-4DF1-AEEF-AD49E357C4FC}"/>
          </ac:spMkLst>
        </pc:spChg>
        <pc:spChg chg="del mod topLvl">
          <ac:chgData name="Florin Teodorescu" userId="5a9a629557a7747a" providerId="LiveId" clId="{15240318-92F7-46FF-A9EF-D3E40EA92DEC}" dt="2020-02-06T17:22:43.296" v="52715" actId="478"/>
          <ac:spMkLst>
            <pc:docMk/>
            <pc:sldMk cId="3064441908" sldId="317"/>
            <ac:spMk id="67" creationId="{D9ABF6CF-D97E-4B00-BA4F-EBD8EEA134FE}"/>
          </ac:spMkLst>
        </pc:spChg>
        <pc:spChg chg="del mod topLvl">
          <ac:chgData name="Florin Teodorescu" userId="5a9a629557a7747a" providerId="LiveId" clId="{15240318-92F7-46FF-A9EF-D3E40EA92DEC}" dt="2020-02-06T17:22:43.296" v="52715" actId="478"/>
          <ac:spMkLst>
            <pc:docMk/>
            <pc:sldMk cId="3064441908" sldId="317"/>
            <ac:spMk id="68" creationId="{0FF0F3BB-7FDB-42A5-94C3-2E01C5B34827}"/>
          </ac:spMkLst>
        </pc:spChg>
        <pc:spChg chg="del mod topLvl">
          <ac:chgData name="Florin Teodorescu" userId="5a9a629557a7747a" providerId="LiveId" clId="{15240318-92F7-46FF-A9EF-D3E40EA92DEC}" dt="2020-02-06T17:22:43.296" v="52715" actId="478"/>
          <ac:spMkLst>
            <pc:docMk/>
            <pc:sldMk cId="3064441908" sldId="317"/>
            <ac:spMk id="69" creationId="{39AA6D8E-4E63-498C-9172-BF3BA9836337}"/>
          </ac:spMkLst>
        </pc:spChg>
        <pc:grpChg chg="del">
          <ac:chgData name="Florin Teodorescu" userId="5a9a629557a7747a" providerId="LiveId" clId="{15240318-92F7-46FF-A9EF-D3E40EA92DEC}" dt="2020-01-20T18:22:24.526" v="42900" actId="165"/>
          <ac:grpSpMkLst>
            <pc:docMk/>
            <pc:sldMk cId="3064441908" sldId="317"/>
            <ac:grpSpMk id="2" creationId="{6F74164B-084C-4EA7-8641-A56A927C56AE}"/>
          </ac:grpSpMkLst>
        </pc:grpChg>
        <pc:grpChg chg="add del mod">
          <ac:chgData name="Florin Teodorescu" userId="5a9a629557a7747a" providerId="LiveId" clId="{15240318-92F7-46FF-A9EF-D3E40EA92DEC}" dt="2020-01-20T18:28:06.804" v="43144" actId="21"/>
          <ac:grpSpMkLst>
            <pc:docMk/>
            <pc:sldMk cId="3064441908" sldId="317"/>
            <ac:grpSpMk id="3" creationId="{F53B40F4-B634-40CD-BA1E-99F493765CF4}"/>
          </ac:grpSpMkLst>
        </pc:grpChg>
        <pc:grpChg chg="add del mod">
          <ac:chgData name="Florin Teodorescu" userId="5a9a629557a7747a" providerId="LiveId" clId="{15240318-92F7-46FF-A9EF-D3E40EA92DEC}" dt="2020-01-20T18:56:25.868" v="43666" actId="165"/>
          <ac:grpSpMkLst>
            <pc:docMk/>
            <pc:sldMk cId="3064441908" sldId="317"/>
            <ac:grpSpMk id="4" creationId="{AF0837FE-1B94-477A-844F-28AB03BD8F0D}"/>
          </ac:grpSpMkLst>
        </pc:grpChg>
        <pc:grpChg chg="add del mod">
          <ac:chgData name="Florin Teodorescu" userId="5a9a629557a7747a" providerId="LiveId" clId="{15240318-92F7-46FF-A9EF-D3E40EA92DEC}" dt="2020-01-20T18:58:45.405" v="43837" actId="165"/>
          <ac:grpSpMkLst>
            <pc:docMk/>
            <pc:sldMk cId="3064441908" sldId="317"/>
            <ac:grpSpMk id="5" creationId="{3D9A16B1-EE2C-4F2E-A83E-A70A7572E895}"/>
          </ac:grpSpMkLst>
        </pc:grpChg>
        <pc:grpChg chg="add del mod">
          <ac:chgData name="Florin Teodorescu" userId="5a9a629557a7747a" providerId="LiveId" clId="{15240318-92F7-46FF-A9EF-D3E40EA92DEC}" dt="2020-01-20T19:00:07.670" v="43875" actId="165"/>
          <ac:grpSpMkLst>
            <pc:docMk/>
            <pc:sldMk cId="3064441908" sldId="317"/>
            <ac:grpSpMk id="6" creationId="{A5925396-4834-46BA-AB41-004C25D5743B}"/>
          </ac:grpSpMkLst>
        </pc:grpChg>
        <pc:grpChg chg="add mod">
          <ac:chgData name="Florin Teodorescu" userId="5a9a629557a7747a" providerId="LiveId" clId="{15240318-92F7-46FF-A9EF-D3E40EA92DEC}" dt="2020-02-06T17:22:07.324" v="52709" actId="571"/>
          <ac:grpSpMkLst>
            <pc:docMk/>
            <pc:sldMk cId="3064441908" sldId="317"/>
            <ac:grpSpMk id="7" creationId="{866042A7-AE02-48CF-8D95-8A9357A37CFB}"/>
          </ac:grpSpMkLst>
        </pc:grpChg>
        <pc:grpChg chg="del">
          <ac:chgData name="Florin Teodorescu" userId="5a9a629557a7747a" providerId="LiveId" clId="{15240318-92F7-46FF-A9EF-D3E40EA92DEC}" dt="2020-01-20T19:06:31.580" v="44018" actId="478"/>
          <ac:grpSpMkLst>
            <pc:docMk/>
            <pc:sldMk cId="3064441908" sldId="317"/>
            <ac:grpSpMk id="12" creationId="{732B006C-9F5D-4019-937D-965641C2B8FB}"/>
          </ac:grpSpMkLst>
        </pc:grpChg>
        <pc:grpChg chg="add del mod">
          <ac:chgData name="Florin Teodorescu" userId="5a9a629557a7747a" providerId="LiveId" clId="{15240318-92F7-46FF-A9EF-D3E40EA92DEC}" dt="2020-01-20T18:41:08.559" v="43353" actId="165"/>
          <ac:grpSpMkLst>
            <pc:docMk/>
            <pc:sldMk cId="3064441908" sldId="317"/>
            <ac:grpSpMk id="18" creationId="{A809706C-5422-41CF-ADC3-7517DD49130D}"/>
          </ac:grpSpMkLst>
        </pc:grpChg>
        <pc:grpChg chg="add">
          <ac:chgData name="Florin Teodorescu" userId="5a9a629557a7747a" providerId="LiveId" clId="{15240318-92F7-46FF-A9EF-D3E40EA92DEC}" dt="2020-01-20T19:06:32.065" v="44019"/>
          <ac:grpSpMkLst>
            <pc:docMk/>
            <pc:sldMk cId="3064441908" sldId="317"/>
            <ac:grpSpMk id="28" creationId="{309EEB80-33FA-40AE-B57D-627930D2185A}"/>
          </ac:grpSpMkLst>
        </pc:grpChg>
        <pc:grpChg chg="add">
          <ac:chgData name="Florin Teodorescu" userId="5a9a629557a7747a" providerId="LiveId" clId="{15240318-92F7-46FF-A9EF-D3E40EA92DEC}" dt="2020-01-20T19:06:32.065" v="44019"/>
          <ac:grpSpMkLst>
            <pc:docMk/>
            <pc:sldMk cId="3064441908" sldId="317"/>
            <ac:grpSpMk id="32" creationId="{4C1778C6-F710-408A-93D2-B3297A45DEA0}"/>
          </ac:grpSpMkLst>
        </pc:grpChg>
        <pc:grpChg chg="add mod">
          <ac:chgData name="Florin Teodorescu" userId="5a9a629557a7747a" providerId="LiveId" clId="{15240318-92F7-46FF-A9EF-D3E40EA92DEC}" dt="2020-02-06T17:22:25.328" v="52712" actId="571"/>
          <ac:grpSpMkLst>
            <pc:docMk/>
            <pc:sldMk cId="3064441908" sldId="317"/>
            <ac:grpSpMk id="45" creationId="{B34683C9-D2B0-4A4A-A89E-74A2E21C08B2}"/>
          </ac:grpSpMkLst>
        </pc:grpChg>
        <pc:grpChg chg="add del mod">
          <ac:chgData name="Florin Teodorescu" userId="5a9a629557a7747a" providerId="LiveId" clId="{15240318-92F7-46FF-A9EF-D3E40EA92DEC}" dt="2020-02-06T17:22:37.475" v="52714" actId="165"/>
          <ac:grpSpMkLst>
            <pc:docMk/>
            <pc:sldMk cId="3064441908" sldId="317"/>
            <ac:grpSpMk id="58" creationId="{C6639B09-D9DE-489C-9A8D-18CFD842AE75}"/>
          </ac:grpSpMkLst>
        </pc:grpChg>
        <pc:picChg chg="add del mod">
          <ac:chgData name="Florin Teodorescu" userId="5a9a629557a7747a" providerId="LiveId" clId="{15240318-92F7-46FF-A9EF-D3E40EA92DEC}" dt="2020-01-28T05:22:23.723" v="51177" actId="478"/>
          <ac:picMkLst>
            <pc:docMk/>
            <pc:sldMk cId="3064441908" sldId="317"/>
            <ac:picMk id="3" creationId="{24006918-0FBE-4F8A-832F-3E4AA9175F88}"/>
          </ac:picMkLst>
        </pc:picChg>
        <pc:picChg chg="add del mod">
          <ac:chgData name="Florin Teodorescu" userId="5a9a629557a7747a" providerId="LiveId" clId="{15240318-92F7-46FF-A9EF-D3E40EA92DEC}" dt="2020-01-28T05:27:08.547" v="51197" actId="478"/>
          <ac:picMkLst>
            <pc:docMk/>
            <pc:sldMk cId="3064441908" sldId="317"/>
            <ac:picMk id="4" creationId="{93B0CA52-8E57-421F-9C0E-82CAAEBF9D72}"/>
          </ac:picMkLst>
        </pc:picChg>
        <pc:picChg chg="add mod">
          <ac:chgData name="Florin Teodorescu" userId="5a9a629557a7747a" providerId="LiveId" clId="{15240318-92F7-46FF-A9EF-D3E40EA92DEC}" dt="2020-01-28T05:27:29.460" v="51215" actId="1038"/>
          <ac:picMkLst>
            <pc:docMk/>
            <pc:sldMk cId="3064441908" sldId="317"/>
            <ac:picMk id="5" creationId="{451FA977-6F66-454A-9CC6-BB722DF5054A}"/>
          </ac:picMkLst>
        </pc:picChg>
      </pc:sldChg>
      <pc:sldChg chg="delSp add del">
        <pc:chgData name="Florin Teodorescu" userId="5a9a629557a7747a" providerId="LiveId" clId="{15240318-92F7-46FF-A9EF-D3E40EA92DEC}" dt="2020-01-27T20:47:32.798" v="51172" actId="2696"/>
        <pc:sldMkLst>
          <pc:docMk/>
          <pc:sldMk cId="130625506" sldId="318"/>
        </pc:sldMkLst>
        <pc:spChg chg="del">
          <ac:chgData name="Florin Teodorescu" userId="5a9a629557a7747a" providerId="LiveId" clId="{15240318-92F7-46FF-A9EF-D3E40EA92DEC}" dt="2020-01-27T20:31:33.553" v="50668" actId="478"/>
          <ac:spMkLst>
            <pc:docMk/>
            <pc:sldMk cId="130625506" sldId="318"/>
            <ac:spMk id="29" creationId="{3590E85A-2B77-4827-9374-B0BBA3CFCB78}"/>
          </ac:spMkLst>
        </pc:spChg>
        <pc:spChg chg="del">
          <ac:chgData name="Florin Teodorescu" userId="5a9a629557a7747a" providerId="LiveId" clId="{15240318-92F7-46FF-A9EF-D3E40EA92DEC}" dt="2020-01-27T20:31:36.004" v="50669" actId="478"/>
          <ac:spMkLst>
            <pc:docMk/>
            <pc:sldMk cId="130625506" sldId="318"/>
            <ac:spMk id="34" creationId="{7608D16C-DA44-4A22-A2D9-4B5B642C6A38}"/>
          </ac:spMkLst>
        </pc:spChg>
        <pc:spChg chg="del">
          <ac:chgData name="Florin Teodorescu" userId="5a9a629557a7747a" providerId="LiveId" clId="{15240318-92F7-46FF-A9EF-D3E40EA92DEC}" dt="2020-01-27T20:31:33.553" v="50668" actId="478"/>
          <ac:spMkLst>
            <pc:docMk/>
            <pc:sldMk cId="130625506" sldId="318"/>
            <ac:spMk id="35" creationId="{752FF90B-E8F5-4B4A-88BD-AC60BFC54A03}"/>
          </ac:spMkLst>
        </pc:spChg>
        <pc:spChg chg="del">
          <ac:chgData name="Florin Teodorescu" userId="5a9a629557a7747a" providerId="LiveId" clId="{15240318-92F7-46FF-A9EF-D3E40EA92DEC}" dt="2020-01-27T20:31:33.553" v="50668" actId="478"/>
          <ac:spMkLst>
            <pc:docMk/>
            <pc:sldMk cId="130625506" sldId="318"/>
            <ac:spMk id="36" creationId="{D11D6F26-2CE9-4BDB-B75F-4176EC5AB4E1}"/>
          </ac:spMkLst>
        </pc:spChg>
        <pc:grpChg chg="del">
          <ac:chgData name="Florin Teodorescu" userId="5a9a629557a7747a" providerId="LiveId" clId="{15240318-92F7-46FF-A9EF-D3E40EA92DEC}" dt="2020-01-27T20:31:33.553" v="50668" actId="478"/>
          <ac:grpSpMkLst>
            <pc:docMk/>
            <pc:sldMk cId="130625506" sldId="318"/>
            <ac:grpSpMk id="4" creationId="{C63BF333-2F75-482E-B601-A11CE4A0AAF1}"/>
          </ac:grpSpMkLst>
        </pc:grpChg>
      </pc:sldChg>
      <pc:sldChg chg="addSp delSp modSp add">
        <pc:chgData name="Florin Teodorescu" userId="5a9a629557a7747a" providerId="LiveId" clId="{15240318-92F7-46FF-A9EF-D3E40EA92DEC}" dt="2020-02-07T02:17:48.648" v="60914" actId="1076"/>
        <pc:sldMkLst>
          <pc:docMk/>
          <pc:sldMk cId="2079861268" sldId="318"/>
        </pc:sldMkLst>
        <pc:spChg chg="add mod">
          <ac:chgData name="Florin Teodorescu" userId="5a9a629557a7747a" providerId="LiveId" clId="{15240318-92F7-46FF-A9EF-D3E40EA92DEC}" dt="2020-02-07T02:17:48.648" v="60914" actId="1076"/>
          <ac:spMkLst>
            <pc:docMk/>
            <pc:sldMk cId="2079861268" sldId="318"/>
            <ac:spMk id="16" creationId="{3F9F9396-C339-49F3-99A0-530F3F73FD73}"/>
          </ac:spMkLst>
        </pc:spChg>
        <pc:spChg chg="add mod">
          <ac:chgData name="Florin Teodorescu" userId="5a9a629557a7747a" providerId="LiveId" clId="{15240318-92F7-46FF-A9EF-D3E40EA92DEC}" dt="2020-02-07T02:17:48.648" v="60914" actId="1076"/>
          <ac:spMkLst>
            <pc:docMk/>
            <pc:sldMk cId="2079861268" sldId="318"/>
            <ac:spMk id="17" creationId="{C9B63357-474D-48F0-81A1-7A6A1BB54695}"/>
          </ac:spMkLst>
        </pc:spChg>
        <pc:spChg chg="add mod">
          <ac:chgData name="Florin Teodorescu" userId="5a9a629557a7747a" providerId="LiveId" clId="{15240318-92F7-46FF-A9EF-D3E40EA92DEC}" dt="2020-02-07T02:17:48.648" v="60914" actId="1076"/>
          <ac:spMkLst>
            <pc:docMk/>
            <pc:sldMk cId="2079861268" sldId="318"/>
            <ac:spMk id="18" creationId="{2AC22983-4FDE-4471-B1F1-316E037F1376}"/>
          </ac:spMkLst>
        </pc:spChg>
        <pc:spChg chg="add mod">
          <ac:chgData name="Florin Teodorescu" userId="5a9a629557a7747a" providerId="LiveId" clId="{15240318-92F7-46FF-A9EF-D3E40EA92DEC}" dt="2020-02-07T02:17:48.648" v="60914" actId="1076"/>
          <ac:spMkLst>
            <pc:docMk/>
            <pc:sldMk cId="2079861268" sldId="318"/>
            <ac:spMk id="19" creationId="{4813FAA0-EE60-402F-9DC4-02DDDC6B5A19}"/>
          </ac:spMkLst>
        </pc:spChg>
        <pc:spChg chg="add mod">
          <ac:chgData name="Florin Teodorescu" userId="5a9a629557a7747a" providerId="LiveId" clId="{15240318-92F7-46FF-A9EF-D3E40EA92DEC}" dt="2020-02-07T02:17:48.648" v="60914" actId="1076"/>
          <ac:spMkLst>
            <pc:docMk/>
            <pc:sldMk cId="2079861268" sldId="318"/>
            <ac:spMk id="20" creationId="{EEDC6FED-4DD8-486B-BD43-489F2DE29536}"/>
          </ac:spMkLst>
        </pc:spChg>
        <pc:spChg chg="add mod">
          <ac:chgData name="Florin Teodorescu" userId="5a9a629557a7747a" providerId="LiveId" clId="{15240318-92F7-46FF-A9EF-D3E40EA92DEC}" dt="2020-02-07T02:17:48.648" v="60914" actId="1076"/>
          <ac:spMkLst>
            <pc:docMk/>
            <pc:sldMk cId="2079861268" sldId="318"/>
            <ac:spMk id="21" creationId="{39D2D486-FF51-4796-AC2D-914D43F7B220}"/>
          </ac:spMkLst>
        </pc:spChg>
        <pc:spChg chg="add mod">
          <ac:chgData name="Florin Teodorescu" userId="5a9a629557a7747a" providerId="LiveId" clId="{15240318-92F7-46FF-A9EF-D3E40EA92DEC}" dt="2020-02-07T02:17:48.648" v="60914" actId="1076"/>
          <ac:spMkLst>
            <pc:docMk/>
            <pc:sldMk cId="2079861268" sldId="318"/>
            <ac:spMk id="22" creationId="{17CAC22C-E7D6-4490-ADFB-E212E28DBA27}"/>
          </ac:spMkLst>
        </pc:spChg>
        <pc:spChg chg="add mod">
          <ac:chgData name="Florin Teodorescu" userId="5a9a629557a7747a" providerId="LiveId" clId="{15240318-92F7-46FF-A9EF-D3E40EA92DEC}" dt="2020-02-07T02:17:48.648" v="60914" actId="1076"/>
          <ac:spMkLst>
            <pc:docMk/>
            <pc:sldMk cId="2079861268" sldId="318"/>
            <ac:spMk id="23" creationId="{7ED87782-2D20-4953-8B15-6F68689BF5C9}"/>
          </ac:spMkLst>
        </pc:spChg>
        <pc:spChg chg="add mod">
          <ac:chgData name="Florin Teodorescu" userId="5a9a629557a7747a" providerId="LiveId" clId="{15240318-92F7-46FF-A9EF-D3E40EA92DEC}" dt="2020-02-07T02:17:48.648" v="60914" actId="1076"/>
          <ac:spMkLst>
            <pc:docMk/>
            <pc:sldMk cId="2079861268" sldId="318"/>
            <ac:spMk id="24" creationId="{661C5181-2394-41D3-9538-39AEB22DB93E}"/>
          </ac:spMkLst>
        </pc:spChg>
        <pc:spChg chg="add mod">
          <ac:chgData name="Florin Teodorescu" userId="5a9a629557a7747a" providerId="LiveId" clId="{15240318-92F7-46FF-A9EF-D3E40EA92DEC}" dt="2020-02-07T02:17:48.648" v="60914" actId="1076"/>
          <ac:spMkLst>
            <pc:docMk/>
            <pc:sldMk cId="2079861268" sldId="318"/>
            <ac:spMk id="25" creationId="{5087A522-78E1-4745-865C-DF07FB393A28}"/>
          </ac:spMkLst>
        </pc:spChg>
        <pc:spChg chg="add mod">
          <ac:chgData name="Florin Teodorescu" userId="5a9a629557a7747a" providerId="LiveId" clId="{15240318-92F7-46FF-A9EF-D3E40EA92DEC}" dt="2020-02-07T02:17:48.648" v="60914" actId="1076"/>
          <ac:spMkLst>
            <pc:docMk/>
            <pc:sldMk cId="2079861268" sldId="318"/>
            <ac:spMk id="27" creationId="{D9E6ADCA-5D69-4FFD-870F-B9335B1E96A7}"/>
          </ac:spMkLst>
        </pc:spChg>
        <pc:spChg chg="add mod">
          <ac:chgData name="Florin Teodorescu" userId="5a9a629557a7747a" providerId="LiveId" clId="{15240318-92F7-46FF-A9EF-D3E40EA92DEC}" dt="2020-02-07T02:17:48.648" v="60914" actId="1076"/>
          <ac:spMkLst>
            <pc:docMk/>
            <pc:sldMk cId="2079861268" sldId="318"/>
            <ac:spMk id="28" creationId="{55C469E4-DA16-4492-AED1-5BDB029658E2}"/>
          </ac:spMkLst>
        </pc:spChg>
        <pc:spChg chg="add mod">
          <ac:chgData name="Florin Teodorescu" userId="5a9a629557a7747a" providerId="LiveId" clId="{15240318-92F7-46FF-A9EF-D3E40EA92DEC}" dt="2020-02-07T02:17:48.648" v="60914" actId="1076"/>
          <ac:spMkLst>
            <pc:docMk/>
            <pc:sldMk cId="2079861268" sldId="318"/>
            <ac:spMk id="29" creationId="{C51B2674-18D0-4BDC-86D0-F8F1C3C81CA4}"/>
          </ac:spMkLst>
        </pc:spChg>
        <pc:spChg chg="add del">
          <ac:chgData name="Florin Teodorescu" userId="5a9a629557a7747a" providerId="LiveId" clId="{15240318-92F7-46FF-A9EF-D3E40EA92DEC}" dt="2020-02-07T02:17:20.591" v="60911" actId="478"/>
          <ac:spMkLst>
            <pc:docMk/>
            <pc:sldMk cId="2079861268" sldId="318"/>
            <ac:spMk id="35" creationId="{008E10F9-1A8F-4B69-8250-4918C2F102CC}"/>
          </ac:spMkLst>
        </pc:spChg>
        <pc:spChg chg="add del">
          <ac:chgData name="Florin Teodorescu" userId="5a9a629557a7747a" providerId="LiveId" clId="{15240318-92F7-46FF-A9EF-D3E40EA92DEC}" dt="2020-02-07T02:17:20.591" v="60911" actId="478"/>
          <ac:spMkLst>
            <pc:docMk/>
            <pc:sldMk cId="2079861268" sldId="318"/>
            <ac:spMk id="36" creationId="{631A00A1-4D4F-4A7D-8565-E8746A6F9930}"/>
          </ac:spMkLst>
        </pc:spChg>
        <pc:spChg chg="mod">
          <ac:chgData name="Florin Teodorescu" userId="5a9a629557a7747a" providerId="LiveId" clId="{15240318-92F7-46FF-A9EF-D3E40EA92DEC}" dt="2020-02-07T02:02:45.730" v="60865" actId="20577"/>
          <ac:spMkLst>
            <pc:docMk/>
            <pc:sldMk cId="2079861268" sldId="318"/>
            <ac:spMk id="57" creationId="{00000000-0000-0000-0000-000000000000}"/>
          </ac:spMkLst>
        </pc:spChg>
        <pc:cxnChg chg="add mod">
          <ac:chgData name="Florin Teodorescu" userId="5a9a629557a7747a" providerId="LiveId" clId="{15240318-92F7-46FF-A9EF-D3E40EA92DEC}" dt="2020-02-07T02:17:48.648" v="60914" actId="1076"/>
          <ac:cxnSpMkLst>
            <pc:docMk/>
            <pc:sldMk cId="2079861268" sldId="318"/>
            <ac:cxnSpMk id="30" creationId="{5766C033-E30B-47C4-8436-F786F14260CA}"/>
          </ac:cxnSpMkLst>
        </pc:cxnChg>
        <pc:cxnChg chg="add mod">
          <ac:chgData name="Florin Teodorescu" userId="5a9a629557a7747a" providerId="LiveId" clId="{15240318-92F7-46FF-A9EF-D3E40EA92DEC}" dt="2020-02-07T02:17:48.648" v="60914" actId="1076"/>
          <ac:cxnSpMkLst>
            <pc:docMk/>
            <pc:sldMk cId="2079861268" sldId="318"/>
            <ac:cxnSpMk id="31" creationId="{4339D51D-B8FD-42EE-9628-BD04CD81F734}"/>
          </ac:cxnSpMkLst>
        </pc:cxnChg>
        <pc:cxnChg chg="add mod">
          <ac:chgData name="Florin Teodorescu" userId="5a9a629557a7747a" providerId="LiveId" clId="{15240318-92F7-46FF-A9EF-D3E40EA92DEC}" dt="2020-02-07T02:17:48.648" v="60914" actId="1076"/>
          <ac:cxnSpMkLst>
            <pc:docMk/>
            <pc:sldMk cId="2079861268" sldId="318"/>
            <ac:cxnSpMk id="32" creationId="{01F63F02-0354-4FD6-83DF-4A09D052D5FD}"/>
          </ac:cxnSpMkLst>
        </pc:cxnChg>
        <pc:cxnChg chg="add mod">
          <ac:chgData name="Florin Teodorescu" userId="5a9a629557a7747a" providerId="LiveId" clId="{15240318-92F7-46FF-A9EF-D3E40EA92DEC}" dt="2020-02-07T02:17:48.648" v="60914" actId="1076"/>
          <ac:cxnSpMkLst>
            <pc:docMk/>
            <pc:sldMk cId="2079861268" sldId="318"/>
            <ac:cxnSpMk id="33" creationId="{82B15BCB-C317-46BD-AAA2-0C92DAE0531E}"/>
          </ac:cxnSpMkLst>
        </pc:cxnChg>
        <pc:cxnChg chg="add del">
          <ac:chgData name="Florin Teodorescu" userId="5a9a629557a7747a" providerId="LiveId" clId="{15240318-92F7-46FF-A9EF-D3E40EA92DEC}" dt="2020-02-07T02:17:24.180" v="60912" actId="478"/>
          <ac:cxnSpMkLst>
            <pc:docMk/>
            <pc:sldMk cId="2079861268" sldId="318"/>
            <ac:cxnSpMk id="34" creationId="{E3746C76-599D-401E-A3DA-73E64A6CFB1F}"/>
          </ac:cxnSpMkLst>
        </pc:cxnChg>
      </pc:sldChg>
    </pc:docChg>
  </pc:docChgLst>
  <pc:docChgLst>
    <pc:chgData name="Florin Teodorescu" userId="5a9a629557a7747a" providerId="LiveId" clId="{95693AAC-E645-4F39-8CB0-DBB2EB947E55}"/>
    <pc:docChg chg="undo custSel modSld">
      <pc:chgData name="Florin Teodorescu" userId="5a9a629557a7747a" providerId="LiveId" clId="{95693AAC-E645-4F39-8CB0-DBB2EB947E55}" dt="2020-01-28T02:53:33.096" v="4804" actId="20577"/>
      <pc:docMkLst>
        <pc:docMk/>
      </pc:docMkLst>
      <pc:sldChg chg="modSp mod">
        <pc:chgData name="Florin Teodorescu" userId="5a9a629557a7747a" providerId="LiveId" clId="{95693AAC-E645-4F39-8CB0-DBB2EB947E55}" dt="2020-01-28T02:25:22.932" v="4186" actId="20577"/>
        <pc:sldMkLst>
          <pc:docMk/>
          <pc:sldMk cId="3736480285" sldId="312"/>
        </pc:sldMkLst>
        <pc:spChg chg="mod">
          <ac:chgData name="Florin Teodorescu" userId="5a9a629557a7747a" providerId="LiveId" clId="{95693AAC-E645-4F39-8CB0-DBB2EB947E55}" dt="2020-01-28T00:29:53.486" v="395" actId="1035"/>
          <ac:spMkLst>
            <pc:docMk/>
            <pc:sldMk cId="3736480285" sldId="312"/>
            <ac:spMk id="35" creationId="{752FF90B-E8F5-4B4A-88BD-AC60BFC54A03}"/>
          </ac:spMkLst>
        </pc:spChg>
        <pc:graphicFrameChg chg="modGraphic">
          <ac:chgData name="Florin Teodorescu" userId="5a9a629557a7747a" providerId="LiveId" clId="{95693AAC-E645-4F39-8CB0-DBB2EB947E55}" dt="2020-01-28T02:25:22.932" v="4186" actId="20577"/>
          <ac:graphicFrameMkLst>
            <pc:docMk/>
            <pc:sldMk cId="3736480285" sldId="312"/>
            <ac:graphicFrameMk id="22" creationId="{2DC9AEA9-7A8D-4581-95CC-2EC3FB4AFC24}"/>
          </ac:graphicFrameMkLst>
        </pc:graphicFrameChg>
      </pc:sldChg>
      <pc:sldChg chg="addSp delSp modSp mod">
        <pc:chgData name="Florin Teodorescu" userId="5a9a629557a7747a" providerId="LiveId" clId="{95693AAC-E645-4F39-8CB0-DBB2EB947E55}" dt="2020-01-28T02:53:33.096" v="4804" actId="20577"/>
        <pc:sldMkLst>
          <pc:docMk/>
          <pc:sldMk cId="3064441908" sldId="317"/>
        </pc:sldMkLst>
        <pc:spChg chg="mod">
          <ac:chgData name="Florin Teodorescu" userId="5a9a629557a7747a" providerId="LiveId" clId="{95693AAC-E645-4F39-8CB0-DBB2EB947E55}" dt="2020-01-28T02:10:17.753" v="3637" actId="14100"/>
          <ac:spMkLst>
            <pc:docMk/>
            <pc:sldMk cId="3064441908" sldId="317"/>
            <ac:spMk id="19" creationId="{C78C79D8-DEF4-4CBE-A2C3-C269402DD5D0}"/>
          </ac:spMkLst>
        </pc:spChg>
        <pc:spChg chg="mod">
          <ac:chgData name="Florin Teodorescu" userId="5a9a629557a7747a" providerId="LiveId" clId="{95693AAC-E645-4F39-8CB0-DBB2EB947E55}" dt="2020-01-28T02:10:25.963" v="3639" actId="14100"/>
          <ac:spMkLst>
            <pc:docMk/>
            <pc:sldMk cId="3064441908" sldId="317"/>
            <ac:spMk id="20" creationId="{3BB7779A-6352-4D59-BB71-61DDD5DC608B}"/>
          </ac:spMkLst>
        </pc:spChg>
        <pc:spChg chg="mod">
          <ac:chgData name="Florin Teodorescu" userId="5a9a629557a7747a" providerId="LiveId" clId="{95693AAC-E645-4F39-8CB0-DBB2EB947E55}" dt="2020-01-28T02:10:15.043" v="3636" actId="14100"/>
          <ac:spMkLst>
            <pc:docMk/>
            <pc:sldMk cId="3064441908" sldId="317"/>
            <ac:spMk id="21" creationId="{F5D65EC3-8CF9-4F31-980E-E59B23A8542C}"/>
          </ac:spMkLst>
        </pc:spChg>
        <pc:spChg chg="mod">
          <ac:chgData name="Florin Teodorescu" userId="5a9a629557a7747a" providerId="LiveId" clId="{95693AAC-E645-4F39-8CB0-DBB2EB947E55}" dt="2020-01-28T02:15:30.427" v="3769" actId="207"/>
          <ac:spMkLst>
            <pc:docMk/>
            <pc:sldMk cId="3064441908" sldId="317"/>
            <ac:spMk id="22" creationId="{0D72D488-2D8C-47A7-A55F-BE75D8CD385D}"/>
          </ac:spMkLst>
        </pc:spChg>
        <pc:spChg chg="mod">
          <ac:chgData name="Florin Teodorescu" userId="5a9a629557a7747a" providerId="LiveId" clId="{95693AAC-E645-4F39-8CB0-DBB2EB947E55}" dt="2020-01-28T02:15:30.427" v="3769" actId="207"/>
          <ac:spMkLst>
            <pc:docMk/>
            <pc:sldMk cId="3064441908" sldId="317"/>
            <ac:spMk id="23" creationId="{831E1D25-238C-428A-A620-EB1E634FB47F}"/>
          </ac:spMkLst>
        </pc:spChg>
        <pc:spChg chg="mod ord">
          <ac:chgData name="Florin Teodorescu" userId="5a9a629557a7747a" providerId="LiveId" clId="{95693AAC-E645-4F39-8CB0-DBB2EB947E55}" dt="2020-01-28T02:18:05.495" v="3828" actId="166"/>
          <ac:spMkLst>
            <pc:docMk/>
            <pc:sldMk cId="3064441908" sldId="317"/>
            <ac:spMk id="24" creationId="{A8912259-3C81-4CF7-957D-79C439757496}"/>
          </ac:spMkLst>
        </pc:spChg>
        <pc:spChg chg="mod">
          <ac:chgData name="Florin Teodorescu" userId="5a9a629557a7747a" providerId="LiveId" clId="{95693AAC-E645-4F39-8CB0-DBB2EB947E55}" dt="2020-01-28T02:04:59.467" v="3235" actId="1035"/>
          <ac:spMkLst>
            <pc:docMk/>
            <pc:sldMk cId="3064441908" sldId="317"/>
            <ac:spMk id="25" creationId="{4E36955E-2286-4D41-B8D0-DE81CAACB8A6}"/>
          </ac:spMkLst>
        </pc:spChg>
        <pc:spChg chg="add mod">
          <ac:chgData name="Florin Teodorescu" userId="5a9a629557a7747a" providerId="LiveId" clId="{95693AAC-E645-4F39-8CB0-DBB2EB947E55}" dt="2020-01-28T02:18:38.466" v="3829" actId="164"/>
          <ac:spMkLst>
            <pc:docMk/>
            <pc:sldMk cId="3064441908" sldId="317"/>
            <ac:spMk id="26" creationId="{47B63748-EB7B-44F7-8CBE-F5948C510D28}"/>
          </ac:spMkLst>
        </pc:spChg>
        <pc:spChg chg="add mod">
          <ac:chgData name="Florin Teodorescu" userId="5a9a629557a7747a" providerId="LiveId" clId="{95693AAC-E645-4F39-8CB0-DBB2EB947E55}" dt="2020-01-28T02:18:38.466" v="3829" actId="164"/>
          <ac:spMkLst>
            <pc:docMk/>
            <pc:sldMk cId="3064441908" sldId="317"/>
            <ac:spMk id="27" creationId="{9B310602-1C4A-45A7-8E01-41756B8191F2}"/>
          </ac:spMkLst>
        </pc:spChg>
        <pc:spChg chg="mod">
          <ac:chgData name="Florin Teodorescu" userId="5a9a629557a7747a" providerId="LiveId" clId="{95693AAC-E645-4F39-8CB0-DBB2EB947E55}" dt="2020-01-28T02:31:55.094" v="4780" actId="1036"/>
          <ac:spMkLst>
            <pc:docMk/>
            <pc:sldMk cId="3064441908" sldId="317"/>
            <ac:spMk id="31" creationId="{5CAB7E36-ADC5-47C0-B024-A5A3332B6910}"/>
          </ac:spMkLst>
        </pc:spChg>
        <pc:spChg chg="add mod">
          <ac:chgData name="Florin Teodorescu" userId="5a9a629557a7747a" providerId="LiveId" clId="{95693AAC-E645-4F39-8CB0-DBB2EB947E55}" dt="2020-01-28T02:18:38.466" v="3829" actId="164"/>
          <ac:spMkLst>
            <pc:docMk/>
            <pc:sldMk cId="3064441908" sldId="317"/>
            <ac:spMk id="36" creationId="{777B5F5F-D963-45A4-8537-16DF4ADD9382}"/>
          </ac:spMkLst>
        </pc:spChg>
        <pc:spChg chg="add mod ord">
          <ac:chgData name="Florin Teodorescu" userId="5a9a629557a7747a" providerId="LiveId" clId="{95693AAC-E645-4F39-8CB0-DBB2EB947E55}" dt="2020-01-28T02:18:38.466" v="3829" actId="164"/>
          <ac:spMkLst>
            <pc:docMk/>
            <pc:sldMk cId="3064441908" sldId="317"/>
            <ac:spMk id="37" creationId="{D8E217E2-841E-4379-977D-A8BBFDADA0EF}"/>
          </ac:spMkLst>
        </pc:spChg>
        <pc:spChg chg="add mod">
          <ac:chgData name="Florin Teodorescu" userId="5a9a629557a7747a" providerId="LiveId" clId="{95693AAC-E645-4F39-8CB0-DBB2EB947E55}" dt="2020-01-28T02:07:41.646" v="3382" actId="571"/>
          <ac:spMkLst>
            <pc:docMk/>
            <pc:sldMk cId="3064441908" sldId="317"/>
            <ac:spMk id="38" creationId="{8456D132-2D04-4845-9054-D39FDE745F9D}"/>
          </ac:spMkLst>
        </pc:spChg>
        <pc:spChg chg="add mod">
          <ac:chgData name="Florin Teodorescu" userId="5a9a629557a7747a" providerId="LiveId" clId="{95693AAC-E645-4F39-8CB0-DBB2EB947E55}" dt="2020-01-28T02:07:41.646" v="3382" actId="571"/>
          <ac:spMkLst>
            <pc:docMk/>
            <pc:sldMk cId="3064441908" sldId="317"/>
            <ac:spMk id="39" creationId="{2C90EC76-9678-4823-B241-4A45CFF0B9FC}"/>
          </ac:spMkLst>
        </pc:spChg>
        <pc:spChg chg="add mod ord">
          <ac:chgData name="Florin Teodorescu" userId="5a9a629557a7747a" providerId="LiveId" clId="{95693AAC-E645-4F39-8CB0-DBB2EB947E55}" dt="2020-01-28T02:18:38.466" v="3829" actId="164"/>
          <ac:spMkLst>
            <pc:docMk/>
            <pc:sldMk cId="3064441908" sldId="317"/>
            <ac:spMk id="40" creationId="{A1B0BC42-DEBC-40A6-9C40-50962E44E81C}"/>
          </ac:spMkLst>
        </pc:spChg>
        <pc:spChg chg="add mod ord">
          <ac:chgData name="Florin Teodorescu" userId="5a9a629557a7747a" providerId="LiveId" clId="{95693AAC-E645-4F39-8CB0-DBB2EB947E55}" dt="2020-01-28T02:17:38.611" v="3825" actId="167"/>
          <ac:spMkLst>
            <pc:docMk/>
            <pc:sldMk cId="3064441908" sldId="317"/>
            <ac:spMk id="41" creationId="{BA99C012-E641-42A2-9F02-8421CE65EB1E}"/>
          </ac:spMkLst>
        </pc:spChg>
        <pc:spChg chg="add mod ord">
          <ac:chgData name="Florin Teodorescu" userId="5a9a629557a7747a" providerId="LiveId" clId="{95693AAC-E645-4F39-8CB0-DBB2EB947E55}" dt="2020-01-28T02:17:38.611" v="3825" actId="167"/>
          <ac:spMkLst>
            <pc:docMk/>
            <pc:sldMk cId="3064441908" sldId="317"/>
            <ac:spMk id="42" creationId="{DC03A618-9E23-43BE-99EE-885D801C6766}"/>
          </ac:spMkLst>
        </pc:spChg>
        <pc:spChg chg="add mod ord">
          <ac:chgData name="Florin Teodorescu" userId="5a9a629557a7747a" providerId="LiveId" clId="{95693AAC-E645-4F39-8CB0-DBB2EB947E55}" dt="2020-01-28T02:17:38.611" v="3825" actId="167"/>
          <ac:spMkLst>
            <pc:docMk/>
            <pc:sldMk cId="3064441908" sldId="317"/>
            <ac:spMk id="43" creationId="{C3939B41-222A-489F-B329-7166BFD40BA5}"/>
          </ac:spMkLst>
        </pc:spChg>
        <pc:spChg chg="add mod">
          <ac:chgData name="Florin Teodorescu" userId="5a9a629557a7747a" providerId="LiveId" clId="{95693AAC-E645-4F39-8CB0-DBB2EB947E55}" dt="2020-01-28T02:53:33.096" v="4804" actId="20577"/>
          <ac:spMkLst>
            <pc:docMk/>
            <pc:sldMk cId="3064441908" sldId="317"/>
            <ac:spMk id="46" creationId="{3D9D7C77-62B8-4EF4-BA5C-3F0CC5A49680}"/>
          </ac:spMkLst>
        </pc:spChg>
        <pc:grpChg chg="add mod">
          <ac:chgData name="Florin Teodorescu" userId="5a9a629557a7747a" providerId="LiveId" clId="{95693AAC-E645-4F39-8CB0-DBB2EB947E55}" dt="2020-01-28T02:18:38.466" v="3829" actId="164"/>
          <ac:grpSpMkLst>
            <pc:docMk/>
            <pc:sldMk cId="3064441908" sldId="317"/>
            <ac:grpSpMk id="2" creationId="{4EB44887-7D12-4559-BBC4-3B985B1B7A44}"/>
          </ac:grpSpMkLst>
        </pc:grpChg>
        <pc:grpChg chg="mod">
          <ac:chgData name="Florin Teodorescu" userId="5a9a629557a7747a" providerId="LiveId" clId="{95693AAC-E645-4F39-8CB0-DBB2EB947E55}" dt="2020-01-28T02:15:46.029" v="3770" actId="571"/>
          <ac:grpSpMkLst>
            <pc:docMk/>
            <pc:sldMk cId="3064441908" sldId="317"/>
            <ac:grpSpMk id="7" creationId="{866042A7-AE02-48CF-8D95-8A9357A37CFB}"/>
          </ac:grpSpMkLst>
        </pc:grpChg>
        <pc:grpChg chg="mod">
          <ac:chgData name="Florin Teodorescu" userId="5a9a629557a7747a" providerId="LiveId" clId="{95693AAC-E645-4F39-8CB0-DBB2EB947E55}" dt="2020-01-28T02:11:04.015" v="3651" actId="1038"/>
          <ac:grpSpMkLst>
            <pc:docMk/>
            <pc:sldMk cId="3064441908" sldId="317"/>
            <ac:grpSpMk id="28" creationId="{309EEB80-33FA-40AE-B57D-627930D2185A}"/>
          </ac:grpSpMkLst>
        </pc:grpChg>
        <pc:grpChg chg="mod">
          <ac:chgData name="Florin Teodorescu" userId="5a9a629557a7747a" providerId="LiveId" clId="{95693AAC-E645-4F39-8CB0-DBB2EB947E55}" dt="2020-01-28T02:11:04.015" v="3651" actId="1038"/>
          <ac:grpSpMkLst>
            <pc:docMk/>
            <pc:sldMk cId="3064441908" sldId="317"/>
            <ac:grpSpMk id="32" creationId="{4C1778C6-F710-408A-93D2-B3297A45DEA0}"/>
          </ac:grpSpMkLst>
        </pc:grpChg>
        <pc:graphicFrameChg chg="add mod modGraphic">
          <ac:chgData name="Florin Teodorescu" userId="5a9a629557a7747a" providerId="LiveId" clId="{95693AAC-E645-4F39-8CB0-DBB2EB947E55}" dt="2020-01-28T02:31:48.986" v="4768" actId="14100"/>
          <ac:graphicFrameMkLst>
            <pc:docMk/>
            <pc:sldMk cId="3064441908" sldId="317"/>
            <ac:graphicFrameMk id="44" creationId="{8C31D4EB-EA64-4C20-9835-708BFA7DD57C}"/>
          </ac:graphicFrameMkLst>
        </pc:graphicFrameChg>
        <pc:picChg chg="add del mod">
          <ac:chgData name="Florin Teodorescu" userId="5a9a629557a7747a" providerId="LiveId" clId="{95693AAC-E645-4F39-8CB0-DBB2EB947E55}" dt="2020-01-28T02:53:01.730" v="4781" actId="478"/>
          <ac:picMkLst>
            <pc:docMk/>
            <pc:sldMk cId="3064441908" sldId="317"/>
            <ac:picMk id="45" creationId="{0C43BE77-5E6C-4820-9994-088FD1BECA42}"/>
          </ac:picMkLst>
        </pc:picChg>
        <pc:picChg chg="add del mod">
          <ac:chgData name="Florin Teodorescu" userId="5a9a629557a7747a" providerId="LiveId" clId="{95693AAC-E645-4F39-8CB0-DBB2EB947E55}" dt="2020-01-28T02:53:01.730" v="4781" actId="478"/>
          <ac:picMkLst>
            <pc:docMk/>
            <pc:sldMk cId="3064441908" sldId="317"/>
            <ac:picMk id="47" creationId="{36C8E38B-1E83-467C-AC09-D212B5F376FC}"/>
          </ac:picMkLst>
        </pc:picChg>
      </pc:sldChg>
    </pc:docChg>
  </pc:docChgLst>
  <pc:docChgLst>
    <pc:chgData name="Florin Teodorescu" userId="5a9a629557a7747a" providerId="LiveId" clId="{910B42DF-7931-48AE-8425-2AF272F397E1}"/>
  </pc:docChgLst>
  <pc:docChgLst>
    <pc:chgData name="Florin Teodorescu" userId="5a9a629557a7747a" providerId="LiveId" clId="{ACA1CFEA-D86D-4829-918F-590AF94ECDA2}"/>
    <pc:docChg chg="undo redo custSel addSld modSld sldOrd modMainMaster modNotesMaster">
      <pc:chgData name="Florin Teodorescu" userId="5a9a629557a7747a" providerId="LiveId" clId="{ACA1CFEA-D86D-4829-918F-590AF94ECDA2}" dt="2019-10-10T21:21:02.328" v="10773" actId="108"/>
      <pc:docMkLst>
        <pc:docMk/>
      </pc:docMkLst>
      <pc:sldChg chg="modSp modNotes">
        <pc:chgData name="Florin Teodorescu" userId="5a9a629557a7747a" providerId="LiveId" clId="{ACA1CFEA-D86D-4829-918F-590AF94ECDA2}" dt="2019-10-01T06:36:17.908" v="7281"/>
        <pc:sldMkLst>
          <pc:docMk/>
          <pc:sldMk cId="2737735051" sldId="288"/>
        </pc:sldMkLst>
        <pc:spChg chg="mod">
          <ac:chgData name="Florin Teodorescu" userId="5a9a629557a7747a" providerId="LiveId" clId="{ACA1CFEA-D86D-4829-918F-590AF94ECDA2}" dt="2019-10-01T06:32:01.825" v="7190"/>
          <ac:spMkLst>
            <pc:docMk/>
            <pc:sldMk cId="2737735051" sldId="288"/>
            <ac:spMk id="7" creationId="{00000000-0000-0000-0000-000000000000}"/>
          </ac:spMkLst>
        </pc:spChg>
        <pc:spChg chg="mod">
          <ac:chgData name="Florin Teodorescu" userId="5a9a629557a7747a" providerId="LiveId" clId="{ACA1CFEA-D86D-4829-918F-590AF94ECDA2}" dt="2019-10-01T06:32:01.825" v="7190"/>
          <ac:spMkLst>
            <pc:docMk/>
            <pc:sldMk cId="2737735051" sldId="288"/>
            <ac:spMk id="9" creationId="{496CA4A8-AD3F-4771-9753-D7FF47A8F8C4}"/>
          </ac:spMkLst>
        </pc:spChg>
        <pc:spChg chg="mod">
          <ac:chgData name="Florin Teodorescu" userId="5a9a629557a7747a" providerId="LiveId" clId="{ACA1CFEA-D86D-4829-918F-590AF94ECDA2}" dt="2019-10-01T06:32:01.825" v="7190"/>
          <ac:spMkLst>
            <pc:docMk/>
            <pc:sldMk cId="2737735051" sldId="288"/>
            <ac:spMk id="10" creationId="{F4231F66-38C2-4161-9D5A-B71870EEB433}"/>
          </ac:spMkLst>
        </pc:spChg>
        <pc:spChg chg="mod">
          <ac:chgData name="Florin Teodorescu" userId="5a9a629557a7747a" providerId="LiveId" clId="{ACA1CFEA-D86D-4829-918F-590AF94ECDA2}" dt="2019-10-01T06:32:01.825" v="7190"/>
          <ac:spMkLst>
            <pc:docMk/>
            <pc:sldMk cId="2737735051" sldId="288"/>
            <ac:spMk id="11" creationId="{D38D84CE-5CDA-45EC-A5C0-C5516AB0BC03}"/>
          </ac:spMkLst>
        </pc:spChg>
        <pc:spChg chg="mod">
          <ac:chgData name="Florin Teodorescu" userId="5a9a629557a7747a" providerId="LiveId" clId="{ACA1CFEA-D86D-4829-918F-590AF94ECDA2}" dt="2019-10-01T06:32:01.825" v="7190"/>
          <ac:spMkLst>
            <pc:docMk/>
            <pc:sldMk cId="2737735051" sldId="288"/>
            <ac:spMk id="17" creationId="{C8CA1042-FEE1-49ED-8A84-D0AFAD1A4E97}"/>
          </ac:spMkLst>
        </pc:spChg>
        <pc:spChg chg="mod">
          <ac:chgData name="Florin Teodorescu" userId="5a9a629557a7747a" providerId="LiveId" clId="{ACA1CFEA-D86D-4829-918F-590AF94ECDA2}" dt="2019-10-01T06:32:01.825" v="7190"/>
          <ac:spMkLst>
            <pc:docMk/>
            <pc:sldMk cId="2737735051" sldId="288"/>
            <ac:spMk id="18" creationId="{D27A9B09-3F68-4C12-AD53-BD468E84A481}"/>
          </ac:spMkLst>
        </pc:spChg>
        <pc:spChg chg="mod">
          <ac:chgData name="Florin Teodorescu" userId="5a9a629557a7747a" providerId="LiveId" clId="{ACA1CFEA-D86D-4829-918F-590AF94ECDA2}" dt="2019-10-01T06:32:01.825" v="7190"/>
          <ac:spMkLst>
            <pc:docMk/>
            <pc:sldMk cId="2737735051" sldId="288"/>
            <ac:spMk id="19" creationId="{4DCF141D-D192-49CC-844F-A7DD5A8043E9}"/>
          </ac:spMkLst>
        </pc:spChg>
        <pc:picChg chg="mod">
          <ac:chgData name="Florin Teodorescu" userId="5a9a629557a7747a" providerId="LiveId" clId="{ACA1CFEA-D86D-4829-918F-590AF94ECDA2}" dt="2019-10-01T06:32:01.825" v="7190"/>
          <ac:picMkLst>
            <pc:docMk/>
            <pc:sldMk cId="2737735051" sldId="288"/>
            <ac:picMk id="3" creationId="{011F49F4-26A1-4E44-9C49-E91CA42CFF04}"/>
          </ac:picMkLst>
        </pc:picChg>
        <pc:picChg chg="mod">
          <ac:chgData name="Florin Teodorescu" userId="5a9a629557a7747a" providerId="LiveId" clId="{ACA1CFEA-D86D-4829-918F-590AF94ECDA2}" dt="2019-10-01T06:32:01.825" v="7190"/>
          <ac:picMkLst>
            <pc:docMk/>
            <pc:sldMk cId="2737735051" sldId="288"/>
            <ac:picMk id="8" creationId="{C3651E99-F9EE-4950-A2D3-1B9CDC02A55F}"/>
          </ac:picMkLst>
        </pc:picChg>
        <pc:picChg chg="mod">
          <ac:chgData name="Florin Teodorescu" userId="5a9a629557a7747a" providerId="LiveId" clId="{ACA1CFEA-D86D-4829-918F-590AF94ECDA2}" dt="2019-10-01T06:32:01.825" v="7190"/>
          <ac:picMkLst>
            <pc:docMk/>
            <pc:sldMk cId="2737735051" sldId="288"/>
            <ac:picMk id="16" creationId="{DB185348-ADBD-4A88-8ED0-0ECF8C51DB38}"/>
          </ac:picMkLst>
        </pc:picChg>
      </pc:sldChg>
      <pc:sldChg chg="modSp modNotes">
        <pc:chgData name="Florin Teodorescu" userId="5a9a629557a7747a" providerId="LiveId" clId="{ACA1CFEA-D86D-4829-918F-590AF94ECDA2}" dt="2019-10-01T06:36:17.908" v="7281"/>
        <pc:sldMkLst>
          <pc:docMk/>
          <pc:sldMk cId="2822775787" sldId="290"/>
        </pc:sldMkLst>
        <pc:spChg chg="mod">
          <ac:chgData name="Florin Teodorescu" userId="5a9a629557a7747a" providerId="LiveId" clId="{ACA1CFEA-D86D-4829-918F-590AF94ECDA2}" dt="2019-10-01T06:32:01.825" v="7190"/>
          <ac:spMkLst>
            <pc:docMk/>
            <pc:sldMk cId="2822775787" sldId="290"/>
            <ac:spMk id="3" creationId="{00000000-0000-0000-0000-000000000000}"/>
          </ac:spMkLst>
        </pc:spChg>
        <pc:spChg chg="mod">
          <ac:chgData name="Florin Teodorescu" userId="5a9a629557a7747a" providerId="LiveId" clId="{ACA1CFEA-D86D-4829-918F-590AF94ECDA2}" dt="2019-10-01T06:32:01.825" v="7190"/>
          <ac:spMkLst>
            <pc:docMk/>
            <pc:sldMk cId="2822775787" sldId="290"/>
            <ac:spMk id="11" creationId="{9D15749A-A42D-4512-93BD-E002395E61DA}"/>
          </ac:spMkLst>
        </pc:spChg>
        <pc:spChg chg="mod">
          <ac:chgData name="Florin Teodorescu" userId="5a9a629557a7747a" providerId="LiveId" clId="{ACA1CFEA-D86D-4829-918F-590AF94ECDA2}" dt="2019-10-01T06:32:01.825" v="7190"/>
          <ac:spMkLst>
            <pc:docMk/>
            <pc:sldMk cId="2822775787" sldId="290"/>
            <ac:spMk id="54" creationId="{00000000-0000-0000-0000-000000000000}"/>
          </ac:spMkLst>
        </pc:spChg>
        <pc:spChg chg="mod">
          <ac:chgData name="Florin Teodorescu" userId="5a9a629557a7747a" providerId="LiveId" clId="{ACA1CFEA-D86D-4829-918F-590AF94ECDA2}" dt="2019-10-01T06:32:01.825" v="7190"/>
          <ac:spMkLst>
            <pc:docMk/>
            <pc:sldMk cId="2822775787" sldId="290"/>
            <ac:spMk id="55" creationId="{00000000-0000-0000-0000-000000000000}"/>
          </ac:spMkLst>
        </pc:spChg>
        <pc:spChg chg="mod">
          <ac:chgData name="Florin Teodorescu" userId="5a9a629557a7747a" providerId="LiveId" clId="{ACA1CFEA-D86D-4829-918F-590AF94ECDA2}" dt="2019-10-01T06:32:01.825" v="7190"/>
          <ac:spMkLst>
            <pc:docMk/>
            <pc:sldMk cId="2822775787" sldId="290"/>
            <ac:spMk id="56" creationId="{00000000-0000-0000-0000-000000000000}"/>
          </ac:spMkLst>
        </pc:spChg>
        <pc:spChg chg="mod">
          <ac:chgData name="Florin Teodorescu" userId="5a9a629557a7747a" providerId="LiveId" clId="{ACA1CFEA-D86D-4829-918F-590AF94ECDA2}" dt="2019-10-01T06:32:01.825" v="7190"/>
          <ac:spMkLst>
            <pc:docMk/>
            <pc:sldMk cId="2822775787" sldId="290"/>
            <ac:spMk id="57" creationId="{00000000-0000-0000-0000-000000000000}"/>
          </ac:spMkLst>
        </pc:spChg>
        <pc:spChg chg="mod">
          <ac:chgData name="Florin Teodorescu" userId="5a9a629557a7747a" providerId="LiveId" clId="{ACA1CFEA-D86D-4829-918F-590AF94ECDA2}" dt="2019-10-01T06:32:01.825" v="7190"/>
          <ac:spMkLst>
            <pc:docMk/>
            <pc:sldMk cId="2822775787" sldId="290"/>
            <ac:spMk id="61" creationId="{00000000-0000-0000-0000-000000000000}"/>
          </ac:spMkLst>
        </pc:spChg>
        <pc:grpChg chg="mod">
          <ac:chgData name="Florin Teodorescu" userId="5a9a629557a7747a" providerId="LiveId" clId="{ACA1CFEA-D86D-4829-918F-590AF94ECDA2}" dt="2019-10-01T06:32:01.825" v="7190"/>
          <ac:grpSpMkLst>
            <pc:docMk/>
            <pc:sldMk cId="2822775787" sldId="290"/>
            <ac:grpSpMk id="12" creationId="{732B006C-9F5D-4019-937D-965641C2B8FB}"/>
          </ac:grpSpMkLst>
        </pc:grpChg>
        <pc:picChg chg="mod">
          <ac:chgData name="Florin Teodorescu" userId="5a9a629557a7747a" providerId="LiveId" clId="{ACA1CFEA-D86D-4829-918F-590AF94ECDA2}" dt="2019-10-01T06:32:01.825" v="7190"/>
          <ac:picMkLst>
            <pc:docMk/>
            <pc:sldMk cId="2822775787" sldId="290"/>
            <ac:picMk id="4" creationId="{2734E6C0-57D7-45D6-BAD6-855957207724}"/>
          </ac:picMkLst>
        </pc:picChg>
        <pc:picChg chg="mod">
          <ac:chgData name="Florin Teodorescu" userId="5a9a629557a7747a" providerId="LiveId" clId="{ACA1CFEA-D86D-4829-918F-590AF94ECDA2}" dt="2019-10-01T06:32:01.825" v="7190"/>
          <ac:picMkLst>
            <pc:docMk/>
            <pc:sldMk cId="2822775787" sldId="290"/>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773822961" sldId="291"/>
        </pc:sldMkLst>
        <pc:spChg chg="mod">
          <ac:chgData name="Florin Teodorescu" userId="5a9a629557a7747a" providerId="LiveId" clId="{ACA1CFEA-D86D-4829-918F-590AF94ECDA2}" dt="2019-10-01T06:32:01.825" v="7190"/>
          <ac:spMkLst>
            <pc:docMk/>
            <pc:sldMk cId="3773822961" sldId="291"/>
            <ac:spMk id="3" creationId="{00000000-0000-0000-0000-000000000000}"/>
          </ac:spMkLst>
        </pc:spChg>
        <pc:spChg chg="mod">
          <ac:chgData name="Florin Teodorescu" userId="5a9a629557a7747a" providerId="LiveId" clId="{ACA1CFEA-D86D-4829-918F-590AF94ECDA2}" dt="2019-10-01T06:32:01.825" v="7190"/>
          <ac:spMkLst>
            <pc:docMk/>
            <pc:sldMk cId="3773822961" sldId="291"/>
            <ac:spMk id="51" creationId="{60465BEE-79BB-4468-914C-4E88B89B331C}"/>
          </ac:spMkLst>
        </pc:spChg>
        <pc:spChg chg="mod">
          <ac:chgData name="Florin Teodorescu" userId="5a9a629557a7747a" providerId="LiveId" clId="{ACA1CFEA-D86D-4829-918F-590AF94ECDA2}" dt="2019-10-01T06:32:01.825" v="7190"/>
          <ac:spMkLst>
            <pc:docMk/>
            <pc:sldMk cId="3773822961" sldId="291"/>
            <ac:spMk id="54" creationId="{F7FD75DB-D9DB-46F7-AC86-7481263B51BA}"/>
          </ac:spMkLst>
        </pc:spChg>
        <pc:spChg chg="mod">
          <ac:chgData name="Florin Teodorescu" userId="5a9a629557a7747a" providerId="LiveId" clId="{ACA1CFEA-D86D-4829-918F-590AF94ECDA2}" dt="2019-10-01T06:32:01.825" v="7190"/>
          <ac:spMkLst>
            <pc:docMk/>
            <pc:sldMk cId="3773822961" sldId="291"/>
            <ac:spMk id="55" creationId="{228EBAAA-F294-4E57-82E0-C3D1DA32ABF3}"/>
          </ac:spMkLst>
        </pc:spChg>
        <pc:spChg chg="mod">
          <ac:chgData name="Florin Teodorescu" userId="5a9a629557a7747a" providerId="LiveId" clId="{ACA1CFEA-D86D-4829-918F-590AF94ECDA2}" dt="2019-10-01T06:32:01.825" v="7190"/>
          <ac:spMkLst>
            <pc:docMk/>
            <pc:sldMk cId="3773822961" sldId="291"/>
            <ac:spMk id="56" creationId="{B9E6D56F-04E1-49F3-A23A-9D1FFDD64412}"/>
          </ac:spMkLst>
        </pc:spChg>
        <pc:spChg chg="mod">
          <ac:chgData name="Florin Teodorescu" userId="5a9a629557a7747a" providerId="LiveId" clId="{ACA1CFEA-D86D-4829-918F-590AF94ECDA2}" dt="2019-10-01T06:32:01.825" v="7190"/>
          <ac:spMkLst>
            <pc:docMk/>
            <pc:sldMk cId="3773822961" sldId="291"/>
            <ac:spMk id="57" creationId="{00000000-0000-0000-0000-000000000000}"/>
          </ac:spMkLst>
        </pc:spChg>
        <pc:spChg chg="mod">
          <ac:chgData name="Florin Teodorescu" userId="5a9a629557a7747a" providerId="LiveId" clId="{ACA1CFEA-D86D-4829-918F-590AF94ECDA2}" dt="2019-10-01T06:32:01.825" v="7190"/>
          <ac:spMkLst>
            <pc:docMk/>
            <pc:sldMk cId="3773822961" sldId="291"/>
            <ac:spMk id="59" creationId="{05F33999-08D8-4C91-B7AE-EC871A384A11}"/>
          </ac:spMkLst>
        </pc:spChg>
        <pc:spChg chg="mod">
          <ac:chgData name="Florin Teodorescu" userId="5a9a629557a7747a" providerId="LiveId" clId="{ACA1CFEA-D86D-4829-918F-590AF94ECDA2}" dt="2019-10-01T06:32:01.825" v="7190"/>
          <ac:spMkLst>
            <pc:docMk/>
            <pc:sldMk cId="3773822961" sldId="291"/>
            <ac:spMk id="60" creationId="{A750C589-95B0-4A8E-8308-5E8750A012BC}"/>
          </ac:spMkLst>
        </pc:spChg>
        <pc:spChg chg="mod">
          <ac:chgData name="Florin Teodorescu" userId="5a9a629557a7747a" providerId="LiveId" clId="{ACA1CFEA-D86D-4829-918F-590AF94ECDA2}" dt="2019-10-01T06:32:01.825" v="7190"/>
          <ac:spMkLst>
            <pc:docMk/>
            <pc:sldMk cId="3773822961" sldId="291"/>
            <ac:spMk id="61" creationId="{00000000-0000-0000-0000-000000000000}"/>
          </ac:spMkLst>
        </pc:spChg>
        <pc:spChg chg="mod">
          <ac:chgData name="Florin Teodorescu" userId="5a9a629557a7747a" providerId="LiveId" clId="{ACA1CFEA-D86D-4829-918F-590AF94ECDA2}" dt="2019-10-01T06:32:01.825" v="7190"/>
          <ac:spMkLst>
            <pc:docMk/>
            <pc:sldMk cId="3773822961" sldId="291"/>
            <ac:spMk id="62" creationId="{95EDFA0C-5DF4-4019-A6EC-0D79AD238309}"/>
          </ac:spMkLst>
        </pc:spChg>
        <pc:spChg chg="mod">
          <ac:chgData name="Florin Teodorescu" userId="5a9a629557a7747a" providerId="LiveId" clId="{ACA1CFEA-D86D-4829-918F-590AF94ECDA2}" dt="2019-10-01T06:32:01.825" v="7190"/>
          <ac:spMkLst>
            <pc:docMk/>
            <pc:sldMk cId="3773822961" sldId="291"/>
            <ac:spMk id="87" creationId="{465E9F32-2742-48CF-ADBC-746E898F4BB9}"/>
          </ac:spMkLst>
        </pc:spChg>
        <pc:spChg chg="mod">
          <ac:chgData name="Florin Teodorescu" userId="5a9a629557a7747a" providerId="LiveId" clId="{ACA1CFEA-D86D-4829-918F-590AF94ECDA2}" dt="2019-10-01T06:32:01.825" v="7190"/>
          <ac:spMkLst>
            <pc:docMk/>
            <pc:sldMk cId="3773822961" sldId="291"/>
            <ac:spMk id="158" creationId="{C209E4FE-4CEF-45A1-B5C2-970095DC8152}"/>
          </ac:spMkLst>
        </pc:spChg>
        <pc:spChg chg="mod">
          <ac:chgData name="Florin Teodorescu" userId="5a9a629557a7747a" providerId="LiveId" clId="{ACA1CFEA-D86D-4829-918F-590AF94ECDA2}" dt="2019-10-01T06:32:01.825" v="7190"/>
          <ac:spMkLst>
            <pc:docMk/>
            <pc:sldMk cId="3773822961" sldId="291"/>
            <ac:spMk id="265" creationId="{F4DFCBF7-CC6D-4AB3-9B9A-254D1F3FC72C}"/>
          </ac:spMkLst>
        </pc:spChg>
        <pc:spChg chg="mod">
          <ac:chgData name="Florin Teodorescu" userId="5a9a629557a7747a" providerId="LiveId" clId="{ACA1CFEA-D86D-4829-918F-590AF94ECDA2}" dt="2019-10-01T06:32:01.825" v="7190"/>
          <ac:spMkLst>
            <pc:docMk/>
            <pc:sldMk cId="3773822961" sldId="291"/>
            <ac:spMk id="316" creationId="{5BAA8302-FB6F-4065-BD6E-1832D30D0B43}"/>
          </ac:spMkLst>
        </pc:spChg>
        <pc:picChg chg="mod">
          <ac:chgData name="Florin Teodorescu" userId="5a9a629557a7747a" providerId="LiveId" clId="{ACA1CFEA-D86D-4829-918F-590AF94ECDA2}" dt="2019-10-01T06:32:01.825" v="7190"/>
          <ac:picMkLst>
            <pc:docMk/>
            <pc:sldMk cId="3773822961" sldId="291"/>
            <ac:picMk id="4" creationId="{3BCD8BD7-0584-4319-A7D2-A0AB62F85AE6}"/>
          </ac:picMkLst>
        </pc:picChg>
        <pc:picChg chg="mod">
          <ac:chgData name="Florin Teodorescu" userId="5a9a629557a7747a" providerId="LiveId" clId="{ACA1CFEA-D86D-4829-918F-590AF94ECDA2}" dt="2019-10-01T06:32:01.825" v="7190"/>
          <ac:picMkLst>
            <pc:docMk/>
            <pc:sldMk cId="3773822961" sldId="291"/>
            <ac:picMk id="7" creationId="{4C329762-D2A8-48D6-A331-06C935B9B10B}"/>
          </ac:picMkLst>
        </pc:picChg>
        <pc:picChg chg="mod">
          <ac:chgData name="Florin Teodorescu" userId="5a9a629557a7747a" providerId="LiveId" clId="{ACA1CFEA-D86D-4829-918F-590AF94ECDA2}" dt="2019-10-01T06:32:01.825" v="7190"/>
          <ac:picMkLst>
            <pc:docMk/>
            <pc:sldMk cId="3773822961" sldId="291"/>
            <ac:picMk id="8" creationId="{1C427ADE-33C9-4F5C-840C-6E1F90A6B396}"/>
          </ac:picMkLst>
        </pc:picChg>
        <pc:picChg chg="mod">
          <ac:chgData name="Florin Teodorescu" userId="5a9a629557a7747a" providerId="LiveId" clId="{ACA1CFEA-D86D-4829-918F-590AF94ECDA2}" dt="2019-10-01T06:32:01.825" v="7190"/>
          <ac:picMkLst>
            <pc:docMk/>
            <pc:sldMk cId="3773822961" sldId="291"/>
            <ac:picMk id="9" creationId="{BBF2508C-FB2B-41DF-A69F-4B6590767DF8}"/>
          </ac:picMkLst>
        </pc:picChg>
        <pc:picChg chg="mod">
          <ac:chgData name="Florin Teodorescu" userId="5a9a629557a7747a" providerId="LiveId" clId="{ACA1CFEA-D86D-4829-918F-590AF94ECDA2}" dt="2019-10-01T06:32:01.825" v="7190"/>
          <ac:picMkLst>
            <pc:docMk/>
            <pc:sldMk cId="3773822961" sldId="291"/>
            <ac:picMk id="63" creationId="{00000000-0000-0000-0000-000000000000}"/>
          </ac:picMkLst>
        </pc:picChg>
        <pc:inkChg chg="mod">
          <ac:chgData name="Florin Teodorescu" userId="5a9a629557a7747a" providerId="LiveId" clId="{ACA1CFEA-D86D-4829-918F-590AF94ECDA2}" dt="2019-10-01T06:32:01.825" v="7190"/>
          <ac:inkMkLst>
            <pc:docMk/>
            <pc:sldMk cId="3773822961" sldId="291"/>
            <ac:inkMk id="5" creationId="{D52F9C29-1EA9-495F-A497-91BF85803759}"/>
          </ac:inkMkLst>
        </pc:inkChg>
        <pc:inkChg chg="mod">
          <ac:chgData name="Florin Teodorescu" userId="5a9a629557a7747a" providerId="LiveId" clId="{ACA1CFEA-D86D-4829-918F-590AF94ECDA2}" dt="2019-10-01T06:32:01.825" v="7190"/>
          <ac:inkMkLst>
            <pc:docMk/>
            <pc:sldMk cId="3773822961" sldId="291"/>
            <ac:inkMk id="10" creationId="{4A21C844-4C40-4903-BD2C-E2EFA31A8892}"/>
          </ac:inkMkLst>
        </pc:inkChg>
        <pc:inkChg chg="mod">
          <ac:chgData name="Florin Teodorescu" userId="5a9a629557a7747a" providerId="LiveId" clId="{ACA1CFEA-D86D-4829-918F-590AF94ECDA2}" dt="2019-10-01T06:32:01.825" v="7190"/>
          <ac:inkMkLst>
            <pc:docMk/>
            <pc:sldMk cId="3773822961" sldId="291"/>
            <ac:inkMk id="29" creationId="{77240EBF-A691-4FD6-96DD-3B0D7BA1DB46}"/>
          </ac:inkMkLst>
        </pc:inkChg>
        <pc:inkChg chg="mod">
          <ac:chgData name="Florin Teodorescu" userId="5a9a629557a7747a" providerId="LiveId" clId="{ACA1CFEA-D86D-4829-918F-590AF94ECDA2}" dt="2019-10-01T06:32:01.825" v="7190"/>
          <ac:inkMkLst>
            <pc:docMk/>
            <pc:sldMk cId="3773822961" sldId="291"/>
            <ac:inkMk id="157" creationId="{45ECD073-9DFC-4F15-BF9C-24C7B7D1DDBA}"/>
          </ac:inkMkLst>
        </pc:inkChg>
        <pc:inkChg chg="mod">
          <ac:chgData name="Florin Teodorescu" userId="5a9a629557a7747a" providerId="LiveId" clId="{ACA1CFEA-D86D-4829-918F-590AF94ECDA2}" dt="2019-10-01T06:32:01.825" v="7190"/>
          <ac:inkMkLst>
            <pc:docMk/>
            <pc:sldMk cId="3773822961" sldId="291"/>
            <ac:inkMk id="172" creationId="{8112B328-2F7F-4946-9C8A-8D1825683733}"/>
          </ac:inkMkLst>
        </pc:inkChg>
        <pc:inkChg chg="mod">
          <ac:chgData name="Florin Teodorescu" userId="5a9a629557a7747a" providerId="LiveId" clId="{ACA1CFEA-D86D-4829-918F-590AF94ECDA2}" dt="2019-10-01T06:32:01.825" v="7190"/>
          <ac:inkMkLst>
            <pc:docMk/>
            <pc:sldMk cId="3773822961" sldId="291"/>
            <ac:inkMk id="173" creationId="{74B3C674-D7BB-4612-80FF-AAF4D2DD4C89}"/>
          </ac:inkMkLst>
        </pc:inkChg>
        <pc:inkChg chg="mod">
          <ac:chgData name="Florin Teodorescu" userId="5a9a629557a7747a" providerId="LiveId" clId="{ACA1CFEA-D86D-4829-918F-590AF94ECDA2}" dt="2019-10-01T06:32:01.825" v="7190"/>
          <ac:inkMkLst>
            <pc:docMk/>
            <pc:sldMk cId="3773822961" sldId="291"/>
            <ac:inkMk id="174" creationId="{AEAA62EB-8739-4C50-A7BB-6879699B3C7E}"/>
          </ac:inkMkLst>
        </pc:inkChg>
        <pc:inkChg chg="mod">
          <ac:chgData name="Florin Teodorescu" userId="5a9a629557a7747a" providerId="LiveId" clId="{ACA1CFEA-D86D-4829-918F-590AF94ECDA2}" dt="2019-10-01T06:32:01.825" v="7190"/>
          <ac:inkMkLst>
            <pc:docMk/>
            <pc:sldMk cId="3773822961" sldId="291"/>
            <ac:inkMk id="176" creationId="{9B309134-6E80-409F-804B-FA9E8AA431FB}"/>
          </ac:inkMkLst>
        </pc:inkChg>
        <pc:inkChg chg="mod">
          <ac:chgData name="Florin Teodorescu" userId="5a9a629557a7747a" providerId="LiveId" clId="{ACA1CFEA-D86D-4829-918F-590AF94ECDA2}" dt="2019-10-01T06:32:01.825" v="7190"/>
          <ac:inkMkLst>
            <pc:docMk/>
            <pc:sldMk cId="3773822961" sldId="291"/>
            <ac:inkMk id="177" creationId="{9CC1A92F-C354-4CF2-8F05-C8EB065B5CA0}"/>
          </ac:inkMkLst>
        </pc:inkChg>
        <pc:inkChg chg="mod">
          <ac:chgData name="Florin Teodorescu" userId="5a9a629557a7747a" providerId="LiveId" clId="{ACA1CFEA-D86D-4829-918F-590AF94ECDA2}" dt="2019-10-01T06:32:01.825" v="7190"/>
          <ac:inkMkLst>
            <pc:docMk/>
            <pc:sldMk cId="3773822961" sldId="291"/>
            <ac:inkMk id="216" creationId="{F5E79565-D60E-40B3-92BF-73E25E283F99}"/>
          </ac:inkMkLst>
        </pc:inkChg>
        <pc:inkChg chg="mod">
          <ac:chgData name="Florin Teodorescu" userId="5a9a629557a7747a" providerId="LiveId" clId="{ACA1CFEA-D86D-4829-918F-590AF94ECDA2}" dt="2019-10-01T06:32:01.825" v="7190"/>
          <ac:inkMkLst>
            <pc:docMk/>
            <pc:sldMk cId="3773822961" sldId="291"/>
            <ac:inkMk id="220" creationId="{B7C19A2F-9D6F-427B-AF12-D72E2763C6E2}"/>
          </ac:inkMkLst>
        </pc:inkChg>
        <pc:inkChg chg="mod">
          <ac:chgData name="Florin Teodorescu" userId="5a9a629557a7747a" providerId="LiveId" clId="{ACA1CFEA-D86D-4829-918F-590AF94ECDA2}" dt="2019-10-01T06:32:01.825" v="7190"/>
          <ac:inkMkLst>
            <pc:docMk/>
            <pc:sldMk cId="3773822961" sldId="291"/>
            <ac:inkMk id="221" creationId="{AF7347D8-5738-4B14-99DC-123D2879192E}"/>
          </ac:inkMkLst>
        </pc:inkChg>
        <pc:inkChg chg="mod">
          <ac:chgData name="Florin Teodorescu" userId="5a9a629557a7747a" providerId="LiveId" clId="{ACA1CFEA-D86D-4829-918F-590AF94ECDA2}" dt="2019-10-01T06:32:01.825" v="7190"/>
          <ac:inkMkLst>
            <pc:docMk/>
            <pc:sldMk cId="3773822961" sldId="291"/>
            <ac:inkMk id="222" creationId="{EC8BA74B-4315-4C43-86CC-9A583A7D46F0}"/>
          </ac:inkMkLst>
        </pc:inkChg>
        <pc:inkChg chg="mod">
          <ac:chgData name="Florin Teodorescu" userId="5a9a629557a7747a" providerId="LiveId" clId="{ACA1CFEA-D86D-4829-918F-590AF94ECDA2}" dt="2019-10-01T06:32:01.825" v="7190"/>
          <ac:inkMkLst>
            <pc:docMk/>
            <pc:sldMk cId="3773822961" sldId="291"/>
            <ac:inkMk id="223" creationId="{6C6C175D-9636-41D5-A2CF-894B03573F52}"/>
          </ac:inkMkLst>
        </pc:inkChg>
        <pc:inkChg chg="mod">
          <ac:chgData name="Florin Teodorescu" userId="5a9a629557a7747a" providerId="LiveId" clId="{ACA1CFEA-D86D-4829-918F-590AF94ECDA2}" dt="2019-10-01T06:32:01.825" v="7190"/>
          <ac:inkMkLst>
            <pc:docMk/>
            <pc:sldMk cId="3773822961" sldId="291"/>
            <ac:inkMk id="238" creationId="{2FB22B75-9B94-4478-B545-7A234C5BD3C1}"/>
          </ac:inkMkLst>
        </pc:inkChg>
        <pc:inkChg chg="mod">
          <ac:chgData name="Florin Teodorescu" userId="5a9a629557a7747a" providerId="LiveId" clId="{ACA1CFEA-D86D-4829-918F-590AF94ECDA2}" dt="2019-10-01T06:32:01.825" v="7190"/>
          <ac:inkMkLst>
            <pc:docMk/>
            <pc:sldMk cId="3773822961" sldId="291"/>
            <ac:inkMk id="254" creationId="{2E7DD0EB-8F4E-47C5-BA15-9E65A9FC4557}"/>
          </ac:inkMkLst>
        </pc:inkChg>
        <pc:inkChg chg="mod">
          <ac:chgData name="Florin Teodorescu" userId="5a9a629557a7747a" providerId="LiveId" clId="{ACA1CFEA-D86D-4829-918F-590AF94ECDA2}" dt="2019-10-01T06:32:01.825" v="7190"/>
          <ac:inkMkLst>
            <pc:docMk/>
            <pc:sldMk cId="3773822961" sldId="291"/>
            <ac:inkMk id="260" creationId="{446EA0CB-4D39-4896-97EA-47C35F884986}"/>
          </ac:inkMkLst>
        </pc:inkChg>
        <pc:inkChg chg="mod">
          <ac:chgData name="Florin Teodorescu" userId="5a9a629557a7747a" providerId="LiveId" clId="{ACA1CFEA-D86D-4829-918F-590AF94ECDA2}" dt="2019-10-01T06:32:01.825" v="7190"/>
          <ac:inkMkLst>
            <pc:docMk/>
            <pc:sldMk cId="3773822961" sldId="291"/>
            <ac:inkMk id="261" creationId="{CB41CDCB-11CB-44F0-B130-D9E6F701B726}"/>
          </ac:inkMkLst>
        </pc:inkChg>
        <pc:inkChg chg="mod">
          <ac:chgData name="Florin Teodorescu" userId="5a9a629557a7747a" providerId="LiveId" clId="{ACA1CFEA-D86D-4829-918F-590AF94ECDA2}" dt="2019-10-01T06:32:01.825" v="7190"/>
          <ac:inkMkLst>
            <pc:docMk/>
            <pc:sldMk cId="3773822961" sldId="291"/>
            <ac:inkMk id="262" creationId="{3BD73332-747B-4447-9795-7C0A4E9A671F}"/>
          </ac:inkMkLst>
        </pc:inkChg>
        <pc:inkChg chg="mod">
          <ac:chgData name="Florin Teodorescu" userId="5a9a629557a7747a" providerId="LiveId" clId="{ACA1CFEA-D86D-4829-918F-590AF94ECDA2}" dt="2019-10-01T06:32:01.825" v="7190"/>
          <ac:inkMkLst>
            <pc:docMk/>
            <pc:sldMk cId="3773822961" sldId="291"/>
            <ac:inkMk id="263" creationId="{6D1BBBD3-E1ED-4B28-BC73-FA8C8CD5FBE6}"/>
          </ac:inkMkLst>
        </pc:inkChg>
        <pc:inkChg chg="mod">
          <ac:chgData name="Florin Teodorescu" userId="5a9a629557a7747a" providerId="LiveId" clId="{ACA1CFEA-D86D-4829-918F-590AF94ECDA2}" dt="2019-10-01T06:32:01.825" v="7190"/>
          <ac:inkMkLst>
            <pc:docMk/>
            <pc:sldMk cId="3773822961" sldId="291"/>
            <ac:inkMk id="264" creationId="{7E4658B6-2F00-43CA-A434-D73BB7039FC6}"/>
          </ac:inkMkLst>
        </pc:inkChg>
        <pc:inkChg chg="mod">
          <ac:chgData name="Florin Teodorescu" userId="5a9a629557a7747a" providerId="LiveId" clId="{ACA1CFEA-D86D-4829-918F-590AF94ECDA2}" dt="2019-10-01T06:32:01.825" v="7190"/>
          <ac:inkMkLst>
            <pc:docMk/>
            <pc:sldMk cId="3773822961" sldId="291"/>
            <ac:inkMk id="299" creationId="{76529EB6-B55B-4425-ADA7-4420BBD74422}"/>
          </ac:inkMkLst>
        </pc:inkChg>
        <pc:inkChg chg="mod">
          <ac:chgData name="Florin Teodorescu" userId="5a9a629557a7747a" providerId="LiveId" clId="{ACA1CFEA-D86D-4829-918F-590AF94ECDA2}" dt="2019-10-01T06:32:01.825" v="7190"/>
          <ac:inkMkLst>
            <pc:docMk/>
            <pc:sldMk cId="3773822961" sldId="291"/>
            <ac:inkMk id="315" creationId="{3E8DFC5D-9470-4717-A00E-508FAA569C2A}"/>
          </ac:inkMkLst>
        </pc:inkChg>
      </pc:sldChg>
      <pc:sldChg chg="modSp modNotes">
        <pc:chgData name="Florin Teodorescu" userId="5a9a629557a7747a" providerId="LiveId" clId="{ACA1CFEA-D86D-4829-918F-590AF94ECDA2}" dt="2019-10-01T06:36:17.908" v="7281"/>
        <pc:sldMkLst>
          <pc:docMk/>
          <pc:sldMk cId="4103814138" sldId="292"/>
        </pc:sldMkLst>
        <pc:spChg chg="mod">
          <ac:chgData name="Florin Teodorescu" userId="5a9a629557a7747a" providerId="LiveId" clId="{ACA1CFEA-D86D-4829-918F-590AF94ECDA2}" dt="2019-10-01T06:32:01.825" v="7190"/>
          <ac:spMkLst>
            <pc:docMk/>
            <pc:sldMk cId="4103814138" sldId="292"/>
            <ac:spMk id="13" creationId="{A5AD5B05-160E-4FF7-A756-B6D1FE08C284}"/>
          </ac:spMkLst>
        </pc:spChg>
        <pc:spChg chg="mod">
          <ac:chgData name="Florin Teodorescu" userId="5a9a629557a7747a" providerId="LiveId" clId="{ACA1CFEA-D86D-4829-918F-590AF94ECDA2}" dt="2019-10-01T06:32:01.825" v="7190"/>
          <ac:spMkLst>
            <pc:docMk/>
            <pc:sldMk cId="4103814138" sldId="292"/>
            <ac:spMk id="14" creationId="{ECF3CCD8-1BC3-4747-9E06-6B36FDE272B7}"/>
          </ac:spMkLst>
        </pc:spChg>
        <pc:spChg chg="mod">
          <ac:chgData name="Florin Teodorescu" userId="5a9a629557a7747a" providerId="LiveId" clId="{ACA1CFEA-D86D-4829-918F-590AF94ECDA2}" dt="2019-10-01T06:32:01.825" v="7190"/>
          <ac:spMkLst>
            <pc:docMk/>
            <pc:sldMk cId="4103814138" sldId="292"/>
            <ac:spMk id="16" creationId="{F7B718BE-E15F-41E0-BC12-C4046A92A37E}"/>
          </ac:spMkLst>
        </pc:spChg>
        <pc:spChg chg="mod">
          <ac:chgData name="Florin Teodorescu" userId="5a9a629557a7747a" providerId="LiveId" clId="{ACA1CFEA-D86D-4829-918F-590AF94ECDA2}" dt="2019-10-01T06:32:01.825" v="7190"/>
          <ac:spMkLst>
            <pc:docMk/>
            <pc:sldMk cId="4103814138" sldId="292"/>
            <ac:spMk id="54" creationId="{00000000-0000-0000-0000-000000000000}"/>
          </ac:spMkLst>
        </pc:spChg>
        <pc:spChg chg="mod">
          <ac:chgData name="Florin Teodorescu" userId="5a9a629557a7747a" providerId="LiveId" clId="{ACA1CFEA-D86D-4829-918F-590AF94ECDA2}" dt="2019-10-01T06:32:01.825" v="7190"/>
          <ac:spMkLst>
            <pc:docMk/>
            <pc:sldMk cId="4103814138" sldId="292"/>
            <ac:spMk id="55" creationId="{00000000-0000-0000-0000-000000000000}"/>
          </ac:spMkLst>
        </pc:spChg>
        <pc:spChg chg="mod">
          <ac:chgData name="Florin Teodorescu" userId="5a9a629557a7747a" providerId="LiveId" clId="{ACA1CFEA-D86D-4829-918F-590AF94ECDA2}" dt="2019-10-01T06:32:01.825" v="7190"/>
          <ac:spMkLst>
            <pc:docMk/>
            <pc:sldMk cId="4103814138" sldId="292"/>
            <ac:spMk id="57" creationId="{00000000-0000-0000-0000-000000000000}"/>
          </ac:spMkLst>
        </pc:spChg>
        <pc:spChg chg="mod">
          <ac:chgData name="Florin Teodorescu" userId="5a9a629557a7747a" providerId="LiveId" clId="{ACA1CFEA-D86D-4829-918F-590AF94ECDA2}" dt="2019-10-01T06:32:01.825" v="7190"/>
          <ac:spMkLst>
            <pc:docMk/>
            <pc:sldMk cId="4103814138" sldId="292"/>
            <ac:spMk id="61" creationId="{00000000-0000-0000-0000-000000000000}"/>
          </ac:spMkLst>
        </pc:spChg>
        <pc:grpChg chg="mod">
          <ac:chgData name="Florin Teodorescu" userId="5a9a629557a7747a" providerId="LiveId" clId="{ACA1CFEA-D86D-4829-918F-590AF94ECDA2}" dt="2019-10-01T06:32:01.825" v="7190"/>
          <ac:grpSpMkLst>
            <pc:docMk/>
            <pc:sldMk cId="4103814138" sldId="292"/>
            <ac:grpSpMk id="17" creationId="{6B768066-45C6-46BE-AB2D-2C101AE03484}"/>
          </ac:grpSpMkLst>
        </pc:grpChg>
        <pc:picChg chg="mod">
          <ac:chgData name="Florin Teodorescu" userId="5a9a629557a7747a" providerId="LiveId" clId="{ACA1CFEA-D86D-4829-918F-590AF94ECDA2}" dt="2019-10-01T06:32:01.825" v="7190"/>
          <ac:picMkLst>
            <pc:docMk/>
            <pc:sldMk cId="4103814138" sldId="292"/>
            <ac:picMk id="6" creationId="{65C419FC-3157-41E3-8273-6FDA613BDA64}"/>
          </ac:picMkLst>
        </pc:picChg>
        <pc:picChg chg="mod">
          <ac:chgData name="Florin Teodorescu" userId="5a9a629557a7747a" providerId="LiveId" clId="{ACA1CFEA-D86D-4829-918F-590AF94ECDA2}" dt="2019-10-01T06:32:01.825" v="7190"/>
          <ac:picMkLst>
            <pc:docMk/>
            <pc:sldMk cId="4103814138" sldId="292"/>
            <ac:picMk id="63" creationId="{00000000-0000-0000-0000-000000000000}"/>
          </ac:picMkLst>
        </pc:picChg>
      </pc:sldChg>
      <pc:sldChg chg="modSp modNotes">
        <pc:chgData name="Florin Teodorescu" userId="5a9a629557a7747a" providerId="LiveId" clId="{ACA1CFEA-D86D-4829-918F-590AF94ECDA2}" dt="2019-10-01T06:36:17.908" v="7281"/>
        <pc:sldMkLst>
          <pc:docMk/>
          <pc:sldMk cId="82732653" sldId="293"/>
        </pc:sldMkLst>
        <pc:spChg chg="mod">
          <ac:chgData name="Florin Teodorescu" userId="5a9a629557a7747a" providerId="LiveId" clId="{ACA1CFEA-D86D-4829-918F-590AF94ECDA2}" dt="2019-10-01T06:32:01.825" v="7190"/>
          <ac:spMkLst>
            <pc:docMk/>
            <pc:sldMk cId="82732653" sldId="293"/>
            <ac:spMk id="12" creationId="{DE12C13E-A8F3-4849-9FF8-0E766D0C0E9C}"/>
          </ac:spMkLst>
        </pc:spChg>
        <pc:spChg chg="mod">
          <ac:chgData name="Florin Teodorescu" userId="5a9a629557a7747a" providerId="LiveId" clId="{ACA1CFEA-D86D-4829-918F-590AF94ECDA2}" dt="2019-10-01T06:32:01.825" v="7190"/>
          <ac:spMkLst>
            <pc:docMk/>
            <pc:sldMk cId="82732653" sldId="293"/>
            <ac:spMk id="13" creationId="{A5AD5B05-160E-4FF7-A756-B6D1FE08C284}"/>
          </ac:spMkLst>
        </pc:spChg>
        <pc:spChg chg="mod">
          <ac:chgData name="Florin Teodorescu" userId="5a9a629557a7747a" providerId="LiveId" clId="{ACA1CFEA-D86D-4829-918F-590AF94ECDA2}" dt="2019-10-01T06:32:01.825" v="7190"/>
          <ac:spMkLst>
            <pc:docMk/>
            <pc:sldMk cId="82732653" sldId="293"/>
            <ac:spMk id="15" creationId="{0F54F0B7-5800-4EF8-9527-D21C0C9DD14A}"/>
          </ac:spMkLst>
        </pc:spChg>
        <pc:spChg chg="mod">
          <ac:chgData name="Florin Teodorescu" userId="5a9a629557a7747a" providerId="LiveId" clId="{ACA1CFEA-D86D-4829-918F-590AF94ECDA2}" dt="2019-10-01T06:32:01.825" v="7190"/>
          <ac:spMkLst>
            <pc:docMk/>
            <pc:sldMk cId="82732653" sldId="293"/>
            <ac:spMk id="16" creationId="{F7B718BE-E15F-41E0-BC12-C4046A92A37E}"/>
          </ac:spMkLst>
        </pc:spChg>
        <pc:spChg chg="mod">
          <ac:chgData name="Florin Teodorescu" userId="5a9a629557a7747a" providerId="LiveId" clId="{ACA1CFEA-D86D-4829-918F-590AF94ECDA2}" dt="2019-10-01T06:32:01.825" v="7190"/>
          <ac:spMkLst>
            <pc:docMk/>
            <pc:sldMk cId="82732653" sldId="293"/>
            <ac:spMk id="54" creationId="{00000000-0000-0000-0000-000000000000}"/>
          </ac:spMkLst>
        </pc:spChg>
        <pc:spChg chg="mod">
          <ac:chgData name="Florin Teodorescu" userId="5a9a629557a7747a" providerId="LiveId" clId="{ACA1CFEA-D86D-4829-918F-590AF94ECDA2}" dt="2019-10-01T06:32:01.825" v="7190"/>
          <ac:spMkLst>
            <pc:docMk/>
            <pc:sldMk cId="82732653" sldId="293"/>
            <ac:spMk id="55" creationId="{00000000-0000-0000-0000-000000000000}"/>
          </ac:spMkLst>
        </pc:spChg>
        <pc:spChg chg="mod">
          <ac:chgData name="Florin Teodorescu" userId="5a9a629557a7747a" providerId="LiveId" clId="{ACA1CFEA-D86D-4829-918F-590AF94ECDA2}" dt="2019-10-01T06:32:01.825" v="7190"/>
          <ac:spMkLst>
            <pc:docMk/>
            <pc:sldMk cId="82732653" sldId="293"/>
            <ac:spMk id="57" creationId="{00000000-0000-0000-0000-000000000000}"/>
          </ac:spMkLst>
        </pc:spChg>
        <pc:spChg chg="mod">
          <ac:chgData name="Florin Teodorescu" userId="5a9a629557a7747a" providerId="LiveId" clId="{ACA1CFEA-D86D-4829-918F-590AF94ECDA2}" dt="2019-10-01T06:32:01.825" v="7190"/>
          <ac:spMkLst>
            <pc:docMk/>
            <pc:sldMk cId="82732653" sldId="293"/>
            <ac:spMk id="61" creationId="{00000000-0000-0000-0000-000000000000}"/>
          </ac:spMkLst>
        </pc:spChg>
        <pc:grpChg chg="mod">
          <ac:chgData name="Florin Teodorescu" userId="5a9a629557a7747a" providerId="LiveId" clId="{ACA1CFEA-D86D-4829-918F-590AF94ECDA2}" dt="2019-10-01T06:32:01.825" v="7190"/>
          <ac:grpSpMkLst>
            <pc:docMk/>
            <pc:sldMk cId="82732653" sldId="293"/>
            <ac:grpSpMk id="27" creationId="{21257E21-7F4E-46FB-B1F1-1DCA34E4A722}"/>
          </ac:grpSpMkLst>
        </pc:grpChg>
        <pc:grpChg chg="mod">
          <ac:chgData name="Florin Teodorescu" userId="5a9a629557a7747a" providerId="LiveId" clId="{ACA1CFEA-D86D-4829-918F-590AF94ECDA2}" dt="2019-10-01T06:32:01.825" v="7190"/>
          <ac:grpSpMkLst>
            <pc:docMk/>
            <pc:sldMk cId="82732653" sldId="293"/>
            <ac:grpSpMk id="33" creationId="{1D27D0E2-9446-48B5-A6F9-8655C6B8B913}"/>
          </ac:grpSpMkLst>
        </pc:grpChg>
        <pc:picChg chg="mod">
          <ac:chgData name="Florin Teodorescu" userId="5a9a629557a7747a" providerId="LiveId" clId="{ACA1CFEA-D86D-4829-918F-590AF94ECDA2}" dt="2019-10-01T06:32:01.825" v="7190"/>
          <ac:picMkLst>
            <pc:docMk/>
            <pc:sldMk cId="82732653" sldId="293"/>
            <ac:picMk id="2" creationId="{E6A4C2B4-A775-41A5-9540-E3D19AA9840B}"/>
          </ac:picMkLst>
        </pc:picChg>
        <pc:picChg chg="mod">
          <ac:chgData name="Florin Teodorescu" userId="5a9a629557a7747a" providerId="LiveId" clId="{ACA1CFEA-D86D-4829-918F-590AF94ECDA2}" dt="2019-10-01T06:32:01.825" v="7190"/>
          <ac:picMkLst>
            <pc:docMk/>
            <pc:sldMk cId="82732653" sldId="293"/>
            <ac:picMk id="63" creationId="{00000000-0000-0000-0000-000000000000}"/>
          </ac:picMkLst>
        </pc:picChg>
      </pc:sldChg>
      <pc:sldChg chg="modSp modNotes">
        <pc:chgData name="Florin Teodorescu" userId="5a9a629557a7747a" providerId="LiveId" clId="{ACA1CFEA-D86D-4829-918F-590AF94ECDA2}" dt="2019-10-01T06:36:17.908" v="7281"/>
        <pc:sldMkLst>
          <pc:docMk/>
          <pc:sldMk cId="3085912502" sldId="295"/>
        </pc:sldMkLst>
        <pc:spChg chg="mod">
          <ac:chgData name="Florin Teodorescu" userId="5a9a629557a7747a" providerId="LiveId" clId="{ACA1CFEA-D86D-4829-918F-590AF94ECDA2}" dt="2019-10-01T06:32:01.825" v="7190"/>
          <ac:spMkLst>
            <pc:docMk/>
            <pc:sldMk cId="3085912502" sldId="295"/>
            <ac:spMk id="16" creationId="{F7B718BE-E15F-41E0-BC12-C4046A92A37E}"/>
          </ac:spMkLst>
        </pc:spChg>
        <pc:spChg chg="mod">
          <ac:chgData name="Florin Teodorescu" userId="5a9a629557a7747a" providerId="LiveId" clId="{ACA1CFEA-D86D-4829-918F-590AF94ECDA2}" dt="2019-10-01T06:32:01.825" v="7190"/>
          <ac:spMkLst>
            <pc:docMk/>
            <pc:sldMk cId="3085912502" sldId="295"/>
            <ac:spMk id="20" creationId="{638DE83B-9BD1-45CC-801B-BF1EB23B0019}"/>
          </ac:spMkLst>
        </pc:spChg>
        <pc:spChg chg="mod">
          <ac:chgData name="Florin Teodorescu" userId="5a9a629557a7747a" providerId="LiveId" clId="{ACA1CFEA-D86D-4829-918F-590AF94ECDA2}" dt="2019-10-01T06:32:01.825" v="7190"/>
          <ac:spMkLst>
            <pc:docMk/>
            <pc:sldMk cId="3085912502" sldId="295"/>
            <ac:spMk id="54" creationId="{00000000-0000-0000-0000-000000000000}"/>
          </ac:spMkLst>
        </pc:spChg>
        <pc:spChg chg="mod">
          <ac:chgData name="Florin Teodorescu" userId="5a9a629557a7747a" providerId="LiveId" clId="{ACA1CFEA-D86D-4829-918F-590AF94ECDA2}" dt="2019-10-01T06:32:01.825" v="7190"/>
          <ac:spMkLst>
            <pc:docMk/>
            <pc:sldMk cId="3085912502" sldId="295"/>
            <ac:spMk id="55" creationId="{00000000-0000-0000-0000-000000000000}"/>
          </ac:spMkLst>
        </pc:spChg>
        <pc:spChg chg="mod">
          <ac:chgData name="Florin Teodorescu" userId="5a9a629557a7747a" providerId="LiveId" clId="{ACA1CFEA-D86D-4829-918F-590AF94ECDA2}" dt="2019-10-01T06:32:01.825" v="7190"/>
          <ac:spMkLst>
            <pc:docMk/>
            <pc:sldMk cId="3085912502" sldId="295"/>
            <ac:spMk id="57" creationId="{00000000-0000-0000-0000-000000000000}"/>
          </ac:spMkLst>
        </pc:spChg>
        <pc:spChg chg="mod">
          <ac:chgData name="Florin Teodorescu" userId="5a9a629557a7747a" providerId="LiveId" clId="{ACA1CFEA-D86D-4829-918F-590AF94ECDA2}" dt="2019-10-01T06:32:01.825" v="7190"/>
          <ac:spMkLst>
            <pc:docMk/>
            <pc:sldMk cId="3085912502" sldId="295"/>
            <ac:spMk id="61" creationId="{00000000-0000-0000-0000-000000000000}"/>
          </ac:spMkLst>
        </pc:spChg>
        <pc:grpChg chg="mod">
          <ac:chgData name="Florin Teodorescu" userId="5a9a629557a7747a" providerId="LiveId" clId="{ACA1CFEA-D86D-4829-918F-590AF94ECDA2}" dt="2019-10-01T06:32:01.825" v="7190"/>
          <ac:grpSpMkLst>
            <pc:docMk/>
            <pc:sldMk cId="3085912502" sldId="295"/>
            <ac:grpSpMk id="33" creationId="{1D27D0E2-9446-48B5-A6F9-8655C6B8B913}"/>
          </ac:grpSpMkLst>
        </pc:grpChg>
        <pc:picChg chg="mod">
          <ac:chgData name="Florin Teodorescu" userId="5a9a629557a7747a" providerId="LiveId" clId="{ACA1CFEA-D86D-4829-918F-590AF94ECDA2}" dt="2019-10-01T06:32:01.825" v="7190"/>
          <ac:picMkLst>
            <pc:docMk/>
            <pc:sldMk cId="3085912502" sldId="295"/>
            <ac:picMk id="63" creationId="{00000000-0000-0000-0000-000000000000}"/>
          </ac:picMkLst>
        </pc:picChg>
      </pc:sldChg>
      <pc:sldChg chg="modSp modNotes">
        <pc:chgData name="Florin Teodorescu" userId="5a9a629557a7747a" providerId="LiveId" clId="{ACA1CFEA-D86D-4829-918F-590AF94ECDA2}" dt="2019-10-01T06:36:17.908" v="7281"/>
        <pc:sldMkLst>
          <pc:docMk/>
          <pc:sldMk cId="279367443" sldId="296"/>
        </pc:sldMkLst>
        <pc:spChg chg="mod">
          <ac:chgData name="Florin Teodorescu" userId="5a9a629557a7747a" providerId="LiveId" clId="{ACA1CFEA-D86D-4829-918F-590AF94ECDA2}" dt="2019-10-01T06:32:01.825" v="7190"/>
          <ac:spMkLst>
            <pc:docMk/>
            <pc:sldMk cId="279367443" sldId="296"/>
            <ac:spMk id="12" creationId="{491DA65C-446F-4B9F-AE9B-E1940078C6A0}"/>
          </ac:spMkLst>
        </pc:spChg>
        <pc:spChg chg="mod">
          <ac:chgData name="Florin Teodorescu" userId="5a9a629557a7747a" providerId="LiveId" clId="{ACA1CFEA-D86D-4829-918F-590AF94ECDA2}" dt="2019-10-01T06:32:01.825" v="7190"/>
          <ac:spMkLst>
            <pc:docMk/>
            <pc:sldMk cId="279367443" sldId="296"/>
            <ac:spMk id="16" creationId="{F7B718BE-E15F-41E0-BC12-C4046A92A37E}"/>
          </ac:spMkLst>
        </pc:spChg>
        <pc:spChg chg="mod">
          <ac:chgData name="Florin Teodorescu" userId="5a9a629557a7747a" providerId="LiveId" clId="{ACA1CFEA-D86D-4829-918F-590AF94ECDA2}" dt="2019-10-01T06:32:01.825" v="7190"/>
          <ac:spMkLst>
            <pc:docMk/>
            <pc:sldMk cId="279367443" sldId="296"/>
            <ac:spMk id="20" creationId="{638DE83B-9BD1-45CC-801B-BF1EB23B0019}"/>
          </ac:spMkLst>
        </pc:spChg>
        <pc:spChg chg="mod">
          <ac:chgData name="Florin Teodorescu" userId="5a9a629557a7747a" providerId="LiveId" clId="{ACA1CFEA-D86D-4829-918F-590AF94ECDA2}" dt="2019-10-01T06:32:01.825" v="7190"/>
          <ac:spMkLst>
            <pc:docMk/>
            <pc:sldMk cId="279367443" sldId="296"/>
            <ac:spMk id="54" creationId="{00000000-0000-0000-0000-000000000000}"/>
          </ac:spMkLst>
        </pc:spChg>
        <pc:spChg chg="mod">
          <ac:chgData name="Florin Teodorescu" userId="5a9a629557a7747a" providerId="LiveId" clId="{ACA1CFEA-D86D-4829-918F-590AF94ECDA2}" dt="2019-10-01T06:32:01.825" v="7190"/>
          <ac:spMkLst>
            <pc:docMk/>
            <pc:sldMk cId="279367443" sldId="296"/>
            <ac:spMk id="55" creationId="{00000000-0000-0000-0000-000000000000}"/>
          </ac:spMkLst>
        </pc:spChg>
        <pc:spChg chg="mod">
          <ac:chgData name="Florin Teodorescu" userId="5a9a629557a7747a" providerId="LiveId" clId="{ACA1CFEA-D86D-4829-918F-590AF94ECDA2}" dt="2019-10-01T06:32:01.825" v="7190"/>
          <ac:spMkLst>
            <pc:docMk/>
            <pc:sldMk cId="279367443" sldId="296"/>
            <ac:spMk id="57" creationId="{00000000-0000-0000-0000-000000000000}"/>
          </ac:spMkLst>
        </pc:spChg>
        <pc:spChg chg="mod">
          <ac:chgData name="Florin Teodorescu" userId="5a9a629557a7747a" providerId="LiveId" clId="{ACA1CFEA-D86D-4829-918F-590AF94ECDA2}" dt="2019-10-01T06:32:01.825" v="7190"/>
          <ac:spMkLst>
            <pc:docMk/>
            <pc:sldMk cId="279367443" sldId="296"/>
            <ac:spMk id="61" creationId="{00000000-0000-0000-0000-000000000000}"/>
          </ac:spMkLst>
        </pc:spChg>
        <pc:grpChg chg="mod">
          <ac:chgData name="Florin Teodorescu" userId="5a9a629557a7747a" providerId="LiveId" clId="{ACA1CFEA-D86D-4829-918F-590AF94ECDA2}" dt="2019-10-01T06:32:01.825" v="7190"/>
          <ac:grpSpMkLst>
            <pc:docMk/>
            <pc:sldMk cId="279367443" sldId="296"/>
            <ac:grpSpMk id="13" creationId="{5CF99223-3F59-4590-A7DF-07782F529E35}"/>
          </ac:grpSpMkLst>
        </pc:grpChg>
        <pc:grpChg chg="mod">
          <ac:chgData name="Florin Teodorescu" userId="5a9a629557a7747a" providerId="LiveId" clId="{ACA1CFEA-D86D-4829-918F-590AF94ECDA2}" dt="2019-10-01T06:32:01.825" v="7190"/>
          <ac:grpSpMkLst>
            <pc:docMk/>
            <pc:sldMk cId="279367443" sldId="296"/>
            <ac:grpSpMk id="17" creationId="{25B75F6E-0BD6-4867-860E-B0F5CAB55E21}"/>
          </ac:grpSpMkLst>
        </pc:grpChg>
        <pc:grpChg chg="mod">
          <ac:chgData name="Florin Teodorescu" userId="5a9a629557a7747a" providerId="LiveId" clId="{ACA1CFEA-D86D-4829-918F-590AF94ECDA2}" dt="2019-10-01T06:32:01.825" v="7190"/>
          <ac:grpSpMkLst>
            <pc:docMk/>
            <pc:sldMk cId="279367443" sldId="296"/>
            <ac:grpSpMk id="33" creationId="{1D27D0E2-9446-48B5-A6F9-8655C6B8B913}"/>
          </ac:grpSpMkLst>
        </pc:grpChg>
        <pc:picChg chg="mod">
          <ac:chgData name="Florin Teodorescu" userId="5a9a629557a7747a" providerId="LiveId" clId="{ACA1CFEA-D86D-4829-918F-590AF94ECDA2}" dt="2019-10-01T06:32:01.825" v="7190"/>
          <ac:picMkLst>
            <pc:docMk/>
            <pc:sldMk cId="279367443" sldId="296"/>
            <ac:picMk id="21" creationId="{795912B6-1C04-4E48-802D-6FCE1ED28692}"/>
          </ac:picMkLst>
        </pc:picChg>
        <pc:picChg chg="mod">
          <ac:chgData name="Florin Teodorescu" userId="5a9a629557a7747a" providerId="LiveId" clId="{ACA1CFEA-D86D-4829-918F-590AF94ECDA2}" dt="2019-10-01T06:32:01.825" v="7190"/>
          <ac:picMkLst>
            <pc:docMk/>
            <pc:sldMk cId="279367443" sldId="296"/>
            <ac:picMk id="22" creationId="{F3CA1F67-AAA8-4251-8E39-6F3612F7BF0C}"/>
          </ac:picMkLst>
        </pc:picChg>
        <pc:picChg chg="mod">
          <ac:chgData name="Florin Teodorescu" userId="5a9a629557a7747a" providerId="LiveId" clId="{ACA1CFEA-D86D-4829-918F-590AF94ECDA2}" dt="2019-10-01T06:32:01.825" v="7190"/>
          <ac:picMkLst>
            <pc:docMk/>
            <pc:sldMk cId="279367443" sldId="296"/>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283036567" sldId="297"/>
        </pc:sldMkLst>
        <pc:spChg chg="mod">
          <ac:chgData name="Florin Teodorescu" userId="5a9a629557a7747a" providerId="LiveId" clId="{ACA1CFEA-D86D-4829-918F-590AF94ECDA2}" dt="2019-10-01T06:32:01.825" v="7190"/>
          <ac:spMkLst>
            <pc:docMk/>
            <pc:sldMk cId="1283036567" sldId="297"/>
            <ac:spMk id="12" creationId="{491DA65C-446F-4B9F-AE9B-E1940078C6A0}"/>
          </ac:spMkLst>
        </pc:spChg>
        <pc:spChg chg="mod">
          <ac:chgData name="Florin Teodorescu" userId="5a9a629557a7747a" providerId="LiveId" clId="{ACA1CFEA-D86D-4829-918F-590AF94ECDA2}" dt="2019-10-01T06:32:01.825" v="7190"/>
          <ac:spMkLst>
            <pc:docMk/>
            <pc:sldMk cId="1283036567" sldId="297"/>
            <ac:spMk id="16" creationId="{F7B718BE-E15F-41E0-BC12-C4046A92A37E}"/>
          </ac:spMkLst>
        </pc:spChg>
        <pc:spChg chg="mod">
          <ac:chgData name="Florin Teodorescu" userId="5a9a629557a7747a" providerId="LiveId" clId="{ACA1CFEA-D86D-4829-918F-590AF94ECDA2}" dt="2019-10-01T06:32:01.825" v="7190"/>
          <ac:spMkLst>
            <pc:docMk/>
            <pc:sldMk cId="1283036567" sldId="297"/>
            <ac:spMk id="17" creationId="{0400DCD3-1287-45F4-A3B2-C3E95DAA22B1}"/>
          </ac:spMkLst>
        </pc:spChg>
        <pc:spChg chg="mod">
          <ac:chgData name="Florin Teodorescu" userId="5a9a629557a7747a" providerId="LiveId" clId="{ACA1CFEA-D86D-4829-918F-590AF94ECDA2}" dt="2019-10-01T06:32:01.825" v="7190"/>
          <ac:spMkLst>
            <pc:docMk/>
            <pc:sldMk cId="1283036567" sldId="297"/>
            <ac:spMk id="20" creationId="{638DE83B-9BD1-45CC-801B-BF1EB23B0019}"/>
          </ac:spMkLst>
        </pc:spChg>
        <pc:spChg chg="mod">
          <ac:chgData name="Florin Teodorescu" userId="5a9a629557a7747a" providerId="LiveId" clId="{ACA1CFEA-D86D-4829-918F-590AF94ECDA2}" dt="2019-10-01T06:32:01.825" v="7190"/>
          <ac:spMkLst>
            <pc:docMk/>
            <pc:sldMk cId="1283036567" sldId="297"/>
            <ac:spMk id="54" creationId="{00000000-0000-0000-0000-000000000000}"/>
          </ac:spMkLst>
        </pc:spChg>
        <pc:spChg chg="mod">
          <ac:chgData name="Florin Teodorescu" userId="5a9a629557a7747a" providerId="LiveId" clId="{ACA1CFEA-D86D-4829-918F-590AF94ECDA2}" dt="2019-10-01T06:32:01.825" v="7190"/>
          <ac:spMkLst>
            <pc:docMk/>
            <pc:sldMk cId="1283036567" sldId="297"/>
            <ac:spMk id="55" creationId="{00000000-0000-0000-0000-000000000000}"/>
          </ac:spMkLst>
        </pc:spChg>
        <pc:spChg chg="mod">
          <ac:chgData name="Florin Teodorescu" userId="5a9a629557a7747a" providerId="LiveId" clId="{ACA1CFEA-D86D-4829-918F-590AF94ECDA2}" dt="2019-10-01T06:32:01.825" v="7190"/>
          <ac:spMkLst>
            <pc:docMk/>
            <pc:sldMk cId="1283036567" sldId="297"/>
            <ac:spMk id="57" creationId="{00000000-0000-0000-0000-000000000000}"/>
          </ac:spMkLst>
        </pc:spChg>
        <pc:spChg chg="mod">
          <ac:chgData name="Florin Teodorescu" userId="5a9a629557a7747a" providerId="LiveId" clId="{ACA1CFEA-D86D-4829-918F-590AF94ECDA2}" dt="2019-10-01T06:32:01.825" v="7190"/>
          <ac:spMkLst>
            <pc:docMk/>
            <pc:sldMk cId="1283036567" sldId="297"/>
            <ac:spMk id="61" creationId="{00000000-0000-0000-0000-000000000000}"/>
          </ac:spMkLst>
        </pc:spChg>
        <pc:grpChg chg="mod">
          <ac:chgData name="Florin Teodorescu" userId="5a9a629557a7747a" providerId="LiveId" clId="{ACA1CFEA-D86D-4829-918F-590AF94ECDA2}" dt="2019-10-01T06:32:01.825" v="7190"/>
          <ac:grpSpMkLst>
            <pc:docMk/>
            <pc:sldMk cId="1283036567" sldId="297"/>
            <ac:grpSpMk id="13" creationId="{5CF99223-3F59-4590-A7DF-07782F529E35}"/>
          </ac:grpSpMkLst>
        </pc:grpChg>
        <pc:grpChg chg="mod">
          <ac:chgData name="Florin Teodorescu" userId="5a9a629557a7747a" providerId="LiveId" clId="{ACA1CFEA-D86D-4829-918F-590AF94ECDA2}" dt="2019-10-01T06:32:01.825" v="7190"/>
          <ac:grpSpMkLst>
            <pc:docMk/>
            <pc:sldMk cId="1283036567" sldId="297"/>
            <ac:grpSpMk id="33" creationId="{1D27D0E2-9446-48B5-A6F9-8655C6B8B913}"/>
          </ac:grpSpMkLst>
        </pc:grpChg>
        <pc:picChg chg="mod">
          <ac:chgData name="Florin Teodorescu" userId="5a9a629557a7747a" providerId="LiveId" clId="{ACA1CFEA-D86D-4829-918F-590AF94ECDA2}" dt="2019-10-01T06:32:01.825" v="7190"/>
          <ac:picMkLst>
            <pc:docMk/>
            <pc:sldMk cId="1283036567" sldId="297"/>
            <ac:picMk id="63" creationId="{00000000-0000-0000-0000-000000000000}"/>
          </ac:picMkLst>
        </pc:picChg>
      </pc:sldChg>
      <pc:sldChg chg="modSp modNotes">
        <pc:chgData name="Florin Teodorescu" userId="5a9a629557a7747a" providerId="LiveId" clId="{ACA1CFEA-D86D-4829-918F-590AF94ECDA2}" dt="2019-10-01T06:36:17.908" v="7281"/>
        <pc:sldMkLst>
          <pc:docMk/>
          <pc:sldMk cId="1951757281" sldId="298"/>
        </pc:sldMkLst>
        <pc:spChg chg="mod">
          <ac:chgData name="Florin Teodorescu" userId="5a9a629557a7747a" providerId="LiveId" clId="{ACA1CFEA-D86D-4829-918F-590AF94ECDA2}" dt="2019-10-01T06:32:01.825" v="7190"/>
          <ac:spMkLst>
            <pc:docMk/>
            <pc:sldMk cId="1951757281" sldId="298"/>
            <ac:spMk id="12" creationId="{491DA65C-446F-4B9F-AE9B-E1940078C6A0}"/>
          </ac:spMkLst>
        </pc:spChg>
        <pc:spChg chg="mod">
          <ac:chgData name="Florin Teodorescu" userId="5a9a629557a7747a" providerId="LiveId" clId="{ACA1CFEA-D86D-4829-918F-590AF94ECDA2}" dt="2019-10-01T06:32:01.825" v="7190"/>
          <ac:spMkLst>
            <pc:docMk/>
            <pc:sldMk cId="1951757281" sldId="298"/>
            <ac:spMk id="16" creationId="{F7B718BE-E15F-41E0-BC12-C4046A92A37E}"/>
          </ac:spMkLst>
        </pc:spChg>
        <pc:spChg chg="mod">
          <ac:chgData name="Florin Teodorescu" userId="5a9a629557a7747a" providerId="LiveId" clId="{ACA1CFEA-D86D-4829-918F-590AF94ECDA2}" dt="2019-10-01T06:32:01.825" v="7190"/>
          <ac:spMkLst>
            <pc:docMk/>
            <pc:sldMk cId="1951757281" sldId="298"/>
            <ac:spMk id="20" creationId="{638DE83B-9BD1-45CC-801B-BF1EB23B0019}"/>
          </ac:spMkLst>
        </pc:spChg>
        <pc:spChg chg="mod">
          <ac:chgData name="Florin Teodorescu" userId="5a9a629557a7747a" providerId="LiveId" clId="{ACA1CFEA-D86D-4829-918F-590AF94ECDA2}" dt="2019-10-01T06:32:01.825" v="7190"/>
          <ac:spMkLst>
            <pc:docMk/>
            <pc:sldMk cId="1951757281" sldId="298"/>
            <ac:spMk id="21" creationId="{62483326-2037-4999-A962-668DF86ABC2B}"/>
          </ac:spMkLst>
        </pc:spChg>
        <pc:spChg chg="mod">
          <ac:chgData name="Florin Teodorescu" userId="5a9a629557a7747a" providerId="LiveId" clId="{ACA1CFEA-D86D-4829-918F-590AF94ECDA2}" dt="2019-10-01T06:32:01.825" v="7190"/>
          <ac:spMkLst>
            <pc:docMk/>
            <pc:sldMk cId="1951757281" sldId="298"/>
            <ac:spMk id="54" creationId="{00000000-0000-0000-0000-000000000000}"/>
          </ac:spMkLst>
        </pc:spChg>
        <pc:spChg chg="mod">
          <ac:chgData name="Florin Teodorescu" userId="5a9a629557a7747a" providerId="LiveId" clId="{ACA1CFEA-D86D-4829-918F-590AF94ECDA2}" dt="2019-10-01T06:32:01.825" v="7190"/>
          <ac:spMkLst>
            <pc:docMk/>
            <pc:sldMk cId="1951757281" sldId="298"/>
            <ac:spMk id="55" creationId="{00000000-0000-0000-0000-000000000000}"/>
          </ac:spMkLst>
        </pc:spChg>
        <pc:spChg chg="mod">
          <ac:chgData name="Florin Teodorescu" userId="5a9a629557a7747a" providerId="LiveId" clId="{ACA1CFEA-D86D-4829-918F-590AF94ECDA2}" dt="2019-10-01T06:32:01.825" v="7190"/>
          <ac:spMkLst>
            <pc:docMk/>
            <pc:sldMk cId="1951757281" sldId="298"/>
            <ac:spMk id="57" creationId="{00000000-0000-0000-0000-000000000000}"/>
          </ac:spMkLst>
        </pc:spChg>
        <pc:spChg chg="mod">
          <ac:chgData name="Florin Teodorescu" userId="5a9a629557a7747a" providerId="LiveId" clId="{ACA1CFEA-D86D-4829-918F-590AF94ECDA2}" dt="2019-10-01T06:32:01.825" v="7190"/>
          <ac:spMkLst>
            <pc:docMk/>
            <pc:sldMk cId="1951757281" sldId="298"/>
            <ac:spMk id="61" creationId="{00000000-0000-0000-0000-000000000000}"/>
          </ac:spMkLst>
        </pc:spChg>
        <pc:spChg chg="mod">
          <ac:chgData name="Florin Teodorescu" userId="5a9a629557a7747a" providerId="LiveId" clId="{ACA1CFEA-D86D-4829-918F-590AF94ECDA2}" dt="2019-10-01T06:32:01.825" v="7190"/>
          <ac:spMkLst>
            <pc:docMk/>
            <pc:sldMk cId="1951757281" sldId="298"/>
            <ac:spMk id="147" creationId="{DDD6FBE6-4381-4592-88A2-6F25CA565377}"/>
          </ac:spMkLst>
        </pc:spChg>
        <pc:grpChg chg="mod">
          <ac:chgData name="Florin Teodorescu" userId="5a9a629557a7747a" providerId="LiveId" clId="{ACA1CFEA-D86D-4829-918F-590AF94ECDA2}" dt="2019-10-01T06:32:01.825" v="7190"/>
          <ac:grpSpMkLst>
            <pc:docMk/>
            <pc:sldMk cId="1951757281" sldId="298"/>
            <ac:grpSpMk id="13" creationId="{5CF99223-3F59-4590-A7DF-07782F529E35}"/>
          </ac:grpSpMkLst>
        </pc:grpChg>
        <pc:grpChg chg="mod">
          <ac:chgData name="Florin Teodorescu" userId="5a9a629557a7747a" providerId="LiveId" clId="{ACA1CFEA-D86D-4829-918F-590AF94ECDA2}" dt="2019-10-01T06:32:01.825" v="7190"/>
          <ac:grpSpMkLst>
            <pc:docMk/>
            <pc:sldMk cId="1951757281" sldId="298"/>
            <ac:grpSpMk id="17" creationId="{25B75F6E-0BD6-4867-860E-B0F5CAB55E21}"/>
          </ac:grpSpMkLst>
        </pc:grpChg>
        <pc:picChg chg="mod">
          <ac:chgData name="Florin Teodorescu" userId="5a9a629557a7747a" providerId="LiveId" clId="{ACA1CFEA-D86D-4829-918F-590AF94ECDA2}" dt="2019-10-01T06:32:01.825" v="7190"/>
          <ac:picMkLst>
            <pc:docMk/>
            <pc:sldMk cId="1951757281" sldId="298"/>
            <ac:picMk id="2" creationId="{8A46402D-CF3F-4E66-9729-3DD9B9BEDC5F}"/>
          </ac:picMkLst>
        </pc:picChg>
        <pc:picChg chg="mod">
          <ac:chgData name="Florin Teodorescu" userId="5a9a629557a7747a" providerId="LiveId" clId="{ACA1CFEA-D86D-4829-918F-590AF94ECDA2}" dt="2019-10-01T06:32:01.825" v="7190"/>
          <ac:picMkLst>
            <pc:docMk/>
            <pc:sldMk cId="1951757281" sldId="298"/>
            <ac:picMk id="63" creationId="{00000000-0000-0000-0000-000000000000}"/>
          </ac:picMkLst>
        </pc:picChg>
        <pc:inkChg chg="mod">
          <ac:chgData name="Florin Teodorescu" userId="5a9a629557a7747a" providerId="LiveId" clId="{ACA1CFEA-D86D-4829-918F-590AF94ECDA2}" dt="2019-10-01T06:32:01.825" v="7190"/>
          <ac:inkMkLst>
            <pc:docMk/>
            <pc:sldMk cId="1951757281" sldId="298"/>
            <ac:inkMk id="44" creationId="{A66304DD-33C2-46FE-9CCB-291F0089A378}"/>
          </ac:inkMkLst>
        </pc:inkChg>
        <pc:inkChg chg="mod">
          <ac:chgData name="Florin Teodorescu" userId="5a9a629557a7747a" providerId="LiveId" clId="{ACA1CFEA-D86D-4829-918F-590AF94ECDA2}" dt="2019-10-01T06:32:01.825" v="7190"/>
          <ac:inkMkLst>
            <pc:docMk/>
            <pc:sldMk cId="1951757281" sldId="298"/>
            <ac:inkMk id="45" creationId="{6B59CAD6-E757-4324-BFD3-F3E492CC7843}"/>
          </ac:inkMkLst>
        </pc:inkChg>
        <pc:inkChg chg="mod">
          <ac:chgData name="Florin Teodorescu" userId="5a9a629557a7747a" providerId="LiveId" clId="{ACA1CFEA-D86D-4829-918F-590AF94ECDA2}" dt="2019-10-01T06:32:01.825" v="7190"/>
          <ac:inkMkLst>
            <pc:docMk/>
            <pc:sldMk cId="1951757281" sldId="298"/>
            <ac:inkMk id="46" creationId="{32309682-5A31-48C4-80B1-D15D1083B55D}"/>
          </ac:inkMkLst>
        </pc:inkChg>
        <pc:inkChg chg="mod">
          <ac:chgData name="Florin Teodorescu" userId="5a9a629557a7747a" providerId="LiveId" clId="{ACA1CFEA-D86D-4829-918F-590AF94ECDA2}" dt="2019-10-01T06:32:01.825" v="7190"/>
          <ac:inkMkLst>
            <pc:docMk/>
            <pc:sldMk cId="1951757281" sldId="298"/>
            <ac:inkMk id="49" creationId="{B30DAD8C-95D4-4CDD-9BDD-B701929C9CE3}"/>
          </ac:inkMkLst>
        </pc:inkChg>
        <pc:inkChg chg="mod">
          <ac:chgData name="Florin Teodorescu" userId="5a9a629557a7747a" providerId="LiveId" clId="{ACA1CFEA-D86D-4829-918F-590AF94ECDA2}" dt="2019-10-01T06:32:01.825" v="7190"/>
          <ac:inkMkLst>
            <pc:docMk/>
            <pc:sldMk cId="1951757281" sldId="298"/>
            <ac:inkMk id="81" creationId="{6CF4EBEF-1B16-46E1-BE5D-494C9A5668F3}"/>
          </ac:inkMkLst>
        </pc:inkChg>
        <pc:inkChg chg="mod">
          <ac:chgData name="Florin Teodorescu" userId="5a9a629557a7747a" providerId="LiveId" clId="{ACA1CFEA-D86D-4829-918F-590AF94ECDA2}" dt="2019-10-01T06:32:01.825" v="7190"/>
          <ac:inkMkLst>
            <pc:docMk/>
            <pc:sldMk cId="1951757281" sldId="298"/>
            <ac:inkMk id="82" creationId="{5E755CA3-8CF1-4423-B484-E7F9BA54F8EE}"/>
          </ac:inkMkLst>
        </pc:inkChg>
        <pc:inkChg chg="mod">
          <ac:chgData name="Florin Teodorescu" userId="5a9a629557a7747a" providerId="LiveId" clId="{ACA1CFEA-D86D-4829-918F-590AF94ECDA2}" dt="2019-10-01T06:32:01.825" v="7190"/>
          <ac:inkMkLst>
            <pc:docMk/>
            <pc:sldMk cId="1951757281" sldId="298"/>
            <ac:inkMk id="97" creationId="{8173E7EE-5A48-44AA-B12F-7D3DD04B7950}"/>
          </ac:inkMkLst>
        </pc:inkChg>
        <pc:inkChg chg="mod">
          <ac:chgData name="Florin Teodorescu" userId="5a9a629557a7747a" providerId="LiveId" clId="{ACA1CFEA-D86D-4829-918F-590AF94ECDA2}" dt="2019-10-01T06:32:01.825" v="7190"/>
          <ac:inkMkLst>
            <pc:docMk/>
            <pc:sldMk cId="1951757281" sldId="298"/>
            <ac:inkMk id="111" creationId="{152142D3-BF0A-4F1B-862A-92DCB31DFB58}"/>
          </ac:inkMkLst>
        </pc:inkChg>
        <pc:inkChg chg="mod">
          <ac:chgData name="Florin Teodorescu" userId="5a9a629557a7747a" providerId="LiveId" clId="{ACA1CFEA-D86D-4829-918F-590AF94ECDA2}" dt="2019-10-01T06:32:01.825" v="7190"/>
          <ac:inkMkLst>
            <pc:docMk/>
            <pc:sldMk cId="1951757281" sldId="298"/>
            <ac:inkMk id="112" creationId="{5B61B073-B003-4E42-9A8A-F5846FFBB441}"/>
          </ac:inkMkLst>
        </pc:inkChg>
        <pc:inkChg chg="mod">
          <ac:chgData name="Florin Teodorescu" userId="5a9a629557a7747a" providerId="LiveId" clId="{ACA1CFEA-D86D-4829-918F-590AF94ECDA2}" dt="2019-10-01T06:32:01.825" v="7190"/>
          <ac:inkMkLst>
            <pc:docMk/>
            <pc:sldMk cId="1951757281" sldId="298"/>
            <ac:inkMk id="113" creationId="{103170A3-A2FC-4B7A-96B4-A6E27C2C8A9D}"/>
          </ac:inkMkLst>
        </pc:inkChg>
        <pc:inkChg chg="mod">
          <ac:chgData name="Florin Teodorescu" userId="5a9a629557a7747a" providerId="LiveId" clId="{ACA1CFEA-D86D-4829-918F-590AF94ECDA2}" dt="2019-10-01T06:32:01.825" v="7190"/>
          <ac:inkMkLst>
            <pc:docMk/>
            <pc:sldMk cId="1951757281" sldId="298"/>
            <ac:inkMk id="114" creationId="{A098D74F-EAF0-430A-AAC9-0215D5CCC666}"/>
          </ac:inkMkLst>
        </pc:inkChg>
        <pc:inkChg chg="mod">
          <ac:chgData name="Florin Teodorescu" userId="5a9a629557a7747a" providerId="LiveId" clId="{ACA1CFEA-D86D-4829-918F-590AF94ECDA2}" dt="2019-10-01T06:32:01.825" v="7190"/>
          <ac:inkMkLst>
            <pc:docMk/>
            <pc:sldMk cId="1951757281" sldId="298"/>
            <ac:inkMk id="115" creationId="{189602A4-9AF6-437E-9A7C-9CE97617483D}"/>
          </ac:inkMkLst>
        </pc:inkChg>
        <pc:inkChg chg="mod">
          <ac:chgData name="Florin Teodorescu" userId="5a9a629557a7747a" providerId="LiveId" clId="{ACA1CFEA-D86D-4829-918F-590AF94ECDA2}" dt="2019-10-01T06:32:01.825" v="7190"/>
          <ac:inkMkLst>
            <pc:docMk/>
            <pc:sldMk cId="1951757281" sldId="298"/>
            <ac:inkMk id="120" creationId="{2255C850-2903-411C-8159-475D35C8BE27}"/>
          </ac:inkMkLst>
        </pc:inkChg>
        <pc:inkChg chg="mod">
          <ac:chgData name="Florin Teodorescu" userId="5a9a629557a7747a" providerId="LiveId" clId="{ACA1CFEA-D86D-4829-918F-590AF94ECDA2}" dt="2019-10-01T06:32:01.825" v="7190"/>
          <ac:inkMkLst>
            <pc:docMk/>
            <pc:sldMk cId="1951757281" sldId="298"/>
            <ac:inkMk id="133" creationId="{8FE897EE-FE41-4F72-9B06-9371C8A5937D}"/>
          </ac:inkMkLst>
        </pc:inkChg>
        <pc:inkChg chg="mod">
          <ac:chgData name="Florin Teodorescu" userId="5a9a629557a7747a" providerId="LiveId" clId="{ACA1CFEA-D86D-4829-918F-590AF94ECDA2}" dt="2019-10-01T06:32:01.825" v="7190"/>
          <ac:inkMkLst>
            <pc:docMk/>
            <pc:sldMk cId="1951757281" sldId="298"/>
            <ac:inkMk id="139" creationId="{099D45E5-8F44-4513-8C57-0ADF562E1E36}"/>
          </ac:inkMkLst>
        </pc:inkChg>
        <pc:inkChg chg="mod">
          <ac:chgData name="Florin Teodorescu" userId="5a9a629557a7747a" providerId="LiveId" clId="{ACA1CFEA-D86D-4829-918F-590AF94ECDA2}" dt="2019-10-01T06:32:01.825" v="7190"/>
          <ac:inkMkLst>
            <pc:docMk/>
            <pc:sldMk cId="1951757281" sldId="298"/>
            <ac:inkMk id="140" creationId="{765D6480-B45A-45A8-892D-476A6657603C}"/>
          </ac:inkMkLst>
        </pc:inkChg>
        <pc:inkChg chg="mod">
          <ac:chgData name="Florin Teodorescu" userId="5a9a629557a7747a" providerId="LiveId" clId="{ACA1CFEA-D86D-4829-918F-590AF94ECDA2}" dt="2019-10-01T06:32:01.825" v="7190"/>
          <ac:inkMkLst>
            <pc:docMk/>
            <pc:sldMk cId="1951757281" sldId="298"/>
            <ac:inkMk id="144" creationId="{6A00197C-8957-4EA6-8BAF-941600415736}"/>
          </ac:inkMkLst>
        </pc:inkChg>
        <pc:inkChg chg="mod">
          <ac:chgData name="Florin Teodorescu" userId="5a9a629557a7747a" providerId="LiveId" clId="{ACA1CFEA-D86D-4829-918F-590AF94ECDA2}" dt="2019-10-01T06:32:01.825" v="7190"/>
          <ac:inkMkLst>
            <pc:docMk/>
            <pc:sldMk cId="1951757281" sldId="298"/>
            <ac:inkMk id="146" creationId="{42B74C68-8B57-471B-AEDF-6CBCF92F4BB3}"/>
          </ac:inkMkLst>
        </pc:inkChg>
      </pc:sldChg>
      <pc:sldChg chg="modSp modNotes">
        <pc:chgData name="Florin Teodorescu" userId="5a9a629557a7747a" providerId="LiveId" clId="{ACA1CFEA-D86D-4829-918F-590AF94ECDA2}" dt="2019-10-01T06:36:17.908" v="7281"/>
        <pc:sldMkLst>
          <pc:docMk/>
          <pc:sldMk cId="3347417197" sldId="299"/>
        </pc:sldMkLst>
        <pc:spChg chg="mod">
          <ac:chgData name="Florin Teodorescu" userId="5a9a629557a7747a" providerId="LiveId" clId="{ACA1CFEA-D86D-4829-918F-590AF94ECDA2}" dt="2019-10-01T06:32:01.825" v="7190"/>
          <ac:spMkLst>
            <pc:docMk/>
            <pc:sldMk cId="3347417197" sldId="299"/>
            <ac:spMk id="16" creationId="{F7B718BE-E15F-41E0-BC12-C4046A92A37E}"/>
          </ac:spMkLst>
        </pc:spChg>
        <pc:spChg chg="mod">
          <ac:chgData name="Florin Teodorescu" userId="5a9a629557a7747a" providerId="LiveId" clId="{ACA1CFEA-D86D-4829-918F-590AF94ECDA2}" dt="2019-10-01T06:32:01.825" v="7190"/>
          <ac:spMkLst>
            <pc:docMk/>
            <pc:sldMk cId="3347417197" sldId="299"/>
            <ac:spMk id="20" creationId="{638DE83B-9BD1-45CC-801B-BF1EB23B0019}"/>
          </ac:spMkLst>
        </pc:spChg>
        <pc:spChg chg="mod">
          <ac:chgData name="Florin Teodorescu" userId="5a9a629557a7747a" providerId="LiveId" clId="{ACA1CFEA-D86D-4829-918F-590AF94ECDA2}" dt="2019-10-01T06:32:01.825" v="7190"/>
          <ac:spMkLst>
            <pc:docMk/>
            <pc:sldMk cId="3347417197" sldId="299"/>
            <ac:spMk id="27" creationId="{F608904D-C26C-40EB-9B71-136966E224F1}"/>
          </ac:spMkLst>
        </pc:spChg>
        <pc:spChg chg="mod">
          <ac:chgData name="Florin Teodorescu" userId="5a9a629557a7747a" providerId="LiveId" clId="{ACA1CFEA-D86D-4829-918F-590AF94ECDA2}" dt="2019-10-01T06:32:01.825" v="7190"/>
          <ac:spMkLst>
            <pc:docMk/>
            <pc:sldMk cId="3347417197" sldId="299"/>
            <ac:spMk id="30" creationId="{DD7F748E-B5DD-4157-B8A6-403E7251EC5E}"/>
          </ac:spMkLst>
        </pc:spChg>
        <pc:spChg chg="mod">
          <ac:chgData name="Florin Teodorescu" userId="5a9a629557a7747a" providerId="LiveId" clId="{ACA1CFEA-D86D-4829-918F-590AF94ECDA2}" dt="2019-10-01T06:32:01.825" v="7190"/>
          <ac:spMkLst>
            <pc:docMk/>
            <pc:sldMk cId="3347417197" sldId="299"/>
            <ac:spMk id="31" creationId="{579D990F-D0CD-4BA5-9EC6-A0DB0D9A2CAA}"/>
          </ac:spMkLst>
        </pc:spChg>
        <pc:spChg chg="mod">
          <ac:chgData name="Florin Teodorescu" userId="5a9a629557a7747a" providerId="LiveId" clId="{ACA1CFEA-D86D-4829-918F-590AF94ECDA2}" dt="2019-10-01T06:32:01.825" v="7190"/>
          <ac:spMkLst>
            <pc:docMk/>
            <pc:sldMk cId="3347417197" sldId="299"/>
            <ac:spMk id="32" creationId="{4C14AD0D-7FA0-4367-80A4-96AC726FF4B5}"/>
          </ac:spMkLst>
        </pc:spChg>
        <pc:spChg chg="mod">
          <ac:chgData name="Florin Teodorescu" userId="5a9a629557a7747a" providerId="LiveId" clId="{ACA1CFEA-D86D-4829-918F-590AF94ECDA2}" dt="2019-10-01T06:32:01.825" v="7190"/>
          <ac:spMkLst>
            <pc:docMk/>
            <pc:sldMk cId="3347417197" sldId="299"/>
            <ac:spMk id="36" creationId="{3D12F770-594F-4B0E-8284-F65A1CD5D745}"/>
          </ac:spMkLst>
        </pc:spChg>
        <pc:spChg chg="mod">
          <ac:chgData name="Florin Teodorescu" userId="5a9a629557a7747a" providerId="LiveId" clId="{ACA1CFEA-D86D-4829-918F-590AF94ECDA2}" dt="2019-10-01T06:32:01.825" v="7190"/>
          <ac:spMkLst>
            <pc:docMk/>
            <pc:sldMk cId="3347417197" sldId="299"/>
            <ac:spMk id="37" creationId="{0843E869-90FB-483B-8AE1-ADA96AE8DFAA}"/>
          </ac:spMkLst>
        </pc:spChg>
        <pc:spChg chg="mod">
          <ac:chgData name="Florin Teodorescu" userId="5a9a629557a7747a" providerId="LiveId" clId="{ACA1CFEA-D86D-4829-918F-590AF94ECDA2}" dt="2019-10-01T06:32:01.825" v="7190"/>
          <ac:spMkLst>
            <pc:docMk/>
            <pc:sldMk cId="3347417197" sldId="299"/>
            <ac:spMk id="38" creationId="{913508F5-0F40-44B6-80C4-60ECDFAA4B1C}"/>
          </ac:spMkLst>
        </pc:spChg>
        <pc:spChg chg="mod">
          <ac:chgData name="Florin Teodorescu" userId="5a9a629557a7747a" providerId="LiveId" clId="{ACA1CFEA-D86D-4829-918F-590AF94ECDA2}" dt="2019-10-01T06:32:01.825" v="7190"/>
          <ac:spMkLst>
            <pc:docMk/>
            <pc:sldMk cId="3347417197" sldId="299"/>
            <ac:spMk id="39" creationId="{37450157-EB81-4B13-B94F-8347AA8341A4}"/>
          </ac:spMkLst>
        </pc:spChg>
        <pc:spChg chg="mod">
          <ac:chgData name="Florin Teodorescu" userId="5a9a629557a7747a" providerId="LiveId" clId="{ACA1CFEA-D86D-4829-918F-590AF94ECDA2}" dt="2019-10-01T06:32:01.825" v="7190"/>
          <ac:spMkLst>
            <pc:docMk/>
            <pc:sldMk cId="3347417197" sldId="299"/>
            <ac:spMk id="40" creationId="{D4CB2E6E-DDED-460D-BD6A-0CB2D1AD62C4}"/>
          </ac:spMkLst>
        </pc:spChg>
        <pc:spChg chg="mod">
          <ac:chgData name="Florin Teodorescu" userId="5a9a629557a7747a" providerId="LiveId" clId="{ACA1CFEA-D86D-4829-918F-590AF94ECDA2}" dt="2019-10-01T06:32:01.825" v="7190"/>
          <ac:spMkLst>
            <pc:docMk/>
            <pc:sldMk cId="3347417197" sldId="299"/>
            <ac:spMk id="45" creationId="{3DEA4653-7100-42B6-8141-05B46D98A002}"/>
          </ac:spMkLst>
        </pc:spChg>
        <pc:spChg chg="mod">
          <ac:chgData name="Florin Teodorescu" userId="5a9a629557a7747a" providerId="LiveId" clId="{ACA1CFEA-D86D-4829-918F-590AF94ECDA2}" dt="2019-10-01T06:32:01.825" v="7190"/>
          <ac:spMkLst>
            <pc:docMk/>
            <pc:sldMk cId="3347417197" sldId="299"/>
            <ac:spMk id="49" creationId="{7C41BE64-9A88-4B9A-A1BC-01C15D45F719}"/>
          </ac:spMkLst>
        </pc:spChg>
        <pc:spChg chg="mod">
          <ac:chgData name="Florin Teodorescu" userId="5a9a629557a7747a" providerId="LiveId" clId="{ACA1CFEA-D86D-4829-918F-590AF94ECDA2}" dt="2019-10-01T06:32:01.825" v="7190"/>
          <ac:spMkLst>
            <pc:docMk/>
            <pc:sldMk cId="3347417197" sldId="299"/>
            <ac:spMk id="50" creationId="{CE8CC244-6AE6-4039-BBDA-D2F58315C0B7}"/>
          </ac:spMkLst>
        </pc:spChg>
        <pc:spChg chg="mod">
          <ac:chgData name="Florin Teodorescu" userId="5a9a629557a7747a" providerId="LiveId" clId="{ACA1CFEA-D86D-4829-918F-590AF94ECDA2}" dt="2019-10-01T06:32:01.825" v="7190"/>
          <ac:spMkLst>
            <pc:docMk/>
            <pc:sldMk cId="3347417197" sldId="299"/>
            <ac:spMk id="54" creationId="{00000000-0000-0000-0000-000000000000}"/>
          </ac:spMkLst>
        </pc:spChg>
        <pc:spChg chg="mod">
          <ac:chgData name="Florin Teodorescu" userId="5a9a629557a7747a" providerId="LiveId" clId="{ACA1CFEA-D86D-4829-918F-590AF94ECDA2}" dt="2019-10-01T06:32:01.825" v="7190"/>
          <ac:spMkLst>
            <pc:docMk/>
            <pc:sldMk cId="3347417197" sldId="299"/>
            <ac:spMk id="55" creationId="{00000000-0000-0000-0000-000000000000}"/>
          </ac:spMkLst>
        </pc:spChg>
        <pc:spChg chg="mod">
          <ac:chgData name="Florin Teodorescu" userId="5a9a629557a7747a" providerId="LiveId" clId="{ACA1CFEA-D86D-4829-918F-590AF94ECDA2}" dt="2019-10-01T06:32:01.825" v="7190"/>
          <ac:spMkLst>
            <pc:docMk/>
            <pc:sldMk cId="3347417197" sldId="299"/>
            <ac:spMk id="56" creationId="{B710B3A3-A628-4134-A42C-DBB41F4A39B5}"/>
          </ac:spMkLst>
        </pc:spChg>
        <pc:spChg chg="mod">
          <ac:chgData name="Florin Teodorescu" userId="5a9a629557a7747a" providerId="LiveId" clId="{ACA1CFEA-D86D-4829-918F-590AF94ECDA2}" dt="2019-10-01T06:32:01.825" v="7190"/>
          <ac:spMkLst>
            <pc:docMk/>
            <pc:sldMk cId="3347417197" sldId="299"/>
            <ac:spMk id="57" creationId="{00000000-0000-0000-0000-000000000000}"/>
          </ac:spMkLst>
        </pc:spChg>
        <pc:spChg chg="mod">
          <ac:chgData name="Florin Teodorescu" userId="5a9a629557a7747a" providerId="LiveId" clId="{ACA1CFEA-D86D-4829-918F-590AF94ECDA2}" dt="2019-10-01T06:32:01.825" v="7190"/>
          <ac:spMkLst>
            <pc:docMk/>
            <pc:sldMk cId="3347417197" sldId="299"/>
            <ac:spMk id="61" creationId="{00000000-0000-0000-0000-000000000000}"/>
          </ac:spMkLst>
        </pc:spChg>
        <pc:spChg chg="mod">
          <ac:chgData name="Florin Teodorescu" userId="5a9a629557a7747a" providerId="LiveId" clId="{ACA1CFEA-D86D-4829-918F-590AF94ECDA2}" dt="2019-10-01T06:32:01.825" v="7190"/>
          <ac:spMkLst>
            <pc:docMk/>
            <pc:sldMk cId="3347417197" sldId="299"/>
            <ac:spMk id="62" creationId="{C89D08A0-9890-4860-8DD0-7E1816015B2E}"/>
          </ac:spMkLst>
        </pc:spChg>
        <pc:grpChg chg="mod">
          <ac:chgData name="Florin Teodorescu" userId="5a9a629557a7747a" providerId="LiveId" clId="{ACA1CFEA-D86D-4829-918F-590AF94ECDA2}" dt="2019-10-01T06:32:01.825" v="7190"/>
          <ac:grpSpMkLst>
            <pc:docMk/>
            <pc:sldMk cId="3347417197" sldId="299"/>
            <ac:grpSpMk id="21" creationId="{6E35ED2D-7574-4E0D-B336-B4CA604A0A43}"/>
          </ac:grpSpMkLst>
        </pc:grpChg>
        <pc:grpChg chg="mod">
          <ac:chgData name="Florin Teodorescu" userId="5a9a629557a7747a" providerId="LiveId" clId="{ACA1CFEA-D86D-4829-918F-590AF94ECDA2}" dt="2019-10-01T06:32:01.825" v="7190"/>
          <ac:grpSpMkLst>
            <pc:docMk/>
            <pc:sldMk cId="3347417197" sldId="299"/>
            <ac:grpSpMk id="58" creationId="{4B98B4D5-00E5-4C3F-A850-00E802EFEA53}"/>
          </ac:grpSpMkLst>
        </pc:grpChg>
        <pc:picChg chg="mod">
          <ac:chgData name="Florin Teodorescu" userId="5a9a629557a7747a" providerId="LiveId" clId="{ACA1CFEA-D86D-4829-918F-590AF94ECDA2}" dt="2019-10-01T06:32:01.825" v="7190"/>
          <ac:picMkLst>
            <pc:docMk/>
            <pc:sldMk cId="3347417197" sldId="299"/>
            <ac:picMk id="3" creationId="{A4101340-0DE4-4ECD-B0D1-4A3F4F867099}"/>
          </ac:picMkLst>
        </pc:picChg>
        <pc:picChg chg="mod">
          <ac:chgData name="Florin Teodorescu" userId="5a9a629557a7747a" providerId="LiveId" clId="{ACA1CFEA-D86D-4829-918F-590AF94ECDA2}" dt="2019-10-01T06:32:01.825" v="7190"/>
          <ac:picMkLst>
            <pc:docMk/>
            <pc:sldMk cId="3347417197" sldId="299"/>
            <ac:picMk id="4" creationId="{DFDC2DBE-C9E2-46CD-835D-D39B2F024F32}"/>
          </ac:picMkLst>
        </pc:picChg>
        <pc:picChg chg="mod">
          <ac:chgData name="Florin Teodorescu" userId="5a9a629557a7747a" providerId="LiveId" clId="{ACA1CFEA-D86D-4829-918F-590AF94ECDA2}" dt="2019-10-01T06:32:01.825" v="7190"/>
          <ac:picMkLst>
            <pc:docMk/>
            <pc:sldMk cId="3347417197" sldId="299"/>
            <ac:picMk id="5" creationId="{79B29C36-2E76-4A81-BD4E-EFFE6FF78E99}"/>
          </ac:picMkLst>
        </pc:picChg>
        <pc:picChg chg="mod">
          <ac:chgData name="Florin Teodorescu" userId="5a9a629557a7747a" providerId="LiveId" clId="{ACA1CFEA-D86D-4829-918F-590AF94ECDA2}" dt="2019-10-01T06:32:01.825" v="7190"/>
          <ac:picMkLst>
            <pc:docMk/>
            <pc:sldMk cId="3347417197" sldId="299"/>
            <ac:picMk id="6" creationId="{86E69D4D-B8A4-489A-B4D2-8DBCC7092CF0}"/>
          </ac:picMkLst>
        </pc:picChg>
        <pc:picChg chg="mod">
          <ac:chgData name="Florin Teodorescu" userId="5a9a629557a7747a" providerId="LiveId" clId="{ACA1CFEA-D86D-4829-918F-590AF94ECDA2}" dt="2019-10-01T06:32:01.825" v="7190"/>
          <ac:picMkLst>
            <pc:docMk/>
            <pc:sldMk cId="3347417197" sldId="299"/>
            <ac:picMk id="9" creationId="{54C727C5-35B1-4A8B-9F9F-86D690BA1175}"/>
          </ac:picMkLst>
        </pc:picChg>
        <pc:picChg chg="mod">
          <ac:chgData name="Florin Teodorescu" userId="5a9a629557a7747a" providerId="LiveId" clId="{ACA1CFEA-D86D-4829-918F-590AF94ECDA2}" dt="2019-10-01T06:32:01.825" v="7190"/>
          <ac:picMkLst>
            <pc:docMk/>
            <pc:sldMk cId="3347417197" sldId="299"/>
            <ac:picMk id="11" creationId="{BF25CF25-7201-4CDA-8CC6-0FBE6342754E}"/>
          </ac:picMkLst>
        </pc:picChg>
        <pc:picChg chg="mod">
          <ac:chgData name="Florin Teodorescu" userId="5a9a629557a7747a" providerId="LiveId" clId="{ACA1CFEA-D86D-4829-918F-590AF94ECDA2}" dt="2019-10-01T06:32:01.825" v="7190"/>
          <ac:picMkLst>
            <pc:docMk/>
            <pc:sldMk cId="3347417197" sldId="299"/>
            <ac:picMk id="41" creationId="{D437F8D5-7A06-44A3-83AF-6CE064B58254}"/>
          </ac:picMkLst>
        </pc:picChg>
        <pc:picChg chg="mod">
          <ac:chgData name="Florin Teodorescu" userId="5a9a629557a7747a" providerId="LiveId" clId="{ACA1CFEA-D86D-4829-918F-590AF94ECDA2}" dt="2019-10-01T06:32:01.825" v="7190"/>
          <ac:picMkLst>
            <pc:docMk/>
            <pc:sldMk cId="3347417197" sldId="299"/>
            <ac:picMk id="42" creationId="{D57867FD-0E4A-4806-A48D-59A18AC6C928}"/>
          </ac:picMkLst>
        </pc:picChg>
        <pc:picChg chg="mod">
          <ac:chgData name="Florin Teodorescu" userId="5a9a629557a7747a" providerId="LiveId" clId="{ACA1CFEA-D86D-4829-918F-590AF94ECDA2}" dt="2019-10-01T06:32:01.825" v="7190"/>
          <ac:picMkLst>
            <pc:docMk/>
            <pc:sldMk cId="3347417197" sldId="299"/>
            <ac:picMk id="43" creationId="{8440F7F3-65AA-4A82-BA21-C38B8048B74F}"/>
          </ac:picMkLst>
        </pc:picChg>
        <pc:picChg chg="mod">
          <ac:chgData name="Florin Teodorescu" userId="5a9a629557a7747a" providerId="LiveId" clId="{ACA1CFEA-D86D-4829-918F-590AF94ECDA2}" dt="2019-10-01T06:32:01.825" v="7190"/>
          <ac:picMkLst>
            <pc:docMk/>
            <pc:sldMk cId="3347417197" sldId="299"/>
            <ac:picMk id="46" creationId="{BB00514B-E608-4371-9723-3814BA8041D0}"/>
          </ac:picMkLst>
        </pc:picChg>
        <pc:picChg chg="mod">
          <ac:chgData name="Florin Teodorescu" userId="5a9a629557a7747a" providerId="LiveId" clId="{ACA1CFEA-D86D-4829-918F-590AF94ECDA2}" dt="2019-10-01T06:32:01.825" v="7190"/>
          <ac:picMkLst>
            <pc:docMk/>
            <pc:sldMk cId="3347417197" sldId="299"/>
            <ac:picMk id="47" creationId="{1D4BFA30-9FDE-47A2-A693-6F2037E3A2B0}"/>
          </ac:picMkLst>
        </pc:picChg>
        <pc:picChg chg="mod">
          <ac:chgData name="Florin Teodorescu" userId="5a9a629557a7747a" providerId="LiveId" clId="{ACA1CFEA-D86D-4829-918F-590AF94ECDA2}" dt="2019-10-01T06:32:01.825" v="7190"/>
          <ac:picMkLst>
            <pc:docMk/>
            <pc:sldMk cId="3347417197" sldId="299"/>
            <ac:picMk id="48" creationId="{60C1DDBC-57F6-4381-BFA8-20C76911F065}"/>
          </ac:picMkLst>
        </pc:picChg>
        <pc:picChg chg="mod">
          <ac:chgData name="Florin Teodorescu" userId="5a9a629557a7747a" providerId="LiveId" clId="{ACA1CFEA-D86D-4829-918F-590AF94ECDA2}" dt="2019-10-01T06:32:01.825" v="7190"/>
          <ac:picMkLst>
            <pc:docMk/>
            <pc:sldMk cId="3347417197" sldId="299"/>
            <ac:picMk id="51" creationId="{05FF4B56-B5E8-48C6-B0D3-32A10888DBAF}"/>
          </ac:picMkLst>
        </pc:picChg>
        <pc:picChg chg="mod">
          <ac:chgData name="Florin Teodorescu" userId="5a9a629557a7747a" providerId="LiveId" clId="{ACA1CFEA-D86D-4829-918F-590AF94ECDA2}" dt="2019-10-01T06:32:01.825" v="7190"/>
          <ac:picMkLst>
            <pc:docMk/>
            <pc:sldMk cId="3347417197" sldId="299"/>
            <ac:picMk id="63" creationId="{00000000-0000-0000-0000-000000000000}"/>
          </ac:picMkLst>
        </pc:picChg>
        <pc:inkChg chg="mod">
          <ac:chgData name="Florin Teodorescu" userId="5a9a629557a7747a" providerId="LiveId" clId="{ACA1CFEA-D86D-4829-918F-590AF94ECDA2}" dt="2019-10-01T06:32:01.825" v="7190"/>
          <ac:inkMkLst>
            <pc:docMk/>
            <pc:sldMk cId="3347417197" sldId="299"/>
            <ac:inkMk id="7" creationId="{1F9B44F8-AB44-4A89-BE73-035AA39AD6E8}"/>
          </ac:inkMkLst>
        </pc:inkChg>
        <pc:inkChg chg="mod">
          <ac:chgData name="Florin Teodorescu" userId="5a9a629557a7747a" providerId="LiveId" clId="{ACA1CFEA-D86D-4829-918F-590AF94ECDA2}" dt="2019-10-01T06:32:01.825" v="7190"/>
          <ac:inkMkLst>
            <pc:docMk/>
            <pc:sldMk cId="3347417197" sldId="299"/>
            <ac:inkMk id="82" creationId="{59DD1B92-A549-4233-B096-D6491C5FA85C}"/>
          </ac:inkMkLst>
        </pc:inkChg>
        <pc:inkChg chg="mod">
          <ac:chgData name="Florin Teodorescu" userId="5a9a629557a7747a" providerId="LiveId" clId="{ACA1CFEA-D86D-4829-918F-590AF94ECDA2}" dt="2019-10-01T06:32:01.825" v="7190"/>
          <ac:inkMkLst>
            <pc:docMk/>
            <pc:sldMk cId="3347417197" sldId="299"/>
            <ac:inkMk id="95" creationId="{4B37D011-8900-4C37-AEEC-3294D2091FF4}"/>
          </ac:inkMkLst>
        </pc:inkChg>
        <pc:inkChg chg="mod">
          <ac:chgData name="Florin Teodorescu" userId="5a9a629557a7747a" providerId="LiveId" clId="{ACA1CFEA-D86D-4829-918F-590AF94ECDA2}" dt="2019-10-01T06:32:01.825" v="7190"/>
          <ac:inkMkLst>
            <pc:docMk/>
            <pc:sldMk cId="3347417197" sldId="299"/>
            <ac:inkMk id="100" creationId="{727BF901-B891-488D-BA7A-28EB49E468BE}"/>
          </ac:inkMkLst>
        </pc:inkChg>
        <pc:inkChg chg="mod">
          <ac:chgData name="Florin Teodorescu" userId="5a9a629557a7747a" providerId="LiveId" clId="{ACA1CFEA-D86D-4829-918F-590AF94ECDA2}" dt="2019-10-01T06:32:01.825" v="7190"/>
          <ac:inkMkLst>
            <pc:docMk/>
            <pc:sldMk cId="3347417197" sldId="299"/>
            <ac:inkMk id="122" creationId="{FF53B549-700E-4A6F-BA75-D5DD46307436}"/>
          </ac:inkMkLst>
        </pc:inkChg>
        <pc:inkChg chg="mod">
          <ac:chgData name="Florin Teodorescu" userId="5a9a629557a7747a" providerId="LiveId" clId="{ACA1CFEA-D86D-4829-918F-590AF94ECDA2}" dt="2019-10-01T06:32:01.825" v="7190"/>
          <ac:inkMkLst>
            <pc:docMk/>
            <pc:sldMk cId="3347417197" sldId="299"/>
            <ac:inkMk id="144" creationId="{B4B77719-1F82-4A4C-B806-05B85B244408}"/>
          </ac:inkMkLst>
        </pc:inkChg>
      </pc:sldChg>
      <pc:sldChg chg="addSp delSp modSp add ord modNotes">
        <pc:chgData name="Florin Teodorescu" userId="5a9a629557a7747a" providerId="LiveId" clId="{ACA1CFEA-D86D-4829-918F-590AF94ECDA2}" dt="2019-10-08T19:22:55.855" v="7825" actId="1037"/>
        <pc:sldMkLst>
          <pc:docMk/>
          <pc:sldMk cId="1732278187" sldId="300"/>
        </pc:sldMkLst>
        <pc:spChg chg="mod">
          <ac:chgData name="Florin Teodorescu" userId="5a9a629557a7747a" providerId="LiveId" clId="{ACA1CFEA-D86D-4829-918F-590AF94ECDA2}" dt="2019-10-01T06:32:01.825" v="7190"/>
          <ac:spMkLst>
            <pc:docMk/>
            <pc:sldMk cId="1732278187" sldId="300"/>
            <ac:spMk id="2" creationId="{00000000-0000-0000-0000-000000000000}"/>
          </ac:spMkLst>
        </pc:spChg>
        <pc:spChg chg="mod">
          <ac:chgData name="Florin Teodorescu" userId="5a9a629557a7747a" providerId="LiveId" clId="{ACA1CFEA-D86D-4829-918F-590AF94ECDA2}" dt="2019-10-01T06:32:01.825" v="7190"/>
          <ac:spMkLst>
            <pc:docMk/>
            <pc:sldMk cId="1732278187" sldId="300"/>
            <ac:spMk id="7" creationId="{00000000-0000-0000-0000-000000000000}"/>
          </ac:spMkLst>
        </pc:spChg>
        <pc:spChg chg="del">
          <ac:chgData name="Florin Teodorescu" userId="5a9a629557a7747a" providerId="LiveId" clId="{ACA1CFEA-D86D-4829-918F-590AF94ECDA2}" dt="2019-08-28T01:10:31.419" v="19" actId="478"/>
          <ac:spMkLst>
            <pc:docMk/>
            <pc:sldMk cId="1732278187" sldId="300"/>
            <ac:spMk id="9" creationId="{496CA4A8-AD3F-4771-9753-D7FF47A8F8C4}"/>
          </ac:spMkLst>
        </pc:spChg>
        <pc:spChg chg="del">
          <ac:chgData name="Florin Teodorescu" userId="5a9a629557a7747a" providerId="LiveId" clId="{ACA1CFEA-D86D-4829-918F-590AF94ECDA2}" dt="2019-08-28T01:10:31.419" v="19" actId="478"/>
          <ac:spMkLst>
            <pc:docMk/>
            <pc:sldMk cId="1732278187" sldId="300"/>
            <ac:spMk id="10" creationId="{F4231F66-38C2-4161-9D5A-B71870EEB433}"/>
          </ac:spMkLst>
        </pc:spChg>
        <pc:spChg chg="del">
          <ac:chgData name="Florin Teodorescu" userId="5a9a629557a7747a" providerId="LiveId" clId="{ACA1CFEA-D86D-4829-918F-590AF94ECDA2}" dt="2019-08-28T01:10:31.419" v="19" actId="478"/>
          <ac:spMkLst>
            <pc:docMk/>
            <pc:sldMk cId="1732278187" sldId="300"/>
            <ac:spMk id="11" creationId="{D38D84CE-5CDA-45EC-A5C0-C5516AB0BC03}"/>
          </ac:spMkLst>
        </pc:spChg>
        <pc:spChg chg="add mod">
          <ac:chgData name="Florin Teodorescu" userId="5a9a629557a7747a" providerId="LiveId" clId="{ACA1CFEA-D86D-4829-918F-590AF94ECDA2}" dt="2019-10-01T06:32:01.825" v="7190"/>
          <ac:spMkLst>
            <pc:docMk/>
            <pc:sldMk cId="1732278187" sldId="300"/>
            <ac:spMk id="13" creationId="{537897D5-73E4-4BD9-8112-C3A426A95CEA}"/>
          </ac:spMkLst>
        </pc:spChg>
        <pc:spChg chg="del">
          <ac:chgData name="Florin Teodorescu" userId="5a9a629557a7747a" providerId="LiveId" clId="{ACA1CFEA-D86D-4829-918F-590AF94ECDA2}" dt="2019-08-28T01:10:31.419" v="19" actId="478"/>
          <ac:spMkLst>
            <pc:docMk/>
            <pc:sldMk cId="1732278187" sldId="300"/>
            <ac:spMk id="17" creationId="{C8CA1042-FEE1-49ED-8A84-D0AFAD1A4E97}"/>
          </ac:spMkLst>
        </pc:spChg>
        <pc:spChg chg="del">
          <ac:chgData name="Florin Teodorescu" userId="5a9a629557a7747a" providerId="LiveId" clId="{ACA1CFEA-D86D-4829-918F-590AF94ECDA2}" dt="2019-08-28T01:10:31.419" v="19" actId="478"/>
          <ac:spMkLst>
            <pc:docMk/>
            <pc:sldMk cId="1732278187" sldId="300"/>
            <ac:spMk id="18" creationId="{D27A9B09-3F68-4C12-AD53-BD468E84A481}"/>
          </ac:spMkLst>
        </pc:spChg>
        <pc:spChg chg="del">
          <ac:chgData name="Florin Teodorescu" userId="5a9a629557a7747a" providerId="LiveId" clId="{ACA1CFEA-D86D-4829-918F-590AF94ECDA2}" dt="2019-08-28T01:10:31.419" v="19" actId="478"/>
          <ac:spMkLst>
            <pc:docMk/>
            <pc:sldMk cId="1732278187" sldId="300"/>
            <ac:spMk id="19" creationId="{4DCF141D-D192-49CC-844F-A7DD5A8043E9}"/>
          </ac:spMkLst>
        </pc:spChg>
        <pc:picChg chg="del">
          <ac:chgData name="Florin Teodorescu" userId="5a9a629557a7747a" providerId="LiveId" clId="{ACA1CFEA-D86D-4829-918F-590AF94ECDA2}" dt="2019-08-28T01:10:31.419" v="19" actId="478"/>
          <ac:picMkLst>
            <pc:docMk/>
            <pc:sldMk cId="1732278187" sldId="300"/>
            <ac:picMk id="3" creationId="{011F49F4-26A1-4E44-9C49-E91CA42CFF04}"/>
          </ac:picMkLst>
        </pc:picChg>
        <pc:picChg chg="add del mod">
          <ac:chgData name="Florin Teodorescu" userId="5a9a629557a7747a" providerId="LiveId" clId="{ACA1CFEA-D86D-4829-918F-590AF94ECDA2}" dt="2019-10-08T19:22:45.088" v="7801" actId="478"/>
          <ac:picMkLst>
            <pc:docMk/>
            <pc:sldMk cId="1732278187" sldId="300"/>
            <ac:picMk id="3" creationId="{79B0B280-E787-4B82-AF68-8E4A47F1EBC4}"/>
          </ac:picMkLst>
        </pc:picChg>
        <pc:picChg chg="add del mod">
          <ac:chgData name="Florin Teodorescu" userId="5a9a629557a7747a" providerId="LiveId" clId="{ACA1CFEA-D86D-4829-918F-590AF94ECDA2}" dt="2019-10-08T19:06:09.649" v="7781" actId="478"/>
          <ac:picMkLst>
            <pc:docMk/>
            <pc:sldMk cId="1732278187" sldId="300"/>
            <ac:picMk id="4" creationId="{CC0A1967-FF3E-4511-B239-560224CC4003}"/>
          </ac:picMkLst>
        </pc:picChg>
        <pc:picChg chg="add mod">
          <ac:chgData name="Florin Teodorescu" userId="5a9a629557a7747a" providerId="LiveId" clId="{ACA1CFEA-D86D-4829-918F-590AF94ECDA2}" dt="2019-10-08T19:22:55.855" v="7825" actId="1037"/>
          <ac:picMkLst>
            <pc:docMk/>
            <pc:sldMk cId="1732278187" sldId="300"/>
            <ac:picMk id="5" creationId="{F4D313E0-6875-4F0F-8561-FCF43AFE84E4}"/>
          </ac:picMkLst>
        </pc:picChg>
        <pc:picChg chg="del">
          <ac:chgData name="Florin Teodorescu" userId="5a9a629557a7747a" providerId="LiveId" clId="{ACA1CFEA-D86D-4829-918F-590AF94ECDA2}" dt="2019-08-28T01:10:31.419" v="19" actId="478"/>
          <ac:picMkLst>
            <pc:docMk/>
            <pc:sldMk cId="1732278187" sldId="300"/>
            <ac:picMk id="8" creationId="{C3651E99-F9EE-4950-A2D3-1B9CDC02A55F}"/>
          </ac:picMkLst>
        </pc:picChg>
        <pc:picChg chg="del">
          <ac:chgData name="Florin Teodorescu" userId="5a9a629557a7747a" providerId="LiveId" clId="{ACA1CFEA-D86D-4829-918F-590AF94ECDA2}" dt="2019-08-28T01:10:31.419" v="19" actId="478"/>
          <ac:picMkLst>
            <pc:docMk/>
            <pc:sldMk cId="1732278187" sldId="300"/>
            <ac:picMk id="16" creationId="{DB185348-ADBD-4A88-8ED0-0ECF8C51DB38}"/>
          </ac:picMkLst>
        </pc:picChg>
      </pc:sldChg>
      <pc:sldChg chg="addSp delSp modSp add modNotes">
        <pc:chgData name="Florin Teodorescu" userId="5a9a629557a7747a" providerId="LiveId" clId="{ACA1CFEA-D86D-4829-918F-590AF94ECDA2}" dt="2019-10-01T06:38:10.926" v="7282" actId="1076"/>
        <pc:sldMkLst>
          <pc:docMk/>
          <pc:sldMk cId="3280860432" sldId="301"/>
        </pc:sldMkLst>
        <pc:spChg chg="mod">
          <ac:chgData name="Florin Teodorescu" userId="5a9a629557a7747a" providerId="LiveId" clId="{ACA1CFEA-D86D-4829-918F-590AF94ECDA2}" dt="2019-10-01T06:32:01.825" v="7190"/>
          <ac:spMkLst>
            <pc:docMk/>
            <pc:sldMk cId="3280860432" sldId="301"/>
            <ac:spMk id="2" creationId="{00000000-0000-0000-0000-000000000000}"/>
          </ac:spMkLst>
        </pc:spChg>
        <pc:spChg chg="mod">
          <ac:chgData name="Florin Teodorescu" userId="5a9a629557a7747a" providerId="LiveId" clId="{ACA1CFEA-D86D-4829-918F-590AF94ECDA2}" dt="2019-10-01T06:32:01.825" v="7190"/>
          <ac:spMkLst>
            <pc:docMk/>
            <pc:sldMk cId="3280860432" sldId="301"/>
            <ac:spMk id="3" creationId="{58C81DC6-980D-45DC-9E30-C07BBE95AD32}"/>
          </ac:spMkLst>
        </pc:spChg>
        <pc:spChg chg="add mod">
          <ac:chgData name="Florin Teodorescu" userId="5a9a629557a7747a" providerId="LiveId" clId="{ACA1CFEA-D86D-4829-918F-590AF94ECDA2}" dt="2019-10-01T06:38:10.926" v="7282" actId="1076"/>
          <ac:spMkLst>
            <pc:docMk/>
            <pc:sldMk cId="3280860432" sldId="301"/>
            <ac:spMk id="6" creationId="{80A0F993-2C6A-4702-9D93-7DDBA6BA2B00}"/>
          </ac:spMkLst>
        </pc:spChg>
        <pc:spChg chg="del mod">
          <ac:chgData name="Florin Teodorescu" userId="5a9a629557a7747a" providerId="LiveId" clId="{ACA1CFEA-D86D-4829-918F-590AF94ECDA2}" dt="2019-08-28T01:48:34.857" v="2383" actId="478"/>
          <ac:spMkLst>
            <pc:docMk/>
            <pc:sldMk cId="3280860432" sldId="301"/>
            <ac:spMk id="7" creationId="{00000000-0000-0000-0000-000000000000}"/>
          </ac:spMkLst>
        </pc:spChg>
        <pc:spChg chg="mod">
          <ac:chgData name="Florin Teodorescu" userId="5a9a629557a7747a" providerId="LiveId" clId="{ACA1CFEA-D86D-4829-918F-590AF94ECDA2}" dt="2019-10-01T06:32:01.825" v="7190"/>
          <ac:spMkLst>
            <pc:docMk/>
            <pc:sldMk cId="3280860432" sldId="301"/>
            <ac:spMk id="7" creationId="{75AEBD64-A9AA-48B5-9B1F-BB375E0D110F}"/>
          </ac:spMkLst>
        </pc:spChg>
        <pc:spChg chg="del">
          <ac:chgData name="Florin Teodorescu" userId="5a9a629557a7747a" providerId="LiveId" clId="{ACA1CFEA-D86D-4829-918F-590AF94ECDA2}" dt="2019-08-28T01:48:36.533" v="2384" actId="478"/>
          <ac:spMkLst>
            <pc:docMk/>
            <pc:sldMk cId="3280860432" sldId="301"/>
            <ac:spMk id="13" creationId="{537897D5-73E4-4BD9-8112-C3A426A95CEA}"/>
          </ac:spMkLst>
        </pc:spChg>
        <pc:picChg chg="del">
          <ac:chgData name="Florin Teodorescu" userId="5a9a629557a7747a" providerId="LiveId" clId="{ACA1CFEA-D86D-4829-918F-590AF94ECDA2}" dt="2019-08-28T01:48:04.305" v="2351" actId="478"/>
          <ac:picMkLst>
            <pc:docMk/>
            <pc:sldMk cId="3280860432" sldId="301"/>
            <ac:picMk id="4" creationId="{CC0A1967-FF3E-4511-B239-560224CC4003}"/>
          </ac:picMkLst>
        </pc:picChg>
      </pc:sldChg>
      <pc:sldChg chg="addSp delSp modSp ord addCm delCm modNotes">
        <pc:chgData name="Florin Teodorescu" userId="5a9a629557a7747a" providerId="LiveId" clId="{ACA1CFEA-D86D-4829-918F-590AF94ECDA2}" dt="2019-10-10T21:21:02.328" v="10773" actId="108"/>
        <pc:sldMkLst>
          <pc:docMk/>
          <pc:sldMk cId="3219239249" sldId="302"/>
        </pc:sldMkLst>
        <pc:spChg chg="mod">
          <ac:chgData name="Florin Teodorescu" userId="5a9a629557a7747a" providerId="LiveId" clId="{ACA1CFEA-D86D-4829-918F-590AF94ECDA2}" dt="2019-10-01T06:32:01.825" v="7190"/>
          <ac:spMkLst>
            <pc:docMk/>
            <pc:sldMk cId="3219239249" sldId="302"/>
            <ac:spMk id="2" creationId="{00000000-0000-0000-0000-000000000000}"/>
          </ac:spMkLst>
        </pc:spChg>
        <pc:spChg chg="add del mod">
          <ac:chgData name="Florin Teodorescu" userId="5a9a629557a7747a" providerId="LiveId" clId="{ACA1CFEA-D86D-4829-918F-590AF94ECDA2}" dt="2019-10-10T19:07:26.837" v="7869" actId="478"/>
          <ac:spMkLst>
            <pc:docMk/>
            <pc:sldMk cId="3219239249" sldId="302"/>
            <ac:spMk id="3" creationId="{8AB72D7E-00E9-4378-B59E-998FBF219C26}"/>
          </ac:spMkLst>
        </pc:spChg>
        <pc:spChg chg="add del mod">
          <ac:chgData name="Florin Teodorescu" userId="5a9a629557a7747a" providerId="LiveId" clId="{ACA1CFEA-D86D-4829-918F-590AF94ECDA2}" dt="2019-10-10T19:45:52.422" v="8681" actId="478"/>
          <ac:spMkLst>
            <pc:docMk/>
            <pc:sldMk cId="3219239249" sldId="302"/>
            <ac:spMk id="5" creationId="{EA1B1570-9018-4AB7-BCFB-9AA1870B4A0D}"/>
          </ac:spMkLst>
        </pc:spChg>
        <pc:spChg chg="mod">
          <ac:chgData name="Florin Teodorescu" userId="5a9a629557a7747a" providerId="LiveId" clId="{ACA1CFEA-D86D-4829-918F-590AF94ECDA2}" dt="2019-10-10T19:46:55.869" v="8692" actId="1076"/>
          <ac:spMkLst>
            <pc:docMk/>
            <pc:sldMk cId="3219239249" sldId="302"/>
            <ac:spMk id="6" creationId="{80A0F993-2C6A-4702-9D93-7DDBA6BA2B00}"/>
          </ac:spMkLst>
        </pc:spChg>
        <pc:spChg chg="del topLvl">
          <ac:chgData name="Florin Teodorescu" userId="5a9a629557a7747a" providerId="LiveId" clId="{ACA1CFEA-D86D-4829-918F-590AF94ECDA2}" dt="2019-10-01T06:20:12.162" v="6738" actId="478"/>
          <ac:spMkLst>
            <pc:docMk/>
            <pc:sldMk cId="3219239249" sldId="302"/>
            <ac:spMk id="11" creationId="{3A87935C-50EA-4EE3-9476-11587D1F5B84}"/>
          </ac:spMkLst>
        </pc:spChg>
        <pc:spChg chg="mod">
          <ac:chgData name="Florin Teodorescu" userId="5a9a629557a7747a" providerId="LiveId" clId="{ACA1CFEA-D86D-4829-918F-590AF94ECDA2}" dt="2019-10-01T06:19:20.960" v="6716" actId="20577"/>
          <ac:spMkLst>
            <pc:docMk/>
            <pc:sldMk cId="3219239249" sldId="302"/>
            <ac:spMk id="23" creationId="{C249E27F-84D8-4498-B126-BAB99B7B02BE}"/>
          </ac:spMkLst>
        </pc:spChg>
        <pc:spChg chg="mod">
          <ac:chgData name="Florin Teodorescu" userId="5a9a629557a7747a" providerId="LiveId" clId="{ACA1CFEA-D86D-4829-918F-590AF94ECDA2}" dt="2019-10-01T06:19:26.562" v="6725" actId="20577"/>
          <ac:spMkLst>
            <pc:docMk/>
            <pc:sldMk cId="3219239249" sldId="302"/>
            <ac:spMk id="26" creationId="{F9C866CD-1EA7-45EC-AA92-4A563D3E8699}"/>
          </ac:spMkLst>
        </pc:spChg>
        <pc:spChg chg="mod">
          <ac:chgData name="Florin Teodorescu" userId="5a9a629557a7747a" providerId="LiveId" clId="{ACA1CFEA-D86D-4829-918F-590AF94ECDA2}" dt="2019-10-05T21:10:09.745" v="7350" actId="20577"/>
          <ac:spMkLst>
            <pc:docMk/>
            <pc:sldMk cId="3219239249" sldId="302"/>
            <ac:spMk id="29" creationId="{31177C1F-2BF6-499E-BF93-F7176044D884}"/>
          </ac:spMkLst>
        </pc:spChg>
        <pc:spChg chg="mod">
          <ac:chgData name="Florin Teodorescu" userId="5a9a629557a7747a" providerId="LiveId" clId="{ACA1CFEA-D86D-4829-918F-590AF94ECDA2}" dt="2019-10-10T19:19:49.013" v="8300" actId="164"/>
          <ac:spMkLst>
            <pc:docMk/>
            <pc:sldMk cId="3219239249" sldId="302"/>
            <ac:spMk id="33" creationId="{64AE2C2F-E740-4D3A-8516-25DD7B635261}"/>
          </ac:spMkLst>
        </pc:spChg>
        <pc:spChg chg="add del mod">
          <ac:chgData name="Florin Teodorescu" userId="5a9a629557a7747a" providerId="LiveId" clId="{ACA1CFEA-D86D-4829-918F-590AF94ECDA2}" dt="2019-10-10T19:45:52.422" v="8681" actId="478"/>
          <ac:spMkLst>
            <pc:docMk/>
            <pc:sldMk cId="3219239249" sldId="302"/>
            <ac:spMk id="43" creationId="{E9BE6BC8-F932-403B-BA23-CD0BDC728ECB}"/>
          </ac:spMkLst>
        </pc:spChg>
        <pc:spChg chg="add del mod">
          <ac:chgData name="Florin Teodorescu" userId="5a9a629557a7747a" providerId="LiveId" clId="{ACA1CFEA-D86D-4829-918F-590AF94ECDA2}" dt="2019-10-10T19:37:02.190" v="8487" actId="478"/>
          <ac:spMkLst>
            <pc:docMk/>
            <pc:sldMk cId="3219239249" sldId="302"/>
            <ac:spMk id="45" creationId="{8BB1DC46-E04A-4FD2-AF42-4A1F7DCAF3D0}"/>
          </ac:spMkLst>
        </pc:spChg>
        <pc:spChg chg="mod">
          <ac:chgData name="Florin Teodorescu" userId="5a9a629557a7747a" providerId="LiveId" clId="{ACA1CFEA-D86D-4829-918F-590AF94ECDA2}" dt="2019-10-08T18:44:54.694" v="7595" actId="20577"/>
          <ac:spMkLst>
            <pc:docMk/>
            <pc:sldMk cId="3219239249" sldId="302"/>
            <ac:spMk id="46" creationId="{17CFB1E4-7FD7-4413-887C-6C9604C84742}"/>
          </ac:spMkLst>
        </pc:spChg>
        <pc:spChg chg="del">
          <ac:chgData name="Florin Teodorescu" userId="5a9a629557a7747a" providerId="LiveId" clId="{ACA1CFEA-D86D-4829-918F-590AF94ECDA2}" dt="2019-10-01T06:19:48.854" v="6737" actId="478"/>
          <ac:spMkLst>
            <pc:docMk/>
            <pc:sldMk cId="3219239249" sldId="302"/>
            <ac:spMk id="47" creationId="{53A708A1-08D2-4874-8CE3-C123FF7FB5C3}"/>
          </ac:spMkLst>
        </pc:spChg>
        <pc:spChg chg="del mod">
          <ac:chgData name="Florin Teodorescu" userId="5a9a629557a7747a" providerId="LiveId" clId="{ACA1CFEA-D86D-4829-918F-590AF94ECDA2}" dt="2019-10-10T19:27:17.452" v="8356" actId="478"/>
          <ac:spMkLst>
            <pc:docMk/>
            <pc:sldMk cId="3219239249" sldId="302"/>
            <ac:spMk id="49" creationId="{8C3984DD-7611-48C8-A1FC-2FCCBCCE71CA}"/>
          </ac:spMkLst>
        </pc:spChg>
        <pc:spChg chg="mod">
          <ac:chgData name="Florin Teodorescu" userId="5a9a629557a7747a" providerId="LiveId" clId="{ACA1CFEA-D86D-4829-918F-590AF94ECDA2}" dt="2019-10-08T18:44:51.003" v="7586" actId="20577"/>
          <ac:spMkLst>
            <pc:docMk/>
            <pc:sldMk cId="3219239249" sldId="302"/>
            <ac:spMk id="53" creationId="{AFE6AACF-A8EF-47F0-984D-91FDF203872B}"/>
          </ac:spMkLst>
        </pc:spChg>
        <pc:spChg chg="del mod topLvl">
          <ac:chgData name="Florin Teodorescu" userId="5a9a629557a7747a" providerId="LiveId" clId="{ACA1CFEA-D86D-4829-918F-590AF94ECDA2}" dt="2019-10-10T19:45:52.422" v="8681" actId="478"/>
          <ac:spMkLst>
            <pc:docMk/>
            <pc:sldMk cId="3219239249" sldId="302"/>
            <ac:spMk id="55" creationId="{48B1C178-AFFE-48E7-8832-570CDF220DCF}"/>
          </ac:spMkLst>
        </pc:spChg>
        <pc:spChg chg="add del mod">
          <ac:chgData name="Florin Teodorescu" userId="5a9a629557a7747a" providerId="LiveId" clId="{ACA1CFEA-D86D-4829-918F-590AF94ECDA2}" dt="2019-10-01T06:23:13.602" v="7015" actId="478"/>
          <ac:spMkLst>
            <pc:docMk/>
            <pc:sldMk cId="3219239249" sldId="302"/>
            <ac:spMk id="58" creationId="{873DB214-6E3D-430E-9795-8AE464B6529D}"/>
          </ac:spMkLst>
        </pc:spChg>
        <pc:spChg chg="mod">
          <ac:chgData name="Florin Teodorescu" userId="5a9a629557a7747a" providerId="LiveId" clId="{ACA1CFEA-D86D-4829-918F-590AF94ECDA2}" dt="2019-10-08T18:44:58.650" v="7601" actId="20577"/>
          <ac:spMkLst>
            <pc:docMk/>
            <pc:sldMk cId="3219239249" sldId="302"/>
            <ac:spMk id="58" creationId="{FE28197F-E5D5-453F-B790-EC3BC9141BE1}"/>
          </ac:spMkLst>
        </pc:spChg>
        <pc:spChg chg="add del mod">
          <ac:chgData name="Florin Teodorescu" userId="5a9a629557a7747a" providerId="LiveId" clId="{ACA1CFEA-D86D-4829-918F-590AF94ECDA2}" dt="2019-10-01T06:23:37.523" v="7020" actId="478"/>
          <ac:spMkLst>
            <pc:docMk/>
            <pc:sldMk cId="3219239249" sldId="302"/>
            <ac:spMk id="62" creationId="{A415C9FC-CB3F-46F5-9068-2AB0CAD4E998}"/>
          </ac:spMkLst>
        </pc:spChg>
        <pc:spChg chg="add del mod">
          <ac:chgData name="Florin Teodorescu" userId="5a9a629557a7747a" providerId="LiveId" clId="{ACA1CFEA-D86D-4829-918F-590AF94ECDA2}" dt="2019-10-10T20:04:40.026" v="9137" actId="478"/>
          <ac:spMkLst>
            <pc:docMk/>
            <pc:sldMk cId="3219239249" sldId="302"/>
            <ac:spMk id="64" creationId="{C6FC5756-3C78-4F75-B3D7-1D77AEF48BCE}"/>
          </ac:spMkLst>
        </pc:spChg>
        <pc:spChg chg="add mod ord topLvl">
          <ac:chgData name="Florin Teodorescu" userId="5a9a629557a7747a" providerId="LiveId" clId="{ACA1CFEA-D86D-4829-918F-590AF94ECDA2}" dt="2019-10-10T21:10:11.026" v="10360" actId="167"/>
          <ac:spMkLst>
            <pc:docMk/>
            <pc:sldMk cId="3219239249" sldId="302"/>
            <ac:spMk id="69" creationId="{64F19F5E-CB92-41CA-B475-DF626D8AA4C6}"/>
          </ac:spMkLst>
        </pc:spChg>
        <pc:spChg chg="add del mod">
          <ac:chgData name="Florin Teodorescu" userId="5a9a629557a7747a" providerId="LiveId" clId="{ACA1CFEA-D86D-4829-918F-590AF94ECDA2}" dt="2019-10-08T18:44:46.178" v="7578" actId="478"/>
          <ac:spMkLst>
            <pc:docMk/>
            <pc:sldMk cId="3219239249" sldId="302"/>
            <ac:spMk id="69" creationId="{9F447FD7-CF9E-42D2-B759-865C96D8C99A}"/>
          </ac:spMkLst>
        </pc:spChg>
        <pc:spChg chg="add del mod">
          <ac:chgData name="Florin Teodorescu" userId="5a9a629557a7747a" providerId="LiveId" clId="{ACA1CFEA-D86D-4829-918F-590AF94ECDA2}" dt="2019-10-10T20:02:13.794" v="9089" actId="478"/>
          <ac:spMkLst>
            <pc:docMk/>
            <pc:sldMk cId="3219239249" sldId="302"/>
            <ac:spMk id="70" creationId="{277E3FB6-C359-489C-967C-202AE8084939}"/>
          </ac:spMkLst>
        </pc:spChg>
        <pc:spChg chg="add del mod">
          <ac:chgData name="Florin Teodorescu" userId="5a9a629557a7747a" providerId="LiveId" clId="{ACA1CFEA-D86D-4829-918F-590AF94ECDA2}" dt="2019-10-10T19:10:38.827" v="7891" actId="478"/>
          <ac:spMkLst>
            <pc:docMk/>
            <pc:sldMk cId="3219239249" sldId="302"/>
            <ac:spMk id="72" creationId="{80816F5D-77C3-4E80-9E1E-04CD0D14E09E}"/>
          </ac:spMkLst>
        </pc:spChg>
        <pc:spChg chg="add mod ord topLvl">
          <ac:chgData name="Florin Teodorescu" userId="5a9a629557a7747a" providerId="LiveId" clId="{ACA1CFEA-D86D-4829-918F-590AF94ECDA2}" dt="2019-10-10T21:09:40.473" v="10357" actId="167"/>
          <ac:spMkLst>
            <pc:docMk/>
            <pc:sldMk cId="3219239249" sldId="302"/>
            <ac:spMk id="73" creationId="{C0FDAB14-BDA1-47EA-9DDB-DAEBFB755E07}"/>
          </ac:spMkLst>
        </pc:spChg>
        <pc:spChg chg="add del mod">
          <ac:chgData name="Florin Teodorescu" userId="5a9a629557a7747a" providerId="LiveId" clId="{ACA1CFEA-D86D-4829-918F-590AF94ECDA2}" dt="2019-10-10T19:10:00.726" v="7876" actId="478"/>
          <ac:spMkLst>
            <pc:docMk/>
            <pc:sldMk cId="3219239249" sldId="302"/>
            <ac:spMk id="74" creationId="{709CF426-DD41-4515-A7F9-9C7F68E9C4D9}"/>
          </ac:spMkLst>
        </pc:spChg>
        <pc:spChg chg="add mod topLvl">
          <ac:chgData name="Florin Teodorescu" userId="5a9a629557a7747a" providerId="LiveId" clId="{ACA1CFEA-D86D-4829-918F-590AF94ECDA2}" dt="2019-10-10T21:06:34.416" v="10309" actId="165"/>
          <ac:spMkLst>
            <pc:docMk/>
            <pc:sldMk cId="3219239249" sldId="302"/>
            <ac:spMk id="75" creationId="{B85352F1-5CAB-4413-88D5-050B359CD902}"/>
          </ac:spMkLst>
        </pc:spChg>
        <pc:spChg chg="add mod topLvl">
          <ac:chgData name="Florin Teodorescu" userId="5a9a629557a7747a" providerId="LiveId" clId="{ACA1CFEA-D86D-4829-918F-590AF94ECDA2}" dt="2019-10-10T21:06:34.416" v="10309" actId="165"/>
          <ac:spMkLst>
            <pc:docMk/>
            <pc:sldMk cId="3219239249" sldId="302"/>
            <ac:spMk id="76" creationId="{BC5A4F8D-151E-47B9-8BF9-A8AD2BC76F58}"/>
          </ac:spMkLst>
        </pc:spChg>
        <pc:spChg chg="mod ord topLvl">
          <ac:chgData name="Florin Teodorescu" userId="5a9a629557a7747a" providerId="LiveId" clId="{ACA1CFEA-D86D-4829-918F-590AF94ECDA2}" dt="2019-10-10T21:10:11.026" v="10360" actId="167"/>
          <ac:spMkLst>
            <pc:docMk/>
            <pc:sldMk cId="3219239249" sldId="302"/>
            <ac:spMk id="78" creationId="{AE962437-09F8-4F8A-9A96-42298E1F583D}"/>
          </ac:spMkLst>
        </pc:spChg>
        <pc:spChg chg="mod ord topLvl">
          <ac:chgData name="Florin Teodorescu" userId="5a9a629557a7747a" providerId="LiveId" clId="{ACA1CFEA-D86D-4829-918F-590AF94ECDA2}" dt="2019-10-10T21:09:40.473" v="10357" actId="167"/>
          <ac:spMkLst>
            <pc:docMk/>
            <pc:sldMk cId="3219239249" sldId="302"/>
            <ac:spMk id="79" creationId="{5F7EE91A-84B7-4AF6-9F08-04F398403951}"/>
          </ac:spMkLst>
        </pc:spChg>
        <pc:spChg chg="mod topLvl">
          <ac:chgData name="Florin Teodorescu" userId="5a9a629557a7747a" providerId="LiveId" clId="{ACA1CFEA-D86D-4829-918F-590AF94ECDA2}" dt="2019-10-10T21:06:34.416" v="10309" actId="165"/>
          <ac:spMkLst>
            <pc:docMk/>
            <pc:sldMk cId="3219239249" sldId="302"/>
            <ac:spMk id="80" creationId="{9DE6D9F8-FAB0-4DA4-B861-A62E66866D95}"/>
          </ac:spMkLst>
        </pc:spChg>
        <pc:spChg chg="mod topLvl">
          <ac:chgData name="Florin Teodorescu" userId="5a9a629557a7747a" providerId="LiveId" clId="{ACA1CFEA-D86D-4829-918F-590AF94ECDA2}" dt="2019-10-10T21:06:34.416" v="10309" actId="165"/>
          <ac:spMkLst>
            <pc:docMk/>
            <pc:sldMk cId="3219239249" sldId="302"/>
            <ac:spMk id="81" creationId="{710DA154-755D-4ADB-AFB0-896825DC9D91}"/>
          </ac:spMkLst>
        </pc:spChg>
        <pc:spChg chg="mod ord topLvl">
          <ac:chgData name="Florin Teodorescu" userId="5a9a629557a7747a" providerId="LiveId" clId="{ACA1CFEA-D86D-4829-918F-590AF94ECDA2}" dt="2019-10-10T21:10:11.026" v="10360" actId="167"/>
          <ac:spMkLst>
            <pc:docMk/>
            <pc:sldMk cId="3219239249" sldId="302"/>
            <ac:spMk id="83" creationId="{AFAD336F-2774-4A7E-B735-64AD93B12BE6}"/>
          </ac:spMkLst>
        </pc:spChg>
        <pc:spChg chg="mod ord topLvl">
          <ac:chgData name="Florin Teodorescu" userId="5a9a629557a7747a" providerId="LiveId" clId="{ACA1CFEA-D86D-4829-918F-590AF94ECDA2}" dt="2019-10-10T21:09:40.473" v="10357" actId="167"/>
          <ac:spMkLst>
            <pc:docMk/>
            <pc:sldMk cId="3219239249" sldId="302"/>
            <ac:spMk id="84" creationId="{F1E958C6-23EB-4333-BEAE-722A66E0EADA}"/>
          </ac:spMkLst>
        </pc:spChg>
        <pc:spChg chg="mod topLvl">
          <ac:chgData name="Florin Teodorescu" userId="5a9a629557a7747a" providerId="LiveId" clId="{ACA1CFEA-D86D-4829-918F-590AF94ECDA2}" dt="2019-10-10T21:06:34.416" v="10309" actId="165"/>
          <ac:spMkLst>
            <pc:docMk/>
            <pc:sldMk cId="3219239249" sldId="302"/>
            <ac:spMk id="85" creationId="{2EBFCD8E-2A21-4DEE-918B-545805E2DCF7}"/>
          </ac:spMkLst>
        </pc:spChg>
        <pc:spChg chg="mod topLvl">
          <ac:chgData name="Florin Teodorescu" userId="5a9a629557a7747a" providerId="LiveId" clId="{ACA1CFEA-D86D-4829-918F-590AF94ECDA2}" dt="2019-10-10T21:06:34.416" v="10309" actId="165"/>
          <ac:spMkLst>
            <pc:docMk/>
            <pc:sldMk cId="3219239249" sldId="302"/>
            <ac:spMk id="86" creationId="{025CDD9A-563E-4C29-96BE-FB2F13A3714E}"/>
          </ac:spMkLst>
        </pc:spChg>
        <pc:spChg chg="mod ord topLvl">
          <ac:chgData name="Florin Teodorescu" userId="5a9a629557a7747a" providerId="LiveId" clId="{ACA1CFEA-D86D-4829-918F-590AF94ECDA2}" dt="2019-10-10T21:10:11.026" v="10360" actId="167"/>
          <ac:spMkLst>
            <pc:docMk/>
            <pc:sldMk cId="3219239249" sldId="302"/>
            <ac:spMk id="88" creationId="{F6FAA331-91CE-4C81-9338-D9EDC38237B1}"/>
          </ac:spMkLst>
        </pc:spChg>
        <pc:spChg chg="mod ord topLvl">
          <ac:chgData name="Florin Teodorescu" userId="5a9a629557a7747a" providerId="LiveId" clId="{ACA1CFEA-D86D-4829-918F-590AF94ECDA2}" dt="2019-10-10T21:09:40.473" v="10357" actId="167"/>
          <ac:spMkLst>
            <pc:docMk/>
            <pc:sldMk cId="3219239249" sldId="302"/>
            <ac:spMk id="89" creationId="{0930330D-9AB4-4A53-B5CC-F8A0639AD424}"/>
          </ac:spMkLst>
        </pc:spChg>
        <pc:spChg chg="mod topLvl">
          <ac:chgData name="Florin Teodorescu" userId="5a9a629557a7747a" providerId="LiveId" clId="{ACA1CFEA-D86D-4829-918F-590AF94ECDA2}" dt="2019-10-10T21:06:34.416" v="10309" actId="165"/>
          <ac:spMkLst>
            <pc:docMk/>
            <pc:sldMk cId="3219239249" sldId="302"/>
            <ac:spMk id="90" creationId="{4B4868B8-D662-468C-87AD-6C41031E9260}"/>
          </ac:spMkLst>
        </pc:spChg>
        <pc:spChg chg="mod topLvl">
          <ac:chgData name="Florin Teodorescu" userId="5a9a629557a7747a" providerId="LiveId" clId="{ACA1CFEA-D86D-4829-918F-590AF94ECDA2}" dt="2019-10-10T21:06:34.416" v="10309" actId="165"/>
          <ac:spMkLst>
            <pc:docMk/>
            <pc:sldMk cId="3219239249" sldId="302"/>
            <ac:spMk id="91" creationId="{1FF43629-632A-4BC9-9CC4-FBEB00A4E813}"/>
          </ac:spMkLst>
        </pc:spChg>
        <pc:spChg chg="mod ord topLvl">
          <ac:chgData name="Florin Teodorescu" userId="5a9a629557a7747a" providerId="LiveId" clId="{ACA1CFEA-D86D-4829-918F-590AF94ECDA2}" dt="2019-10-10T21:10:11.026" v="10360" actId="167"/>
          <ac:spMkLst>
            <pc:docMk/>
            <pc:sldMk cId="3219239249" sldId="302"/>
            <ac:spMk id="93" creationId="{66E713A7-4D42-4EE7-95B3-B2BD8DA6F75F}"/>
          </ac:spMkLst>
        </pc:spChg>
        <pc:spChg chg="mod ord topLvl">
          <ac:chgData name="Florin Teodorescu" userId="5a9a629557a7747a" providerId="LiveId" clId="{ACA1CFEA-D86D-4829-918F-590AF94ECDA2}" dt="2019-10-10T21:09:40.473" v="10357" actId="167"/>
          <ac:spMkLst>
            <pc:docMk/>
            <pc:sldMk cId="3219239249" sldId="302"/>
            <ac:spMk id="94" creationId="{C027D91E-7731-40D0-989B-B3F592F4D218}"/>
          </ac:spMkLst>
        </pc:spChg>
        <pc:spChg chg="mod topLvl">
          <ac:chgData name="Florin Teodorescu" userId="5a9a629557a7747a" providerId="LiveId" clId="{ACA1CFEA-D86D-4829-918F-590AF94ECDA2}" dt="2019-10-10T21:03:31.210" v="10120" actId="1037"/>
          <ac:spMkLst>
            <pc:docMk/>
            <pc:sldMk cId="3219239249" sldId="302"/>
            <ac:spMk id="95" creationId="{80CD0170-5C8F-4C55-AF8C-53CF16218380}"/>
          </ac:spMkLst>
        </pc:spChg>
        <pc:spChg chg="mod topLvl">
          <ac:chgData name="Florin Teodorescu" userId="5a9a629557a7747a" providerId="LiveId" clId="{ACA1CFEA-D86D-4829-918F-590AF94ECDA2}" dt="2019-10-10T21:03:31.210" v="10120" actId="1037"/>
          <ac:spMkLst>
            <pc:docMk/>
            <pc:sldMk cId="3219239249" sldId="302"/>
            <ac:spMk id="96" creationId="{2A6964A0-6BD5-4F9E-8C99-4D880CF4B7C7}"/>
          </ac:spMkLst>
        </pc:spChg>
        <pc:spChg chg="mod">
          <ac:chgData name="Florin Teodorescu" userId="5a9a629557a7747a" providerId="LiveId" clId="{ACA1CFEA-D86D-4829-918F-590AF94ECDA2}" dt="2019-10-10T19:43:04.132" v="8497" actId="20577"/>
          <ac:spMkLst>
            <pc:docMk/>
            <pc:sldMk cId="3219239249" sldId="302"/>
            <ac:spMk id="99" creationId="{787E7B6F-5651-4656-9B26-640882D84BBF}"/>
          </ac:spMkLst>
        </pc:spChg>
        <pc:spChg chg="mod ord topLvl">
          <ac:chgData name="Florin Teodorescu" userId="5a9a629557a7747a" providerId="LiveId" clId="{ACA1CFEA-D86D-4829-918F-590AF94ECDA2}" dt="2019-10-10T21:10:11.026" v="10360" actId="167"/>
          <ac:spMkLst>
            <pc:docMk/>
            <pc:sldMk cId="3219239249" sldId="302"/>
            <ac:spMk id="103" creationId="{19E58226-093A-419A-80D8-837AAC8A0E36}"/>
          </ac:spMkLst>
        </pc:spChg>
        <pc:spChg chg="mod ord topLvl">
          <ac:chgData name="Florin Teodorescu" userId="5a9a629557a7747a" providerId="LiveId" clId="{ACA1CFEA-D86D-4829-918F-590AF94ECDA2}" dt="2019-10-10T21:09:40.473" v="10357" actId="167"/>
          <ac:spMkLst>
            <pc:docMk/>
            <pc:sldMk cId="3219239249" sldId="302"/>
            <ac:spMk id="104" creationId="{8491EEA7-E89D-4EE3-84C1-726A714B5B80}"/>
          </ac:spMkLst>
        </pc:spChg>
        <pc:spChg chg="mod topLvl">
          <ac:chgData name="Florin Teodorescu" userId="5a9a629557a7747a" providerId="LiveId" clId="{ACA1CFEA-D86D-4829-918F-590AF94ECDA2}" dt="2019-10-10T21:06:34.416" v="10309" actId="165"/>
          <ac:spMkLst>
            <pc:docMk/>
            <pc:sldMk cId="3219239249" sldId="302"/>
            <ac:spMk id="105" creationId="{ABF72351-78CF-4821-A27B-689EB4FDBEA4}"/>
          </ac:spMkLst>
        </pc:spChg>
        <pc:spChg chg="mod topLvl">
          <ac:chgData name="Florin Teodorescu" userId="5a9a629557a7747a" providerId="LiveId" clId="{ACA1CFEA-D86D-4829-918F-590AF94ECDA2}" dt="2019-10-10T21:06:34.416" v="10309" actId="165"/>
          <ac:spMkLst>
            <pc:docMk/>
            <pc:sldMk cId="3219239249" sldId="302"/>
            <ac:spMk id="106" creationId="{41849F2C-E429-4595-A110-604700485248}"/>
          </ac:spMkLst>
        </pc:spChg>
        <pc:spChg chg="del mod topLvl">
          <ac:chgData name="Florin Teodorescu" userId="5a9a629557a7747a" providerId="LiveId" clId="{ACA1CFEA-D86D-4829-918F-590AF94ECDA2}" dt="2019-10-10T19:54:13.915" v="8807" actId="478"/>
          <ac:spMkLst>
            <pc:docMk/>
            <pc:sldMk cId="3219239249" sldId="302"/>
            <ac:spMk id="108" creationId="{37C97028-9EE9-4AED-B365-8483945A6B6A}"/>
          </ac:spMkLst>
        </pc:spChg>
        <pc:spChg chg="del mod topLvl">
          <ac:chgData name="Florin Teodorescu" userId="5a9a629557a7747a" providerId="LiveId" clId="{ACA1CFEA-D86D-4829-918F-590AF94ECDA2}" dt="2019-10-10T19:54:13.915" v="8807" actId="478"/>
          <ac:spMkLst>
            <pc:docMk/>
            <pc:sldMk cId="3219239249" sldId="302"/>
            <ac:spMk id="109" creationId="{1FE5254C-9CCA-48FE-8A31-20C3CF73B7A4}"/>
          </ac:spMkLst>
        </pc:spChg>
        <pc:spChg chg="del mod topLvl">
          <ac:chgData name="Florin Teodorescu" userId="5a9a629557a7747a" providerId="LiveId" clId="{ACA1CFEA-D86D-4829-918F-590AF94ECDA2}" dt="2019-10-10T19:54:13.915" v="8807" actId="478"/>
          <ac:spMkLst>
            <pc:docMk/>
            <pc:sldMk cId="3219239249" sldId="302"/>
            <ac:spMk id="110" creationId="{8B820FD8-CA0F-49D3-A2B1-A86FA742FA06}"/>
          </ac:spMkLst>
        </pc:spChg>
        <pc:spChg chg="del mod topLvl">
          <ac:chgData name="Florin Teodorescu" userId="5a9a629557a7747a" providerId="LiveId" clId="{ACA1CFEA-D86D-4829-918F-590AF94ECDA2}" dt="2019-10-10T19:54:13.915" v="8807" actId="478"/>
          <ac:spMkLst>
            <pc:docMk/>
            <pc:sldMk cId="3219239249" sldId="302"/>
            <ac:spMk id="111" creationId="{E2E7C389-6BE3-4383-B26E-038E1F58F4B3}"/>
          </ac:spMkLst>
        </pc:spChg>
        <pc:spChg chg="mod topLvl">
          <ac:chgData name="Florin Teodorescu" userId="5a9a629557a7747a" providerId="LiveId" clId="{ACA1CFEA-D86D-4829-918F-590AF94ECDA2}" dt="2019-10-10T20:51:30.810" v="9645" actId="1037"/>
          <ac:spMkLst>
            <pc:docMk/>
            <pc:sldMk cId="3219239249" sldId="302"/>
            <ac:spMk id="114" creationId="{67DC2ECB-6509-4DB1-BCCD-B9D7366AF987}"/>
          </ac:spMkLst>
        </pc:spChg>
        <pc:spChg chg="add mod">
          <ac:chgData name="Florin Teodorescu" userId="5a9a629557a7747a" providerId="LiveId" clId="{ACA1CFEA-D86D-4829-918F-590AF94ECDA2}" dt="2019-10-10T20:51:30.810" v="9645" actId="1037"/>
          <ac:spMkLst>
            <pc:docMk/>
            <pc:sldMk cId="3219239249" sldId="302"/>
            <ac:spMk id="116" creationId="{0908BA77-0618-4B60-894A-84A146546861}"/>
          </ac:spMkLst>
        </pc:spChg>
        <pc:spChg chg="mod">
          <ac:chgData name="Florin Teodorescu" userId="5a9a629557a7747a" providerId="LiveId" clId="{ACA1CFEA-D86D-4829-918F-590AF94ECDA2}" dt="2019-10-10T19:54:39.690" v="8817" actId="20577"/>
          <ac:spMkLst>
            <pc:docMk/>
            <pc:sldMk cId="3219239249" sldId="302"/>
            <ac:spMk id="127" creationId="{ED8BAE77-7D84-4797-8E29-1C008C36A22E}"/>
          </ac:spMkLst>
        </pc:spChg>
        <pc:spChg chg="add mod">
          <ac:chgData name="Florin Teodorescu" userId="5a9a629557a7747a" providerId="LiveId" clId="{ACA1CFEA-D86D-4829-918F-590AF94ECDA2}" dt="2019-10-10T21:03:31.210" v="10120" actId="1037"/>
          <ac:spMkLst>
            <pc:docMk/>
            <pc:sldMk cId="3219239249" sldId="302"/>
            <ac:spMk id="130" creationId="{BAA96E39-509D-4E78-932A-A6E7F03B2493}"/>
          </ac:spMkLst>
        </pc:spChg>
        <pc:spChg chg="mod topLvl">
          <ac:chgData name="Florin Teodorescu" userId="5a9a629557a7747a" providerId="LiveId" clId="{ACA1CFEA-D86D-4829-918F-590AF94ECDA2}" dt="2019-10-10T21:06:58.171" v="10314" actId="692"/>
          <ac:spMkLst>
            <pc:docMk/>
            <pc:sldMk cId="3219239249" sldId="302"/>
            <ac:spMk id="137" creationId="{1E874C98-4F6B-4C4E-970F-5F3CBF4FD217}"/>
          </ac:spMkLst>
        </pc:spChg>
        <pc:spChg chg="add del mod topLvl">
          <ac:chgData name="Florin Teodorescu" userId="5a9a629557a7747a" providerId="LiveId" clId="{ACA1CFEA-D86D-4829-918F-590AF94ECDA2}" dt="2019-10-10T21:07:32.049" v="10320" actId="14100"/>
          <ac:spMkLst>
            <pc:docMk/>
            <pc:sldMk cId="3219239249" sldId="302"/>
            <ac:spMk id="138" creationId="{A0C21986-E02B-45D5-B9DD-E7BCB39BCB19}"/>
          </ac:spMkLst>
        </pc:spChg>
        <pc:spChg chg="mod topLvl">
          <ac:chgData name="Florin Teodorescu" userId="5a9a629557a7747a" providerId="LiveId" clId="{ACA1CFEA-D86D-4829-918F-590AF94ECDA2}" dt="2019-10-10T21:06:27.634" v="10308" actId="165"/>
          <ac:spMkLst>
            <pc:docMk/>
            <pc:sldMk cId="3219239249" sldId="302"/>
            <ac:spMk id="139" creationId="{D28ED75D-1E1C-4FC6-A071-8734513AC0E4}"/>
          </ac:spMkLst>
        </pc:spChg>
        <pc:spChg chg="mod topLvl">
          <ac:chgData name="Florin Teodorescu" userId="5a9a629557a7747a" providerId="LiveId" clId="{ACA1CFEA-D86D-4829-918F-590AF94ECDA2}" dt="2019-10-10T21:06:27.634" v="10308" actId="165"/>
          <ac:spMkLst>
            <pc:docMk/>
            <pc:sldMk cId="3219239249" sldId="302"/>
            <ac:spMk id="140" creationId="{79B9E714-EC85-41AD-9391-8CA73A1ED82D}"/>
          </ac:spMkLst>
        </pc:spChg>
        <pc:spChg chg="mod ord topLvl">
          <ac:chgData name="Florin Teodorescu" userId="5a9a629557a7747a" providerId="LiveId" clId="{ACA1CFEA-D86D-4829-918F-590AF94ECDA2}" dt="2019-10-10T21:10:11.026" v="10360" actId="167"/>
          <ac:spMkLst>
            <pc:docMk/>
            <pc:sldMk cId="3219239249" sldId="302"/>
            <ac:spMk id="145" creationId="{4B4104CA-E440-426C-9B82-8E190C88AC9B}"/>
          </ac:spMkLst>
        </pc:spChg>
        <pc:spChg chg="mod ord topLvl">
          <ac:chgData name="Florin Teodorescu" userId="5a9a629557a7747a" providerId="LiveId" clId="{ACA1CFEA-D86D-4829-918F-590AF94ECDA2}" dt="2019-10-10T21:09:40.473" v="10357" actId="167"/>
          <ac:spMkLst>
            <pc:docMk/>
            <pc:sldMk cId="3219239249" sldId="302"/>
            <ac:spMk id="146" creationId="{27F38E72-F546-4413-AADE-1439C07A6031}"/>
          </ac:spMkLst>
        </pc:spChg>
        <pc:spChg chg="mod topLvl">
          <ac:chgData name="Florin Teodorescu" userId="5a9a629557a7747a" providerId="LiveId" clId="{ACA1CFEA-D86D-4829-918F-590AF94ECDA2}" dt="2019-10-10T21:06:34.416" v="10309" actId="165"/>
          <ac:spMkLst>
            <pc:docMk/>
            <pc:sldMk cId="3219239249" sldId="302"/>
            <ac:spMk id="147" creationId="{371C4E55-1D2F-4004-9458-5C8AA1C98D54}"/>
          </ac:spMkLst>
        </pc:spChg>
        <pc:spChg chg="mod topLvl">
          <ac:chgData name="Florin Teodorescu" userId="5a9a629557a7747a" providerId="LiveId" clId="{ACA1CFEA-D86D-4829-918F-590AF94ECDA2}" dt="2019-10-10T21:06:34.416" v="10309" actId="165"/>
          <ac:spMkLst>
            <pc:docMk/>
            <pc:sldMk cId="3219239249" sldId="302"/>
            <ac:spMk id="148" creationId="{99900ADC-5987-40A4-9652-84177D22512D}"/>
          </ac:spMkLst>
        </pc:spChg>
        <pc:spChg chg="mod ord topLvl">
          <ac:chgData name="Florin Teodorescu" userId="5a9a629557a7747a" providerId="LiveId" clId="{ACA1CFEA-D86D-4829-918F-590AF94ECDA2}" dt="2019-10-10T21:10:11.026" v="10360" actId="167"/>
          <ac:spMkLst>
            <pc:docMk/>
            <pc:sldMk cId="3219239249" sldId="302"/>
            <ac:spMk id="151" creationId="{63C4568E-DC25-4B7B-9829-BE656B8BBDB1}"/>
          </ac:spMkLst>
        </pc:spChg>
        <pc:spChg chg="mod ord topLvl">
          <ac:chgData name="Florin Teodorescu" userId="5a9a629557a7747a" providerId="LiveId" clId="{ACA1CFEA-D86D-4829-918F-590AF94ECDA2}" dt="2019-10-10T21:09:40.473" v="10357" actId="167"/>
          <ac:spMkLst>
            <pc:docMk/>
            <pc:sldMk cId="3219239249" sldId="302"/>
            <ac:spMk id="152" creationId="{6AC8FCAF-4F03-4FDF-9332-F6EB555AA033}"/>
          </ac:spMkLst>
        </pc:spChg>
        <pc:spChg chg="mod topLvl">
          <ac:chgData name="Florin Teodorescu" userId="5a9a629557a7747a" providerId="LiveId" clId="{ACA1CFEA-D86D-4829-918F-590AF94ECDA2}" dt="2019-10-10T21:06:34.416" v="10309" actId="165"/>
          <ac:spMkLst>
            <pc:docMk/>
            <pc:sldMk cId="3219239249" sldId="302"/>
            <ac:spMk id="153" creationId="{2F9CB190-0DEC-4890-8D7F-7013523191A6}"/>
          </ac:spMkLst>
        </pc:spChg>
        <pc:spChg chg="mod topLvl">
          <ac:chgData name="Florin Teodorescu" userId="5a9a629557a7747a" providerId="LiveId" clId="{ACA1CFEA-D86D-4829-918F-590AF94ECDA2}" dt="2019-10-10T21:06:34.416" v="10309" actId="165"/>
          <ac:spMkLst>
            <pc:docMk/>
            <pc:sldMk cId="3219239249" sldId="302"/>
            <ac:spMk id="154" creationId="{D4369D72-4B2E-406A-8021-D62FF7C1F355}"/>
          </ac:spMkLst>
        </pc:spChg>
        <pc:spChg chg="add mod">
          <ac:chgData name="Florin Teodorescu" userId="5a9a629557a7747a" providerId="LiveId" clId="{ACA1CFEA-D86D-4829-918F-590AF94ECDA2}" dt="2019-10-10T20:51:30.810" v="9645" actId="1037"/>
          <ac:spMkLst>
            <pc:docMk/>
            <pc:sldMk cId="3219239249" sldId="302"/>
            <ac:spMk id="157" creationId="{C418EF16-FB90-462F-BA1B-609FF0F1F439}"/>
          </ac:spMkLst>
        </pc:spChg>
        <pc:spChg chg="add mod ord topLvl">
          <ac:chgData name="Florin Teodorescu" userId="5a9a629557a7747a" providerId="LiveId" clId="{ACA1CFEA-D86D-4829-918F-590AF94ECDA2}" dt="2019-10-10T21:10:11.026" v="10360" actId="167"/>
          <ac:spMkLst>
            <pc:docMk/>
            <pc:sldMk cId="3219239249" sldId="302"/>
            <ac:spMk id="170" creationId="{7143F7E0-BBCD-4424-9A78-8ADCFE580CF5}"/>
          </ac:spMkLst>
        </pc:spChg>
        <pc:spChg chg="add mod ord topLvl">
          <ac:chgData name="Florin Teodorescu" userId="5a9a629557a7747a" providerId="LiveId" clId="{ACA1CFEA-D86D-4829-918F-590AF94ECDA2}" dt="2019-10-10T21:09:40.473" v="10357" actId="167"/>
          <ac:spMkLst>
            <pc:docMk/>
            <pc:sldMk cId="3219239249" sldId="302"/>
            <ac:spMk id="171" creationId="{92919628-975C-4ACF-972D-040297E78DCE}"/>
          </ac:spMkLst>
        </pc:spChg>
        <pc:spChg chg="add mod topLvl">
          <ac:chgData name="Florin Teodorescu" userId="5a9a629557a7747a" providerId="LiveId" clId="{ACA1CFEA-D86D-4829-918F-590AF94ECDA2}" dt="2019-10-10T21:06:34.416" v="10309" actId="165"/>
          <ac:spMkLst>
            <pc:docMk/>
            <pc:sldMk cId="3219239249" sldId="302"/>
            <ac:spMk id="172" creationId="{23F8E75B-B572-4384-ADEA-10DCFE2F3DC5}"/>
          </ac:spMkLst>
        </pc:spChg>
        <pc:spChg chg="add mod topLvl">
          <ac:chgData name="Florin Teodorescu" userId="5a9a629557a7747a" providerId="LiveId" clId="{ACA1CFEA-D86D-4829-918F-590AF94ECDA2}" dt="2019-10-10T21:06:34.416" v="10309" actId="165"/>
          <ac:spMkLst>
            <pc:docMk/>
            <pc:sldMk cId="3219239249" sldId="302"/>
            <ac:spMk id="173" creationId="{6E316049-4A1B-415F-BC1A-491887190564}"/>
          </ac:spMkLst>
        </pc:spChg>
        <pc:spChg chg="add mod">
          <ac:chgData name="Florin Teodorescu" userId="5a9a629557a7747a" providerId="LiveId" clId="{ACA1CFEA-D86D-4829-918F-590AF94ECDA2}" dt="2019-10-10T21:03:39.662" v="10122" actId="1076"/>
          <ac:spMkLst>
            <pc:docMk/>
            <pc:sldMk cId="3219239249" sldId="302"/>
            <ac:spMk id="204" creationId="{C7D71DBD-29B5-4974-94D6-B9F1B8BFEC7C}"/>
          </ac:spMkLst>
        </pc:spChg>
        <pc:spChg chg="add mod">
          <ac:chgData name="Florin Teodorescu" userId="5a9a629557a7747a" providerId="LiveId" clId="{ACA1CFEA-D86D-4829-918F-590AF94ECDA2}" dt="2019-10-10T21:16:57.262" v="10686" actId="1076"/>
          <ac:spMkLst>
            <pc:docMk/>
            <pc:sldMk cId="3219239249" sldId="302"/>
            <ac:spMk id="205" creationId="{16647E6B-36C3-4713-9FBB-F89110F0DD83}"/>
          </ac:spMkLst>
        </pc:spChg>
        <pc:spChg chg="add mod">
          <ac:chgData name="Florin Teodorescu" userId="5a9a629557a7747a" providerId="LiveId" clId="{ACA1CFEA-D86D-4829-918F-590AF94ECDA2}" dt="2019-10-10T21:05:18.917" v="10235" actId="1076"/>
          <ac:spMkLst>
            <pc:docMk/>
            <pc:sldMk cId="3219239249" sldId="302"/>
            <ac:spMk id="207" creationId="{96AAAB00-4092-4F1E-A196-4D791BF331DD}"/>
          </ac:spMkLst>
        </pc:spChg>
        <pc:spChg chg="add mod">
          <ac:chgData name="Florin Teodorescu" userId="5a9a629557a7747a" providerId="LiveId" clId="{ACA1CFEA-D86D-4829-918F-590AF94ECDA2}" dt="2019-10-10T21:04:27.843" v="10149" actId="1076"/>
          <ac:spMkLst>
            <pc:docMk/>
            <pc:sldMk cId="3219239249" sldId="302"/>
            <ac:spMk id="214" creationId="{EF680F6C-4D73-44BE-A650-D7DB49B33BC8}"/>
          </ac:spMkLst>
        </pc:spChg>
        <pc:spChg chg="add mod">
          <ac:chgData name="Florin Teodorescu" userId="5a9a629557a7747a" providerId="LiveId" clId="{ACA1CFEA-D86D-4829-918F-590AF94ECDA2}" dt="2019-10-10T21:04:10.847" v="10146" actId="1076"/>
          <ac:spMkLst>
            <pc:docMk/>
            <pc:sldMk cId="3219239249" sldId="302"/>
            <ac:spMk id="218" creationId="{0BC4BA61-298B-48F2-BE64-1D79337F1765}"/>
          </ac:spMkLst>
        </pc:spChg>
        <pc:spChg chg="add mod">
          <ac:chgData name="Florin Teodorescu" userId="5a9a629557a7747a" providerId="LiveId" clId="{ACA1CFEA-D86D-4829-918F-590AF94ECDA2}" dt="2019-10-10T21:04:17.672" v="10147" actId="1076"/>
          <ac:spMkLst>
            <pc:docMk/>
            <pc:sldMk cId="3219239249" sldId="302"/>
            <ac:spMk id="220" creationId="{B3447052-D6F7-4FFE-BE96-2A41898F85F4}"/>
          </ac:spMkLst>
        </pc:spChg>
        <pc:spChg chg="add mod">
          <ac:chgData name="Florin Teodorescu" userId="5a9a629557a7747a" providerId="LiveId" clId="{ACA1CFEA-D86D-4829-918F-590AF94ECDA2}" dt="2019-10-10T21:04:02.743" v="10145" actId="20577"/>
          <ac:spMkLst>
            <pc:docMk/>
            <pc:sldMk cId="3219239249" sldId="302"/>
            <ac:spMk id="223" creationId="{76F8B8D6-A907-4BEF-856D-8800C3DAEAC0}"/>
          </ac:spMkLst>
        </pc:spChg>
        <pc:spChg chg="add mod">
          <ac:chgData name="Florin Teodorescu" userId="5a9a629557a7747a" providerId="LiveId" clId="{ACA1CFEA-D86D-4829-918F-590AF94ECDA2}" dt="2019-10-10T21:20:43.239" v="10766" actId="108"/>
          <ac:spMkLst>
            <pc:docMk/>
            <pc:sldMk cId="3219239249" sldId="302"/>
            <ac:spMk id="227" creationId="{062CF370-7296-430C-9CC6-59E615E04577}"/>
          </ac:spMkLst>
        </pc:spChg>
        <pc:spChg chg="add mod">
          <ac:chgData name="Florin Teodorescu" userId="5a9a629557a7747a" providerId="LiveId" clId="{ACA1CFEA-D86D-4829-918F-590AF94ECDA2}" dt="2019-10-10T21:20:51.607" v="10769" actId="108"/>
          <ac:spMkLst>
            <pc:docMk/>
            <pc:sldMk cId="3219239249" sldId="302"/>
            <ac:spMk id="228" creationId="{0C9AD674-960D-4772-877D-74B494FD06D3}"/>
          </ac:spMkLst>
        </pc:spChg>
        <pc:spChg chg="add mod">
          <ac:chgData name="Florin Teodorescu" userId="5a9a629557a7747a" providerId="LiveId" clId="{ACA1CFEA-D86D-4829-918F-590AF94ECDA2}" dt="2019-10-10T21:20:46.279" v="10767" actId="108"/>
          <ac:spMkLst>
            <pc:docMk/>
            <pc:sldMk cId="3219239249" sldId="302"/>
            <ac:spMk id="229" creationId="{1D0196EF-63D9-42D1-8BF9-470B1C08646E}"/>
          </ac:spMkLst>
        </pc:spChg>
        <pc:spChg chg="add mod">
          <ac:chgData name="Florin Teodorescu" userId="5a9a629557a7747a" providerId="LiveId" clId="{ACA1CFEA-D86D-4829-918F-590AF94ECDA2}" dt="2019-10-10T21:21:02.328" v="10773" actId="108"/>
          <ac:spMkLst>
            <pc:docMk/>
            <pc:sldMk cId="3219239249" sldId="302"/>
            <ac:spMk id="230" creationId="{88674C37-A755-4F95-93C4-0758DE136258}"/>
          </ac:spMkLst>
        </pc:spChg>
        <pc:spChg chg="add mod">
          <ac:chgData name="Florin Teodorescu" userId="5a9a629557a7747a" providerId="LiveId" clId="{ACA1CFEA-D86D-4829-918F-590AF94ECDA2}" dt="2019-10-10T21:20:59.720" v="10772" actId="108"/>
          <ac:spMkLst>
            <pc:docMk/>
            <pc:sldMk cId="3219239249" sldId="302"/>
            <ac:spMk id="231" creationId="{A4B5391E-86CF-40F4-92A0-F423AD6DD41D}"/>
          </ac:spMkLst>
        </pc:spChg>
        <pc:spChg chg="add mod">
          <ac:chgData name="Florin Teodorescu" userId="5a9a629557a7747a" providerId="LiveId" clId="{ACA1CFEA-D86D-4829-918F-590AF94ECDA2}" dt="2019-10-10T21:20:56.812" v="10771" actId="108"/>
          <ac:spMkLst>
            <pc:docMk/>
            <pc:sldMk cId="3219239249" sldId="302"/>
            <ac:spMk id="232" creationId="{C181BB0B-6B27-419F-B1C0-1C7F07F666AE}"/>
          </ac:spMkLst>
        </pc:spChg>
        <pc:spChg chg="add mod">
          <ac:chgData name="Florin Teodorescu" userId="5a9a629557a7747a" providerId="LiveId" clId="{ACA1CFEA-D86D-4829-918F-590AF94ECDA2}" dt="2019-10-10T21:11:43.281" v="10393" actId="692"/>
          <ac:spMkLst>
            <pc:docMk/>
            <pc:sldMk cId="3219239249" sldId="302"/>
            <ac:spMk id="233" creationId="{08BAEFD6-2047-4F43-8883-CC41CA04E304}"/>
          </ac:spMkLst>
        </pc:spChg>
        <pc:spChg chg="add del mod">
          <ac:chgData name="Florin Teodorescu" userId="5a9a629557a7747a" providerId="LiveId" clId="{ACA1CFEA-D86D-4829-918F-590AF94ECDA2}" dt="2019-10-10T21:11:53.030" v="10395" actId="478"/>
          <ac:spMkLst>
            <pc:docMk/>
            <pc:sldMk cId="3219239249" sldId="302"/>
            <ac:spMk id="234" creationId="{D845E8D2-E87A-4EEF-8EEE-2F4DBCA2249D}"/>
          </ac:spMkLst>
        </pc:spChg>
        <pc:spChg chg="add mod">
          <ac:chgData name="Florin Teodorescu" userId="5a9a629557a7747a" providerId="LiveId" clId="{ACA1CFEA-D86D-4829-918F-590AF94ECDA2}" dt="2019-10-10T21:12:04.614" v="10397" actId="108"/>
          <ac:spMkLst>
            <pc:docMk/>
            <pc:sldMk cId="3219239249" sldId="302"/>
            <ac:spMk id="235" creationId="{D726F4A2-131B-448B-B1E6-18FB5B6FE407}"/>
          </ac:spMkLst>
        </pc:spChg>
        <pc:spChg chg="add mod">
          <ac:chgData name="Florin Teodorescu" userId="5a9a629557a7747a" providerId="LiveId" clId="{ACA1CFEA-D86D-4829-918F-590AF94ECDA2}" dt="2019-10-10T21:12:38.136" v="10402" actId="20577"/>
          <ac:spMkLst>
            <pc:docMk/>
            <pc:sldMk cId="3219239249" sldId="302"/>
            <ac:spMk id="236" creationId="{76B0252A-6B96-4CA6-ACB9-271CFA623F37}"/>
          </ac:spMkLst>
        </pc:spChg>
        <pc:spChg chg="add del mod">
          <ac:chgData name="Florin Teodorescu" userId="5a9a629557a7747a" providerId="LiveId" clId="{ACA1CFEA-D86D-4829-918F-590AF94ECDA2}" dt="2019-10-10T21:12:29.954" v="10399" actId="478"/>
          <ac:spMkLst>
            <pc:docMk/>
            <pc:sldMk cId="3219239249" sldId="302"/>
            <ac:spMk id="241" creationId="{B228EB52-0BD9-491A-B8DE-D1B6D7859E0A}"/>
          </ac:spMkLst>
        </pc:spChg>
        <pc:spChg chg="add mod">
          <ac:chgData name="Florin Teodorescu" userId="5a9a629557a7747a" providerId="LiveId" clId="{ACA1CFEA-D86D-4829-918F-590AF94ECDA2}" dt="2019-10-10T21:20:53.984" v="10770" actId="108"/>
          <ac:spMkLst>
            <pc:docMk/>
            <pc:sldMk cId="3219239249" sldId="302"/>
            <ac:spMk id="243" creationId="{D9241D4A-A57B-4EF8-839E-A0926FED40FE}"/>
          </ac:spMkLst>
        </pc:spChg>
        <pc:spChg chg="add mod">
          <ac:chgData name="Florin Teodorescu" userId="5a9a629557a7747a" providerId="LiveId" clId="{ACA1CFEA-D86D-4829-918F-590AF94ECDA2}" dt="2019-10-10T21:16:11.226" v="10661" actId="1076"/>
          <ac:spMkLst>
            <pc:docMk/>
            <pc:sldMk cId="3219239249" sldId="302"/>
            <ac:spMk id="244" creationId="{25D9F0D9-6A2F-485D-9AED-83E59A580016}"/>
          </ac:spMkLst>
        </pc:spChg>
        <pc:spChg chg="add del mod">
          <ac:chgData name="Florin Teodorescu" userId="5a9a629557a7747a" providerId="LiveId" clId="{ACA1CFEA-D86D-4829-918F-590AF94ECDA2}" dt="2019-10-10T21:14:34.567" v="10527" actId="478"/>
          <ac:spMkLst>
            <pc:docMk/>
            <pc:sldMk cId="3219239249" sldId="302"/>
            <ac:spMk id="245" creationId="{C3984E45-72E3-4ACC-A037-060291956967}"/>
          </ac:spMkLst>
        </pc:spChg>
        <pc:spChg chg="add mod">
          <ac:chgData name="Florin Teodorescu" userId="5a9a629557a7747a" providerId="LiveId" clId="{ACA1CFEA-D86D-4829-918F-590AF94ECDA2}" dt="2019-10-10T21:19:59.411" v="10761" actId="14100"/>
          <ac:spMkLst>
            <pc:docMk/>
            <pc:sldMk cId="3219239249" sldId="302"/>
            <ac:spMk id="246" creationId="{0A8DC8F5-8FA9-496B-B368-4F0865D28A4D}"/>
          </ac:spMkLst>
        </pc:spChg>
        <pc:spChg chg="add mod">
          <ac:chgData name="Florin Teodorescu" userId="5a9a629557a7747a" providerId="LiveId" clId="{ACA1CFEA-D86D-4829-918F-590AF94ECDA2}" dt="2019-10-10T21:17:51.543" v="10693" actId="108"/>
          <ac:spMkLst>
            <pc:docMk/>
            <pc:sldMk cId="3219239249" sldId="302"/>
            <ac:spMk id="247" creationId="{42632FDF-078B-4916-89A2-60FFDAD3DBC3}"/>
          </ac:spMkLst>
        </pc:spChg>
        <pc:spChg chg="add mod">
          <ac:chgData name="Florin Teodorescu" userId="5a9a629557a7747a" providerId="LiveId" clId="{ACA1CFEA-D86D-4829-918F-590AF94ECDA2}" dt="2019-10-10T21:17:54.807" v="10694" actId="108"/>
          <ac:spMkLst>
            <pc:docMk/>
            <pc:sldMk cId="3219239249" sldId="302"/>
            <ac:spMk id="248" creationId="{4D1E6AE8-DD0B-4947-BCF6-B8A4F709659B}"/>
          </ac:spMkLst>
        </pc:spChg>
        <pc:spChg chg="add mod">
          <ac:chgData name="Florin Teodorescu" userId="5a9a629557a7747a" providerId="LiveId" clId="{ACA1CFEA-D86D-4829-918F-590AF94ECDA2}" dt="2019-10-10T21:17:59.035" v="10695" actId="108"/>
          <ac:spMkLst>
            <pc:docMk/>
            <pc:sldMk cId="3219239249" sldId="302"/>
            <ac:spMk id="249" creationId="{DC301993-9C9C-4899-9B85-DF8B079E70CC}"/>
          </ac:spMkLst>
        </pc:spChg>
        <pc:spChg chg="add mod">
          <ac:chgData name="Florin Teodorescu" userId="5a9a629557a7747a" providerId="LiveId" clId="{ACA1CFEA-D86D-4829-918F-590AF94ECDA2}" dt="2019-10-10T21:18:01.929" v="10696" actId="108"/>
          <ac:spMkLst>
            <pc:docMk/>
            <pc:sldMk cId="3219239249" sldId="302"/>
            <ac:spMk id="250" creationId="{9E5F7413-F4BB-48E5-9503-B557B6CC86CD}"/>
          </ac:spMkLst>
        </pc:spChg>
        <pc:spChg chg="add mod">
          <ac:chgData name="Florin Teodorescu" userId="5a9a629557a7747a" providerId="LiveId" clId="{ACA1CFEA-D86D-4829-918F-590AF94ECDA2}" dt="2019-10-10T21:18:19.524" v="10701" actId="108"/>
          <ac:spMkLst>
            <pc:docMk/>
            <pc:sldMk cId="3219239249" sldId="302"/>
            <ac:spMk id="251" creationId="{47A9E823-01CD-435E-A004-3FDDA847A3F5}"/>
          </ac:spMkLst>
        </pc:spChg>
        <pc:spChg chg="add mod">
          <ac:chgData name="Florin Teodorescu" userId="5a9a629557a7747a" providerId="LiveId" clId="{ACA1CFEA-D86D-4829-918F-590AF94ECDA2}" dt="2019-10-10T21:18:25.890" v="10702" actId="108"/>
          <ac:spMkLst>
            <pc:docMk/>
            <pc:sldMk cId="3219239249" sldId="302"/>
            <ac:spMk id="252" creationId="{4A4E3FA6-07CD-4BC7-B657-7626DD2CCFC5}"/>
          </ac:spMkLst>
        </pc:spChg>
        <pc:spChg chg="add mod">
          <ac:chgData name="Florin Teodorescu" userId="5a9a629557a7747a" providerId="LiveId" clId="{ACA1CFEA-D86D-4829-918F-590AF94ECDA2}" dt="2019-10-10T21:18:33.988" v="10704" actId="108"/>
          <ac:spMkLst>
            <pc:docMk/>
            <pc:sldMk cId="3219239249" sldId="302"/>
            <ac:spMk id="253" creationId="{BF43DB61-BA74-4828-9501-6BBDEF719047}"/>
          </ac:spMkLst>
        </pc:spChg>
        <pc:spChg chg="add mod">
          <ac:chgData name="Florin Teodorescu" userId="5a9a629557a7747a" providerId="LiveId" clId="{ACA1CFEA-D86D-4829-918F-590AF94ECDA2}" dt="2019-10-10T21:18:29.641" v="10703" actId="108"/>
          <ac:spMkLst>
            <pc:docMk/>
            <pc:sldMk cId="3219239249" sldId="302"/>
            <ac:spMk id="254" creationId="{79653FEC-898A-40DB-A2DF-EC217C253559}"/>
          </ac:spMkLst>
        </pc:spChg>
        <pc:spChg chg="add mod">
          <ac:chgData name="Florin Teodorescu" userId="5a9a629557a7747a" providerId="LiveId" clId="{ACA1CFEA-D86D-4829-918F-590AF94ECDA2}" dt="2019-10-10T21:20:36.060" v="10765" actId="207"/>
          <ac:spMkLst>
            <pc:docMk/>
            <pc:sldMk cId="3219239249" sldId="302"/>
            <ac:spMk id="255" creationId="{A5C4D0C9-2B9D-4336-B538-70D2CD4BDDE4}"/>
          </ac:spMkLst>
        </pc:spChg>
        <pc:spChg chg="add mod">
          <ac:chgData name="Florin Teodorescu" userId="5a9a629557a7747a" providerId="LiveId" clId="{ACA1CFEA-D86D-4829-918F-590AF94ECDA2}" dt="2019-10-10T21:20:48.968" v="10768" actId="108"/>
          <ac:spMkLst>
            <pc:docMk/>
            <pc:sldMk cId="3219239249" sldId="302"/>
            <ac:spMk id="256" creationId="{D2E19092-029E-4232-B406-F0D9B572A050}"/>
          </ac:spMkLst>
        </pc:spChg>
        <pc:grpChg chg="add del mod">
          <ac:chgData name="Florin Teodorescu" userId="5a9a629557a7747a" providerId="LiveId" clId="{ACA1CFEA-D86D-4829-918F-590AF94ECDA2}" dt="2019-10-10T21:06:34.416" v="10309" actId="165"/>
          <ac:grpSpMkLst>
            <pc:docMk/>
            <pc:sldMk cId="3219239249" sldId="302"/>
            <ac:grpSpMk id="7" creationId="{9AAB7A64-EDB2-4D7A-8D3B-6CC801BD2679}"/>
          </ac:grpSpMkLst>
        </pc:grpChg>
        <pc:grpChg chg="del mod">
          <ac:chgData name="Florin Teodorescu" userId="5a9a629557a7747a" providerId="LiveId" clId="{ACA1CFEA-D86D-4829-918F-590AF94ECDA2}" dt="2019-10-10T19:19:19.302" v="8288" actId="478"/>
          <ac:grpSpMkLst>
            <pc:docMk/>
            <pc:sldMk cId="3219239249" sldId="302"/>
            <ac:grpSpMk id="9" creationId="{2A386F16-2091-44DA-8117-966DFC15F30E}"/>
          </ac:grpSpMkLst>
        </pc:grpChg>
        <pc:grpChg chg="del">
          <ac:chgData name="Florin Teodorescu" userId="5a9a629557a7747a" providerId="LiveId" clId="{ACA1CFEA-D86D-4829-918F-590AF94ECDA2}" dt="2019-10-01T06:20:12.162" v="6738" actId="478"/>
          <ac:grpSpMkLst>
            <pc:docMk/>
            <pc:sldMk cId="3219239249" sldId="302"/>
            <ac:grpSpMk id="10" creationId="{6477579E-82E4-4346-9A68-C5B25E268542}"/>
          </ac:grpSpMkLst>
        </pc:grpChg>
        <pc:grpChg chg="add del mod">
          <ac:chgData name="Florin Teodorescu" userId="5a9a629557a7747a" providerId="LiveId" clId="{ACA1CFEA-D86D-4829-918F-590AF94ECDA2}" dt="2019-10-10T21:06:34.416" v="10309" actId="165"/>
          <ac:grpSpMkLst>
            <pc:docMk/>
            <pc:sldMk cId="3219239249" sldId="302"/>
            <ac:grpSpMk id="10" creationId="{B7DC67C4-5CE5-42EF-9DFF-6414FF210C01}"/>
          </ac:grpSpMkLst>
        </pc:grpChg>
        <pc:grpChg chg="add del mod ord">
          <ac:chgData name="Florin Teodorescu" userId="5a9a629557a7747a" providerId="LiveId" clId="{ACA1CFEA-D86D-4829-918F-590AF94ECDA2}" dt="2019-10-10T19:57:36.090" v="8920" actId="478"/>
          <ac:grpSpMkLst>
            <pc:docMk/>
            <pc:sldMk cId="3219239249" sldId="302"/>
            <ac:grpSpMk id="11" creationId="{F9A583FA-ACE8-49B5-8509-15AA184E85E0}"/>
          </ac:grpSpMkLst>
        </pc:grpChg>
        <pc:grpChg chg="add del mod">
          <ac:chgData name="Florin Teodorescu" userId="5a9a629557a7747a" providerId="LiveId" clId="{ACA1CFEA-D86D-4829-918F-590AF94ECDA2}" dt="2019-10-10T21:06:34.416" v="10309" actId="165"/>
          <ac:grpSpMkLst>
            <pc:docMk/>
            <pc:sldMk cId="3219239249" sldId="302"/>
            <ac:grpSpMk id="12" creationId="{76951FCB-478B-41C1-9584-C9369E4541FA}"/>
          </ac:grpSpMkLst>
        </pc:grpChg>
        <pc:grpChg chg="del">
          <ac:chgData name="Florin Teodorescu" userId="5a9a629557a7747a" providerId="LiveId" clId="{ACA1CFEA-D86D-4829-918F-590AF94ECDA2}" dt="2019-10-01T06:19:48.854" v="6737" actId="478"/>
          <ac:grpSpMkLst>
            <pc:docMk/>
            <pc:sldMk cId="3219239249" sldId="302"/>
            <ac:grpSpMk id="13" creationId="{CF0F1B80-3922-4070-9B1C-190A6AE817DC}"/>
          </ac:grpSpMkLst>
        </pc:grpChg>
        <pc:grpChg chg="add del mod">
          <ac:chgData name="Florin Teodorescu" userId="5a9a629557a7747a" providerId="LiveId" clId="{ACA1CFEA-D86D-4829-918F-590AF94ECDA2}" dt="2019-10-10T20:21:29.356" v="9361" actId="165"/>
          <ac:grpSpMkLst>
            <pc:docMk/>
            <pc:sldMk cId="3219239249" sldId="302"/>
            <ac:grpSpMk id="13" creationId="{E9E02FA2-1235-4D63-B390-C32934189585}"/>
          </ac:grpSpMkLst>
        </pc:grpChg>
        <pc:grpChg chg="del">
          <ac:chgData name="Florin Teodorescu" userId="5a9a629557a7747a" providerId="LiveId" clId="{ACA1CFEA-D86D-4829-918F-590AF94ECDA2}" dt="2019-10-01T06:19:48.854" v="6737" actId="478"/>
          <ac:grpSpMkLst>
            <pc:docMk/>
            <pc:sldMk cId="3219239249" sldId="302"/>
            <ac:grpSpMk id="16" creationId="{0E8F3873-F781-4A76-B0CD-9F9BE60D4746}"/>
          </ac:grpSpMkLst>
        </pc:grpChg>
        <pc:grpChg chg="del mod">
          <ac:chgData name="Florin Teodorescu" userId="5a9a629557a7747a" providerId="LiveId" clId="{ACA1CFEA-D86D-4829-918F-590AF94ECDA2}" dt="2019-10-10T19:33:40.752" v="8396" actId="478"/>
          <ac:grpSpMkLst>
            <pc:docMk/>
            <pc:sldMk cId="3219239249" sldId="302"/>
            <ac:grpSpMk id="19" creationId="{EC407248-2464-4380-8C72-2A3A44335C2E}"/>
          </ac:grpSpMkLst>
        </pc:grpChg>
        <pc:grpChg chg="del mod">
          <ac:chgData name="Florin Teodorescu" userId="5a9a629557a7747a" providerId="LiveId" clId="{ACA1CFEA-D86D-4829-918F-590AF94ECDA2}" dt="2019-10-10T19:27:17.452" v="8356" actId="478"/>
          <ac:grpSpMkLst>
            <pc:docMk/>
            <pc:sldMk cId="3219239249" sldId="302"/>
            <ac:grpSpMk id="22" creationId="{A6A01079-3155-4EEB-85DA-65425EBD1251}"/>
          </ac:grpSpMkLst>
        </pc:grpChg>
        <pc:grpChg chg="del mod">
          <ac:chgData name="Florin Teodorescu" userId="5a9a629557a7747a" providerId="LiveId" clId="{ACA1CFEA-D86D-4829-918F-590AF94ECDA2}" dt="2019-10-05T21:10:12.718" v="7351" actId="478"/>
          <ac:grpSpMkLst>
            <pc:docMk/>
            <pc:sldMk cId="3219239249" sldId="302"/>
            <ac:grpSpMk id="25" creationId="{D7FE335B-E6BA-43E7-89F7-2E5C3CF3BD65}"/>
          </ac:grpSpMkLst>
        </pc:grpChg>
        <pc:grpChg chg="del mod">
          <ac:chgData name="Florin Teodorescu" userId="5a9a629557a7747a" providerId="LiveId" clId="{ACA1CFEA-D86D-4829-918F-590AF94ECDA2}" dt="2019-10-10T19:36:44.816" v="8484" actId="478"/>
          <ac:grpSpMkLst>
            <pc:docMk/>
            <pc:sldMk cId="3219239249" sldId="302"/>
            <ac:grpSpMk id="28" creationId="{4320CDD1-898D-4B3E-9672-DDE6030C0D15}"/>
          </ac:grpSpMkLst>
        </pc:grpChg>
        <pc:grpChg chg="add del mod">
          <ac:chgData name="Florin Teodorescu" userId="5a9a629557a7747a" providerId="LiveId" clId="{ACA1CFEA-D86D-4829-918F-590AF94ECDA2}" dt="2019-10-10T19:44:09.354" v="8499" actId="478"/>
          <ac:grpSpMkLst>
            <pc:docMk/>
            <pc:sldMk cId="3219239249" sldId="302"/>
            <ac:grpSpMk id="32" creationId="{B3126A00-D8E2-43D2-85C2-BD629A768EF4}"/>
          </ac:grpSpMkLst>
        </pc:grpChg>
        <pc:grpChg chg="add del mod">
          <ac:chgData name="Florin Teodorescu" userId="5a9a629557a7747a" providerId="LiveId" clId="{ACA1CFEA-D86D-4829-918F-590AF94ECDA2}" dt="2019-10-10T19:44:09.354" v="8499" actId="478"/>
          <ac:grpSpMkLst>
            <pc:docMk/>
            <pc:sldMk cId="3219239249" sldId="302"/>
            <ac:grpSpMk id="36" creationId="{4B53AF92-552E-46B3-97AF-F2EE0822C8CA}"/>
          </ac:grpSpMkLst>
        </pc:grpChg>
        <pc:grpChg chg="add del mod">
          <ac:chgData name="Florin Teodorescu" userId="5a9a629557a7747a" providerId="LiveId" clId="{ACA1CFEA-D86D-4829-918F-590AF94ECDA2}" dt="2019-10-10T20:04:40.026" v="9137" actId="478"/>
          <ac:grpSpMkLst>
            <pc:docMk/>
            <pc:sldMk cId="3219239249" sldId="302"/>
            <ac:grpSpMk id="42" creationId="{29C16E0A-CDAC-404B-8FC2-7C9FD44E540B}"/>
          </ac:grpSpMkLst>
        </pc:grpChg>
        <pc:grpChg chg="add del mod">
          <ac:chgData name="Florin Teodorescu" userId="5a9a629557a7747a" providerId="LiveId" clId="{ACA1CFEA-D86D-4829-918F-590AF94ECDA2}" dt="2019-10-10T20:02:13.794" v="9089" actId="478"/>
          <ac:grpSpMkLst>
            <pc:docMk/>
            <pc:sldMk cId="3219239249" sldId="302"/>
            <ac:grpSpMk id="48" creationId="{A513238F-EFC5-42A7-B3A3-1572B1DBA09E}"/>
          </ac:grpSpMkLst>
        </pc:grpChg>
        <pc:grpChg chg="add del mod">
          <ac:chgData name="Florin Teodorescu" userId="5a9a629557a7747a" providerId="LiveId" clId="{ACA1CFEA-D86D-4829-918F-590AF94ECDA2}" dt="2019-10-10T19:06:13.600" v="7842" actId="165"/>
          <ac:grpSpMkLst>
            <pc:docMk/>
            <pc:sldMk cId="3219239249" sldId="302"/>
            <ac:grpSpMk id="52" creationId="{B2DDE782-39B6-4A5D-9C83-4619952DDC76}"/>
          </ac:grpSpMkLst>
        </pc:grpChg>
        <pc:grpChg chg="add del mod">
          <ac:chgData name="Florin Teodorescu" userId="5a9a629557a7747a" providerId="LiveId" clId="{ACA1CFEA-D86D-4829-918F-590AF94ECDA2}" dt="2019-10-10T20:04:40.026" v="9137" actId="478"/>
          <ac:grpSpMkLst>
            <pc:docMk/>
            <pc:sldMk cId="3219239249" sldId="302"/>
            <ac:grpSpMk id="56" creationId="{C04CE8A9-884B-4E6D-9959-DBF861D74FEF}"/>
          </ac:grpSpMkLst>
        </pc:grpChg>
        <pc:grpChg chg="add del mod">
          <ac:chgData name="Florin Teodorescu" userId="5a9a629557a7747a" providerId="LiveId" clId="{ACA1CFEA-D86D-4829-918F-590AF94ECDA2}" dt="2019-10-10T19:17:13.063" v="8157" actId="165"/>
          <ac:grpSpMkLst>
            <pc:docMk/>
            <pc:sldMk cId="3219239249" sldId="302"/>
            <ac:grpSpMk id="77" creationId="{1C0EC86D-4FBE-4585-BA33-AC8E9BEA8895}"/>
          </ac:grpSpMkLst>
        </pc:grpChg>
        <pc:grpChg chg="add del mod">
          <ac:chgData name="Florin Teodorescu" userId="5a9a629557a7747a" providerId="LiveId" clId="{ACA1CFEA-D86D-4829-918F-590AF94ECDA2}" dt="2019-10-10T19:26:38.689" v="8348" actId="165"/>
          <ac:grpSpMkLst>
            <pc:docMk/>
            <pc:sldMk cId="3219239249" sldId="302"/>
            <ac:grpSpMk id="82" creationId="{C96A40B4-43B4-4CE5-8027-7D7CF1CA1AE8}"/>
          </ac:grpSpMkLst>
        </pc:grpChg>
        <pc:grpChg chg="add del mod">
          <ac:chgData name="Florin Teodorescu" userId="5a9a629557a7747a" providerId="LiveId" clId="{ACA1CFEA-D86D-4829-918F-590AF94ECDA2}" dt="2019-10-10T20:21:29.356" v="9361" actId="165"/>
          <ac:grpSpMkLst>
            <pc:docMk/>
            <pc:sldMk cId="3219239249" sldId="302"/>
            <ac:grpSpMk id="87" creationId="{3E2BB6F9-B731-47F8-ADE3-10C131796E02}"/>
          </ac:grpSpMkLst>
        </pc:grpChg>
        <pc:grpChg chg="add del mod">
          <ac:chgData name="Florin Teodorescu" userId="5a9a629557a7747a" providerId="LiveId" clId="{ACA1CFEA-D86D-4829-918F-590AF94ECDA2}" dt="2019-10-10T19:34:11.189" v="8410" actId="165"/>
          <ac:grpSpMkLst>
            <pc:docMk/>
            <pc:sldMk cId="3219239249" sldId="302"/>
            <ac:grpSpMk id="92" creationId="{DBA6325D-C9F5-4A20-B8CC-4292652EB1ED}"/>
          </ac:grpSpMkLst>
        </pc:grpChg>
        <pc:grpChg chg="add del mod">
          <ac:chgData name="Florin Teodorescu" userId="5a9a629557a7747a" providerId="LiveId" clId="{ACA1CFEA-D86D-4829-918F-590AF94ECDA2}" dt="2019-10-10T19:44:07.047" v="8498" actId="478"/>
          <ac:grpSpMkLst>
            <pc:docMk/>
            <pc:sldMk cId="3219239249" sldId="302"/>
            <ac:grpSpMk id="97" creationId="{0E04FE0A-66CB-4DD1-9AAF-E0E6B78521AA}"/>
          </ac:grpSpMkLst>
        </pc:grpChg>
        <pc:grpChg chg="add del mod">
          <ac:chgData name="Florin Teodorescu" userId="5a9a629557a7747a" providerId="LiveId" clId="{ACA1CFEA-D86D-4829-918F-590AF94ECDA2}" dt="2019-10-10T19:53:59.871" v="8804" actId="165"/>
          <ac:grpSpMkLst>
            <pc:docMk/>
            <pc:sldMk cId="3219239249" sldId="302"/>
            <ac:grpSpMk id="102" creationId="{EB76D004-F7FA-43FD-B750-6E54E59D56A4}"/>
          </ac:grpSpMkLst>
        </pc:grpChg>
        <pc:grpChg chg="add del mod">
          <ac:chgData name="Florin Teodorescu" userId="5a9a629557a7747a" providerId="LiveId" clId="{ACA1CFEA-D86D-4829-918F-590AF94ECDA2}" dt="2019-10-10T19:53:59.871" v="8804" actId="165"/>
          <ac:grpSpMkLst>
            <pc:docMk/>
            <pc:sldMk cId="3219239249" sldId="302"/>
            <ac:grpSpMk id="107" creationId="{F1E8B13F-1004-49B7-B7DF-4CC2A13D47D8}"/>
          </ac:grpSpMkLst>
        </pc:grpChg>
        <pc:grpChg chg="add del mod">
          <ac:chgData name="Florin Teodorescu" userId="5a9a629557a7747a" providerId="LiveId" clId="{ACA1CFEA-D86D-4829-918F-590AF94ECDA2}" dt="2019-10-10T19:51:35.906" v="8750" actId="165"/>
          <ac:grpSpMkLst>
            <pc:docMk/>
            <pc:sldMk cId="3219239249" sldId="302"/>
            <ac:grpSpMk id="113" creationId="{29AA64CD-2599-474C-8431-3A21F6BCDB10}"/>
          </ac:grpSpMkLst>
        </pc:grpChg>
        <pc:grpChg chg="add del mod">
          <ac:chgData name="Florin Teodorescu" userId="5a9a629557a7747a" providerId="LiveId" clId="{ACA1CFEA-D86D-4829-918F-590AF94ECDA2}" dt="2019-10-10T20:25:42.427" v="9466" actId="165"/>
          <ac:grpSpMkLst>
            <pc:docMk/>
            <pc:sldMk cId="3219239249" sldId="302"/>
            <ac:grpSpMk id="124" creationId="{AC434475-2FBA-4B66-9CC1-45FE4E613FB5}"/>
          </ac:grpSpMkLst>
        </pc:grpChg>
        <pc:grpChg chg="add del mod">
          <ac:chgData name="Florin Teodorescu" userId="5a9a629557a7747a" providerId="LiveId" clId="{ACA1CFEA-D86D-4829-918F-590AF94ECDA2}" dt="2019-10-10T20:27:01.387" v="9508" actId="478"/>
          <ac:grpSpMkLst>
            <pc:docMk/>
            <pc:sldMk cId="3219239249" sldId="302"/>
            <ac:grpSpMk id="125" creationId="{84C500BF-3296-4A32-8AE1-CB8D110FD002}"/>
          </ac:grpSpMkLst>
        </pc:grpChg>
        <pc:grpChg chg="add del mod">
          <ac:chgData name="Florin Teodorescu" userId="5a9a629557a7747a" providerId="LiveId" clId="{ACA1CFEA-D86D-4829-918F-590AF94ECDA2}" dt="2019-10-10T20:00:00.787" v="8947" actId="165"/>
          <ac:grpSpMkLst>
            <pc:docMk/>
            <pc:sldMk cId="3219239249" sldId="302"/>
            <ac:grpSpMk id="136" creationId="{5AA98612-C717-48F2-81EA-4411AC9F9D6C}"/>
          </ac:grpSpMkLst>
        </pc:grpChg>
        <pc:grpChg chg="add del mod">
          <ac:chgData name="Florin Teodorescu" userId="5a9a629557a7747a" providerId="LiveId" clId="{ACA1CFEA-D86D-4829-918F-590AF94ECDA2}" dt="2019-10-10T21:06:27.634" v="10308" actId="165"/>
          <ac:grpSpMkLst>
            <pc:docMk/>
            <pc:sldMk cId="3219239249" sldId="302"/>
            <ac:grpSpMk id="143" creationId="{D54713AC-CE8D-4A3F-A753-EE572F69630B}"/>
          </ac:grpSpMkLst>
        </pc:grpChg>
        <pc:grpChg chg="add del mod">
          <ac:chgData name="Florin Teodorescu" userId="5a9a629557a7747a" providerId="LiveId" clId="{ACA1CFEA-D86D-4829-918F-590AF94ECDA2}" dt="2019-10-10T20:04:16.994" v="9133" actId="165"/>
          <ac:grpSpMkLst>
            <pc:docMk/>
            <pc:sldMk cId="3219239249" sldId="302"/>
            <ac:grpSpMk id="144" creationId="{3429C792-941D-4BD1-BDC9-75EA9E299CC1}"/>
          </ac:grpSpMkLst>
        </pc:grpChg>
        <pc:grpChg chg="add del mod">
          <ac:chgData name="Florin Teodorescu" userId="5a9a629557a7747a" providerId="LiveId" clId="{ACA1CFEA-D86D-4829-918F-590AF94ECDA2}" dt="2019-10-10T20:06:15.689" v="9183" actId="165"/>
          <ac:grpSpMkLst>
            <pc:docMk/>
            <pc:sldMk cId="3219239249" sldId="302"/>
            <ac:grpSpMk id="149" creationId="{DA010CCB-F2CC-4076-9D3D-2F93E624282D}"/>
          </ac:grpSpMkLst>
        </pc:grpChg>
        <pc:grpChg chg="add del mod">
          <ac:chgData name="Florin Teodorescu" userId="5a9a629557a7747a" providerId="LiveId" clId="{ACA1CFEA-D86D-4829-918F-590AF94ECDA2}" dt="2019-10-10T20:05:06.025" v="9145" actId="165"/>
          <ac:grpSpMkLst>
            <pc:docMk/>
            <pc:sldMk cId="3219239249" sldId="302"/>
            <ac:grpSpMk id="150" creationId="{82080D34-F017-43E7-A15B-5FBF12E9A98B}"/>
          </ac:grpSpMkLst>
        </pc:grpChg>
        <pc:grpChg chg="add del mod">
          <ac:chgData name="Florin Teodorescu" userId="5a9a629557a7747a" providerId="LiveId" clId="{ACA1CFEA-D86D-4829-918F-590AF94ECDA2}" dt="2019-10-10T21:06:34.416" v="10309" actId="165"/>
          <ac:grpSpMkLst>
            <pc:docMk/>
            <pc:sldMk cId="3219239249" sldId="302"/>
            <ac:grpSpMk id="155" creationId="{250FFF35-3119-4F13-9A91-088A28478240}"/>
          </ac:grpSpMkLst>
        </pc:grpChg>
        <pc:grpChg chg="add del mod">
          <ac:chgData name="Florin Teodorescu" userId="5a9a629557a7747a" providerId="LiveId" clId="{ACA1CFEA-D86D-4829-918F-590AF94ECDA2}" dt="2019-10-10T21:06:34.416" v="10309" actId="165"/>
          <ac:grpSpMkLst>
            <pc:docMk/>
            <pc:sldMk cId="3219239249" sldId="302"/>
            <ac:grpSpMk id="156" creationId="{5FE54116-1DD4-4957-B35A-060886184481}"/>
          </ac:grpSpMkLst>
        </pc:grpChg>
        <pc:grpChg chg="add del mod">
          <ac:chgData name="Florin Teodorescu" userId="5a9a629557a7747a" providerId="LiveId" clId="{ACA1CFEA-D86D-4829-918F-590AF94ECDA2}" dt="2019-10-10T21:06:34.416" v="10309" actId="165"/>
          <ac:grpSpMkLst>
            <pc:docMk/>
            <pc:sldMk cId="3219239249" sldId="302"/>
            <ac:grpSpMk id="175" creationId="{BD86A6C2-CDAC-484F-AC28-2C836776A5DF}"/>
          </ac:grpSpMkLst>
        </pc:grpChg>
        <pc:grpChg chg="add del mod">
          <ac:chgData name="Florin Teodorescu" userId="5a9a629557a7747a" providerId="LiveId" clId="{ACA1CFEA-D86D-4829-918F-590AF94ECDA2}" dt="2019-10-10T21:06:34.416" v="10309" actId="165"/>
          <ac:grpSpMkLst>
            <pc:docMk/>
            <pc:sldMk cId="3219239249" sldId="302"/>
            <ac:grpSpMk id="176" creationId="{DFD5E72F-ADBF-4C79-9B1F-12777B181AC8}"/>
          </ac:grpSpMkLst>
        </pc:grpChg>
        <pc:grpChg chg="add del mod">
          <ac:chgData name="Florin Teodorescu" userId="5a9a629557a7747a" providerId="LiveId" clId="{ACA1CFEA-D86D-4829-918F-590AF94ECDA2}" dt="2019-10-10T21:06:34.416" v="10309" actId="165"/>
          <ac:grpSpMkLst>
            <pc:docMk/>
            <pc:sldMk cId="3219239249" sldId="302"/>
            <ac:grpSpMk id="222" creationId="{42E9609B-D46A-45FC-87CD-B4EFEE54E792}"/>
          </ac:grpSpMkLst>
        </pc:grpChg>
        <pc:picChg chg="add del mod">
          <ac:chgData name="Florin Teodorescu" userId="5a9a629557a7747a" providerId="LiveId" clId="{ACA1CFEA-D86D-4829-918F-590AF94ECDA2}" dt="2019-10-10T20:52:30.787" v="9649" actId="478"/>
          <ac:picMkLst>
            <pc:docMk/>
            <pc:sldMk cId="3219239249" sldId="302"/>
            <ac:picMk id="199" creationId="{2EA00619-DB39-40ED-A2E1-B03FAD2534DA}"/>
          </ac:picMkLst>
        </pc:picChg>
        <pc:picChg chg="add mod">
          <ac:chgData name="Florin Teodorescu" userId="5a9a629557a7747a" providerId="LiveId" clId="{ACA1CFEA-D86D-4829-918F-590AF94ECDA2}" dt="2019-10-10T21:03:36.978" v="10121" actId="1076"/>
          <ac:picMkLst>
            <pc:docMk/>
            <pc:sldMk cId="3219239249" sldId="302"/>
            <ac:picMk id="200" creationId="{C497A955-F426-40B3-BA05-D41E8D9BB8D7}"/>
          </ac:picMkLst>
        </pc:picChg>
        <pc:picChg chg="add mod">
          <ac:chgData name="Florin Teodorescu" userId="5a9a629557a7747a" providerId="LiveId" clId="{ACA1CFEA-D86D-4829-918F-590AF94ECDA2}" dt="2019-10-10T21:03:44.110" v="10123" actId="1076"/>
          <ac:picMkLst>
            <pc:docMk/>
            <pc:sldMk cId="3219239249" sldId="302"/>
            <ac:picMk id="201" creationId="{0229A99B-C01F-4552-8813-26BFCF92BEEA}"/>
          </ac:picMkLst>
        </pc:picChg>
        <pc:picChg chg="add del mod">
          <ac:chgData name="Florin Teodorescu" userId="5a9a629557a7747a" providerId="LiveId" clId="{ACA1CFEA-D86D-4829-918F-590AF94ECDA2}" dt="2019-10-10T20:59:04.847" v="9847" actId="478"/>
          <ac:picMkLst>
            <pc:docMk/>
            <pc:sldMk cId="3219239249" sldId="302"/>
            <ac:picMk id="202" creationId="{72589B10-88EE-4272-9595-19C054432B0E}"/>
          </ac:picMkLst>
        </pc:picChg>
        <pc:picChg chg="add del">
          <ac:chgData name="Florin Teodorescu" userId="5a9a629557a7747a" providerId="LiveId" clId="{ACA1CFEA-D86D-4829-918F-590AF94ECDA2}" dt="2019-10-10T20:54:35.258" v="9662"/>
          <ac:picMkLst>
            <pc:docMk/>
            <pc:sldMk cId="3219239249" sldId="302"/>
            <ac:picMk id="203" creationId="{A52C68AA-8AE6-4658-99E0-95737BE62ECF}"/>
          </ac:picMkLst>
        </pc:picChg>
        <pc:picChg chg="add del mod">
          <ac:chgData name="Florin Teodorescu" userId="5a9a629557a7747a" providerId="LiveId" clId="{ACA1CFEA-D86D-4829-918F-590AF94ECDA2}" dt="2019-10-10T21:01:10.921" v="9913" actId="478"/>
          <ac:picMkLst>
            <pc:docMk/>
            <pc:sldMk cId="3219239249" sldId="302"/>
            <ac:picMk id="206" creationId="{C2FE5C9B-BED4-4CE1-AD43-42610B7E4126}"/>
          </ac:picMkLst>
        </pc:picChg>
        <pc:picChg chg="add mod">
          <ac:chgData name="Florin Teodorescu" userId="5a9a629557a7747a" providerId="LiveId" clId="{ACA1CFEA-D86D-4829-918F-590AF94ECDA2}" dt="2019-10-10T21:16:57.262" v="10686" actId="1076"/>
          <ac:picMkLst>
            <pc:docMk/>
            <pc:sldMk cId="3219239249" sldId="302"/>
            <ac:picMk id="208" creationId="{9BEA5D80-DF93-430D-A782-043257D3410C}"/>
          </ac:picMkLst>
        </pc:picChg>
        <pc:picChg chg="add del mod">
          <ac:chgData name="Florin Teodorescu" userId="5a9a629557a7747a" providerId="LiveId" clId="{ACA1CFEA-D86D-4829-918F-590AF94ECDA2}" dt="2019-10-10T20:59:27.764" v="9851" actId="478"/>
          <ac:picMkLst>
            <pc:docMk/>
            <pc:sldMk cId="3219239249" sldId="302"/>
            <ac:picMk id="209" creationId="{701762C1-A59D-480A-885E-7D8E8271B93B}"/>
          </ac:picMkLst>
        </pc:picChg>
        <pc:picChg chg="add mod">
          <ac:chgData name="Florin Teodorescu" userId="5a9a629557a7747a" providerId="LiveId" clId="{ACA1CFEA-D86D-4829-918F-590AF94ECDA2}" dt="2019-10-10T21:16:57.262" v="10686" actId="1076"/>
          <ac:picMkLst>
            <pc:docMk/>
            <pc:sldMk cId="3219239249" sldId="302"/>
            <ac:picMk id="210" creationId="{82CF3B88-1F8F-4CE5-BC7A-1DABF6B22D64}"/>
          </ac:picMkLst>
        </pc:picChg>
        <pc:picChg chg="add mod">
          <ac:chgData name="Florin Teodorescu" userId="5a9a629557a7747a" providerId="LiveId" clId="{ACA1CFEA-D86D-4829-918F-590AF94ECDA2}" dt="2019-10-10T21:16:57.262" v="10686" actId="1076"/>
          <ac:picMkLst>
            <pc:docMk/>
            <pc:sldMk cId="3219239249" sldId="302"/>
            <ac:picMk id="211" creationId="{5B28FE85-7E8B-4C77-9E28-968B0D9FCBE3}"/>
          </ac:picMkLst>
        </pc:picChg>
        <pc:picChg chg="add mod">
          <ac:chgData name="Florin Teodorescu" userId="5a9a629557a7747a" providerId="LiveId" clId="{ACA1CFEA-D86D-4829-918F-590AF94ECDA2}" dt="2019-10-10T21:16:57.262" v="10686" actId="1076"/>
          <ac:picMkLst>
            <pc:docMk/>
            <pc:sldMk cId="3219239249" sldId="302"/>
            <ac:picMk id="212" creationId="{8A38099F-67DD-4FCC-9C54-3AB44A596E10}"/>
          </ac:picMkLst>
        </pc:picChg>
        <pc:picChg chg="add mod">
          <ac:chgData name="Florin Teodorescu" userId="5a9a629557a7747a" providerId="LiveId" clId="{ACA1CFEA-D86D-4829-918F-590AF94ECDA2}" dt="2019-10-10T21:05:18.917" v="10235" actId="1076"/>
          <ac:picMkLst>
            <pc:docMk/>
            <pc:sldMk cId="3219239249" sldId="302"/>
            <ac:picMk id="213" creationId="{B271EAAA-AC5D-495B-AB34-A5F8ACFF5084}"/>
          </ac:picMkLst>
        </pc:picChg>
        <pc:picChg chg="add mod">
          <ac:chgData name="Florin Teodorescu" userId="5a9a629557a7747a" providerId="LiveId" clId="{ACA1CFEA-D86D-4829-918F-590AF94ECDA2}" dt="2019-10-10T21:04:27.843" v="10149" actId="1076"/>
          <ac:picMkLst>
            <pc:docMk/>
            <pc:sldMk cId="3219239249" sldId="302"/>
            <ac:picMk id="215" creationId="{36377524-EE0A-45D6-B9D2-A09EE9517377}"/>
          </ac:picMkLst>
        </pc:picChg>
        <pc:picChg chg="add mod">
          <ac:chgData name="Florin Teodorescu" userId="5a9a629557a7747a" providerId="LiveId" clId="{ACA1CFEA-D86D-4829-918F-590AF94ECDA2}" dt="2019-10-10T21:04:27.843" v="10149" actId="1076"/>
          <ac:picMkLst>
            <pc:docMk/>
            <pc:sldMk cId="3219239249" sldId="302"/>
            <ac:picMk id="216" creationId="{38D8D05D-7F7E-407B-9B80-F4BBECEB053A}"/>
          </ac:picMkLst>
        </pc:picChg>
        <pc:picChg chg="add mod">
          <ac:chgData name="Florin Teodorescu" userId="5a9a629557a7747a" providerId="LiveId" clId="{ACA1CFEA-D86D-4829-918F-590AF94ECDA2}" dt="2019-10-10T21:04:27.843" v="10149" actId="1076"/>
          <ac:picMkLst>
            <pc:docMk/>
            <pc:sldMk cId="3219239249" sldId="302"/>
            <ac:picMk id="217" creationId="{FA950EF4-4844-4A03-91F4-8FFBAF4EB065}"/>
          </ac:picMkLst>
        </pc:picChg>
        <pc:picChg chg="add mod">
          <ac:chgData name="Florin Teodorescu" userId="5a9a629557a7747a" providerId="LiveId" clId="{ACA1CFEA-D86D-4829-918F-590AF94ECDA2}" dt="2019-10-10T21:04:10.847" v="10146" actId="1076"/>
          <ac:picMkLst>
            <pc:docMk/>
            <pc:sldMk cId="3219239249" sldId="302"/>
            <ac:picMk id="219" creationId="{48DE2D0C-A81A-49C2-AC1B-0F1F0B543837}"/>
          </ac:picMkLst>
        </pc:picChg>
        <pc:picChg chg="add mod">
          <ac:chgData name="Florin Teodorescu" userId="5a9a629557a7747a" providerId="LiveId" clId="{ACA1CFEA-D86D-4829-918F-590AF94ECDA2}" dt="2019-10-10T21:04:17.672" v="10147" actId="1076"/>
          <ac:picMkLst>
            <pc:docMk/>
            <pc:sldMk cId="3219239249" sldId="302"/>
            <ac:picMk id="221" creationId="{41A8A42C-5E70-4B36-A250-6FCD4578A5EC}"/>
          </ac:picMkLst>
        </pc:picChg>
        <pc:picChg chg="add mod">
          <ac:chgData name="Florin Teodorescu" userId="5a9a629557a7747a" providerId="LiveId" clId="{ACA1CFEA-D86D-4829-918F-590AF94ECDA2}" dt="2019-10-10T21:14:03.175" v="10522" actId="1035"/>
          <ac:picMkLst>
            <pc:docMk/>
            <pc:sldMk cId="3219239249" sldId="302"/>
            <ac:picMk id="237" creationId="{A07F35A4-4DAA-4053-A0B0-3C2EC2DDD485}"/>
          </ac:picMkLst>
        </pc:picChg>
        <pc:picChg chg="add mod">
          <ac:chgData name="Florin Teodorescu" userId="5a9a629557a7747a" providerId="LiveId" clId="{ACA1CFEA-D86D-4829-918F-590AF94ECDA2}" dt="2019-10-10T21:13:58.585" v="10514" actId="1076"/>
          <ac:picMkLst>
            <pc:docMk/>
            <pc:sldMk cId="3219239249" sldId="302"/>
            <ac:picMk id="238" creationId="{B790AF9A-7418-41A8-A361-5AB7C49FFB15}"/>
          </ac:picMkLst>
        </pc:picChg>
        <pc:picChg chg="add mod">
          <ac:chgData name="Florin Teodorescu" userId="5a9a629557a7747a" providerId="LiveId" clId="{ACA1CFEA-D86D-4829-918F-590AF94ECDA2}" dt="2019-10-10T21:14:03.175" v="10522" actId="1035"/>
          <ac:picMkLst>
            <pc:docMk/>
            <pc:sldMk cId="3219239249" sldId="302"/>
            <ac:picMk id="239" creationId="{441C9057-D17B-4A84-9470-C3B719457FD7}"/>
          </ac:picMkLst>
        </pc:picChg>
        <pc:picChg chg="add mod">
          <ac:chgData name="Florin Teodorescu" userId="5a9a629557a7747a" providerId="LiveId" clId="{ACA1CFEA-D86D-4829-918F-590AF94ECDA2}" dt="2019-10-10T21:14:03.175" v="10522" actId="1035"/>
          <ac:picMkLst>
            <pc:docMk/>
            <pc:sldMk cId="3219239249" sldId="302"/>
            <ac:picMk id="240" creationId="{FD022E03-118F-42D7-80AD-FC27C9193FF1}"/>
          </ac:picMkLst>
        </pc:picChg>
        <pc:picChg chg="add mod">
          <ac:chgData name="Florin Teodorescu" userId="5a9a629557a7747a" providerId="LiveId" clId="{ACA1CFEA-D86D-4829-918F-590AF94ECDA2}" dt="2019-10-10T21:13:58.585" v="10514" actId="1076"/>
          <ac:picMkLst>
            <pc:docMk/>
            <pc:sldMk cId="3219239249" sldId="302"/>
            <ac:picMk id="242" creationId="{44CC4A99-168D-423A-B22A-C42BAEF009B8}"/>
          </ac:picMkLst>
        </pc:picChg>
        <pc:cxnChg chg="del topLvl">
          <ac:chgData name="Florin Teodorescu" userId="5a9a629557a7747a" providerId="LiveId" clId="{ACA1CFEA-D86D-4829-918F-590AF94ECDA2}" dt="2019-10-01T06:20:14.808" v="6739" actId="478"/>
          <ac:cxnSpMkLst>
            <pc:docMk/>
            <pc:sldMk cId="3219239249" sldId="302"/>
            <ac:cxnSpMk id="12" creationId="{A3186BDC-CF03-4BF8-A12F-E8FAF35E59BC}"/>
          </ac:cxnSpMkLst>
        </pc:cxnChg>
        <pc:cxnChg chg="del mod">
          <ac:chgData name="Florin Teodorescu" userId="5a9a629557a7747a" providerId="LiveId" clId="{ACA1CFEA-D86D-4829-918F-590AF94ECDA2}" dt="2019-10-01T06:19:44.083" v="6736" actId="478"/>
          <ac:cxnSpMkLst>
            <pc:docMk/>
            <pc:sldMk cId="3219239249" sldId="302"/>
            <ac:cxnSpMk id="32" creationId="{700C9433-8CEF-4334-89A1-D573A06632A0}"/>
          </ac:cxnSpMkLst>
        </pc:cxnChg>
        <pc:cxnChg chg="del">
          <ac:chgData name="Florin Teodorescu" userId="5a9a629557a7747a" providerId="LiveId" clId="{ACA1CFEA-D86D-4829-918F-590AF94ECDA2}" dt="2019-10-01T06:20:52.824" v="6873" actId="478"/>
          <ac:cxnSpMkLst>
            <pc:docMk/>
            <pc:sldMk cId="3219239249" sldId="302"/>
            <ac:cxnSpMk id="35" creationId="{0B6317C8-061D-4741-9704-8E38032E0B33}"/>
          </ac:cxnSpMkLst>
        </pc:cxnChg>
        <pc:cxnChg chg="del">
          <ac:chgData name="Florin Teodorescu" userId="5a9a629557a7747a" providerId="LiveId" clId="{ACA1CFEA-D86D-4829-918F-590AF94ECDA2}" dt="2019-10-01T06:20:52.824" v="6873" actId="478"/>
          <ac:cxnSpMkLst>
            <pc:docMk/>
            <pc:sldMk cId="3219239249" sldId="302"/>
            <ac:cxnSpMk id="36" creationId="{A4D9415C-E97F-47D3-A178-6A462B2583D7}"/>
          </ac:cxnSpMkLst>
        </pc:cxnChg>
        <pc:cxnChg chg="add del mod">
          <ac:chgData name="Florin Teodorescu" userId="5a9a629557a7747a" providerId="LiveId" clId="{ACA1CFEA-D86D-4829-918F-590AF94ECDA2}" dt="2019-10-10T19:37:02.190" v="8487" actId="478"/>
          <ac:cxnSpMkLst>
            <pc:docMk/>
            <pc:sldMk cId="3219239249" sldId="302"/>
            <ac:cxnSpMk id="39" creationId="{A562F460-897D-4480-A664-FF67F31C262C}"/>
          </ac:cxnSpMkLst>
        </pc:cxnChg>
        <pc:cxnChg chg="add del mod">
          <ac:chgData name="Florin Teodorescu" userId="5a9a629557a7747a" providerId="LiveId" clId="{ACA1CFEA-D86D-4829-918F-590AF94ECDA2}" dt="2019-10-10T19:37:02.190" v="8487" actId="478"/>
          <ac:cxnSpMkLst>
            <pc:docMk/>
            <pc:sldMk cId="3219239249" sldId="302"/>
            <ac:cxnSpMk id="40" creationId="{AB66DB40-4D77-40E2-96B8-396C249B3605}"/>
          </ac:cxnSpMkLst>
        </pc:cxnChg>
        <pc:cxnChg chg="add del mod">
          <ac:chgData name="Florin Teodorescu" userId="5a9a629557a7747a" providerId="LiveId" clId="{ACA1CFEA-D86D-4829-918F-590AF94ECDA2}" dt="2019-10-10T19:37:02.190" v="8487" actId="478"/>
          <ac:cxnSpMkLst>
            <pc:docMk/>
            <pc:sldMk cId="3219239249" sldId="302"/>
            <ac:cxnSpMk id="41" creationId="{03F5F21D-06D4-433A-BE4E-75A3D16E4D39}"/>
          </ac:cxnSpMkLst>
        </pc:cxnChg>
        <pc:cxnChg chg="del">
          <ac:chgData name="Florin Teodorescu" userId="5a9a629557a7747a" providerId="LiveId" clId="{ACA1CFEA-D86D-4829-918F-590AF94ECDA2}" dt="2019-10-01T06:20:48.594" v="6872" actId="478"/>
          <ac:cxnSpMkLst>
            <pc:docMk/>
            <pc:sldMk cId="3219239249" sldId="302"/>
            <ac:cxnSpMk id="41" creationId="{A9D5F700-918B-4F73-8320-70873734B187}"/>
          </ac:cxnSpMkLst>
        </pc:cxnChg>
        <pc:cxnChg chg="mod">
          <ac:chgData name="Florin Teodorescu" userId="5a9a629557a7747a" providerId="LiveId" clId="{ACA1CFEA-D86D-4829-918F-590AF94ECDA2}" dt="2019-10-10T19:19:49.013" v="8300" actId="164"/>
          <ac:cxnSpMkLst>
            <pc:docMk/>
            <pc:sldMk cId="3219239249" sldId="302"/>
            <ac:cxnSpMk id="44" creationId="{AC6DF897-0472-4944-81BC-6CA5C4BCA253}"/>
          </ac:cxnSpMkLst>
        </pc:cxnChg>
        <pc:cxnChg chg="del">
          <ac:chgData name="Florin Teodorescu" userId="5a9a629557a7747a" providerId="LiveId" clId="{ACA1CFEA-D86D-4829-918F-590AF94ECDA2}" dt="2019-10-01T06:19:48.854" v="6737" actId="478"/>
          <ac:cxnSpMkLst>
            <pc:docMk/>
            <pc:sldMk cId="3219239249" sldId="302"/>
            <ac:cxnSpMk id="48" creationId="{050F9765-7588-4302-B668-E5E8EDE3B13D}"/>
          </ac:cxnSpMkLst>
        </pc:cxnChg>
        <pc:cxnChg chg="del mod">
          <ac:chgData name="Florin Teodorescu" userId="5a9a629557a7747a" providerId="LiveId" clId="{ACA1CFEA-D86D-4829-918F-590AF94ECDA2}" dt="2019-10-10T19:27:17.452" v="8356" actId="478"/>
          <ac:cxnSpMkLst>
            <pc:docMk/>
            <pc:sldMk cId="3219239249" sldId="302"/>
            <ac:cxnSpMk id="50" creationId="{855438F1-A756-487F-A062-E8AE8F9903AC}"/>
          </ac:cxnSpMkLst>
        </pc:cxnChg>
        <pc:cxnChg chg="add del mod">
          <ac:chgData name="Florin Teodorescu" userId="5a9a629557a7747a" providerId="LiveId" clId="{ACA1CFEA-D86D-4829-918F-590AF94ECDA2}" dt="2019-10-10T19:37:02.190" v="8487" actId="478"/>
          <ac:cxnSpMkLst>
            <pc:docMk/>
            <pc:sldMk cId="3219239249" sldId="302"/>
            <ac:cxnSpMk id="51" creationId="{72ACB783-53D7-4181-8A96-0A7E171725C3}"/>
          </ac:cxnSpMkLst>
        </pc:cxnChg>
        <pc:cxnChg chg="del">
          <ac:chgData name="Florin Teodorescu" userId="5a9a629557a7747a" providerId="LiveId" clId="{ACA1CFEA-D86D-4829-918F-590AF94ECDA2}" dt="2019-10-01T06:19:48.854" v="6737" actId="478"/>
          <ac:cxnSpMkLst>
            <pc:docMk/>
            <pc:sldMk cId="3219239249" sldId="302"/>
            <ac:cxnSpMk id="53" creationId="{3D69324E-D37C-43CA-8702-9699129F3928}"/>
          </ac:cxnSpMkLst>
        </pc:cxnChg>
        <pc:cxnChg chg="del">
          <ac:chgData name="Florin Teodorescu" userId="5a9a629557a7747a" providerId="LiveId" clId="{ACA1CFEA-D86D-4829-918F-590AF94ECDA2}" dt="2019-10-01T06:19:48.854" v="6737" actId="478"/>
          <ac:cxnSpMkLst>
            <pc:docMk/>
            <pc:sldMk cId="3219239249" sldId="302"/>
            <ac:cxnSpMk id="54" creationId="{33264413-1DA6-4DDE-9D3C-FAF63B02D7AD}"/>
          </ac:cxnSpMkLst>
        </pc:cxnChg>
        <pc:cxnChg chg="del">
          <ac:chgData name="Florin Teodorescu" userId="5a9a629557a7747a" providerId="LiveId" clId="{ACA1CFEA-D86D-4829-918F-590AF94ECDA2}" dt="2019-10-01T06:19:48.854" v="6737" actId="478"/>
          <ac:cxnSpMkLst>
            <pc:docMk/>
            <pc:sldMk cId="3219239249" sldId="302"/>
            <ac:cxnSpMk id="56" creationId="{AAA20D73-94F0-4DF7-8153-D0BD0F80FB18}"/>
          </ac:cxnSpMkLst>
        </pc:cxnChg>
        <pc:cxnChg chg="del mod topLvl">
          <ac:chgData name="Florin Teodorescu" userId="5a9a629557a7747a" providerId="LiveId" clId="{ACA1CFEA-D86D-4829-918F-590AF94ECDA2}" dt="2019-10-10T19:06:17.120" v="7844" actId="478"/>
          <ac:cxnSpMkLst>
            <pc:docMk/>
            <pc:sldMk cId="3219239249" sldId="302"/>
            <ac:cxnSpMk id="57" creationId="{84771D80-2CC9-4EAB-BE9A-4D2274B9DBCF}"/>
          </ac:cxnSpMkLst>
        </pc:cxnChg>
        <pc:cxnChg chg="del mod ord">
          <ac:chgData name="Florin Teodorescu" userId="5a9a629557a7747a" providerId="LiveId" clId="{ACA1CFEA-D86D-4829-918F-590AF94ECDA2}" dt="2019-10-10T19:57:36.090" v="8920" actId="478"/>
          <ac:cxnSpMkLst>
            <pc:docMk/>
            <pc:sldMk cId="3219239249" sldId="302"/>
            <ac:cxnSpMk id="59" creationId="{2CA087D7-098F-4BE1-9447-BBD7AD89A2A3}"/>
          </ac:cxnSpMkLst>
        </pc:cxnChg>
        <pc:cxnChg chg="del mod">
          <ac:chgData name="Florin Teodorescu" userId="5a9a629557a7747a" providerId="LiveId" clId="{ACA1CFEA-D86D-4829-918F-590AF94ECDA2}" dt="2019-10-10T19:33:46.148" v="8397" actId="478"/>
          <ac:cxnSpMkLst>
            <pc:docMk/>
            <pc:sldMk cId="3219239249" sldId="302"/>
            <ac:cxnSpMk id="60" creationId="{8FE7C2E6-5F21-4904-8065-A54D378581F7}"/>
          </ac:cxnSpMkLst>
        </pc:cxnChg>
        <pc:cxnChg chg="del mod ord">
          <ac:chgData name="Florin Teodorescu" userId="5a9a629557a7747a" providerId="LiveId" clId="{ACA1CFEA-D86D-4829-918F-590AF94ECDA2}" dt="2019-10-10T19:57:36.090" v="8920" actId="478"/>
          <ac:cxnSpMkLst>
            <pc:docMk/>
            <pc:sldMk cId="3219239249" sldId="302"/>
            <ac:cxnSpMk id="61" creationId="{85487AF4-06EA-47A3-91DC-0821EAC706AE}"/>
          </ac:cxnSpMkLst>
        </pc:cxnChg>
        <pc:cxnChg chg="add del mod ord">
          <ac:chgData name="Florin Teodorescu" userId="5a9a629557a7747a" providerId="LiveId" clId="{ACA1CFEA-D86D-4829-918F-590AF94ECDA2}" dt="2019-10-10T20:28:21.896" v="9555" actId="478"/>
          <ac:cxnSpMkLst>
            <pc:docMk/>
            <pc:sldMk cId="3219239249" sldId="302"/>
            <ac:cxnSpMk id="63" creationId="{23B9C4CD-6B0B-4BA3-9712-20B6EC4C3164}"/>
          </ac:cxnSpMkLst>
        </pc:cxnChg>
        <pc:cxnChg chg="add del mod">
          <ac:chgData name="Florin Teodorescu" userId="5a9a629557a7747a" providerId="LiveId" clId="{ACA1CFEA-D86D-4829-918F-590AF94ECDA2}" dt="2019-10-10T20:04:40.026" v="9137" actId="478"/>
          <ac:cxnSpMkLst>
            <pc:docMk/>
            <pc:sldMk cId="3219239249" sldId="302"/>
            <ac:cxnSpMk id="65" creationId="{111D6140-748B-4CA9-9E9E-2C8976F02F75}"/>
          </ac:cxnSpMkLst>
        </pc:cxnChg>
        <pc:cxnChg chg="add del mod">
          <ac:chgData name="Florin Teodorescu" userId="5a9a629557a7747a" providerId="LiveId" clId="{ACA1CFEA-D86D-4829-918F-590AF94ECDA2}" dt="2019-10-10T20:04:40.026" v="9137" actId="478"/>
          <ac:cxnSpMkLst>
            <pc:docMk/>
            <pc:sldMk cId="3219239249" sldId="302"/>
            <ac:cxnSpMk id="66" creationId="{2B116E66-36FA-4868-8023-0E4D22B1F637}"/>
          </ac:cxnSpMkLst>
        </pc:cxnChg>
        <pc:cxnChg chg="add del mod">
          <ac:chgData name="Florin Teodorescu" userId="5a9a629557a7747a" providerId="LiveId" clId="{ACA1CFEA-D86D-4829-918F-590AF94ECDA2}" dt="2019-10-10T20:04:40.026" v="9137" actId="478"/>
          <ac:cxnSpMkLst>
            <pc:docMk/>
            <pc:sldMk cId="3219239249" sldId="302"/>
            <ac:cxnSpMk id="67" creationId="{F2FF69F8-129D-4738-B648-C8B5CA293D7E}"/>
          </ac:cxnSpMkLst>
        </pc:cxnChg>
        <pc:cxnChg chg="add del mod">
          <ac:chgData name="Florin Teodorescu" userId="5a9a629557a7747a" providerId="LiveId" clId="{ACA1CFEA-D86D-4829-918F-590AF94ECDA2}" dt="2019-10-10T20:04:40.026" v="9137" actId="478"/>
          <ac:cxnSpMkLst>
            <pc:docMk/>
            <pc:sldMk cId="3219239249" sldId="302"/>
            <ac:cxnSpMk id="68" creationId="{63EF1CE0-D1D3-4305-99C7-EEA48656E8C0}"/>
          </ac:cxnSpMkLst>
        </pc:cxnChg>
        <pc:cxnChg chg="add del mod">
          <ac:chgData name="Florin Teodorescu" userId="5a9a629557a7747a" providerId="LiveId" clId="{ACA1CFEA-D86D-4829-918F-590AF94ECDA2}" dt="2019-10-10T19:45:47.807" v="8680" actId="478"/>
          <ac:cxnSpMkLst>
            <pc:docMk/>
            <pc:sldMk cId="3219239249" sldId="302"/>
            <ac:cxnSpMk id="71" creationId="{D62359B8-9557-40B6-A5BE-5EFA6D09A820}"/>
          </ac:cxnSpMkLst>
        </pc:cxnChg>
        <pc:cxnChg chg="add del mod">
          <ac:chgData name="Florin Teodorescu" userId="5a9a629557a7747a" providerId="LiveId" clId="{ACA1CFEA-D86D-4829-918F-590AF94ECDA2}" dt="2019-10-10T20:49:28.849" v="9559" actId="478"/>
          <ac:cxnSpMkLst>
            <pc:docMk/>
            <pc:sldMk cId="3219239249" sldId="302"/>
            <ac:cxnSpMk id="112" creationId="{839AC4CF-F328-4350-8149-3FEF37E24467}"/>
          </ac:cxnSpMkLst>
        </pc:cxnChg>
        <pc:cxnChg chg="mod topLvl">
          <ac:chgData name="Florin Teodorescu" userId="5a9a629557a7747a" providerId="LiveId" clId="{ACA1CFEA-D86D-4829-918F-590AF94ECDA2}" dt="2019-10-10T20:51:30.810" v="9645" actId="1037"/>
          <ac:cxnSpMkLst>
            <pc:docMk/>
            <pc:sldMk cId="3219239249" sldId="302"/>
            <ac:cxnSpMk id="115" creationId="{1F89358D-0E8D-426E-8A48-8FB7AAB85739}"/>
          </ac:cxnSpMkLst>
        </pc:cxnChg>
        <pc:cxnChg chg="add mod">
          <ac:chgData name="Florin Teodorescu" userId="5a9a629557a7747a" providerId="LiveId" clId="{ACA1CFEA-D86D-4829-918F-590AF94ECDA2}" dt="2019-10-10T20:51:30.810" v="9645" actId="1037"/>
          <ac:cxnSpMkLst>
            <pc:docMk/>
            <pc:sldMk cId="3219239249" sldId="302"/>
            <ac:cxnSpMk id="117" creationId="{11FDE31E-21DD-4E5C-AAAB-61A6965FC08A}"/>
          </ac:cxnSpMkLst>
        </pc:cxnChg>
        <pc:cxnChg chg="add mod">
          <ac:chgData name="Florin Teodorescu" userId="5a9a629557a7747a" providerId="LiveId" clId="{ACA1CFEA-D86D-4829-918F-590AF94ECDA2}" dt="2019-10-10T21:05:10.932" v="10234" actId="14100"/>
          <ac:cxnSpMkLst>
            <pc:docMk/>
            <pc:sldMk cId="3219239249" sldId="302"/>
            <ac:cxnSpMk id="118" creationId="{CFF8A83E-CC6D-4352-9E34-07D543B68C01}"/>
          </ac:cxnSpMkLst>
        </pc:cxnChg>
        <pc:cxnChg chg="add mod">
          <ac:chgData name="Florin Teodorescu" userId="5a9a629557a7747a" providerId="LiveId" clId="{ACA1CFEA-D86D-4829-918F-590AF94ECDA2}" dt="2019-10-10T21:03:31.210" v="10120" actId="1037"/>
          <ac:cxnSpMkLst>
            <pc:docMk/>
            <pc:sldMk cId="3219239249" sldId="302"/>
            <ac:cxnSpMk id="119" creationId="{A98EC05C-264C-4E28-96CF-33EC78D27068}"/>
          </ac:cxnSpMkLst>
        </pc:cxnChg>
        <pc:cxnChg chg="add mod">
          <ac:chgData name="Florin Teodorescu" userId="5a9a629557a7747a" providerId="LiveId" clId="{ACA1CFEA-D86D-4829-918F-590AF94ECDA2}" dt="2019-10-10T21:05:06.431" v="10233" actId="1038"/>
          <ac:cxnSpMkLst>
            <pc:docMk/>
            <pc:sldMk cId="3219239249" sldId="302"/>
            <ac:cxnSpMk id="121" creationId="{3FFD391E-C878-449C-BCCB-ABB63D9EA307}"/>
          </ac:cxnSpMkLst>
        </pc:cxnChg>
        <pc:cxnChg chg="add mod">
          <ac:chgData name="Florin Teodorescu" userId="5a9a629557a7747a" providerId="LiveId" clId="{ACA1CFEA-D86D-4829-918F-590AF94ECDA2}" dt="2019-10-10T21:03:31.210" v="10120" actId="1037"/>
          <ac:cxnSpMkLst>
            <pc:docMk/>
            <pc:sldMk cId="3219239249" sldId="302"/>
            <ac:cxnSpMk id="131" creationId="{175E3D1E-214D-4DEE-8319-F019B5C94E70}"/>
          </ac:cxnSpMkLst>
        </pc:cxnChg>
        <pc:cxnChg chg="add mod">
          <ac:chgData name="Florin Teodorescu" userId="5a9a629557a7747a" providerId="LiveId" clId="{ACA1CFEA-D86D-4829-918F-590AF94ECDA2}" dt="2019-10-10T21:03:31.210" v="10120" actId="1037"/>
          <ac:cxnSpMkLst>
            <pc:docMk/>
            <pc:sldMk cId="3219239249" sldId="302"/>
            <ac:cxnSpMk id="132" creationId="{879DDCAE-F0EC-46C0-ACF6-EB12C8814C4D}"/>
          </ac:cxnSpMkLst>
        </pc:cxnChg>
        <pc:cxnChg chg="add mod">
          <ac:chgData name="Florin Teodorescu" userId="5a9a629557a7747a" providerId="LiveId" clId="{ACA1CFEA-D86D-4829-918F-590AF94ECDA2}" dt="2019-10-10T21:03:31.210" v="10120" actId="1037"/>
          <ac:cxnSpMkLst>
            <pc:docMk/>
            <pc:sldMk cId="3219239249" sldId="302"/>
            <ac:cxnSpMk id="133" creationId="{0FC65BC9-506B-41E9-BF01-2A4D75325B8A}"/>
          </ac:cxnSpMkLst>
        </pc:cxnChg>
        <pc:cxnChg chg="add del mod">
          <ac:chgData name="Florin Teodorescu" userId="5a9a629557a7747a" providerId="LiveId" clId="{ACA1CFEA-D86D-4829-918F-590AF94ECDA2}" dt="2019-10-10T19:57:05.915" v="8854" actId="478"/>
          <ac:cxnSpMkLst>
            <pc:docMk/>
            <pc:sldMk cId="3219239249" sldId="302"/>
            <ac:cxnSpMk id="134" creationId="{93E36A9C-F8FB-4200-B2B1-D8D944B1E4E7}"/>
          </ac:cxnSpMkLst>
        </pc:cxnChg>
        <pc:cxnChg chg="add mod">
          <ac:chgData name="Florin Teodorescu" userId="5a9a629557a7747a" providerId="LiveId" clId="{ACA1CFEA-D86D-4829-918F-590AF94ECDA2}" dt="2019-10-10T21:03:31.210" v="10120" actId="1037"/>
          <ac:cxnSpMkLst>
            <pc:docMk/>
            <pc:sldMk cId="3219239249" sldId="302"/>
            <ac:cxnSpMk id="135" creationId="{531BF351-EDCD-4F9D-8494-7809A84D57D3}"/>
          </ac:cxnSpMkLst>
        </pc:cxnChg>
        <pc:cxnChg chg="add del mod">
          <ac:chgData name="Florin Teodorescu" userId="5a9a629557a7747a" providerId="LiveId" clId="{ACA1CFEA-D86D-4829-918F-590AF94ECDA2}" dt="2019-10-10T20:50:17.860" v="9571" actId="478"/>
          <ac:cxnSpMkLst>
            <pc:docMk/>
            <pc:sldMk cId="3219239249" sldId="302"/>
            <ac:cxnSpMk id="141" creationId="{05980634-3792-48DB-9BFE-095A100A783E}"/>
          </ac:cxnSpMkLst>
        </pc:cxnChg>
        <pc:cxnChg chg="add mod">
          <ac:chgData name="Florin Teodorescu" userId="5a9a629557a7747a" providerId="LiveId" clId="{ACA1CFEA-D86D-4829-918F-590AF94ECDA2}" dt="2019-10-10T20:51:30.810" v="9645" actId="1037"/>
          <ac:cxnSpMkLst>
            <pc:docMk/>
            <pc:sldMk cId="3219239249" sldId="302"/>
            <ac:cxnSpMk id="158" creationId="{F0C53076-95DA-4358-9FD2-BFC0217E42DC}"/>
          </ac:cxnSpMkLst>
        </pc:cxnChg>
        <pc:cxnChg chg="add mod">
          <ac:chgData name="Florin Teodorescu" userId="5a9a629557a7747a" providerId="LiveId" clId="{ACA1CFEA-D86D-4829-918F-590AF94ECDA2}" dt="2019-10-10T21:06:04.316" v="10307" actId="1038"/>
          <ac:cxnSpMkLst>
            <pc:docMk/>
            <pc:sldMk cId="3219239249" sldId="302"/>
            <ac:cxnSpMk id="159" creationId="{A1A98288-F983-4247-9FF9-810E0FDD35EB}"/>
          </ac:cxnSpMkLst>
        </pc:cxnChg>
        <pc:cxnChg chg="add mod">
          <ac:chgData name="Florin Teodorescu" userId="5a9a629557a7747a" providerId="LiveId" clId="{ACA1CFEA-D86D-4829-918F-590AF94ECDA2}" dt="2019-10-10T21:06:04.316" v="10307" actId="1038"/>
          <ac:cxnSpMkLst>
            <pc:docMk/>
            <pc:sldMk cId="3219239249" sldId="302"/>
            <ac:cxnSpMk id="160" creationId="{BF06E9D3-0319-4C70-AB80-50B3C1CB968C}"/>
          </ac:cxnSpMkLst>
        </pc:cxnChg>
        <pc:cxnChg chg="add mod">
          <ac:chgData name="Florin Teodorescu" userId="5a9a629557a7747a" providerId="LiveId" clId="{ACA1CFEA-D86D-4829-918F-590AF94ECDA2}" dt="2019-10-10T21:06:04.316" v="10307" actId="1038"/>
          <ac:cxnSpMkLst>
            <pc:docMk/>
            <pc:sldMk cId="3219239249" sldId="302"/>
            <ac:cxnSpMk id="161" creationId="{FED4C2C5-FCF3-4FCB-942C-2A8D4F514F74}"/>
          </ac:cxnSpMkLst>
        </pc:cxnChg>
        <pc:cxnChg chg="add del mod">
          <ac:chgData name="Florin Teodorescu" userId="5a9a629557a7747a" providerId="LiveId" clId="{ACA1CFEA-D86D-4829-918F-590AF94ECDA2}" dt="2019-10-10T20:26:49.885" v="9505" actId="478"/>
          <ac:cxnSpMkLst>
            <pc:docMk/>
            <pc:sldMk cId="3219239249" sldId="302"/>
            <ac:cxnSpMk id="174" creationId="{396140D7-AE76-42DA-88F5-32D16A7A5188}"/>
          </ac:cxnSpMkLst>
        </pc:cxnChg>
        <pc:cxnChg chg="add mod">
          <ac:chgData name="Florin Teodorescu" userId="5a9a629557a7747a" providerId="LiveId" clId="{ACA1CFEA-D86D-4829-918F-590AF94ECDA2}" dt="2019-10-10T20:51:30.810" v="9645" actId="1037"/>
          <ac:cxnSpMkLst>
            <pc:docMk/>
            <pc:sldMk cId="3219239249" sldId="302"/>
            <ac:cxnSpMk id="178" creationId="{ABE5DFC3-FEAC-40EA-848A-1A8853D9C4A0}"/>
          </ac:cxnSpMkLst>
        </pc:cxnChg>
        <pc:cxnChg chg="add mod">
          <ac:chgData name="Florin Teodorescu" userId="5a9a629557a7747a" providerId="LiveId" clId="{ACA1CFEA-D86D-4829-918F-590AF94ECDA2}" dt="2019-10-10T20:51:30.810" v="9645" actId="1037"/>
          <ac:cxnSpMkLst>
            <pc:docMk/>
            <pc:sldMk cId="3219239249" sldId="302"/>
            <ac:cxnSpMk id="182" creationId="{38E5D75F-EF49-4C20-9DC9-F819790F9FE6}"/>
          </ac:cxnSpMkLst>
        </pc:cxnChg>
        <pc:cxnChg chg="add mod">
          <ac:chgData name="Florin Teodorescu" userId="5a9a629557a7747a" providerId="LiveId" clId="{ACA1CFEA-D86D-4829-918F-590AF94ECDA2}" dt="2019-10-10T20:51:30.810" v="9645" actId="1037"/>
          <ac:cxnSpMkLst>
            <pc:docMk/>
            <pc:sldMk cId="3219239249" sldId="302"/>
            <ac:cxnSpMk id="192" creationId="{CCCFEB6D-8EDF-43F8-A994-79092D7C8621}"/>
          </ac:cxnSpMkLst>
        </pc:cxnChg>
      </pc:sldChg>
      <pc:sldChg chg="addSp delSp modSp add setBg modNotes">
        <pc:chgData name="Florin Teodorescu" userId="5a9a629557a7747a" providerId="LiveId" clId="{ACA1CFEA-D86D-4829-918F-590AF94ECDA2}" dt="2019-10-05T21:07:26.902" v="7334" actId="20577"/>
        <pc:sldMkLst>
          <pc:docMk/>
          <pc:sldMk cId="2069777808" sldId="303"/>
        </pc:sldMkLst>
        <pc:spChg chg="mod">
          <ac:chgData name="Florin Teodorescu" userId="5a9a629557a7747a" providerId="LiveId" clId="{ACA1CFEA-D86D-4829-918F-590AF94ECDA2}" dt="2019-10-01T06:32:01.825" v="7190"/>
          <ac:spMkLst>
            <pc:docMk/>
            <pc:sldMk cId="2069777808" sldId="303"/>
            <ac:spMk id="2" creationId="{00000000-0000-0000-0000-000000000000}"/>
          </ac:spMkLst>
        </pc:spChg>
        <pc:spChg chg="mod">
          <ac:chgData name="Florin Teodorescu" userId="5a9a629557a7747a" providerId="LiveId" clId="{ACA1CFEA-D86D-4829-918F-590AF94ECDA2}" dt="2019-10-05T21:07:26.902" v="7334" actId="20577"/>
          <ac:spMkLst>
            <pc:docMk/>
            <pc:sldMk cId="2069777808" sldId="303"/>
            <ac:spMk id="3" creationId="{58C81DC6-980D-45DC-9E30-C07BBE95AD32}"/>
          </ac:spMkLst>
        </pc:spChg>
        <pc:spChg chg="mod">
          <ac:chgData name="Florin Teodorescu" userId="5a9a629557a7747a" providerId="LiveId" clId="{ACA1CFEA-D86D-4829-918F-590AF94ECDA2}" dt="2019-10-01T06:38:13.449" v="7285" actId="1076"/>
          <ac:spMkLst>
            <pc:docMk/>
            <pc:sldMk cId="2069777808" sldId="303"/>
            <ac:spMk id="6" creationId="{80A0F993-2C6A-4702-9D93-7DDBA6BA2B00}"/>
          </ac:spMkLst>
        </pc:spChg>
        <pc:spChg chg="mod">
          <ac:chgData name="Florin Teodorescu" userId="5a9a629557a7747a" providerId="LiveId" clId="{ACA1CFEA-D86D-4829-918F-590AF94ECDA2}" dt="2019-10-01T06:32:01.825" v="7190"/>
          <ac:spMkLst>
            <pc:docMk/>
            <pc:sldMk cId="2069777808" sldId="303"/>
            <ac:spMk id="7" creationId="{75AEBD64-A9AA-48B5-9B1F-BB375E0D110F}"/>
          </ac:spMkLst>
        </pc:spChg>
        <pc:spChg chg="add mod">
          <ac:chgData name="Florin Teodorescu" userId="5a9a629557a7747a" providerId="LiveId" clId="{ACA1CFEA-D86D-4829-918F-590AF94ECDA2}" dt="2019-09-29T01:57:33.455" v="4793" actId="164"/>
          <ac:spMkLst>
            <pc:docMk/>
            <pc:sldMk cId="2069777808" sldId="303"/>
            <ac:spMk id="10" creationId="{FAD0B053-8828-4CD9-A57B-3443FB6E0A59}"/>
          </ac:spMkLst>
        </pc:spChg>
        <pc:spChg chg="add mod">
          <ac:chgData name="Florin Teodorescu" userId="5a9a629557a7747a" providerId="LiveId" clId="{ACA1CFEA-D86D-4829-918F-590AF94ECDA2}" dt="2019-09-29T01:57:33.455" v="4793" actId="164"/>
          <ac:spMkLst>
            <pc:docMk/>
            <pc:sldMk cId="2069777808" sldId="303"/>
            <ac:spMk id="11" creationId="{09730EFC-D36F-478B-B1F7-481BF9D7EFD0}"/>
          </ac:spMkLst>
        </pc:spChg>
        <pc:spChg chg="add mod">
          <ac:chgData name="Florin Teodorescu" userId="5a9a629557a7747a" providerId="LiveId" clId="{ACA1CFEA-D86D-4829-918F-590AF94ECDA2}" dt="2019-09-29T01:57:33.455" v="4793" actId="164"/>
          <ac:spMkLst>
            <pc:docMk/>
            <pc:sldMk cId="2069777808" sldId="303"/>
            <ac:spMk id="12" creationId="{972BC043-E49E-48EF-9AC8-F890D41ABF61}"/>
          </ac:spMkLst>
        </pc:spChg>
        <pc:spChg chg="add mod">
          <ac:chgData name="Florin Teodorescu" userId="5a9a629557a7747a" providerId="LiveId" clId="{ACA1CFEA-D86D-4829-918F-590AF94ECDA2}" dt="2019-09-29T01:57:33.455" v="4793" actId="164"/>
          <ac:spMkLst>
            <pc:docMk/>
            <pc:sldMk cId="2069777808" sldId="303"/>
            <ac:spMk id="13" creationId="{6693489F-93AC-4534-917D-2793F9C73C3F}"/>
          </ac:spMkLst>
        </pc:spChg>
        <pc:spChg chg="add mod topLvl">
          <ac:chgData name="Florin Teodorescu" userId="5a9a629557a7747a" providerId="LiveId" clId="{ACA1CFEA-D86D-4829-918F-590AF94ECDA2}" dt="2019-10-01T06:32:01.825" v="7190"/>
          <ac:spMkLst>
            <pc:docMk/>
            <pc:sldMk cId="2069777808" sldId="303"/>
            <ac:spMk id="25" creationId="{975915EB-8493-4022-AE0C-C68B91309A87}"/>
          </ac:spMkLst>
        </pc:spChg>
        <pc:spChg chg="add del mod">
          <ac:chgData name="Florin Teodorescu" userId="5a9a629557a7747a" providerId="LiveId" clId="{ACA1CFEA-D86D-4829-918F-590AF94ECDA2}" dt="2019-09-29T01:58:29.768" v="4831" actId="478"/>
          <ac:spMkLst>
            <pc:docMk/>
            <pc:sldMk cId="2069777808" sldId="303"/>
            <ac:spMk id="26" creationId="{CD9E83A9-C928-45EB-97ED-E82896576E0C}"/>
          </ac:spMkLst>
        </pc:spChg>
        <pc:spChg chg="add mod topLvl">
          <ac:chgData name="Florin Teodorescu" userId="5a9a629557a7747a" providerId="LiveId" clId="{ACA1CFEA-D86D-4829-918F-590AF94ECDA2}" dt="2019-09-29T02:40:07.207" v="6647" actId="164"/>
          <ac:spMkLst>
            <pc:docMk/>
            <pc:sldMk cId="2069777808" sldId="303"/>
            <ac:spMk id="27" creationId="{19D05AE6-D0D6-4B72-94F2-398CB72CFD49}"/>
          </ac:spMkLst>
        </pc:spChg>
        <pc:spChg chg="add mod ord topLvl">
          <ac:chgData name="Florin Teodorescu" userId="5a9a629557a7747a" providerId="LiveId" clId="{ACA1CFEA-D86D-4829-918F-590AF94ECDA2}" dt="2019-09-29T02:40:07.207" v="6647" actId="164"/>
          <ac:spMkLst>
            <pc:docMk/>
            <pc:sldMk cId="2069777808" sldId="303"/>
            <ac:spMk id="28" creationId="{A80B0511-FBBF-42B1-8CB2-3CEBB07D2B7B}"/>
          </ac:spMkLst>
        </pc:spChg>
        <pc:spChg chg="add mod topLvl">
          <ac:chgData name="Florin Teodorescu" userId="5a9a629557a7747a" providerId="LiveId" clId="{ACA1CFEA-D86D-4829-918F-590AF94ECDA2}" dt="2019-09-29T02:40:07.207" v="6647" actId="164"/>
          <ac:spMkLst>
            <pc:docMk/>
            <pc:sldMk cId="2069777808" sldId="303"/>
            <ac:spMk id="29" creationId="{E865E326-B5BC-40C6-B53A-890B1A5517CD}"/>
          </ac:spMkLst>
        </pc:spChg>
        <pc:spChg chg="add mod topLvl">
          <ac:chgData name="Florin Teodorescu" userId="5a9a629557a7747a" providerId="LiveId" clId="{ACA1CFEA-D86D-4829-918F-590AF94ECDA2}" dt="2019-09-29T02:40:07.207" v="6647" actId="164"/>
          <ac:spMkLst>
            <pc:docMk/>
            <pc:sldMk cId="2069777808" sldId="303"/>
            <ac:spMk id="30" creationId="{CDDBF7C8-402D-4A99-8DC3-E0D4BDEFA928}"/>
          </ac:spMkLst>
        </pc:spChg>
        <pc:spChg chg="add mod topLvl">
          <ac:chgData name="Florin Teodorescu" userId="5a9a629557a7747a" providerId="LiveId" clId="{ACA1CFEA-D86D-4829-918F-590AF94ECDA2}" dt="2019-09-29T02:40:07.207" v="6647" actId="164"/>
          <ac:spMkLst>
            <pc:docMk/>
            <pc:sldMk cId="2069777808" sldId="303"/>
            <ac:spMk id="31" creationId="{4809778D-65F3-45B0-81BD-2F4FFCED1B25}"/>
          </ac:spMkLst>
        </pc:spChg>
        <pc:spChg chg="add del mod">
          <ac:chgData name="Florin Teodorescu" userId="5a9a629557a7747a" providerId="LiveId" clId="{ACA1CFEA-D86D-4829-918F-590AF94ECDA2}" dt="2019-09-29T02:01:42.661" v="4922" actId="478"/>
          <ac:spMkLst>
            <pc:docMk/>
            <pc:sldMk cId="2069777808" sldId="303"/>
            <ac:spMk id="32" creationId="{20C2AD3D-690D-476E-A71E-DD165D0BF2BC}"/>
          </ac:spMkLst>
        </pc:spChg>
        <pc:spChg chg="add mod topLvl">
          <ac:chgData name="Florin Teodorescu" userId="5a9a629557a7747a" providerId="LiveId" clId="{ACA1CFEA-D86D-4829-918F-590AF94ECDA2}" dt="2019-09-29T02:40:07.207" v="6647" actId="164"/>
          <ac:spMkLst>
            <pc:docMk/>
            <pc:sldMk cId="2069777808" sldId="303"/>
            <ac:spMk id="33" creationId="{6FD151BD-4771-48C7-A579-ED565F0CACB5}"/>
          </ac:spMkLst>
        </pc:spChg>
        <pc:spChg chg="add mod">
          <ac:chgData name="Florin Teodorescu" userId="5a9a629557a7747a" providerId="LiveId" clId="{ACA1CFEA-D86D-4829-918F-590AF94ECDA2}" dt="2019-09-29T02:04:54.420" v="5003" actId="571"/>
          <ac:spMkLst>
            <pc:docMk/>
            <pc:sldMk cId="2069777808" sldId="303"/>
            <ac:spMk id="36" creationId="{59F76D0F-A5F1-47E8-AEBD-05B294217740}"/>
          </ac:spMkLst>
        </pc:spChg>
        <pc:spChg chg="add mod topLvl">
          <ac:chgData name="Florin Teodorescu" userId="5a9a629557a7747a" providerId="LiveId" clId="{ACA1CFEA-D86D-4829-918F-590AF94ECDA2}" dt="2019-09-29T02:40:07.207" v="6647" actId="164"/>
          <ac:spMkLst>
            <pc:docMk/>
            <pc:sldMk cId="2069777808" sldId="303"/>
            <ac:spMk id="52" creationId="{80635777-3F6D-4BE8-B08D-56BBDDD22FC9}"/>
          </ac:spMkLst>
        </pc:spChg>
        <pc:spChg chg="add mod topLvl">
          <ac:chgData name="Florin Teodorescu" userId="5a9a629557a7747a" providerId="LiveId" clId="{ACA1CFEA-D86D-4829-918F-590AF94ECDA2}" dt="2019-09-29T02:40:07.207" v="6647" actId="164"/>
          <ac:spMkLst>
            <pc:docMk/>
            <pc:sldMk cId="2069777808" sldId="303"/>
            <ac:spMk id="53" creationId="{8B131F7B-B4EC-46EF-ADD5-49A957385D98}"/>
          </ac:spMkLst>
        </pc:spChg>
        <pc:spChg chg="add mod topLvl">
          <ac:chgData name="Florin Teodorescu" userId="5a9a629557a7747a" providerId="LiveId" clId="{ACA1CFEA-D86D-4829-918F-590AF94ECDA2}" dt="2019-09-29T02:40:07.207" v="6647" actId="164"/>
          <ac:spMkLst>
            <pc:docMk/>
            <pc:sldMk cId="2069777808" sldId="303"/>
            <ac:spMk id="54" creationId="{AF9F0067-0C1C-43ED-8AE0-DE2313D60CFE}"/>
          </ac:spMkLst>
        </pc:spChg>
        <pc:spChg chg="add mod topLvl">
          <ac:chgData name="Florin Teodorescu" userId="5a9a629557a7747a" providerId="LiveId" clId="{ACA1CFEA-D86D-4829-918F-590AF94ECDA2}" dt="2019-09-29T02:40:07.207" v="6647" actId="164"/>
          <ac:spMkLst>
            <pc:docMk/>
            <pc:sldMk cId="2069777808" sldId="303"/>
            <ac:spMk id="55" creationId="{EB8DB2A8-D0AF-42F6-AFF6-E5589A3AFB94}"/>
          </ac:spMkLst>
        </pc:spChg>
        <pc:spChg chg="add mod topLvl">
          <ac:chgData name="Florin Teodorescu" userId="5a9a629557a7747a" providerId="LiveId" clId="{ACA1CFEA-D86D-4829-918F-590AF94ECDA2}" dt="2019-09-29T02:40:07.207" v="6647" actId="164"/>
          <ac:spMkLst>
            <pc:docMk/>
            <pc:sldMk cId="2069777808" sldId="303"/>
            <ac:spMk id="56" creationId="{36922EFB-C714-4F56-9F85-0D3FDBCBF426}"/>
          </ac:spMkLst>
        </pc:spChg>
        <pc:spChg chg="add mod topLvl">
          <ac:chgData name="Florin Teodorescu" userId="5a9a629557a7747a" providerId="LiveId" clId="{ACA1CFEA-D86D-4829-918F-590AF94ECDA2}" dt="2019-09-29T02:40:07.207" v="6647" actId="164"/>
          <ac:spMkLst>
            <pc:docMk/>
            <pc:sldMk cId="2069777808" sldId="303"/>
            <ac:spMk id="57" creationId="{9B325553-0860-4FB0-B8C6-3EEBD0012CE1}"/>
          </ac:spMkLst>
        </pc:spChg>
        <pc:spChg chg="add mod topLvl">
          <ac:chgData name="Florin Teodorescu" userId="5a9a629557a7747a" providerId="LiveId" clId="{ACA1CFEA-D86D-4829-918F-590AF94ECDA2}" dt="2019-10-01T06:32:01.825" v="7190"/>
          <ac:spMkLst>
            <pc:docMk/>
            <pc:sldMk cId="2069777808" sldId="303"/>
            <ac:spMk id="60" creationId="{02996CD4-34F2-43A4-A685-823397BB2327}"/>
          </ac:spMkLst>
        </pc:spChg>
        <pc:spChg chg="add del mod">
          <ac:chgData name="Florin Teodorescu" userId="5a9a629557a7747a" providerId="LiveId" clId="{ACA1CFEA-D86D-4829-918F-590AF94ECDA2}" dt="2019-09-29T02:21:50.053" v="5313" actId="478"/>
          <ac:spMkLst>
            <pc:docMk/>
            <pc:sldMk cId="2069777808" sldId="303"/>
            <ac:spMk id="61" creationId="{98785BAB-862D-452C-943B-3741FAAFD7D6}"/>
          </ac:spMkLst>
        </pc:spChg>
        <pc:spChg chg="add mod topLvl">
          <ac:chgData name="Florin Teodorescu" userId="5a9a629557a7747a" providerId="LiveId" clId="{ACA1CFEA-D86D-4829-918F-590AF94ECDA2}" dt="2019-10-01T06:32:01.825" v="7190"/>
          <ac:spMkLst>
            <pc:docMk/>
            <pc:sldMk cId="2069777808" sldId="303"/>
            <ac:spMk id="62" creationId="{D66E442B-5ED7-4709-94F3-4AB11A27C802}"/>
          </ac:spMkLst>
        </pc:spChg>
        <pc:spChg chg="add mod">
          <ac:chgData name="Florin Teodorescu" userId="5a9a629557a7747a" providerId="LiveId" clId="{ACA1CFEA-D86D-4829-918F-590AF94ECDA2}" dt="2019-10-01T06:32:01.825" v="7190"/>
          <ac:spMkLst>
            <pc:docMk/>
            <pc:sldMk cId="2069777808" sldId="303"/>
            <ac:spMk id="72" creationId="{660A6091-4795-492E-8845-51A00CE63EB3}"/>
          </ac:spMkLst>
        </pc:spChg>
        <pc:spChg chg="add mod">
          <ac:chgData name="Florin Teodorescu" userId="5a9a629557a7747a" providerId="LiveId" clId="{ACA1CFEA-D86D-4829-918F-590AF94ECDA2}" dt="2019-10-01T06:32:01.825" v="7190"/>
          <ac:spMkLst>
            <pc:docMk/>
            <pc:sldMk cId="2069777808" sldId="303"/>
            <ac:spMk id="83" creationId="{84AAF8E8-3598-4D6D-8686-09B252E6876C}"/>
          </ac:spMkLst>
        </pc:spChg>
        <pc:spChg chg="add mod">
          <ac:chgData name="Florin Teodorescu" userId="5a9a629557a7747a" providerId="LiveId" clId="{ACA1CFEA-D86D-4829-918F-590AF94ECDA2}" dt="2019-10-01T06:32:01.825" v="7190"/>
          <ac:spMkLst>
            <pc:docMk/>
            <pc:sldMk cId="2069777808" sldId="303"/>
            <ac:spMk id="89" creationId="{D0BEB203-0A90-458C-AE65-8936F06541F7}"/>
          </ac:spMkLst>
        </pc:spChg>
        <pc:spChg chg="add mod">
          <ac:chgData name="Florin Teodorescu" userId="5a9a629557a7747a" providerId="LiveId" clId="{ACA1CFEA-D86D-4829-918F-590AF94ECDA2}" dt="2019-10-01T06:32:01.825" v="7190"/>
          <ac:spMkLst>
            <pc:docMk/>
            <pc:sldMk cId="2069777808" sldId="303"/>
            <ac:spMk id="94" creationId="{B0F24BE3-399E-4097-9BA1-3374B7316F47}"/>
          </ac:spMkLst>
        </pc:spChg>
        <pc:spChg chg="add mod">
          <ac:chgData name="Florin Teodorescu" userId="5a9a629557a7747a" providerId="LiveId" clId="{ACA1CFEA-D86D-4829-918F-590AF94ECDA2}" dt="2019-09-29T02:31:49.296" v="5839" actId="571"/>
          <ac:spMkLst>
            <pc:docMk/>
            <pc:sldMk cId="2069777808" sldId="303"/>
            <ac:spMk id="96" creationId="{C51FE36F-BD3B-4E15-92E2-072697E06B8C}"/>
          </ac:spMkLst>
        </pc:spChg>
        <pc:spChg chg="add mod">
          <ac:chgData name="Florin Teodorescu" userId="5a9a629557a7747a" providerId="LiveId" clId="{ACA1CFEA-D86D-4829-918F-590AF94ECDA2}" dt="2019-09-29T02:31:54.729" v="5841" actId="571"/>
          <ac:spMkLst>
            <pc:docMk/>
            <pc:sldMk cId="2069777808" sldId="303"/>
            <ac:spMk id="98" creationId="{B899510C-425B-46A2-9D37-23F0D7B584EE}"/>
          </ac:spMkLst>
        </pc:spChg>
        <pc:spChg chg="add mod">
          <ac:chgData name="Florin Teodorescu" userId="5a9a629557a7747a" providerId="LiveId" clId="{ACA1CFEA-D86D-4829-918F-590AF94ECDA2}" dt="2019-10-01T06:32:01.825" v="7190"/>
          <ac:spMkLst>
            <pc:docMk/>
            <pc:sldMk cId="2069777808" sldId="303"/>
            <ac:spMk id="99" creationId="{9486E9B2-8CA5-4B3B-B51A-C43BB67E028C}"/>
          </ac:spMkLst>
        </pc:spChg>
        <pc:spChg chg="add mod">
          <ac:chgData name="Florin Teodorescu" userId="5a9a629557a7747a" providerId="LiveId" clId="{ACA1CFEA-D86D-4829-918F-590AF94ECDA2}" dt="2019-10-01T06:32:01.825" v="7190"/>
          <ac:spMkLst>
            <pc:docMk/>
            <pc:sldMk cId="2069777808" sldId="303"/>
            <ac:spMk id="104" creationId="{91857109-33BA-4A75-B73B-8A947C17DD31}"/>
          </ac:spMkLst>
        </pc:spChg>
        <pc:spChg chg="add mod">
          <ac:chgData name="Florin Teodorescu" userId="5a9a629557a7747a" providerId="LiveId" clId="{ACA1CFEA-D86D-4829-918F-590AF94ECDA2}" dt="2019-10-01T06:32:01.825" v="7190"/>
          <ac:spMkLst>
            <pc:docMk/>
            <pc:sldMk cId="2069777808" sldId="303"/>
            <ac:spMk id="106" creationId="{F032F0BF-37C7-488B-BD08-B1AA0989E0DF}"/>
          </ac:spMkLst>
        </pc:spChg>
        <pc:grpChg chg="add mod topLvl">
          <ac:chgData name="Florin Teodorescu" userId="5a9a629557a7747a" providerId="LiveId" clId="{ACA1CFEA-D86D-4829-918F-590AF94ECDA2}" dt="2019-10-01T06:32:01.825" v="7190"/>
          <ac:grpSpMkLst>
            <pc:docMk/>
            <pc:sldMk cId="2069777808" sldId="303"/>
            <ac:grpSpMk id="24" creationId="{8D164EAD-8AD2-4F33-BF8C-8985D02DBE35}"/>
          </ac:grpSpMkLst>
        </pc:grpChg>
        <pc:grpChg chg="add del mod">
          <ac:chgData name="Florin Teodorescu" userId="5a9a629557a7747a" providerId="LiveId" clId="{ACA1CFEA-D86D-4829-918F-590AF94ECDA2}" dt="2019-09-29T02:25:36.913" v="5555" actId="165"/>
          <ac:grpSpMkLst>
            <pc:docMk/>
            <pc:sldMk cId="2069777808" sldId="303"/>
            <ac:grpSpMk id="58" creationId="{434D3CE1-78C3-4C55-8AA7-5D3348DAA1D0}"/>
          </ac:grpSpMkLst>
        </pc:grpChg>
        <pc:grpChg chg="add mod">
          <ac:chgData name="Florin Teodorescu" userId="5a9a629557a7747a" providerId="LiveId" clId="{ACA1CFEA-D86D-4829-918F-590AF94ECDA2}" dt="2019-10-01T06:32:01.825" v="7190"/>
          <ac:grpSpMkLst>
            <pc:docMk/>
            <pc:sldMk cId="2069777808" sldId="303"/>
            <ac:grpSpMk id="108" creationId="{345C9842-EAD1-408D-9F6A-3649ED4FC667}"/>
          </ac:grpSpMkLst>
        </pc:grpChg>
        <pc:picChg chg="add del mod">
          <ac:chgData name="Florin Teodorescu" userId="5a9a629557a7747a" providerId="LiveId" clId="{ACA1CFEA-D86D-4829-918F-590AF94ECDA2}" dt="2019-09-29T01:53:42.484" v="4424" actId="478"/>
          <ac:picMkLst>
            <pc:docMk/>
            <pc:sldMk cId="2069777808" sldId="303"/>
            <ac:picMk id="4" creationId="{F4D123DF-50BC-4A63-9F3D-1F7D2556C60B}"/>
          </ac:picMkLst>
        </pc:picChg>
        <pc:picChg chg="add del mod">
          <ac:chgData name="Florin Teodorescu" userId="5a9a629557a7747a" providerId="LiveId" clId="{ACA1CFEA-D86D-4829-918F-590AF94ECDA2}" dt="2019-09-29T01:54:39.389" v="4584" actId="478"/>
          <ac:picMkLst>
            <pc:docMk/>
            <pc:sldMk cId="2069777808" sldId="303"/>
            <ac:picMk id="5" creationId="{37A7F6B8-E605-4E75-ACEE-54E451051C16}"/>
          </ac:picMkLst>
        </pc:picChg>
        <pc:picChg chg="add mod">
          <ac:chgData name="Florin Teodorescu" userId="5a9a629557a7747a" providerId="LiveId" clId="{ACA1CFEA-D86D-4829-918F-590AF94ECDA2}" dt="2019-10-01T06:32:01.825" v="7190"/>
          <ac:picMkLst>
            <pc:docMk/>
            <pc:sldMk cId="2069777808" sldId="303"/>
            <ac:picMk id="14" creationId="{1B0449AD-5E79-4B8C-97B4-E4E279B0E543}"/>
          </ac:picMkLst>
        </pc:picChg>
        <pc:picChg chg="add mod ord">
          <ac:chgData name="Florin Teodorescu" userId="5a9a629557a7747a" providerId="LiveId" clId="{ACA1CFEA-D86D-4829-918F-590AF94ECDA2}" dt="2019-09-29T02:02:34.613" v="4959" actId="108"/>
          <ac:picMkLst>
            <pc:docMk/>
            <pc:sldMk cId="2069777808" sldId="303"/>
            <ac:picMk id="15" creationId="{F41D09BE-B24C-4F3B-836D-F3B2DD29ACA4}"/>
          </ac:picMkLst>
        </pc:picChg>
        <pc:picChg chg="add del mod ord">
          <ac:chgData name="Florin Teodorescu" userId="5a9a629557a7747a" providerId="LiveId" clId="{ACA1CFEA-D86D-4829-918F-590AF94ECDA2}" dt="2019-09-29T02:36:12.062" v="6026" actId="478"/>
          <ac:picMkLst>
            <pc:docMk/>
            <pc:sldMk cId="2069777808" sldId="303"/>
            <ac:picMk id="59" creationId="{8276ED29-37A9-4F92-AC87-385364C7D8B8}"/>
          </ac:picMkLst>
        </pc:picChg>
        <pc:picChg chg="add mod">
          <ac:chgData name="Florin Teodorescu" userId="5a9a629557a7747a" providerId="LiveId" clId="{ACA1CFEA-D86D-4829-918F-590AF94ECDA2}" dt="2019-09-29T02:31:49.296" v="5839" actId="571"/>
          <ac:picMkLst>
            <pc:docMk/>
            <pc:sldMk cId="2069777808" sldId="303"/>
            <ac:picMk id="95" creationId="{A5099DCF-1642-4801-B658-47BE3F0CCFCB}"/>
          </ac:picMkLst>
        </pc:picChg>
        <pc:picChg chg="add mod">
          <ac:chgData name="Florin Teodorescu" userId="5a9a629557a7747a" providerId="LiveId" clId="{ACA1CFEA-D86D-4829-918F-590AF94ECDA2}" dt="2019-09-29T02:31:54.729" v="5841" actId="571"/>
          <ac:picMkLst>
            <pc:docMk/>
            <pc:sldMk cId="2069777808" sldId="303"/>
            <ac:picMk id="97" creationId="{646E87C8-C357-4556-B8E7-1CDF6F3EEDD6}"/>
          </ac:picMkLst>
        </pc:picChg>
        <pc:picChg chg="add mod ord">
          <ac:chgData name="Florin Teodorescu" userId="5a9a629557a7747a" providerId="LiveId" clId="{ACA1CFEA-D86D-4829-918F-590AF94ECDA2}" dt="2019-10-01T06:32:01.825" v="7190"/>
          <ac:picMkLst>
            <pc:docMk/>
            <pc:sldMk cId="2069777808" sldId="303"/>
            <ac:picMk id="107" creationId="{B9E6841B-F806-402C-9C18-F492CB7145FE}"/>
          </ac:picMkLst>
        </pc:picChg>
        <pc:cxnChg chg="add mod ord">
          <ac:chgData name="Florin Teodorescu" userId="5a9a629557a7747a" providerId="LiveId" clId="{ACA1CFEA-D86D-4829-918F-590AF94ECDA2}" dt="2019-09-29T01:57:33.455" v="4793" actId="164"/>
          <ac:cxnSpMkLst>
            <pc:docMk/>
            <pc:sldMk cId="2069777808" sldId="303"/>
            <ac:cxnSpMk id="9" creationId="{70CDE2D4-CDB5-4197-B478-38C605B60E5E}"/>
          </ac:cxnSpMkLst>
        </pc:cxnChg>
        <pc:cxnChg chg="add mod">
          <ac:chgData name="Florin Teodorescu" userId="5a9a629557a7747a" providerId="LiveId" clId="{ACA1CFEA-D86D-4829-918F-590AF94ECDA2}" dt="2019-09-29T01:57:33.455" v="4793" actId="164"/>
          <ac:cxnSpMkLst>
            <pc:docMk/>
            <pc:sldMk cId="2069777808" sldId="303"/>
            <ac:cxnSpMk id="16" creationId="{E182D4A8-F686-45C7-A5DD-917296EBBE67}"/>
          </ac:cxnSpMkLst>
        </pc:cxnChg>
        <pc:cxnChg chg="add mod">
          <ac:chgData name="Florin Teodorescu" userId="5a9a629557a7747a" providerId="LiveId" clId="{ACA1CFEA-D86D-4829-918F-590AF94ECDA2}" dt="2019-09-29T01:57:33.455" v="4793" actId="164"/>
          <ac:cxnSpMkLst>
            <pc:docMk/>
            <pc:sldMk cId="2069777808" sldId="303"/>
            <ac:cxnSpMk id="17" creationId="{0B76678C-F01F-4113-B191-3A1A1CFEC4E2}"/>
          </ac:cxnSpMkLst>
        </pc:cxnChg>
        <pc:cxnChg chg="add mod">
          <ac:chgData name="Florin Teodorescu" userId="5a9a629557a7747a" providerId="LiveId" clId="{ACA1CFEA-D86D-4829-918F-590AF94ECDA2}" dt="2019-09-29T01:57:33.455" v="4793" actId="164"/>
          <ac:cxnSpMkLst>
            <pc:docMk/>
            <pc:sldMk cId="2069777808" sldId="303"/>
            <ac:cxnSpMk id="20" creationId="{E1F386BD-51EF-4B6D-999B-CF441DD16ED3}"/>
          </ac:cxnSpMkLst>
        </pc:cxnChg>
        <pc:cxnChg chg="add mod ord topLvl">
          <ac:chgData name="Florin Teodorescu" userId="5a9a629557a7747a" providerId="LiveId" clId="{ACA1CFEA-D86D-4829-918F-590AF94ECDA2}" dt="2019-09-29T02:40:07.207" v="6647" actId="164"/>
          <ac:cxnSpMkLst>
            <pc:docMk/>
            <pc:sldMk cId="2069777808" sldId="303"/>
            <ac:cxnSpMk id="35" creationId="{73E29BA2-139B-49C0-AD33-7B8CE137E8AC}"/>
          </ac:cxnSpMkLst>
        </pc:cxnChg>
        <pc:cxnChg chg="add mod topLvl">
          <ac:chgData name="Florin Teodorescu" userId="5a9a629557a7747a" providerId="LiveId" clId="{ACA1CFEA-D86D-4829-918F-590AF94ECDA2}" dt="2019-09-29T02:40:07.207" v="6647" actId="164"/>
          <ac:cxnSpMkLst>
            <pc:docMk/>
            <pc:sldMk cId="2069777808" sldId="303"/>
            <ac:cxnSpMk id="39" creationId="{16FB26FF-E32B-431A-909D-12F3231ACD25}"/>
          </ac:cxnSpMkLst>
        </pc:cxnChg>
        <pc:cxnChg chg="add mod topLvl">
          <ac:chgData name="Florin Teodorescu" userId="5a9a629557a7747a" providerId="LiveId" clId="{ACA1CFEA-D86D-4829-918F-590AF94ECDA2}" dt="2019-09-29T02:40:07.207" v="6647" actId="164"/>
          <ac:cxnSpMkLst>
            <pc:docMk/>
            <pc:sldMk cId="2069777808" sldId="303"/>
            <ac:cxnSpMk id="41" creationId="{9D617785-E3D7-4E45-BF2C-D1B9C0E14F34}"/>
          </ac:cxnSpMkLst>
        </pc:cxnChg>
        <pc:cxnChg chg="add mod topLvl">
          <ac:chgData name="Florin Teodorescu" userId="5a9a629557a7747a" providerId="LiveId" clId="{ACA1CFEA-D86D-4829-918F-590AF94ECDA2}" dt="2019-09-29T02:40:07.207" v="6647" actId="164"/>
          <ac:cxnSpMkLst>
            <pc:docMk/>
            <pc:sldMk cId="2069777808" sldId="303"/>
            <ac:cxnSpMk id="43" creationId="{14DE5512-4349-4133-8EDB-FD5A81DF97AC}"/>
          </ac:cxnSpMkLst>
        </pc:cxnChg>
        <pc:cxnChg chg="add mod topLvl">
          <ac:chgData name="Florin Teodorescu" userId="5a9a629557a7747a" providerId="LiveId" clId="{ACA1CFEA-D86D-4829-918F-590AF94ECDA2}" dt="2019-09-29T02:40:07.207" v="6647" actId="164"/>
          <ac:cxnSpMkLst>
            <pc:docMk/>
            <pc:sldMk cId="2069777808" sldId="303"/>
            <ac:cxnSpMk id="45" creationId="{1827F4D0-B25D-4979-A273-EF9CF7B281B1}"/>
          </ac:cxnSpMkLst>
        </pc:cxnChg>
        <pc:cxnChg chg="add mod topLvl">
          <ac:chgData name="Florin Teodorescu" userId="5a9a629557a7747a" providerId="LiveId" clId="{ACA1CFEA-D86D-4829-918F-590AF94ECDA2}" dt="2019-09-29T02:40:07.207" v="6647" actId="164"/>
          <ac:cxnSpMkLst>
            <pc:docMk/>
            <pc:sldMk cId="2069777808" sldId="303"/>
            <ac:cxnSpMk id="47" creationId="{757BE99F-FAD8-4EE8-8D95-F2E276F10083}"/>
          </ac:cxnSpMkLst>
        </pc:cxnChg>
        <pc:cxnChg chg="add mod topLvl">
          <ac:chgData name="Florin Teodorescu" userId="5a9a629557a7747a" providerId="LiveId" clId="{ACA1CFEA-D86D-4829-918F-590AF94ECDA2}" dt="2019-10-01T06:32:01.825" v="7190"/>
          <ac:cxnSpMkLst>
            <pc:docMk/>
            <pc:sldMk cId="2069777808" sldId="303"/>
            <ac:cxnSpMk id="63" creationId="{26DABD5B-79C2-411B-B14A-BFE861FEF2C3}"/>
          </ac:cxnSpMkLst>
        </pc:cxnChg>
        <pc:cxnChg chg="add mod topLvl">
          <ac:chgData name="Florin Teodorescu" userId="5a9a629557a7747a" providerId="LiveId" clId="{ACA1CFEA-D86D-4829-918F-590AF94ECDA2}" dt="2019-10-01T06:32:01.825" v="7190"/>
          <ac:cxnSpMkLst>
            <pc:docMk/>
            <pc:sldMk cId="2069777808" sldId="303"/>
            <ac:cxnSpMk id="66" creationId="{7EC4FAFB-BE66-4E10-8EF6-F1D85588DF03}"/>
          </ac:cxnSpMkLst>
        </pc:cxnChg>
        <pc:cxnChg chg="add mod topLvl">
          <ac:chgData name="Florin Teodorescu" userId="5a9a629557a7747a" providerId="LiveId" clId="{ACA1CFEA-D86D-4829-918F-590AF94ECDA2}" dt="2019-10-01T06:32:01.825" v="7190"/>
          <ac:cxnSpMkLst>
            <pc:docMk/>
            <pc:sldMk cId="2069777808" sldId="303"/>
            <ac:cxnSpMk id="69" creationId="{E8297745-72CF-41F3-9C66-4F9E635268B0}"/>
          </ac:cxnSpMkLst>
        </pc:cxnChg>
        <pc:cxnChg chg="add mod">
          <ac:chgData name="Florin Teodorescu" userId="5a9a629557a7747a" providerId="LiveId" clId="{ACA1CFEA-D86D-4829-918F-590AF94ECDA2}" dt="2019-10-01T06:32:01.825" v="7190"/>
          <ac:cxnSpMkLst>
            <pc:docMk/>
            <pc:sldMk cId="2069777808" sldId="303"/>
            <ac:cxnSpMk id="80" creationId="{9EFEC90E-2AB0-48A6-A8B7-43D51CD6FBB8}"/>
          </ac:cxnSpMkLst>
        </pc:cxnChg>
        <pc:cxnChg chg="add mod">
          <ac:chgData name="Florin Teodorescu" userId="5a9a629557a7747a" providerId="LiveId" clId="{ACA1CFEA-D86D-4829-918F-590AF94ECDA2}" dt="2019-10-01T06:32:01.825" v="7190"/>
          <ac:cxnSpMkLst>
            <pc:docMk/>
            <pc:sldMk cId="2069777808" sldId="303"/>
            <ac:cxnSpMk id="84" creationId="{DB02675A-14AC-4F66-955D-031EC2D69996}"/>
          </ac:cxnSpMkLst>
        </pc:cxnChg>
        <pc:cxnChg chg="add mod">
          <ac:chgData name="Florin Teodorescu" userId="5a9a629557a7747a" providerId="LiveId" clId="{ACA1CFEA-D86D-4829-918F-590AF94ECDA2}" dt="2019-10-01T06:32:01.825" v="7190"/>
          <ac:cxnSpMkLst>
            <pc:docMk/>
            <pc:sldMk cId="2069777808" sldId="303"/>
            <ac:cxnSpMk id="85" creationId="{1895D933-E98A-4FCF-B835-7B4F0B615825}"/>
          </ac:cxnSpMkLst>
        </pc:cxnChg>
        <pc:cxnChg chg="add del mod">
          <ac:chgData name="Florin Teodorescu" userId="5a9a629557a7747a" providerId="LiveId" clId="{ACA1CFEA-D86D-4829-918F-590AF94ECDA2}" dt="2019-09-29T02:30:40.068" v="5833" actId="478"/>
          <ac:cxnSpMkLst>
            <pc:docMk/>
            <pc:sldMk cId="2069777808" sldId="303"/>
            <ac:cxnSpMk id="90" creationId="{B7E1014B-F612-4FD8-8858-080D4AD1DCCC}"/>
          </ac:cxnSpMkLst>
        </pc:cxnChg>
        <pc:cxnChg chg="add mod">
          <ac:chgData name="Florin Teodorescu" userId="5a9a629557a7747a" providerId="LiveId" clId="{ACA1CFEA-D86D-4829-918F-590AF94ECDA2}" dt="2019-10-01T06:32:01.825" v="7190"/>
          <ac:cxnSpMkLst>
            <pc:docMk/>
            <pc:sldMk cId="2069777808" sldId="303"/>
            <ac:cxnSpMk id="91" creationId="{2646F66E-8BF3-494F-98B9-D8111DC1F46D}"/>
          </ac:cxnSpMkLst>
        </pc:cxnChg>
        <pc:cxnChg chg="add mod">
          <ac:chgData name="Florin Teodorescu" userId="5a9a629557a7747a" providerId="LiveId" clId="{ACA1CFEA-D86D-4829-918F-590AF94ECDA2}" dt="2019-10-01T06:32:01.825" v="7190"/>
          <ac:cxnSpMkLst>
            <pc:docMk/>
            <pc:sldMk cId="2069777808" sldId="303"/>
            <ac:cxnSpMk id="100" creationId="{CE758348-4BB7-43F3-B34C-2447FC03241B}"/>
          </ac:cxnSpMkLst>
        </pc:cxnChg>
        <pc:cxnChg chg="add mod">
          <ac:chgData name="Florin Teodorescu" userId="5a9a629557a7747a" providerId="LiveId" clId="{ACA1CFEA-D86D-4829-918F-590AF94ECDA2}" dt="2019-10-01T06:32:01.825" v="7190"/>
          <ac:cxnSpMkLst>
            <pc:docMk/>
            <pc:sldMk cId="2069777808" sldId="303"/>
            <ac:cxnSpMk id="102" creationId="{16E403FC-D4E8-42E4-8259-7BB318808E09}"/>
          </ac:cxnSpMkLst>
        </pc:cxnChg>
        <pc:cxnChg chg="add mod">
          <ac:chgData name="Florin Teodorescu" userId="5a9a629557a7747a" providerId="LiveId" clId="{ACA1CFEA-D86D-4829-918F-590AF94ECDA2}" dt="2019-10-01T06:32:01.825" v="7190"/>
          <ac:cxnSpMkLst>
            <pc:docMk/>
            <pc:sldMk cId="2069777808" sldId="303"/>
            <ac:cxnSpMk id="105" creationId="{75306983-6D07-4041-9D6D-E3CE1D32CB7E}"/>
          </ac:cxnSpMkLst>
        </pc:cxnChg>
      </pc:sldChg>
      <pc:sldChg chg="modSp modNotes">
        <pc:chgData name="Florin Teodorescu" userId="5a9a629557a7747a" providerId="LiveId" clId="{ACA1CFEA-D86D-4829-918F-590AF94ECDA2}" dt="2019-10-01T23:20:35.686" v="7308" actId="207"/>
        <pc:sldMkLst>
          <pc:docMk/>
          <pc:sldMk cId="4204882599" sldId="304"/>
        </pc:sldMkLst>
        <pc:spChg chg="mod">
          <ac:chgData name="Florin Teodorescu" userId="5a9a629557a7747a" providerId="LiveId" clId="{ACA1CFEA-D86D-4829-918F-590AF94ECDA2}" dt="2019-10-01T06:32:01.825" v="7190"/>
          <ac:spMkLst>
            <pc:docMk/>
            <pc:sldMk cId="4204882599" sldId="304"/>
            <ac:spMk id="2" creationId="{00000000-0000-0000-0000-000000000000}"/>
          </ac:spMkLst>
        </pc:spChg>
        <pc:spChg chg="mod">
          <ac:chgData name="Florin Teodorescu" userId="5a9a629557a7747a" providerId="LiveId" clId="{ACA1CFEA-D86D-4829-918F-590AF94ECDA2}" dt="2019-10-01T06:34:25.991" v="7263" actId="1037"/>
          <ac:spMkLst>
            <pc:docMk/>
            <pc:sldMk cId="4204882599" sldId="304"/>
            <ac:spMk id="6" creationId="{80A0F993-2C6A-4702-9D93-7DDBA6BA2B00}"/>
          </ac:spMkLst>
        </pc:spChg>
        <pc:graphicFrameChg chg="mod modGraphic">
          <ac:chgData name="Florin Teodorescu" userId="5a9a629557a7747a" providerId="LiveId" clId="{ACA1CFEA-D86D-4829-918F-590AF94ECDA2}" dt="2019-10-01T23:19:56.237" v="7294" actId="207"/>
          <ac:graphicFrameMkLst>
            <pc:docMk/>
            <pc:sldMk cId="4204882599" sldId="304"/>
            <ac:graphicFrameMk id="4" creationId="{2D1BD638-7FD8-4131-8E63-19DBC975E21A}"/>
          </ac:graphicFrameMkLst>
        </pc:graphicFrameChg>
        <pc:graphicFrameChg chg="mod modGraphic">
          <ac:chgData name="Florin Teodorescu" userId="5a9a629557a7747a" providerId="LiveId" clId="{ACA1CFEA-D86D-4829-918F-590AF94ECDA2}" dt="2019-10-01T23:20:17.085" v="7302" actId="207"/>
          <ac:graphicFrameMkLst>
            <pc:docMk/>
            <pc:sldMk cId="4204882599" sldId="304"/>
            <ac:graphicFrameMk id="68" creationId="{55D61BFE-4992-43D8-9BA6-BED5DE2E0247}"/>
          </ac:graphicFrameMkLst>
        </pc:graphicFrameChg>
        <pc:graphicFrameChg chg="mod modGraphic">
          <ac:chgData name="Florin Teodorescu" userId="5a9a629557a7747a" providerId="LiveId" clId="{ACA1CFEA-D86D-4829-918F-590AF94ECDA2}" dt="2019-10-01T23:20:32.561" v="7307" actId="207"/>
          <ac:graphicFrameMkLst>
            <pc:docMk/>
            <pc:sldMk cId="4204882599" sldId="304"/>
            <ac:graphicFrameMk id="71" creationId="{0617B317-5ECD-4C89-99AD-4CC68AABFD07}"/>
          </ac:graphicFrameMkLst>
        </pc:graphicFrameChg>
        <pc:graphicFrameChg chg="mod modGraphic">
          <ac:chgData name="Florin Teodorescu" userId="5a9a629557a7747a" providerId="LiveId" clId="{ACA1CFEA-D86D-4829-918F-590AF94ECDA2}" dt="2019-10-01T23:20:35.686" v="7308" actId="207"/>
          <ac:graphicFrameMkLst>
            <pc:docMk/>
            <pc:sldMk cId="4204882599" sldId="304"/>
            <ac:graphicFrameMk id="73" creationId="{D9FF0323-7AD2-4E07-9848-A89C139E88F8}"/>
          </ac:graphicFrameMkLst>
        </pc:graphicFrameChg>
      </pc:sldChg>
      <pc:sldChg chg="modSp modNotes">
        <pc:chgData name="Florin Teodorescu" userId="5a9a629557a7747a" providerId="LiveId" clId="{ACA1CFEA-D86D-4829-918F-590AF94ECDA2}" dt="2019-10-01T06:36:17.908" v="7281"/>
        <pc:sldMkLst>
          <pc:docMk/>
          <pc:sldMk cId="658916746" sldId="305"/>
        </pc:sldMkLst>
        <pc:spChg chg="mod">
          <ac:chgData name="Florin Teodorescu" userId="5a9a629557a7747a" providerId="LiveId" clId="{ACA1CFEA-D86D-4829-918F-590AF94ECDA2}" dt="2019-10-01T06:32:01.825" v="7190"/>
          <ac:spMkLst>
            <pc:docMk/>
            <pc:sldMk cId="658916746" sldId="305"/>
            <ac:spMk id="2" creationId="{00000000-0000-0000-0000-000000000000}"/>
          </ac:spMkLst>
        </pc:spChg>
        <pc:spChg chg="mod">
          <ac:chgData name="Florin Teodorescu" userId="5a9a629557a7747a" providerId="LiveId" clId="{ACA1CFEA-D86D-4829-918F-590AF94ECDA2}" dt="2019-10-01T06:32:01.825" v="7190"/>
          <ac:spMkLst>
            <pc:docMk/>
            <pc:sldMk cId="658916746" sldId="305"/>
            <ac:spMk id="3" creationId="{58C81DC6-980D-45DC-9E30-C07BBE95AD32}"/>
          </ac:spMkLst>
        </pc:spChg>
        <pc:spChg chg="mod">
          <ac:chgData name="Florin Teodorescu" userId="5a9a629557a7747a" providerId="LiveId" clId="{ACA1CFEA-D86D-4829-918F-590AF94ECDA2}" dt="2019-10-01T06:32:01.825" v="7190"/>
          <ac:spMkLst>
            <pc:docMk/>
            <pc:sldMk cId="658916746" sldId="305"/>
            <ac:spMk id="6" creationId="{80A0F993-2C6A-4702-9D93-7DDBA6BA2B00}"/>
          </ac:spMkLst>
        </pc:spChg>
        <pc:spChg chg="mod">
          <ac:chgData name="Florin Teodorescu" userId="5a9a629557a7747a" providerId="LiveId" clId="{ACA1CFEA-D86D-4829-918F-590AF94ECDA2}" dt="2019-10-01T06:32:01.825" v="7190"/>
          <ac:spMkLst>
            <pc:docMk/>
            <pc:sldMk cId="658916746" sldId="305"/>
            <ac:spMk id="7" creationId="{75AEBD64-A9AA-48B5-9B1F-BB375E0D110F}"/>
          </ac:spMkLst>
        </pc:spChg>
      </pc:sldChg>
      <pc:sldMasterChg chg="modSp modSldLayout">
        <pc:chgData name="Florin Teodorescu" userId="5a9a629557a7747a" providerId="LiveId" clId="{ACA1CFEA-D86D-4829-918F-590AF94ECDA2}" dt="2019-10-01T06:32:01.825" v="7190"/>
        <pc:sldMasterMkLst>
          <pc:docMk/>
          <pc:sldMasterMk cId="853699455" sldId="2147483778"/>
        </pc:sldMasterMkLst>
        <pc:spChg chg="mod">
          <ac:chgData name="Florin Teodorescu" userId="5a9a629557a7747a" providerId="LiveId" clId="{ACA1CFEA-D86D-4829-918F-590AF94ECDA2}" dt="2019-10-01T06:32:01.825" v="7190"/>
          <ac:spMkLst>
            <pc:docMk/>
            <pc:sldMasterMk cId="853699455" sldId="2147483778"/>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ac:spMk id="6" creationId="{00000000-0000-0000-0000-000000000000}"/>
          </ac:spMkLst>
        </pc:spChg>
        <pc:sldLayoutChg chg="modSp">
          <pc:chgData name="Florin Teodorescu" userId="5a9a629557a7747a" providerId="LiveId" clId="{ACA1CFEA-D86D-4829-918F-590AF94ECDA2}" dt="2019-10-01T06:32:01.825" v="7190"/>
          <pc:sldLayoutMkLst>
            <pc:docMk/>
            <pc:sldMasterMk cId="853699455" sldId="2147483778"/>
            <pc:sldLayoutMk cId="2532812349" sldId="2147483779"/>
          </pc:sldLayoutMkLst>
          <pc:spChg chg="mod">
            <ac:chgData name="Florin Teodorescu" userId="5a9a629557a7747a" providerId="LiveId" clId="{ACA1CFEA-D86D-4829-918F-590AF94ECDA2}" dt="2019-10-01T06:32:01.825" v="7190"/>
            <ac:spMkLst>
              <pc:docMk/>
              <pc:sldMasterMk cId="853699455" sldId="2147483778"/>
              <pc:sldLayoutMk cId="2532812349" sldId="214748377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2241427901" sldId="2147483781"/>
          </pc:sldLayoutMkLst>
          <pc:spChg chg="mod">
            <ac:chgData name="Florin Teodorescu" userId="5a9a629557a7747a" providerId="LiveId" clId="{ACA1CFEA-D86D-4829-918F-590AF94ECDA2}" dt="2019-10-01T06:32:01.825" v="7190"/>
            <ac:spMkLst>
              <pc:docMk/>
              <pc:sldMasterMk cId="853699455" sldId="2147483778"/>
              <pc:sldLayoutMk cId="2241427901" sldId="2147483781"/>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700795900" sldId="2147483782"/>
          </pc:sldLayoutMkLst>
          <pc:spChg chg="mod">
            <ac:chgData name="Florin Teodorescu" userId="5a9a629557a7747a" providerId="LiveId" clId="{ACA1CFEA-D86D-4829-918F-590AF94ECDA2}" dt="2019-10-01T06:32:01.825" v="7190"/>
            <ac:spMkLst>
              <pc:docMk/>
              <pc:sldMasterMk cId="853699455" sldId="2147483778"/>
              <pc:sldLayoutMk cId="700795900" sldId="2147483782"/>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923447307" sldId="2147483783"/>
          </pc:sldLayoutMkLst>
          <pc:spChg chg="mod">
            <ac:chgData name="Florin Teodorescu" userId="5a9a629557a7747a" providerId="LiveId" clId="{ACA1CFEA-D86D-4829-918F-590AF94ECDA2}" dt="2019-10-01T06:32:01.825" v="7190"/>
            <ac:spMkLst>
              <pc:docMk/>
              <pc:sldMasterMk cId="853699455" sldId="2147483778"/>
              <pc:sldLayoutMk cId="923447307" sldId="2147483783"/>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4"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5"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4046295369" sldId="2147483786"/>
          </pc:sldLayoutMkLst>
          <pc:spChg chg="mod">
            <ac:chgData name="Florin Teodorescu" userId="5a9a629557a7747a" providerId="LiveId" clId="{ACA1CFEA-D86D-4829-918F-590AF94ECDA2}" dt="2019-10-01T06:32:01.825" v="7190"/>
            <ac:spMkLst>
              <pc:docMk/>
              <pc:sldMasterMk cId="853699455" sldId="2147483778"/>
              <pc:sldLayoutMk cId="4046295369" sldId="2147483786"/>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536465973" sldId="2147483787"/>
          </pc:sldLayoutMkLst>
          <pc:spChg chg="mod">
            <ac:chgData name="Florin Teodorescu" userId="5a9a629557a7747a" providerId="LiveId" clId="{ACA1CFEA-D86D-4829-918F-590AF94ECDA2}" dt="2019-10-01T06:32:01.825" v="7190"/>
            <ac:spMkLst>
              <pc:docMk/>
              <pc:sldMasterMk cId="853699455" sldId="2147483778"/>
              <pc:sldLayoutMk cId="536465973" sldId="2147483787"/>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3"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ACA1CFEA-D86D-4829-918F-590AF94ECDA2}" dt="2019-10-01T06:32:01.825" v="7190"/>
          <pc:sldLayoutMkLst>
            <pc:docMk/>
            <pc:sldMasterMk cId="853699455" sldId="2147483778"/>
            <pc:sldLayoutMk cId="3341626092" sldId="2147483789"/>
          </pc:sldLayoutMkLst>
          <pc:spChg chg="mod">
            <ac:chgData name="Florin Teodorescu" userId="5a9a629557a7747a" providerId="LiveId" clId="{ACA1CFEA-D86D-4829-918F-590AF94ECDA2}" dt="2019-10-01T06:32:01.825" v="7190"/>
            <ac:spMkLst>
              <pc:docMk/>
              <pc:sldMasterMk cId="853699455" sldId="2147483778"/>
              <pc:sldLayoutMk cId="3341626092" sldId="2147483789"/>
              <ac:spMk id="2" creationId="{00000000-0000-0000-0000-000000000000}"/>
            </ac:spMkLst>
          </pc:spChg>
          <pc:spChg chg="mod">
            <ac:chgData name="Florin Teodorescu" userId="5a9a629557a7747a" providerId="LiveId" clId="{ACA1CFEA-D86D-4829-918F-590AF94ECDA2}" dt="2019-10-01T06:32:01.825" v="7190"/>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8D02A82D-793A-4BB5-9A79-AC8A64C61E63}"/>
    <pc:docChg chg="undo custSel addSld modSld">
      <pc:chgData name="Florin Teodorescu" userId="5a9a629557a7747a" providerId="LiveId" clId="{8D02A82D-793A-4BB5-9A79-AC8A64C61E63}" dt="2019-10-11T03:55:06.075" v="7968" actId="207"/>
      <pc:docMkLst>
        <pc:docMk/>
      </pc:docMkLst>
      <pc:sldChg chg="modSp">
        <pc:chgData name="Florin Teodorescu" userId="5a9a629557a7747a" providerId="LiveId" clId="{8D02A82D-793A-4BB5-9A79-AC8A64C61E63}" dt="2019-09-30T01:07:35.971" v="7916" actId="1036"/>
        <pc:sldMkLst>
          <pc:docMk/>
          <pc:sldMk cId="1732278187" sldId="300"/>
        </pc:sldMkLst>
        <pc:spChg chg="mod">
          <ac:chgData name="Florin Teodorescu" userId="5a9a629557a7747a" providerId="LiveId" clId="{8D02A82D-793A-4BB5-9A79-AC8A64C61E63}" dt="2019-09-30T01:07:35.971" v="7916" actId="1036"/>
          <ac:spMkLst>
            <pc:docMk/>
            <pc:sldMk cId="1732278187" sldId="300"/>
            <ac:spMk id="7" creationId="{00000000-0000-0000-0000-000000000000}"/>
          </ac:spMkLst>
        </pc:spChg>
        <pc:spChg chg="mod">
          <ac:chgData name="Florin Teodorescu" userId="5a9a629557a7747a" providerId="LiveId" clId="{8D02A82D-793A-4BB5-9A79-AC8A64C61E63}" dt="2019-09-30T01:07:19.566" v="7912" actId="1038"/>
          <ac:spMkLst>
            <pc:docMk/>
            <pc:sldMk cId="1732278187" sldId="300"/>
            <ac:spMk id="13" creationId="{537897D5-73E4-4BD9-8112-C3A426A95CEA}"/>
          </ac:spMkLst>
        </pc:spChg>
        <pc:picChg chg="mod">
          <ac:chgData name="Florin Teodorescu" userId="5a9a629557a7747a" providerId="LiveId" clId="{8D02A82D-793A-4BB5-9A79-AC8A64C61E63}" dt="2019-08-28T04:37:29.296" v="132" actId="14100"/>
          <ac:picMkLst>
            <pc:docMk/>
            <pc:sldMk cId="1732278187" sldId="300"/>
            <ac:picMk id="4" creationId="{CC0A1967-FF3E-4511-B239-560224CC4003}"/>
          </ac:picMkLst>
        </pc:picChg>
      </pc:sldChg>
      <pc:sldChg chg="addSp delSp modSp">
        <pc:chgData name="Florin Teodorescu" userId="5a9a629557a7747a" providerId="LiveId" clId="{8D02A82D-793A-4BB5-9A79-AC8A64C61E63}" dt="2019-09-30T01:03:38.114" v="7860" actId="6549"/>
        <pc:sldMkLst>
          <pc:docMk/>
          <pc:sldMk cId="3280860432" sldId="301"/>
        </pc:sldMkLst>
        <pc:spChg chg="mod">
          <ac:chgData name="Florin Teodorescu" userId="5a9a629557a7747a" providerId="LiveId" clId="{8D02A82D-793A-4BB5-9A79-AC8A64C61E63}" dt="2019-08-28T04:45:07.616" v="148" actId="1038"/>
          <ac:spMkLst>
            <pc:docMk/>
            <pc:sldMk cId="3280860432" sldId="301"/>
            <ac:spMk id="2" creationId="{00000000-0000-0000-0000-000000000000}"/>
          </ac:spMkLst>
        </pc:spChg>
        <pc:spChg chg="add mod">
          <ac:chgData name="Florin Teodorescu" userId="5a9a629557a7747a" providerId="LiveId" clId="{8D02A82D-793A-4BB5-9A79-AC8A64C61E63}" dt="2019-09-30T01:03:38.114" v="7860" actId="6549"/>
          <ac:spMkLst>
            <pc:docMk/>
            <pc:sldMk cId="3280860432" sldId="301"/>
            <ac:spMk id="3" creationId="{58C81DC6-980D-45DC-9E30-C07BBE95AD32}"/>
          </ac:spMkLst>
        </pc:spChg>
        <pc:spChg chg="add del mod">
          <ac:chgData name="Florin Teodorescu" userId="5a9a629557a7747a" providerId="LiveId" clId="{8D02A82D-793A-4BB5-9A79-AC8A64C61E63}" dt="2019-08-28T04:29:29.333" v="49" actId="478"/>
          <ac:spMkLst>
            <pc:docMk/>
            <pc:sldMk cId="3280860432" sldId="301"/>
            <ac:spMk id="5" creationId="{97B5CC22-BFEE-45E2-AFC9-BE40435C70B4}"/>
          </ac:spMkLst>
        </pc:spChg>
        <pc:spChg chg="mod">
          <ac:chgData name="Florin Teodorescu" userId="5a9a629557a7747a" providerId="LiveId" clId="{8D02A82D-793A-4BB5-9A79-AC8A64C61E63}" dt="2019-08-28T04:40:56.935" v="143" actId="14100"/>
          <ac:spMkLst>
            <pc:docMk/>
            <pc:sldMk cId="3280860432" sldId="301"/>
            <ac:spMk id="6" creationId="{80A0F993-2C6A-4702-9D93-7DDBA6BA2B00}"/>
          </ac:spMkLst>
        </pc:spChg>
        <pc:spChg chg="add mod">
          <ac:chgData name="Florin Teodorescu" userId="5a9a629557a7747a" providerId="LiveId" clId="{8D02A82D-793A-4BB5-9A79-AC8A64C61E63}" dt="2019-09-29T16:11:41.669" v="1056" actId="20577"/>
          <ac:spMkLst>
            <pc:docMk/>
            <pc:sldMk cId="3280860432" sldId="301"/>
            <ac:spMk id="7" creationId="{75AEBD64-A9AA-48B5-9B1F-BB375E0D110F}"/>
          </ac:spMkLst>
        </pc:spChg>
      </pc:sldChg>
      <pc:sldChg chg="addSp delSp modSp add">
        <pc:chgData name="Florin Teodorescu" userId="5a9a629557a7747a" providerId="LiveId" clId="{8D02A82D-793A-4BB5-9A79-AC8A64C61E63}" dt="2019-10-11T03:55:06.075" v="7968" actId="207"/>
        <pc:sldMkLst>
          <pc:docMk/>
          <pc:sldMk cId="3219239249" sldId="302"/>
        </pc:sldMkLst>
        <pc:spChg chg="del">
          <ac:chgData name="Florin Teodorescu" userId="5a9a629557a7747a" providerId="LiveId" clId="{8D02A82D-793A-4BB5-9A79-AC8A64C61E63}" dt="2019-08-28T04:49:15.652" v="163" actId="478"/>
          <ac:spMkLst>
            <pc:docMk/>
            <pc:sldMk cId="3219239249" sldId="302"/>
            <ac:spMk id="3" creationId="{58C81DC6-980D-45DC-9E30-C07BBE95AD32}"/>
          </ac:spMkLst>
        </pc:spChg>
        <pc:spChg chg="add mod">
          <ac:chgData name="Florin Teodorescu" userId="5a9a629557a7747a" providerId="LiveId" clId="{8D02A82D-793A-4BB5-9A79-AC8A64C61E63}" dt="2019-08-28T04:51:03.683" v="227" actId="164"/>
          <ac:spMkLst>
            <pc:docMk/>
            <pc:sldMk cId="3219239249" sldId="302"/>
            <ac:spMk id="4" creationId="{6662285F-724B-4A19-BE50-2A49581F8D74}"/>
          </ac:spMkLst>
        </pc:spChg>
        <pc:spChg chg="mod">
          <ac:chgData name="Florin Teodorescu" userId="5a9a629557a7747a" providerId="LiveId" clId="{8D02A82D-793A-4BB5-9A79-AC8A64C61E63}" dt="2019-08-28T04:49:12.121" v="162" actId="20577"/>
          <ac:spMkLst>
            <pc:docMk/>
            <pc:sldMk cId="3219239249" sldId="302"/>
            <ac:spMk id="6" creationId="{80A0F993-2C6A-4702-9D93-7DDBA6BA2B00}"/>
          </ac:spMkLst>
        </pc:spChg>
        <pc:spChg chg="del">
          <ac:chgData name="Florin Teodorescu" userId="5a9a629557a7747a" providerId="LiveId" clId="{8D02A82D-793A-4BB5-9A79-AC8A64C61E63}" dt="2019-08-28T04:49:15.652" v="163" actId="478"/>
          <ac:spMkLst>
            <pc:docMk/>
            <pc:sldMk cId="3219239249" sldId="302"/>
            <ac:spMk id="7" creationId="{75AEBD64-A9AA-48B5-9B1F-BB375E0D110F}"/>
          </ac:spMkLst>
        </pc:spChg>
        <pc:spChg chg="mod">
          <ac:chgData name="Florin Teodorescu" userId="5a9a629557a7747a" providerId="LiveId" clId="{8D02A82D-793A-4BB5-9A79-AC8A64C61E63}" dt="2019-08-28T04:53:17.689" v="355" actId="1076"/>
          <ac:spMkLst>
            <pc:docMk/>
            <pc:sldMk cId="3219239249" sldId="302"/>
            <ac:spMk id="11" creationId="{3A87935C-50EA-4EE3-9476-11587D1F5B84}"/>
          </ac:spMkLst>
        </pc:spChg>
        <pc:spChg chg="mod">
          <ac:chgData name="Florin Teodorescu" userId="5a9a629557a7747a" providerId="LiveId" clId="{8D02A82D-793A-4BB5-9A79-AC8A64C61E63}" dt="2019-08-28T04:51:21.627" v="247" actId="20577"/>
          <ac:spMkLst>
            <pc:docMk/>
            <pc:sldMk cId="3219239249" sldId="302"/>
            <ac:spMk id="14" creationId="{423A0E7A-4019-4444-91AD-CDE5A41FADE4}"/>
          </ac:spMkLst>
        </pc:spChg>
        <pc:spChg chg="mod">
          <ac:chgData name="Florin Teodorescu" userId="5a9a629557a7747a" providerId="LiveId" clId="{8D02A82D-793A-4BB5-9A79-AC8A64C61E63}" dt="2019-08-28T04:51:31.018" v="258" actId="20577"/>
          <ac:spMkLst>
            <pc:docMk/>
            <pc:sldMk cId="3219239249" sldId="302"/>
            <ac:spMk id="17" creationId="{ED84076E-3EA7-479A-B35C-C2EEBD47F453}"/>
          </ac:spMkLst>
        </pc:spChg>
        <pc:spChg chg="mod">
          <ac:chgData name="Florin Teodorescu" userId="5a9a629557a7747a" providerId="LiveId" clId="{8D02A82D-793A-4BB5-9A79-AC8A64C61E63}" dt="2019-08-28T04:53:07.423" v="351" actId="1076"/>
          <ac:spMkLst>
            <pc:docMk/>
            <pc:sldMk cId="3219239249" sldId="302"/>
            <ac:spMk id="20" creationId="{E6ACF230-E047-40DD-82F4-FC7E07F0B636}"/>
          </ac:spMkLst>
        </pc:spChg>
        <pc:spChg chg="mod">
          <ac:chgData name="Florin Teodorescu" userId="5a9a629557a7747a" providerId="LiveId" clId="{8D02A82D-793A-4BB5-9A79-AC8A64C61E63}" dt="2019-08-28T04:52:42.205" v="331" actId="20577"/>
          <ac:spMkLst>
            <pc:docMk/>
            <pc:sldMk cId="3219239249" sldId="302"/>
            <ac:spMk id="23" creationId="{C249E27F-84D8-4498-B126-BAB99B7B02BE}"/>
          </ac:spMkLst>
        </pc:spChg>
        <pc:spChg chg="mod">
          <ac:chgData name="Florin Teodorescu" userId="5a9a629557a7747a" providerId="LiveId" clId="{8D02A82D-793A-4BB5-9A79-AC8A64C61E63}" dt="2019-08-28T04:52:52.993" v="340" actId="20577"/>
          <ac:spMkLst>
            <pc:docMk/>
            <pc:sldMk cId="3219239249" sldId="302"/>
            <ac:spMk id="26" creationId="{F9C866CD-1EA7-45EC-AA92-4A563D3E8699}"/>
          </ac:spMkLst>
        </pc:spChg>
        <pc:spChg chg="mod">
          <ac:chgData name="Florin Teodorescu" userId="5a9a629557a7747a" providerId="LiveId" clId="{8D02A82D-793A-4BB5-9A79-AC8A64C61E63}" dt="2019-08-28T04:53:01.017" v="349" actId="20577"/>
          <ac:spMkLst>
            <pc:docMk/>
            <pc:sldMk cId="3219239249" sldId="302"/>
            <ac:spMk id="29" creationId="{31177C1F-2BF6-499E-BF93-F7176044D884}"/>
          </ac:spMkLst>
        </pc:spChg>
        <pc:spChg chg="add mod">
          <ac:chgData name="Florin Teodorescu" userId="5a9a629557a7747a" providerId="LiveId" clId="{8D02A82D-793A-4BB5-9A79-AC8A64C61E63}" dt="2019-08-28T04:55:10.007" v="376" actId="692"/>
          <ac:spMkLst>
            <pc:docMk/>
            <pc:sldMk cId="3219239249" sldId="302"/>
            <ac:spMk id="33" creationId="{64AE2C2F-E740-4D3A-8516-25DD7B635261}"/>
          </ac:spMkLst>
        </pc:spChg>
        <pc:spChg chg="add mod">
          <ac:chgData name="Florin Teodorescu" userId="5a9a629557a7747a" providerId="LiveId" clId="{8D02A82D-793A-4BB5-9A79-AC8A64C61E63}" dt="2019-08-28T04:56:31.561" v="389" actId="571"/>
          <ac:spMkLst>
            <pc:docMk/>
            <pc:sldMk cId="3219239249" sldId="302"/>
            <ac:spMk id="47" creationId="{53A708A1-08D2-4874-8CE3-C123FF7FB5C3}"/>
          </ac:spMkLst>
        </pc:spChg>
        <pc:spChg chg="add mod">
          <ac:chgData name="Florin Teodorescu" userId="5a9a629557a7747a" providerId="LiveId" clId="{8D02A82D-793A-4BB5-9A79-AC8A64C61E63}" dt="2019-08-28T04:56:40.561" v="390" actId="571"/>
          <ac:spMkLst>
            <pc:docMk/>
            <pc:sldMk cId="3219239249" sldId="302"/>
            <ac:spMk id="49" creationId="{8C3984DD-7611-48C8-A1FC-2FCCBCCE71CA}"/>
          </ac:spMkLst>
        </pc:spChg>
        <pc:spChg chg="mod">
          <ac:chgData name="Florin Teodorescu" userId="5a9a629557a7747a" providerId="LiveId" clId="{8D02A82D-793A-4BB5-9A79-AC8A64C61E63}" dt="2019-10-11T03:53:15.996" v="7949" actId="14100"/>
          <ac:spMkLst>
            <pc:docMk/>
            <pc:sldMk cId="3219239249" sldId="302"/>
            <ac:spMk id="75" creationId="{B85352F1-5CAB-4413-88D5-050B359CD902}"/>
          </ac:spMkLst>
        </pc:spChg>
        <pc:spChg chg="mod">
          <ac:chgData name="Florin Teodorescu" userId="5a9a629557a7747a" providerId="LiveId" clId="{8D02A82D-793A-4BB5-9A79-AC8A64C61E63}" dt="2019-10-11T03:53:44.568" v="7955" actId="692"/>
          <ac:spMkLst>
            <pc:docMk/>
            <pc:sldMk cId="3219239249" sldId="302"/>
            <ac:spMk id="114" creationId="{67DC2ECB-6509-4DB1-BCCD-B9D7366AF987}"/>
          </ac:spMkLst>
        </pc:spChg>
        <pc:spChg chg="mod">
          <ac:chgData name="Florin Teodorescu" userId="5a9a629557a7747a" providerId="LiveId" clId="{8D02A82D-793A-4BB5-9A79-AC8A64C61E63}" dt="2019-10-11T03:53:49.859" v="7958" actId="692"/>
          <ac:spMkLst>
            <pc:docMk/>
            <pc:sldMk cId="3219239249" sldId="302"/>
            <ac:spMk id="116" creationId="{0908BA77-0618-4B60-894A-84A146546861}"/>
          </ac:spMkLst>
        </pc:spChg>
        <pc:spChg chg="mod">
          <ac:chgData name="Florin Teodorescu" userId="5a9a629557a7747a" providerId="LiveId" clId="{8D02A82D-793A-4BB5-9A79-AC8A64C61E63}" dt="2019-10-11T03:54:35.352" v="7965" actId="692"/>
          <ac:spMkLst>
            <pc:docMk/>
            <pc:sldMk cId="3219239249" sldId="302"/>
            <ac:spMk id="130" creationId="{BAA96E39-509D-4E78-932A-A6E7F03B2493}"/>
          </ac:spMkLst>
        </pc:spChg>
        <pc:spChg chg="mod">
          <ac:chgData name="Florin Teodorescu" userId="5a9a629557a7747a" providerId="LiveId" clId="{8D02A82D-793A-4BB5-9A79-AC8A64C61E63}" dt="2019-10-11T03:53:36.366" v="7952" actId="692"/>
          <ac:spMkLst>
            <pc:docMk/>
            <pc:sldMk cId="3219239249" sldId="302"/>
            <ac:spMk id="157" creationId="{C418EF16-FB90-462F-BA1B-609FF0F1F439}"/>
          </ac:spMkLst>
        </pc:spChg>
        <pc:spChg chg="mod">
          <ac:chgData name="Florin Teodorescu" userId="5a9a629557a7747a" providerId="LiveId" clId="{8D02A82D-793A-4BB5-9A79-AC8A64C61E63}" dt="2019-10-11T03:55:06.075" v="7968" actId="207"/>
          <ac:spMkLst>
            <pc:docMk/>
            <pc:sldMk cId="3219239249" sldId="302"/>
            <ac:spMk id="227" creationId="{062CF370-7296-430C-9CC6-59E615E04577}"/>
          </ac:spMkLst>
        </pc:spChg>
        <pc:spChg chg="mod">
          <ac:chgData name="Florin Teodorescu" userId="5a9a629557a7747a" providerId="LiveId" clId="{8D02A82D-793A-4BB5-9A79-AC8A64C61E63}" dt="2019-10-11T03:55:06.075" v="7968" actId="207"/>
          <ac:spMkLst>
            <pc:docMk/>
            <pc:sldMk cId="3219239249" sldId="302"/>
            <ac:spMk id="228" creationId="{0C9AD674-960D-4772-877D-74B494FD06D3}"/>
          </ac:spMkLst>
        </pc:spChg>
        <pc:spChg chg="mod">
          <ac:chgData name="Florin Teodorescu" userId="5a9a629557a7747a" providerId="LiveId" clId="{8D02A82D-793A-4BB5-9A79-AC8A64C61E63}" dt="2019-10-11T03:55:06.075" v="7968" actId="207"/>
          <ac:spMkLst>
            <pc:docMk/>
            <pc:sldMk cId="3219239249" sldId="302"/>
            <ac:spMk id="229" creationId="{1D0196EF-63D9-42D1-8BF9-470B1C08646E}"/>
          </ac:spMkLst>
        </pc:spChg>
        <pc:spChg chg="mod">
          <ac:chgData name="Florin Teodorescu" userId="5a9a629557a7747a" providerId="LiveId" clId="{8D02A82D-793A-4BB5-9A79-AC8A64C61E63}" dt="2019-10-11T03:55:06.075" v="7968" actId="207"/>
          <ac:spMkLst>
            <pc:docMk/>
            <pc:sldMk cId="3219239249" sldId="302"/>
            <ac:spMk id="230" creationId="{88674C37-A755-4F95-93C4-0758DE136258}"/>
          </ac:spMkLst>
        </pc:spChg>
        <pc:spChg chg="mod">
          <ac:chgData name="Florin Teodorescu" userId="5a9a629557a7747a" providerId="LiveId" clId="{8D02A82D-793A-4BB5-9A79-AC8A64C61E63}" dt="2019-10-11T03:55:06.075" v="7968" actId="207"/>
          <ac:spMkLst>
            <pc:docMk/>
            <pc:sldMk cId="3219239249" sldId="302"/>
            <ac:spMk id="231" creationId="{A4B5391E-86CF-40F4-92A0-F423AD6DD41D}"/>
          </ac:spMkLst>
        </pc:spChg>
        <pc:spChg chg="mod">
          <ac:chgData name="Florin Teodorescu" userId="5a9a629557a7747a" providerId="LiveId" clId="{8D02A82D-793A-4BB5-9A79-AC8A64C61E63}" dt="2019-10-11T03:55:06.075" v="7968" actId="207"/>
          <ac:spMkLst>
            <pc:docMk/>
            <pc:sldMk cId="3219239249" sldId="302"/>
            <ac:spMk id="232" creationId="{C181BB0B-6B27-419F-B1C0-1C7F07F666AE}"/>
          </ac:spMkLst>
        </pc:spChg>
        <pc:spChg chg="mod">
          <ac:chgData name="Florin Teodorescu" userId="5a9a629557a7747a" providerId="LiveId" clId="{8D02A82D-793A-4BB5-9A79-AC8A64C61E63}" dt="2019-10-11T03:55:06.075" v="7968" actId="207"/>
          <ac:spMkLst>
            <pc:docMk/>
            <pc:sldMk cId="3219239249" sldId="302"/>
            <ac:spMk id="243" creationId="{D9241D4A-A57B-4EF8-839E-A0926FED40FE}"/>
          </ac:spMkLst>
        </pc:spChg>
        <pc:spChg chg="mod">
          <ac:chgData name="Florin Teodorescu" userId="5a9a629557a7747a" providerId="LiveId" clId="{8D02A82D-793A-4BB5-9A79-AC8A64C61E63}" dt="2019-10-11T03:55:06.075" v="7968" actId="207"/>
          <ac:spMkLst>
            <pc:docMk/>
            <pc:sldMk cId="3219239249" sldId="302"/>
            <ac:spMk id="255" creationId="{A5C4D0C9-2B9D-4336-B538-70D2CD4BDDE4}"/>
          </ac:spMkLst>
        </pc:spChg>
        <pc:spChg chg="mod">
          <ac:chgData name="Florin Teodorescu" userId="5a9a629557a7747a" providerId="LiveId" clId="{8D02A82D-793A-4BB5-9A79-AC8A64C61E63}" dt="2019-10-11T03:55:06.075" v="7968" actId="207"/>
          <ac:spMkLst>
            <pc:docMk/>
            <pc:sldMk cId="3219239249" sldId="302"/>
            <ac:spMk id="256" creationId="{D2E19092-029E-4232-B406-F0D9B572A050}"/>
          </ac:spMkLst>
        </pc:spChg>
        <pc:grpChg chg="add mod">
          <ac:chgData name="Florin Teodorescu" userId="5a9a629557a7747a" providerId="LiveId" clId="{8D02A82D-793A-4BB5-9A79-AC8A64C61E63}" dt="2019-08-28T04:53:37.845" v="358" actId="1076"/>
          <ac:grpSpMkLst>
            <pc:docMk/>
            <pc:sldMk cId="3219239249" sldId="302"/>
            <ac:grpSpMk id="9" creationId="{2A386F16-2091-44DA-8117-966DFC15F30E}"/>
          </ac:grpSpMkLst>
        </pc:grpChg>
        <pc:grpChg chg="add mod">
          <ac:chgData name="Florin Teodorescu" userId="5a9a629557a7747a" providerId="LiveId" clId="{8D02A82D-793A-4BB5-9A79-AC8A64C61E63}" dt="2019-08-28T04:53:37.845" v="358" actId="1076"/>
          <ac:grpSpMkLst>
            <pc:docMk/>
            <pc:sldMk cId="3219239249" sldId="302"/>
            <ac:grpSpMk id="10" creationId="{6477579E-82E4-4346-9A68-C5B25E268542}"/>
          </ac:grpSpMkLst>
        </pc:grpChg>
        <pc:grpChg chg="add mod">
          <ac:chgData name="Florin Teodorescu" userId="5a9a629557a7747a" providerId="LiveId" clId="{8D02A82D-793A-4BB5-9A79-AC8A64C61E63}" dt="2019-08-28T04:57:41.357" v="446" actId="1035"/>
          <ac:grpSpMkLst>
            <pc:docMk/>
            <pc:sldMk cId="3219239249" sldId="302"/>
            <ac:grpSpMk id="13" creationId="{CF0F1B80-3922-4070-9B1C-190A6AE817DC}"/>
          </ac:grpSpMkLst>
        </pc:grpChg>
        <pc:grpChg chg="add mod">
          <ac:chgData name="Florin Teodorescu" userId="5a9a629557a7747a" providerId="LiveId" clId="{8D02A82D-793A-4BB5-9A79-AC8A64C61E63}" dt="2019-08-28T04:57:49.115" v="454" actId="1035"/>
          <ac:grpSpMkLst>
            <pc:docMk/>
            <pc:sldMk cId="3219239249" sldId="302"/>
            <ac:grpSpMk id="16" creationId="{0E8F3873-F781-4A76-B0CD-9F9BE60D4746}"/>
          </ac:grpSpMkLst>
        </pc:grpChg>
        <pc:grpChg chg="add mod">
          <ac:chgData name="Florin Teodorescu" userId="5a9a629557a7747a" providerId="LiveId" clId="{8D02A82D-793A-4BB5-9A79-AC8A64C61E63}" dt="2019-08-28T04:53:37.845" v="358" actId="1076"/>
          <ac:grpSpMkLst>
            <pc:docMk/>
            <pc:sldMk cId="3219239249" sldId="302"/>
            <ac:grpSpMk id="19" creationId="{EC407248-2464-4380-8C72-2A3A44335C2E}"/>
          </ac:grpSpMkLst>
        </pc:grpChg>
        <pc:grpChg chg="add mod">
          <ac:chgData name="Florin Teodorescu" userId="5a9a629557a7747a" providerId="LiveId" clId="{8D02A82D-793A-4BB5-9A79-AC8A64C61E63}" dt="2019-08-28T04:53:37.845" v="358" actId="1076"/>
          <ac:grpSpMkLst>
            <pc:docMk/>
            <pc:sldMk cId="3219239249" sldId="302"/>
            <ac:grpSpMk id="22" creationId="{A6A01079-3155-4EEB-85DA-65425EBD1251}"/>
          </ac:grpSpMkLst>
        </pc:grpChg>
        <pc:grpChg chg="add mod">
          <ac:chgData name="Florin Teodorescu" userId="5a9a629557a7747a" providerId="LiveId" clId="{8D02A82D-793A-4BB5-9A79-AC8A64C61E63}" dt="2019-08-28T04:58:54.192" v="510" actId="1037"/>
          <ac:grpSpMkLst>
            <pc:docMk/>
            <pc:sldMk cId="3219239249" sldId="302"/>
            <ac:grpSpMk id="25" creationId="{D7FE335B-E6BA-43E7-89F7-2E5C3CF3BD65}"/>
          </ac:grpSpMkLst>
        </pc:grpChg>
        <pc:grpChg chg="add mod">
          <ac:chgData name="Florin Teodorescu" userId="5a9a629557a7747a" providerId="LiveId" clId="{8D02A82D-793A-4BB5-9A79-AC8A64C61E63}" dt="2019-08-28T04:58:54.192" v="510" actId="1037"/>
          <ac:grpSpMkLst>
            <pc:docMk/>
            <pc:sldMk cId="3219239249" sldId="302"/>
            <ac:grpSpMk id="28" creationId="{4320CDD1-898D-4B3E-9672-DDE6030C0D15}"/>
          </ac:grpSpMkLst>
        </pc:grpChg>
        <pc:grpChg chg="add del mod">
          <ac:chgData name="Florin Teodorescu" userId="5a9a629557a7747a" providerId="LiveId" clId="{8D02A82D-793A-4BB5-9A79-AC8A64C61E63}" dt="2019-08-28T04:55:53.038" v="383" actId="165"/>
          <ac:grpSpMkLst>
            <pc:docMk/>
            <pc:sldMk cId="3219239249" sldId="302"/>
            <ac:grpSpMk id="40" creationId="{926CAFD0-C659-431F-B216-15E45417EF61}"/>
          </ac:grpSpMkLst>
        </pc:grpChg>
        <pc:cxnChg chg="add mod">
          <ac:chgData name="Florin Teodorescu" userId="5a9a629557a7747a" providerId="LiveId" clId="{8D02A82D-793A-4BB5-9A79-AC8A64C61E63}" dt="2019-08-28T04:51:03.683" v="227" actId="164"/>
          <ac:cxnSpMkLst>
            <pc:docMk/>
            <pc:sldMk cId="3219239249" sldId="302"/>
            <ac:cxnSpMk id="8" creationId="{F95E713D-5614-42D7-85C5-71F9CACF75D2}"/>
          </ac:cxnSpMkLst>
        </pc:cxnChg>
        <pc:cxnChg chg="add mod topLvl">
          <ac:chgData name="Florin Teodorescu" userId="5a9a629557a7747a" providerId="LiveId" clId="{8D02A82D-793A-4BB5-9A79-AC8A64C61E63}" dt="2019-08-28T04:55:53.038" v="383" actId="165"/>
          <ac:cxnSpMkLst>
            <pc:docMk/>
            <pc:sldMk cId="3219239249" sldId="302"/>
            <ac:cxnSpMk id="32" creationId="{700C9433-8CEF-4334-89A1-D573A06632A0}"/>
          </ac:cxnSpMkLst>
        </pc:cxnChg>
        <pc:cxnChg chg="add mod topLvl">
          <ac:chgData name="Florin Teodorescu" userId="5a9a629557a7747a" providerId="LiveId" clId="{8D02A82D-793A-4BB5-9A79-AC8A64C61E63}" dt="2019-08-28T04:55:53.038" v="383" actId="165"/>
          <ac:cxnSpMkLst>
            <pc:docMk/>
            <pc:sldMk cId="3219239249" sldId="302"/>
            <ac:cxnSpMk id="35" creationId="{0B6317C8-061D-4741-9704-8E38032E0B33}"/>
          </ac:cxnSpMkLst>
        </pc:cxnChg>
        <pc:cxnChg chg="add mod topLvl">
          <ac:chgData name="Florin Teodorescu" userId="5a9a629557a7747a" providerId="LiveId" clId="{8D02A82D-793A-4BB5-9A79-AC8A64C61E63}" dt="2019-08-28T04:55:53.038" v="383" actId="165"/>
          <ac:cxnSpMkLst>
            <pc:docMk/>
            <pc:sldMk cId="3219239249" sldId="302"/>
            <ac:cxnSpMk id="36" creationId="{A4D9415C-E97F-47D3-A178-6A462B2583D7}"/>
          </ac:cxnSpMkLst>
        </pc:cxnChg>
        <pc:cxnChg chg="add mod">
          <ac:chgData name="Florin Teodorescu" userId="5a9a629557a7747a" providerId="LiveId" clId="{8D02A82D-793A-4BB5-9A79-AC8A64C61E63}" dt="2019-08-28T04:56:53.530" v="392" actId="14100"/>
          <ac:cxnSpMkLst>
            <pc:docMk/>
            <pc:sldMk cId="3219239249" sldId="302"/>
            <ac:cxnSpMk id="41" creationId="{A9D5F700-918B-4F73-8320-70873734B187}"/>
          </ac:cxnSpMkLst>
        </pc:cxnChg>
        <pc:cxnChg chg="add mod">
          <ac:chgData name="Florin Teodorescu" userId="5a9a629557a7747a" providerId="LiveId" clId="{8D02A82D-793A-4BB5-9A79-AC8A64C61E63}" dt="2019-08-28T04:56:16.108" v="388" actId="14100"/>
          <ac:cxnSpMkLst>
            <pc:docMk/>
            <pc:sldMk cId="3219239249" sldId="302"/>
            <ac:cxnSpMk id="44" creationId="{AC6DF897-0472-4944-81BC-6CA5C4BCA253}"/>
          </ac:cxnSpMkLst>
        </pc:cxnChg>
        <pc:cxnChg chg="add mod">
          <ac:chgData name="Florin Teodorescu" userId="5a9a629557a7747a" providerId="LiveId" clId="{8D02A82D-793A-4BB5-9A79-AC8A64C61E63}" dt="2019-08-28T04:56:31.561" v="389" actId="571"/>
          <ac:cxnSpMkLst>
            <pc:docMk/>
            <pc:sldMk cId="3219239249" sldId="302"/>
            <ac:cxnSpMk id="48" creationId="{050F9765-7588-4302-B668-E5E8EDE3B13D}"/>
          </ac:cxnSpMkLst>
        </pc:cxnChg>
        <pc:cxnChg chg="add mod">
          <ac:chgData name="Florin Teodorescu" userId="5a9a629557a7747a" providerId="LiveId" clId="{8D02A82D-793A-4BB5-9A79-AC8A64C61E63}" dt="2019-08-28T04:56:40.561" v="390" actId="571"/>
          <ac:cxnSpMkLst>
            <pc:docMk/>
            <pc:sldMk cId="3219239249" sldId="302"/>
            <ac:cxnSpMk id="50" creationId="{855438F1-A756-487F-A062-E8AE8F9903AC}"/>
          </ac:cxnSpMkLst>
        </pc:cxnChg>
        <pc:cxnChg chg="add mod">
          <ac:chgData name="Florin Teodorescu" userId="5a9a629557a7747a" providerId="LiveId" clId="{8D02A82D-793A-4BB5-9A79-AC8A64C61E63}" dt="2019-08-28T04:57:59.020" v="456" actId="14100"/>
          <ac:cxnSpMkLst>
            <pc:docMk/>
            <pc:sldMk cId="3219239249" sldId="302"/>
            <ac:cxnSpMk id="53" creationId="{3D69324E-D37C-43CA-8702-9699129F3928}"/>
          </ac:cxnSpMkLst>
        </pc:cxnChg>
        <pc:cxnChg chg="add mod">
          <ac:chgData name="Florin Teodorescu" userId="5a9a629557a7747a" providerId="LiveId" clId="{8D02A82D-793A-4BB5-9A79-AC8A64C61E63}" dt="2019-08-28T04:57:41.357" v="446" actId="1035"/>
          <ac:cxnSpMkLst>
            <pc:docMk/>
            <pc:sldMk cId="3219239249" sldId="302"/>
            <ac:cxnSpMk id="54" creationId="{33264413-1DA6-4DDE-9D3C-FAF63B02D7AD}"/>
          </ac:cxnSpMkLst>
        </pc:cxnChg>
        <pc:cxnChg chg="add del mod">
          <ac:chgData name="Florin Teodorescu" userId="5a9a629557a7747a" providerId="LiveId" clId="{8D02A82D-793A-4BB5-9A79-AC8A64C61E63}" dt="2019-08-28T04:57:08.373" v="395" actId="478"/>
          <ac:cxnSpMkLst>
            <pc:docMk/>
            <pc:sldMk cId="3219239249" sldId="302"/>
            <ac:cxnSpMk id="55" creationId="{9D65577C-F20F-4093-A279-3FF3308E7705}"/>
          </ac:cxnSpMkLst>
        </pc:cxnChg>
        <pc:cxnChg chg="add mod">
          <ac:chgData name="Florin Teodorescu" userId="5a9a629557a7747a" providerId="LiveId" clId="{8D02A82D-793A-4BB5-9A79-AC8A64C61E63}" dt="2019-08-28T04:57:49.115" v="454" actId="1035"/>
          <ac:cxnSpMkLst>
            <pc:docMk/>
            <pc:sldMk cId="3219239249" sldId="302"/>
            <ac:cxnSpMk id="56" creationId="{AAA20D73-94F0-4DF7-8153-D0BD0F80FB18}"/>
          </ac:cxnSpMkLst>
        </pc:cxnChg>
        <pc:cxnChg chg="add mod">
          <ac:chgData name="Florin Teodorescu" userId="5a9a629557a7747a" providerId="LiveId" clId="{8D02A82D-793A-4BB5-9A79-AC8A64C61E63}" dt="2019-08-28T04:58:54.192" v="510" actId="1037"/>
          <ac:cxnSpMkLst>
            <pc:docMk/>
            <pc:sldMk cId="3219239249" sldId="302"/>
            <ac:cxnSpMk id="59" creationId="{2CA087D7-098F-4BE1-9447-BBD7AD89A2A3}"/>
          </ac:cxnSpMkLst>
        </pc:cxnChg>
        <pc:cxnChg chg="add mod">
          <ac:chgData name="Florin Teodorescu" userId="5a9a629557a7747a" providerId="LiveId" clId="{8D02A82D-793A-4BB5-9A79-AC8A64C61E63}" dt="2019-08-28T04:58:54.192" v="510" actId="1037"/>
          <ac:cxnSpMkLst>
            <pc:docMk/>
            <pc:sldMk cId="3219239249" sldId="302"/>
            <ac:cxnSpMk id="60" creationId="{8FE7C2E6-5F21-4904-8065-A54D378581F7}"/>
          </ac:cxnSpMkLst>
        </pc:cxnChg>
        <pc:cxnChg chg="add mod">
          <ac:chgData name="Florin Teodorescu" userId="5a9a629557a7747a" providerId="LiveId" clId="{8D02A82D-793A-4BB5-9A79-AC8A64C61E63}" dt="2019-08-28T04:58:54.192" v="510" actId="1037"/>
          <ac:cxnSpMkLst>
            <pc:docMk/>
            <pc:sldMk cId="3219239249" sldId="302"/>
            <ac:cxnSpMk id="61" creationId="{85487AF4-06EA-47A3-91DC-0821EAC706AE}"/>
          </ac:cxnSpMkLst>
        </pc:cxnChg>
        <pc:cxnChg chg="mod">
          <ac:chgData name="Florin Teodorescu" userId="5a9a629557a7747a" providerId="LiveId" clId="{8D02A82D-793A-4BB5-9A79-AC8A64C61E63}" dt="2019-10-11T03:53:44.568" v="7955" actId="692"/>
          <ac:cxnSpMkLst>
            <pc:docMk/>
            <pc:sldMk cId="3219239249" sldId="302"/>
            <ac:cxnSpMk id="115" creationId="{1F89358D-0E8D-426E-8A48-8FB7AAB85739}"/>
          </ac:cxnSpMkLst>
        </pc:cxnChg>
        <pc:cxnChg chg="mod">
          <ac:chgData name="Florin Teodorescu" userId="5a9a629557a7747a" providerId="LiveId" clId="{8D02A82D-793A-4BB5-9A79-AC8A64C61E63}" dt="2019-10-11T03:53:49.859" v="7958" actId="692"/>
          <ac:cxnSpMkLst>
            <pc:docMk/>
            <pc:sldMk cId="3219239249" sldId="302"/>
            <ac:cxnSpMk id="117" creationId="{11FDE31E-21DD-4E5C-AAAB-61A6965FC08A}"/>
          </ac:cxnSpMkLst>
        </pc:cxnChg>
        <pc:cxnChg chg="mod">
          <ac:chgData name="Florin Teodorescu" userId="5a9a629557a7747a" providerId="LiveId" clId="{8D02A82D-793A-4BB5-9A79-AC8A64C61E63}" dt="2019-10-11T03:54:21.627" v="7962" actId="14100"/>
          <ac:cxnSpMkLst>
            <pc:docMk/>
            <pc:sldMk cId="3219239249" sldId="302"/>
            <ac:cxnSpMk id="118" creationId="{CFF8A83E-CC6D-4352-9E34-07D543B68C01}"/>
          </ac:cxnSpMkLst>
        </pc:cxnChg>
        <pc:cxnChg chg="mod">
          <ac:chgData name="Florin Teodorescu" userId="5a9a629557a7747a" providerId="LiveId" clId="{8D02A82D-793A-4BB5-9A79-AC8A64C61E63}" dt="2019-10-11T03:53:49.859" v="7958" actId="692"/>
          <ac:cxnSpMkLst>
            <pc:docMk/>
            <pc:sldMk cId="3219239249" sldId="302"/>
            <ac:cxnSpMk id="119" creationId="{A98EC05C-264C-4E28-96CF-33EC78D27068}"/>
          </ac:cxnSpMkLst>
        </pc:cxnChg>
        <pc:cxnChg chg="mod">
          <ac:chgData name="Florin Teodorescu" userId="5a9a629557a7747a" providerId="LiveId" clId="{8D02A82D-793A-4BB5-9A79-AC8A64C61E63}" dt="2019-10-11T03:54:07.925" v="7960" actId="14100"/>
          <ac:cxnSpMkLst>
            <pc:docMk/>
            <pc:sldMk cId="3219239249" sldId="302"/>
            <ac:cxnSpMk id="121" creationId="{3FFD391E-C878-449C-BCCB-ABB63D9EA307}"/>
          </ac:cxnSpMkLst>
        </pc:cxnChg>
        <pc:cxnChg chg="mod">
          <ac:chgData name="Florin Teodorescu" userId="5a9a629557a7747a" providerId="LiveId" clId="{8D02A82D-793A-4BB5-9A79-AC8A64C61E63}" dt="2019-10-11T03:54:35.352" v="7965" actId="692"/>
          <ac:cxnSpMkLst>
            <pc:docMk/>
            <pc:sldMk cId="3219239249" sldId="302"/>
            <ac:cxnSpMk id="131" creationId="{175E3D1E-214D-4DEE-8319-F019B5C94E70}"/>
          </ac:cxnSpMkLst>
        </pc:cxnChg>
        <pc:cxnChg chg="mod">
          <ac:chgData name="Florin Teodorescu" userId="5a9a629557a7747a" providerId="LiveId" clId="{8D02A82D-793A-4BB5-9A79-AC8A64C61E63}" dt="2019-10-11T03:54:35.352" v="7965" actId="692"/>
          <ac:cxnSpMkLst>
            <pc:docMk/>
            <pc:sldMk cId="3219239249" sldId="302"/>
            <ac:cxnSpMk id="132" creationId="{879DDCAE-F0EC-46C0-ACF6-EB12C8814C4D}"/>
          </ac:cxnSpMkLst>
        </pc:cxnChg>
        <pc:cxnChg chg="mod">
          <ac:chgData name="Florin Teodorescu" userId="5a9a629557a7747a" providerId="LiveId" clId="{8D02A82D-793A-4BB5-9A79-AC8A64C61E63}" dt="2019-10-11T03:54:35.352" v="7965" actId="692"/>
          <ac:cxnSpMkLst>
            <pc:docMk/>
            <pc:sldMk cId="3219239249" sldId="302"/>
            <ac:cxnSpMk id="133" creationId="{0FC65BC9-506B-41E9-BF01-2A4D75325B8A}"/>
          </ac:cxnSpMkLst>
        </pc:cxnChg>
        <pc:cxnChg chg="mod">
          <ac:chgData name="Florin Teodorescu" userId="5a9a629557a7747a" providerId="LiveId" clId="{8D02A82D-793A-4BB5-9A79-AC8A64C61E63}" dt="2019-10-11T03:54:35.352" v="7965" actId="692"/>
          <ac:cxnSpMkLst>
            <pc:docMk/>
            <pc:sldMk cId="3219239249" sldId="302"/>
            <ac:cxnSpMk id="135" creationId="{531BF351-EDCD-4F9D-8494-7809A84D57D3}"/>
          </ac:cxnSpMkLst>
        </pc:cxnChg>
        <pc:cxnChg chg="mod">
          <ac:chgData name="Florin Teodorescu" userId="5a9a629557a7747a" providerId="LiveId" clId="{8D02A82D-793A-4BB5-9A79-AC8A64C61E63}" dt="2019-10-11T03:53:36.366" v="7952" actId="692"/>
          <ac:cxnSpMkLst>
            <pc:docMk/>
            <pc:sldMk cId="3219239249" sldId="302"/>
            <ac:cxnSpMk id="158" creationId="{F0C53076-95DA-4358-9FD2-BFC0217E42DC}"/>
          </ac:cxnSpMkLst>
        </pc:cxnChg>
        <pc:cxnChg chg="mod">
          <ac:chgData name="Florin Teodorescu" userId="5a9a629557a7747a" providerId="LiveId" clId="{8D02A82D-793A-4BB5-9A79-AC8A64C61E63}" dt="2019-10-11T03:53:36.366" v="7952" actId="692"/>
          <ac:cxnSpMkLst>
            <pc:docMk/>
            <pc:sldMk cId="3219239249" sldId="302"/>
            <ac:cxnSpMk id="159" creationId="{A1A98288-F983-4247-9FF9-810E0FDD35EB}"/>
          </ac:cxnSpMkLst>
        </pc:cxnChg>
        <pc:cxnChg chg="mod">
          <ac:chgData name="Florin Teodorescu" userId="5a9a629557a7747a" providerId="LiveId" clId="{8D02A82D-793A-4BB5-9A79-AC8A64C61E63}" dt="2019-10-11T03:53:36.366" v="7952" actId="692"/>
          <ac:cxnSpMkLst>
            <pc:docMk/>
            <pc:sldMk cId="3219239249" sldId="302"/>
            <ac:cxnSpMk id="160" creationId="{BF06E9D3-0319-4C70-AB80-50B3C1CB968C}"/>
          </ac:cxnSpMkLst>
        </pc:cxnChg>
        <pc:cxnChg chg="mod">
          <ac:chgData name="Florin Teodorescu" userId="5a9a629557a7747a" providerId="LiveId" clId="{8D02A82D-793A-4BB5-9A79-AC8A64C61E63}" dt="2019-10-11T03:53:36.366" v="7952" actId="692"/>
          <ac:cxnSpMkLst>
            <pc:docMk/>
            <pc:sldMk cId="3219239249" sldId="302"/>
            <ac:cxnSpMk id="161" creationId="{FED4C2C5-FCF3-4FCB-942C-2A8D4F514F74}"/>
          </ac:cxnSpMkLst>
        </pc:cxnChg>
        <pc:cxnChg chg="mod">
          <ac:chgData name="Florin Teodorescu" userId="5a9a629557a7747a" providerId="LiveId" clId="{8D02A82D-793A-4BB5-9A79-AC8A64C61E63}" dt="2019-10-11T03:54:43.864" v="7966" actId="14100"/>
          <ac:cxnSpMkLst>
            <pc:docMk/>
            <pc:sldMk cId="3219239249" sldId="302"/>
            <ac:cxnSpMk id="178" creationId="{ABE5DFC3-FEAC-40EA-848A-1A8853D9C4A0}"/>
          </ac:cxnSpMkLst>
        </pc:cxnChg>
      </pc:sldChg>
      <pc:sldChg chg="modSp">
        <pc:chgData name="Florin Teodorescu" userId="5a9a629557a7747a" providerId="LiveId" clId="{8D02A82D-793A-4BB5-9A79-AC8A64C61E63}" dt="2019-09-30T01:09:39.148" v="7948" actId="6549"/>
        <pc:sldMkLst>
          <pc:docMk/>
          <pc:sldMk cId="2069777808" sldId="303"/>
        </pc:sldMkLst>
        <pc:spChg chg="mod">
          <ac:chgData name="Florin Teodorescu" userId="5a9a629557a7747a" providerId="LiveId" clId="{8D02A82D-793A-4BB5-9A79-AC8A64C61E63}" dt="2019-09-30T01:09:02.157" v="7920" actId="6549"/>
          <ac:spMkLst>
            <pc:docMk/>
            <pc:sldMk cId="2069777808" sldId="303"/>
            <ac:spMk id="3" creationId="{58C81DC6-980D-45DC-9E30-C07BBE95AD32}"/>
          </ac:spMkLst>
        </pc:spChg>
        <pc:spChg chg="mod">
          <ac:chgData name="Florin Teodorescu" userId="5a9a629557a7747a" providerId="LiveId" clId="{8D02A82D-793A-4BB5-9A79-AC8A64C61E63}" dt="2019-09-30T01:09:39.148" v="7948" actId="6549"/>
          <ac:spMkLst>
            <pc:docMk/>
            <pc:sldMk cId="2069777808" sldId="303"/>
            <ac:spMk id="7" creationId="{75AEBD64-A9AA-48B5-9B1F-BB375E0D110F}"/>
          </ac:spMkLst>
        </pc:spChg>
        <pc:spChg chg="mod">
          <ac:chgData name="Florin Teodorescu" userId="5a9a629557a7747a" providerId="LiveId" clId="{8D02A82D-793A-4BB5-9A79-AC8A64C61E63}" dt="2019-09-29T16:02:55.442" v="604" actId="207"/>
          <ac:spMkLst>
            <pc:docMk/>
            <pc:sldMk cId="2069777808" sldId="303"/>
            <ac:spMk id="27" creationId="{19D05AE6-D0D6-4B72-94F2-398CB72CFD49}"/>
          </ac:spMkLst>
        </pc:spChg>
        <pc:spChg chg="mod">
          <ac:chgData name="Florin Teodorescu" userId="5a9a629557a7747a" providerId="LiveId" clId="{8D02A82D-793A-4BB5-9A79-AC8A64C61E63}" dt="2019-09-29T16:03:24.663" v="613" actId="113"/>
          <ac:spMkLst>
            <pc:docMk/>
            <pc:sldMk cId="2069777808" sldId="303"/>
            <ac:spMk id="28" creationId="{A80B0511-FBBF-42B1-8CB2-3CEBB07D2B7B}"/>
          </ac:spMkLst>
        </pc:spChg>
        <pc:spChg chg="mod">
          <ac:chgData name="Florin Teodorescu" userId="5a9a629557a7747a" providerId="LiveId" clId="{8D02A82D-793A-4BB5-9A79-AC8A64C61E63}" dt="2019-09-29T16:03:19.395" v="611" actId="113"/>
          <ac:spMkLst>
            <pc:docMk/>
            <pc:sldMk cId="2069777808" sldId="303"/>
            <ac:spMk id="29" creationId="{E865E326-B5BC-40C6-B53A-890B1A5517CD}"/>
          </ac:spMkLst>
        </pc:spChg>
        <pc:spChg chg="mod">
          <ac:chgData name="Florin Teodorescu" userId="5a9a629557a7747a" providerId="LiveId" clId="{8D02A82D-793A-4BB5-9A79-AC8A64C61E63}" dt="2019-09-29T16:03:29.007" v="615" actId="113"/>
          <ac:spMkLst>
            <pc:docMk/>
            <pc:sldMk cId="2069777808" sldId="303"/>
            <ac:spMk id="30" creationId="{CDDBF7C8-402D-4A99-8DC3-E0D4BDEFA928}"/>
          </ac:spMkLst>
        </pc:spChg>
        <pc:spChg chg="mod">
          <ac:chgData name="Florin Teodorescu" userId="5a9a629557a7747a" providerId="LiveId" clId="{8D02A82D-793A-4BB5-9A79-AC8A64C61E63}" dt="2019-09-29T16:02:39.526" v="602" actId="207"/>
          <ac:spMkLst>
            <pc:docMk/>
            <pc:sldMk cId="2069777808" sldId="303"/>
            <ac:spMk id="31" creationId="{4809778D-65F3-45B0-81BD-2F4FFCED1B25}"/>
          </ac:spMkLst>
        </pc:spChg>
        <pc:spChg chg="mod">
          <ac:chgData name="Florin Teodorescu" userId="5a9a629557a7747a" providerId="LiveId" clId="{8D02A82D-793A-4BB5-9A79-AC8A64C61E63}" dt="2019-09-29T16:03:13.775" v="609" actId="113"/>
          <ac:spMkLst>
            <pc:docMk/>
            <pc:sldMk cId="2069777808" sldId="303"/>
            <ac:spMk id="33" creationId="{6FD151BD-4771-48C7-A579-ED565F0CACB5}"/>
          </ac:spMkLst>
        </pc:spChg>
        <pc:spChg chg="mod">
          <ac:chgData name="Florin Teodorescu" userId="5a9a629557a7747a" providerId="LiveId" clId="{8D02A82D-793A-4BB5-9A79-AC8A64C61E63}" dt="2019-09-30T01:05:29.950" v="7904" actId="14100"/>
          <ac:spMkLst>
            <pc:docMk/>
            <pc:sldMk cId="2069777808" sldId="303"/>
            <ac:spMk id="52" creationId="{80635777-3F6D-4BE8-B08D-56BBDDD22FC9}"/>
          </ac:spMkLst>
        </pc:spChg>
        <pc:spChg chg="mod">
          <ac:chgData name="Florin Teodorescu" userId="5a9a629557a7747a" providerId="LiveId" clId="{8D02A82D-793A-4BB5-9A79-AC8A64C61E63}" dt="2019-09-30T01:04:51.068" v="7871" actId="1038"/>
          <ac:spMkLst>
            <pc:docMk/>
            <pc:sldMk cId="2069777808" sldId="303"/>
            <ac:spMk id="53" creationId="{8B131F7B-B4EC-46EF-ADD5-49A957385D98}"/>
          </ac:spMkLst>
        </pc:spChg>
        <pc:spChg chg="mod">
          <ac:chgData name="Florin Teodorescu" userId="5a9a629557a7747a" providerId="LiveId" clId="{8D02A82D-793A-4BB5-9A79-AC8A64C61E63}" dt="2019-09-30T01:05:02.948" v="7884" actId="1037"/>
          <ac:spMkLst>
            <pc:docMk/>
            <pc:sldMk cId="2069777808" sldId="303"/>
            <ac:spMk id="54" creationId="{AF9F0067-0C1C-43ED-8AE0-DE2313D60CFE}"/>
          </ac:spMkLst>
        </pc:spChg>
        <pc:spChg chg="mod">
          <ac:chgData name="Florin Teodorescu" userId="5a9a629557a7747a" providerId="LiveId" clId="{8D02A82D-793A-4BB5-9A79-AC8A64C61E63}" dt="2019-09-30T01:05:24.067" v="7900" actId="14100"/>
          <ac:spMkLst>
            <pc:docMk/>
            <pc:sldMk cId="2069777808" sldId="303"/>
            <ac:spMk id="55" creationId="{EB8DB2A8-D0AF-42F6-AFF6-E5589A3AFB94}"/>
          </ac:spMkLst>
        </pc:spChg>
        <pc:spChg chg="mod">
          <ac:chgData name="Florin Teodorescu" userId="5a9a629557a7747a" providerId="LiveId" clId="{8D02A82D-793A-4BB5-9A79-AC8A64C61E63}" dt="2019-09-30T01:05:18.236" v="7897" actId="1036"/>
          <ac:spMkLst>
            <pc:docMk/>
            <pc:sldMk cId="2069777808" sldId="303"/>
            <ac:spMk id="56" creationId="{36922EFB-C714-4F56-9F85-0D3FDBCBF426}"/>
          </ac:spMkLst>
        </pc:spChg>
        <pc:spChg chg="mod">
          <ac:chgData name="Florin Teodorescu" userId="5a9a629557a7747a" providerId="LiveId" clId="{8D02A82D-793A-4BB5-9A79-AC8A64C61E63}" dt="2019-09-30T01:05:10.008" v="7890" actId="1038"/>
          <ac:spMkLst>
            <pc:docMk/>
            <pc:sldMk cId="2069777808" sldId="303"/>
            <ac:spMk id="57" creationId="{9B325553-0860-4FB0-B8C6-3EEBD0012CE1}"/>
          </ac:spMkLst>
        </pc:spChg>
        <pc:spChg chg="mod">
          <ac:chgData name="Florin Teodorescu" userId="5a9a629557a7747a" providerId="LiveId" clId="{8D02A82D-793A-4BB5-9A79-AC8A64C61E63}" dt="2019-09-29T16:02:00.272" v="599" actId="20577"/>
          <ac:spMkLst>
            <pc:docMk/>
            <pc:sldMk cId="2069777808" sldId="303"/>
            <ac:spMk id="83" creationId="{84AAF8E8-3598-4D6D-8686-09B252E6876C}"/>
          </ac:spMkLst>
        </pc:spChg>
      </pc:sldChg>
      <pc:sldChg chg="addSp delSp modSp add">
        <pc:chgData name="Florin Teodorescu" userId="5a9a629557a7747a" providerId="LiveId" clId="{8D02A82D-793A-4BB5-9A79-AC8A64C61E63}" dt="2019-09-30T00:58:48.587" v="7774" actId="1036"/>
        <pc:sldMkLst>
          <pc:docMk/>
          <pc:sldMk cId="4204882599" sldId="304"/>
        </pc:sldMkLst>
        <pc:spChg chg="del">
          <ac:chgData name="Florin Teodorescu" userId="5a9a629557a7747a" providerId="LiveId" clId="{8D02A82D-793A-4BB5-9A79-AC8A64C61E63}" dt="2019-09-29T16:04:03.337" v="626" actId="478"/>
          <ac:spMkLst>
            <pc:docMk/>
            <pc:sldMk cId="4204882599" sldId="304"/>
            <ac:spMk id="3" creationId="{58C81DC6-980D-45DC-9E30-C07BBE95AD32}"/>
          </ac:spMkLst>
        </pc:spChg>
        <pc:spChg chg="mod">
          <ac:chgData name="Florin Teodorescu" userId="5a9a629557a7747a" providerId="LiveId" clId="{8D02A82D-793A-4BB5-9A79-AC8A64C61E63}" dt="2019-09-29T16:03:58.599" v="625" actId="20577"/>
          <ac:spMkLst>
            <pc:docMk/>
            <pc:sldMk cId="4204882599" sldId="304"/>
            <ac:spMk id="6" creationId="{80A0F993-2C6A-4702-9D93-7DDBA6BA2B00}"/>
          </ac:spMkLst>
        </pc:spChg>
        <pc:spChg chg="del">
          <ac:chgData name="Florin Teodorescu" userId="5a9a629557a7747a" providerId="LiveId" clId="{8D02A82D-793A-4BB5-9A79-AC8A64C61E63}" dt="2019-09-29T16:04:08.096" v="627" actId="478"/>
          <ac:spMkLst>
            <pc:docMk/>
            <pc:sldMk cId="4204882599" sldId="304"/>
            <ac:spMk id="7" creationId="{75AEBD64-A9AA-48B5-9B1F-BB375E0D110F}"/>
          </ac:spMkLst>
        </pc:spChg>
        <pc:spChg chg="del">
          <ac:chgData name="Florin Teodorescu" userId="5a9a629557a7747a" providerId="LiveId" clId="{8D02A82D-793A-4BB5-9A79-AC8A64C61E63}" dt="2019-09-29T16:04:08.096" v="627" actId="478"/>
          <ac:spMkLst>
            <pc:docMk/>
            <pc:sldMk cId="4204882599" sldId="304"/>
            <ac:spMk id="60" creationId="{02996CD4-34F2-43A4-A685-823397BB2327}"/>
          </ac:spMkLst>
        </pc:spChg>
        <pc:spChg chg="del">
          <ac:chgData name="Florin Teodorescu" userId="5a9a629557a7747a" providerId="LiveId" clId="{8D02A82D-793A-4BB5-9A79-AC8A64C61E63}" dt="2019-09-29T16:04:08.096" v="627" actId="478"/>
          <ac:spMkLst>
            <pc:docMk/>
            <pc:sldMk cId="4204882599" sldId="304"/>
            <ac:spMk id="62" creationId="{D66E442B-5ED7-4709-94F3-4AB11A27C802}"/>
          </ac:spMkLst>
        </pc:spChg>
        <pc:spChg chg="del">
          <ac:chgData name="Florin Teodorescu" userId="5a9a629557a7747a" providerId="LiveId" clId="{8D02A82D-793A-4BB5-9A79-AC8A64C61E63}" dt="2019-09-29T16:04:08.096" v="627" actId="478"/>
          <ac:spMkLst>
            <pc:docMk/>
            <pc:sldMk cId="4204882599" sldId="304"/>
            <ac:spMk id="72" creationId="{660A6091-4795-492E-8845-51A00CE63EB3}"/>
          </ac:spMkLst>
        </pc:spChg>
        <pc:spChg chg="del">
          <ac:chgData name="Florin Teodorescu" userId="5a9a629557a7747a" providerId="LiveId" clId="{8D02A82D-793A-4BB5-9A79-AC8A64C61E63}" dt="2019-09-29T16:04:08.096" v="627" actId="478"/>
          <ac:spMkLst>
            <pc:docMk/>
            <pc:sldMk cId="4204882599" sldId="304"/>
            <ac:spMk id="83" creationId="{84AAF8E8-3598-4D6D-8686-09B252E6876C}"/>
          </ac:spMkLst>
        </pc:spChg>
        <pc:spChg chg="del">
          <ac:chgData name="Florin Teodorescu" userId="5a9a629557a7747a" providerId="LiveId" clId="{8D02A82D-793A-4BB5-9A79-AC8A64C61E63}" dt="2019-09-29T16:04:08.096" v="627" actId="478"/>
          <ac:spMkLst>
            <pc:docMk/>
            <pc:sldMk cId="4204882599" sldId="304"/>
            <ac:spMk id="89" creationId="{D0BEB203-0A90-458C-AE65-8936F06541F7}"/>
          </ac:spMkLst>
        </pc:spChg>
        <pc:spChg chg="del">
          <ac:chgData name="Florin Teodorescu" userId="5a9a629557a7747a" providerId="LiveId" clId="{8D02A82D-793A-4BB5-9A79-AC8A64C61E63}" dt="2019-09-29T16:04:08.096" v="627" actId="478"/>
          <ac:spMkLst>
            <pc:docMk/>
            <pc:sldMk cId="4204882599" sldId="304"/>
            <ac:spMk id="94" creationId="{B0F24BE3-399E-4097-9BA1-3374B7316F47}"/>
          </ac:spMkLst>
        </pc:spChg>
        <pc:spChg chg="del">
          <ac:chgData name="Florin Teodorescu" userId="5a9a629557a7747a" providerId="LiveId" clId="{8D02A82D-793A-4BB5-9A79-AC8A64C61E63}" dt="2019-09-29T16:04:08.096" v="627" actId="478"/>
          <ac:spMkLst>
            <pc:docMk/>
            <pc:sldMk cId="4204882599" sldId="304"/>
            <ac:spMk id="99" creationId="{9486E9B2-8CA5-4B3B-B51A-C43BB67E028C}"/>
          </ac:spMkLst>
        </pc:spChg>
        <pc:spChg chg="del">
          <ac:chgData name="Florin Teodorescu" userId="5a9a629557a7747a" providerId="LiveId" clId="{8D02A82D-793A-4BB5-9A79-AC8A64C61E63}" dt="2019-09-29T16:04:08.096" v="627" actId="478"/>
          <ac:spMkLst>
            <pc:docMk/>
            <pc:sldMk cId="4204882599" sldId="304"/>
            <ac:spMk id="104" creationId="{91857109-33BA-4A75-B73B-8A947C17DD31}"/>
          </ac:spMkLst>
        </pc:spChg>
        <pc:spChg chg="del">
          <ac:chgData name="Florin Teodorescu" userId="5a9a629557a7747a" providerId="LiveId" clId="{8D02A82D-793A-4BB5-9A79-AC8A64C61E63}" dt="2019-09-29T16:04:08.096" v="627" actId="478"/>
          <ac:spMkLst>
            <pc:docMk/>
            <pc:sldMk cId="4204882599" sldId="304"/>
            <ac:spMk id="106" creationId="{F032F0BF-37C7-488B-BD08-B1AA0989E0DF}"/>
          </ac:spMkLst>
        </pc:spChg>
        <pc:grpChg chg="del">
          <ac:chgData name="Florin Teodorescu" userId="5a9a629557a7747a" providerId="LiveId" clId="{8D02A82D-793A-4BB5-9A79-AC8A64C61E63}" dt="2019-09-29T16:04:03.337" v="626" actId="478"/>
          <ac:grpSpMkLst>
            <pc:docMk/>
            <pc:sldMk cId="4204882599" sldId="304"/>
            <ac:grpSpMk id="108" creationId="{345C9842-EAD1-408D-9F6A-3649ED4FC667}"/>
          </ac:grpSpMkLst>
        </pc:grpChg>
        <pc:graphicFrameChg chg="add mod modGraphic">
          <ac:chgData name="Florin Teodorescu" userId="5a9a629557a7747a" providerId="LiveId" clId="{8D02A82D-793A-4BB5-9A79-AC8A64C61E63}" dt="2019-09-30T00:58:40.056" v="7757" actId="1036"/>
          <ac:graphicFrameMkLst>
            <pc:docMk/>
            <pc:sldMk cId="4204882599" sldId="304"/>
            <ac:graphicFrameMk id="4" creationId="{2D1BD638-7FD8-4131-8E63-19DBC975E21A}"/>
          </ac:graphicFrameMkLst>
        </pc:graphicFrameChg>
        <pc:graphicFrameChg chg="add del mod ord modGraphic">
          <ac:chgData name="Florin Teodorescu" userId="5a9a629557a7747a" providerId="LiveId" clId="{8D02A82D-793A-4BB5-9A79-AC8A64C61E63}" dt="2019-09-30T00:24:52.972" v="5399" actId="478"/>
          <ac:graphicFrameMkLst>
            <pc:docMk/>
            <pc:sldMk cId="4204882599" sldId="304"/>
            <ac:graphicFrameMk id="59" creationId="{8B949BF0-E0AA-4E89-934B-4969A1C55D09}"/>
          </ac:graphicFrameMkLst>
        </pc:graphicFrameChg>
        <pc:graphicFrameChg chg="add del mod modGraphic">
          <ac:chgData name="Florin Teodorescu" userId="5a9a629557a7747a" providerId="LiveId" clId="{8D02A82D-793A-4BB5-9A79-AC8A64C61E63}" dt="2019-09-30T00:09:41.310" v="4377" actId="478"/>
          <ac:graphicFrameMkLst>
            <pc:docMk/>
            <pc:sldMk cId="4204882599" sldId="304"/>
            <ac:graphicFrameMk id="61" creationId="{A80B79E1-CEA0-4860-B357-1F80F1866C3E}"/>
          </ac:graphicFrameMkLst>
        </pc:graphicFrameChg>
        <pc:graphicFrameChg chg="add del mod">
          <ac:chgData name="Florin Teodorescu" userId="5a9a629557a7747a" providerId="LiveId" clId="{8D02A82D-793A-4BB5-9A79-AC8A64C61E63}" dt="2019-09-30T00:09:43.086" v="4378" actId="478"/>
          <ac:graphicFrameMkLst>
            <pc:docMk/>
            <pc:sldMk cId="4204882599" sldId="304"/>
            <ac:graphicFrameMk id="64" creationId="{CCE27B96-C465-49DE-A62D-738CC3B9CA11}"/>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5" creationId="{8C192E09-2EAE-4706-AA89-BD6B3C175C97}"/>
          </ac:graphicFrameMkLst>
        </pc:graphicFrameChg>
        <pc:graphicFrameChg chg="add del mod">
          <ac:chgData name="Florin Teodorescu" userId="5a9a629557a7747a" providerId="LiveId" clId="{8D02A82D-793A-4BB5-9A79-AC8A64C61E63}" dt="2019-09-30T00:10:01.350" v="4383" actId="478"/>
          <ac:graphicFrameMkLst>
            <pc:docMk/>
            <pc:sldMk cId="4204882599" sldId="304"/>
            <ac:graphicFrameMk id="67" creationId="{C9E81660-3758-46D4-9713-E95003C44B92}"/>
          </ac:graphicFrameMkLst>
        </pc:graphicFrameChg>
        <pc:graphicFrameChg chg="add mod modGraphic">
          <ac:chgData name="Florin Teodorescu" userId="5a9a629557a7747a" providerId="LiveId" clId="{8D02A82D-793A-4BB5-9A79-AC8A64C61E63}" dt="2019-09-30T00:58:43.755" v="7766" actId="1035"/>
          <ac:graphicFrameMkLst>
            <pc:docMk/>
            <pc:sldMk cId="4204882599" sldId="304"/>
            <ac:graphicFrameMk id="68" creationId="{55D61BFE-4992-43D8-9BA6-BED5DE2E0247}"/>
          </ac:graphicFrameMkLst>
        </pc:graphicFrameChg>
        <pc:graphicFrameChg chg="add del mod">
          <ac:chgData name="Florin Teodorescu" userId="5a9a629557a7747a" providerId="LiveId" clId="{8D02A82D-793A-4BB5-9A79-AC8A64C61E63}" dt="2019-09-30T00:18:28.979" v="5028" actId="478"/>
          <ac:graphicFrameMkLst>
            <pc:docMk/>
            <pc:sldMk cId="4204882599" sldId="304"/>
            <ac:graphicFrameMk id="70" creationId="{BA2174A2-65D8-4D09-99C9-B429550A50C3}"/>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1" creationId="{0617B317-5ECD-4C89-99AD-4CC68AABFD07}"/>
          </ac:graphicFrameMkLst>
        </pc:graphicFrameChg>
        <pc:graphicFrameChg chg="add mod modGraphic">
          <ac:chgData name="Florin Teodorescu" userId="5a9a629557a7747a" providerId="LiveId" clId="{8D02A82D-793A-4BB5-9A79-AC8A64C61E63}" dt="2019-09-30T00:58:48.587" v="7774" actId="1036"/>
          <ac:graphicFrameMkLst>
            <pc:docMk/>
            <pc:sldMk cId="4204882599" sldId="304"/>
            <ac:graphicFrameMk id="73" creationId="{D9FF0323-7AD2-4E07-9848-A89C139E88F8}"/>
          </ac:graphicFrameMkLst>
        </pc:graphicFrameChg>
        <pc:picChg chg="del">
          <ac:chgData name="Florin Teodorescu" userId="5a9a629557a7747a" providerId="LiveId" clId="{8D02A82D-793A-4BB5-9A79-AC8A64C61E63}" dt="2019-09-29T16:04:03.337" v="626" actId="478"/>
          <ac:picMkLst>
            <pc:docMk/>
            <pc:sldMk cId="4204882599" sldId="304"/>
            <ac:picMk id="14" creationId="{1B0449AD-5E79-4B8C-97B4-E4E279B0E543}"/>
          </ac:picMkLst>
        </pc:picChg>
        <pc:picChg chg="del">
          <ac:chgData name="Florin Teodorescu" userId="5a9a629557a7747a" providerId="LiveId" clId="{8D02A82D-793A-4BB5-9A79-AC8A64C61E63}" dt="2019-09-29T16:04:08.096" v="627" actId="478"/>
          <ac:picMkLst>
            <pc:docMk/>
            <pc:sldMk cId="4204882599" sldId="304"/>
            <ac:picMk id="107" creationId="{B9E6841B-F806-402C-9C18-F492CB7145FE}"/>
          </ac:picMkLst>
        </pc:picChg>
        <pc:cxnChg chg="mod">
          <ac:chgData name="Florin Teodorescu" userId="5a9a629557a7747a" providerId="LiveId" clId="{8D02A82D-793A-4BB5-9A79-AC8A64C61E63}" dt="2019-09-29T16:04:03.337" v="626" actId="478"/>
          <ac:cxnSpMkLst>
            <pc:docMk/>
            <pc:sldMk cId="4204882599" sldId="304"/>
            <ac:cxnSpMk id="35" creationId="{73E29BA2-139B-49C0-AD33-7B8CE137E8AC}"/>
          </ac:cxnSpMkLst>
        </pc:cxnChg>
        <pc:cxnChg chg="mod">
          <ac:chgData name="Florin Teodorescu" userId="5a9a629557a7747a" providerId="LiveId" clId="{8D02A82D-793A-4BB5-9A79-AC8A64C61E63}" dt="2019-09-29T16:04:03.337" v="626" actId="478"/>
          <ac:cxnSpMkLst>
            <pc:docMk/>
            <pc:sldMk cId="4204882599" sldId="304"/>
            <ac:cxnSpMk id="47" creationId="{757BE99F-FAD8-4EE8-8D95-F2E276F10083}"/>
          </ac:cxnSpMkLst>
        </pc:cxnChg>
        <pc:cxnChg chg="del mod">
          <ac:chgData name="Florin Teodorescu" userId="5a9a629557a7747a" providerId="LiveId" clId="{8D02A82D-793A-4BB5-9A79-AC8A64C61E63}" dt="2019-09-29T16:04:08.096" v="627" actId="478"/>
          <ac:cxnSpMkLst>
            <pc:docMk/>
            <pc:sldMk cId="4204882599" sldId="304"/>
            <ac:cxnSpMk id="63" creationId="{26DABD5B-79C2-411B-B14A-BFE861FEF2C3}"/>
          </ac:cxnSpMkLst>
        </pc:cxnChg>
        <pc:cxnChg chg="del">
          <ac:chgData name="Florin Teodorescu" userId="5a9a629557a7747a" providerId="LiveId" clId="{8D02A82D-793A-4BB5-9A79-AC8A64C61E63}" dt="2019-09-29T16:04:08.096" v="627" actId="478"/>
          <ac:cxnSpMkLst>
            <pc:docMk/>
            <pc:sldMk cId="4204882599" sldId="304"/>
            <ac:cxnSpMk id="66" creationId="{7EC4FAFB-BE66-4E10-8EF6-F1D85588DF03}"/>
          </ac:cxnSpMkLst>
        </pc:cxnChg>
        <pc:cxnChg chg="del">
          <ac:chgData name="Florin Teodorescu" userId="5a9a629557a7747a" providerId="LiveId" clId="{8D02A82D-793A-4BB5-9A79-AC8A64C61E63}" dt="2019-09-29T16:04:08.096" v="627" actId="478"/>
          <ac:cxnSpMkLst>
            <pc:docMk/>
            <pc:sldMk cId="4204882599" sldId="304"/>
            <ac:cxnSpMk id="69" creationId="{E8297745-72CF-41F3-9C66-4F9E635268B0}"/>
          </ac:cxnSpMkLst>
        </pc:cxnChg>
        <pc:cxnChg chg="del">
          <ac:chgData name="Florin Teodorescu" userId="5a9a629557a7747a" providerId="LiveId" clId="{8D02A82D-793A-4BB5-9A79-AC8A64C61E63}" dt="2019-09-29T16:04:08.096" v="627" actId="478"/>
          <ac:cxnSpMkLst>
            <pc:docMk/>
            <pc:sldMk cId="4204882599" sldId="304"/>
            <ac:cxnSpMk id="80" creationId="{9EFEC90E-2AB0-48A6-A8B7-43D51CD6FBB8}"/>
          </ac:cxnSpMkLst>
        </pc:cxnChg>
        <pc:cxnChg chg="del">
          <ac:chgData name="Florin Teodorescu" userId="5a9a629557a7747a" providerId="LiveId" clId="{8D02A82D-793A-4BB5-9A79-AC8A64C61E63}" dt="2019-09-29T16:04:08.096" v="627" actId="478"/>
          <ac:cxnSpMkLst>
            <pc:docMk/>
            <pc:sldMk cId="4204882599" sldId="304"/>
            <ac:cxnSpMk id="84" creationId="{DB02675A-14AC-4F66-955D-031EC2D69996}"/>
          </ac:cxnSpMkLst>
        </pc:cxnChg>
        <pc:cxnChg chg="del">
          <ac:chgData name="Florin Teodorescu" userId="5a9a629557a7747a" providerId="LiveId" clId="{8D02A82D-793A-4BB5-9A79-AC8A64C61E63}" dt="2019-09-29T16:04:08.096" v="627" actId="478"/>
          <ac:cxnSpMkLst>
            <pc:docMk/>
            <pc:sldMk cId="4204882599" sldId="304"/>
            <ac:cxnSpMk id="85" creationId="{1895D933-E98A-4FCF-B835-7B4F0B615825}"/>
          </ac:cxnSpMkLst>
        </pc:cxnChg>
        <pc:cxnChg chg="del">
          <ac:chgData name="Florin Teodorescu" userId="5a9a629557a7747a" providerId="LiveId" clId="{8D02A82D-793A-4BB5-9A79-AC8A64C61E63}" dt="2019-09-29T16:04:08.096" v="627" actId="478"/>
          <ac:cxnSpMkLst>
            <pc:docMk/>
            <pc:sldMk cId="4204882599" sldId="304"/>
            <ac:cxnSpMk id="91" creationId="{2646F66E-8BF3-494F-98B9-D8111DC1F46D}"/>
          </ac:cxnSpMkLst>
        </pc:cxnChg>
        <pc:cxnChg chg="del">
          <ac:chgData name="Florin Teodorescu" userId="5a9a629557a7747a" providerId="LiveId" clId="{8D02A82D-793A-4BB5-9A79-AC8A64C61E63}" dt="2019-09-29T16:04:08.096" v="627" actId="478"/>
          <ac:cxnSpMkLst>
            <pc:docMk/>
            <pc:sldMk cId="4204882599" sldId="304"/>
            <ac:cxnSpMk id="100" creationId="{CE758348-4BB7-43F3-B34C-2447FC03241B}"/>
          </ac:cxnSpMkLst>
        </pc:cxnChg>
        <pc:cxnChg chg="del">
          <ac:chgData name="Florin Teodorescu" userId="5a9a629557a7747a" providerId="LiveId" clId="{8D02A82D-793A-4BB5-9A79-AC8A64C61E63}" dt="2019-09-29T16:04:08.096" v="627" actId="478"/>
          <ac:cxnSpMkLst>
            <pc:docMk/>
            <pc:sldMk cId="4204882599" sldId="304"/>
            <ac:cxnSpMk id="102" creationId="{16E403FC-D4E8-42E4-8259-7BB318808E09}"/>
          </ac:cxnSpMkLst>
        </pc:cxnChg>
        <pc:cxnChg chg="del">
          <ac:chgData name="Florin Teodorescu" userId="5a9a629557a7747a" providerId="LiveId" clId="{8D02A82D-793A-4BB5-9A79-AC8A64C61E63}" dt="2019-09-29T16:04:08.096" v="627" actId="478"/>
          <ac:cxnSpMkLst>
            <pc:docMk/>
            <pc:sldMk cId="4204882599" sldId="304"/>
            <ac:cxnSpMk id="105" creationId="{75306983-6D07-4041-9D6D-E3CE1D32CB7E}"/>
          </ac:cxnSpMkLst>
        </pc:cxnChg>
      </pc:sldChg>
      <pc:sldChg chg="add">
        <pc:chgData name="Florin Teodorescu" userId="5a9a629557a7747a" providerId="LiveId" clId="{8D02A82D-793A-4BB5-9A79-AC8A64C61E63}" dt="2019-09-29T16:05:10.282" v="628"/>
        <pc:sldMkLst>
          <pc:docMk/>
          <pc:sldMk cId="658916746" sldId="305"/>
        </pc:sldMkLst>
      </pc:sldChg>
    </pc:docChg>
  </pc:docChgLst>
  <pc:docChgLst>
    <pc:chgData name="Florin Teodorescu" userId="5a9a629557a7747a" providerId="LiveId" clId="{17F9063A-759D-4093-99F2-011E70160DD2}"/>
    <pc:docChg chg="undo redo custSel addSld delSld modSld sldOrd modMainMaster addSection delSection modSection">
      <pc:chgData name="Florin Teodorescu" userId="5a9a629557a7747a" providerId="LiveId" clId="{17F9063A-759D-4093-99F2-011E70160DD2}" dt="2019-12-05T22:18:30.324" v="34277" actId="1035"/>
      <pc:docMkLst>
        <pc:docMk/>
      </pc:docMkLst>
      <pc:sldChg chg="del">
        <pc:chgData name="Florin Teodorescu" userId="5a9a629557a7747a" providerId="LiveId" clId="{17F9063A-759D-4093-99F2-011E70160DD2}" dt="2019-12-02T03:39:21.585" v="19030" actId="2696"/>
        <pc:sldMkLst>
          <pc:docMk/>
          <pc:sldMk cId="2737735051" sldId="288"/>
        </pc:sldMkLst>
      </pc:sldChg>
      <pc:sldChg chg="addSp delSp modSp del">
        <pc:chgData name="Florin Teodorescu" userId="5a9a629557a7747a" providerId="LiveId" clId="{17F9063A-759D-4093-99F2-011E70160DD2}" dt="2019-12-05T22:16:08.447" v="34167" actId="27309"/>
        <pc:sldMkLst>
          <pc:docMk/>
          <pc:sldMk cId="2822775787" sldId="290"/>
        </pc:sldMkLst>
        <pc:spChg chg="del mod">
          <ac:chgData name="Florin Teodorescu" userId="5a9a629557a7747a" providerId="LiveId" clId="{17F9063A-759D-4093-99F2-011E70160DD2}" dt="2019-12-05T16:36:36.558" v="26833" actId="478"/>
          <ac:spMkLst>
            <pc:docMk/>
            <pc:sldMk cId="2822775787" sldId="290"/>
            <ac:spMk id="3" creationId="{00000000-0000-0000-0000-000000000000}"/>
          </ac:spMkLst>
        </pc:spChg>
        <pc:spChg chg="add del mod">
          <ac:chgData name="Florin Teodorescu" userId="5a9a629557a7747a" providerId="LiveId" clId="{17F9063A-759D-4093-99F2-011E70160DD2}" dt="2019-12-05T16:36:40.410" v="26834" actId="478"/>
          <ac:spMkLst>
            <pc:docMk/>
            <pc:sldMk cId="2822775787" sldId="290"/>
            <ac:spMk id="5" creationId="{9FF93423-0108-4E1D-87C4-51D4CFBA71AB}"/>
          </ac:spMkLst>
        </pc:spChg>
        <pc:spChg chg="add mod">
          <ac:chgData name="Florin Teodorescu" userId="5a9a629557a7747a" providerId="LiveId" clId="{17F9063A-759D-4093-99F2-011E70160DD2}" dt="2019-12-05T19:55:40.779" v="30275" actId="14100"/>
          <ac:spMkLst>
            <pc:docMk/>
            <pc:sldMk cId="2822775787" sldId="290"/>
            <ac:spMk id="8" creationId="{FFA149BB-7010-43ED-9397-954E841A1AA6}"/>
          </ac:spMkLst>
        </pc:spChg>
        <pc:spChg chg="del mod">
          <ac:chgData name="Florin Teodorescu" userId="5a9a629557a7747a" providerId="LiveId" clId="{17F9063A-759D-4093-99F2-011E70160DD2}" dt="2019-12-05T18:47:19.865" v="28911" actId="478"/>
          <ac:spMkLst>
            <pc:docMk/>
            <pc:sldMk cId="2822775787" sldId="290"/>
            <ac:spMk id="11" creationId="{9D15749A-A42D-4512-93BD-E002395E61DA}"/>
          </ac:spMkLst>
        </pc:spChg>
        <pc:spChg chg="add mod">
          <ac:chgData name="Florin Teodorescu" userId="5a9a629557a7747a" providerId="LiveId" clId="{17F9063A-759D-4093-99F2-011E70160DD2}" dt="2019-12-05T19:59:57.304" v="30473" actId="20577"/>
          <ac:spMkLst>
            <pc:docMk/>
            <pc:sldMk cId="2822775787" sldId="290"/>
            <ac:spMk id="16" creationId="{1CED4B7F-E9B0-4ECF-8E28-D5FBDEA9C5CD}"/>
          </ac:spMkLst>
        </pc:spChg>
        <pc:spChg chg="add mod">
          <ac:chgData name="Florin Teodorescu" userId="5a9a629557a7747a" providerId="LiveId" clId="{17F9063A-759D-4093-99F2-011E70160DD2}" dt="2019-12-05T20:00:36.657" v="30491" actId="6549"/>
          <ac:spMkLst>
            <pc:docMk/>
            <pc:sldMk cId="2822775787" sldId="290"/>
            <ac:spMk id="18" creationId="{B36040BC-F0B7-4352-8B18-0D666D94260C}"/>
          </ac:spMkLst>
        </pc:spChg>
        <pc:spChg chg="add mod">
          <ac:chgData name="Florin Teodorescu" userId="5a9a629557a7747a" providerId="LiveId" clId="{17F9063A-759D-4093-99F2-011E70160DD2}" dt="2019-12-05T20:02:10.908" v="30578" actId="20577"/>
          <ac:spMkLst>
            <pc:docMk/>
            <pc:sldMk cId="2822775787" sldId="290"/>
            <ac:spMk id="20" creationId="{E40493EF-48B3-4C17-A18E-3CC6C4CA2854}"/>
          </ac:spMkLst>
        </pc:spChg>
        <pc:spChg chg="add del mod">
          <ac:chgData name="Florin Teodorescu" userId="5a9a629557a7747a" providerId="LiveId" clId="{17F9063A-759D-4093-99F2-011E70160DD2}" dt="2019-12-05T19:55:16.826" v="30267" actId="478"/>
          <ac:spMkLst>
            <pc:docMk/>
            <pc:sldMk cId="2822775787" sldId="290"/>
            <ac:spMk id="22" creationId="{4B092088-8B46-4D7D-A55A-8A52AD3A2E0C}"/>
          </ac:spMkLst>
        </pc:spChg>
        <pc:spChg chg="add mod">
          <ac:chgData name="Florin Teodorescu" userId="5a9a629557a7747a" providerId="LiveId" clId="{17F9063A-759D-4093-99F2-011E70160DD2}" dt="2019-12-05T19:55:46.424" v="30276" actId="571"/>
          <ac:spMkLst>
            <pc:docMk/>
            <pc:sldMk cId="2822775787" sldId="290"/>
            <ac:spMk id="23" creationId="{4FBEED6C-3690-44FA-8933-BD4503608223}"/>
          </ac:spMkLst>
        </pc:spChg>
        <pc:spChg chg="add mod">
          <ac:chgData name="Florin Teodorescu" userId="5a9a629557a7747a" providerId="LiveId" clId="{17F9063A-759D-4093-99F2-011E70160DD2}" dt="2019-12-05T22:00:27.144" v="32552" actId="113"/>
          <ac:spMkLst>
            <pc:docMk/>
            <pc:sldMk cId="2822775787" sldId="290"/>
            <ac:spMk id="24" creationId="{B7630C8A-8C3C-45AB-B18B-D21BDB40D0DF}"/>
          </ac:spMkLst>
        </pc:spChg>
        <pc:spChg chg="mod topLvl">
          <ac:chgData name="Florin Teodorescu" userId="5a9a629557a7747a" providerId="LiveId" clId="{17F9063A-759D-4093-99F2-011E70160DD2}" dt="2019-12-05T22:04:12.151" v="33157" actId="1038"/>
          <ac:spMkLst>
            <pc:docMk/>
            <pc:sldMk cId="2822775787" sldId="290"/>
            <ac:spMk id="26" creationId="{B4A40C96-93F0-4BE7-A06F-AB091721CDCE}"/>
          </ac:spMkLst>
        </pc:spChg>
        <pc:spChg chg="add mod">
          <ac:chgData name="Florin Teodorescu" userId="5a9a629557a7747a" providerId="LiveId" clId="{17F9063A-759D-4093-99F2-011E70160DD2}" dt="2019-12-05T22:11:07.559" v="34054" actId="1035"/>
          <ac:spMkLst>
            <pc:docMk/>
            <pc:sldMk cId="2822775787" sldId="290"/>
            <ac:spMk id="29" creationId="{9F2F50BD-71CE-44CC-8DDB-BBC461304FB5}"/>
          </ac:spMkLst>
        </pc:spChg>
        <pc:spChg chg="add mod">
          <ac:chgData name="Florin Teodorescu" userId="5a9a629557a7747a" providerId="LiveId" clId="{17F9063A-759D-4093-99F2-011E70160DD2}" dt="2019-12-05T22:11:27.704" v="34066" actId="1037"/>
          <ac:spMkLst>
            <pc:docMk/>
            <pc:sldMk cId="2822775787" sldId="290"/>
            <ac:spMk id="30" creationId="{3CFC0C68-AC20-49DA-93E8-D4C8E7FA895F}"/>
          </ac:spMkLst>
        </pc:spChg>
        <pc:spChg chg="mod">
          <ac:chgData name="Florin Teodorescu" userId="5a9a629557a7747a" providerId="LiveId" clId="{17F9063A-759D-4093-99F2-011E70160DD2}" dt="2019-12-05T16:45:22.312" v="27349" actId="113"/>
          <ac:spMkLst>
            <pc:docMk/>
            <pc:sldMk cId="2822775787" sldId="290"/>
            <ac:spMk id="54" creationId="{00000000-0000-0000-0000-000000000000}"/>
          </ac:spMkLst>
        </pc:spChg>
        <pc:spChg chg="mod">
          <ac:chgData name="Florin Teodorescu" userId="5a9a629557a7747a" providerId="LiveId" clId="{17F9063A-759D-4093-99F2-011E70160DD2}" dt="2019-12-05T22:03:37.347" v="33123" actId="1076"/>
          <ac:spMkLst>
            <pc:docMk/>
            <pc:sldMk cId="2822775787" sldId="290"/>
            <ac:spMk id="55" creationId="{00000000-0000-0000-0000-000000000000}"/>
          </ac:spMkLst>
        </pc:spChg>
        <pc:spChg chg="del">
          <ac:chgData name="Florin Teodorescu" userId="5a9a629557a7747a" providerId="LiveId" clId="{17F9063A-759D-4093-99F2-011E70160DD2}" dt="2019-12-05T18:47:06.866" v="28908" actId="478"/>
          <ac:spMkLst>
            <pc:docMk/>
            <pc:sldMk cId="2822775787" sldId="290"/>
            <ac:spMk id="56" creationId="{00000000-0000-0000-0000-000000000000}"/>
          </ac:spMkLst>
        </pc:spChg>
        <pc:spChg chg="mod">
          <ac:chgData name="Florin Teodorescu" userId="5a9a629557a7747a" providerId="LiveId" clId="{17F9063A-759D-4093-99F2-011E70160DD2}" dt="2019-12-05T16:46:59.798" v="27380" actId="1038"/>
          <ac:spMkLst>
            <pc:docMk/>
            <pc:sldMk cId="2822775787" sldId="290"/>
            <ac:spMk id="57" creationId="{00000000-0000-0000-0000-000000000000}"/>
          </ac:spMkLst>
        </pc:spChg>
        <pc:spChg chg="mod">
          <ac:chgData name="Florin Teodorescu" userId="5a9a629557a7747a" providerId="LiveId" clId="{17F9063A-759D-4093-99F2-011E70160DD2}" dt="2019-12-05T16:45:19.871" v="27348" actId="113"/>
          <ac:spMkLst>
            <pc:docMk/>
            <pc:sldMk cId="2822775787" sldId="290"/>
            <ac:spMk id="61" creationId="{00000000-0000-0000-0000-000000000000}"/>
          </ac:spMkLst>
        </pc:spChg>
        <pc:grpChg chg="add del mod">
          <ac:chgData name="Florin Teodorescu" userId="5a9a629557a7747a" providerId="LiveId" clId="{17F9063A-759D-4093-99F2-011E70160DD2}" dt="2019-12-05T22:03:52.899" v="33140" actId="165"/>
          <ac:grpSpMkLst>
            <pc:docMk/>
            <pc:sldMk cId="2822775787" sldId="290"/>
            <ac:grpSpMk id="2" creationId="{78DE1780-1E07-47DB-91C8-68E6FE360402}"/>
          </ac:grpSpMkLst>
        </pc:grpChg>
        <pc:grpChg chg="mod ord topLvl">
          <ac:chgData name="Florin Teodorescu" userId="5a9a629557a7747a" providerId="LiveId" clId="{17F9063A-759D-4093-99F2-011E70160DD2}" dt="2019-12-05T22:04:12.151" v="33157" actId="1038"/>
          <ac:grpSpMkLst>
            <pc:docMk/>
            <pc:sldMk cId="2822775787" sldId="290"/>
            <ac:grpSpMk id="12" creationId="{732B006C-9F5D-4019-937D-965641C2B8FB}"/>
          </ac:grpSpMkLst>
        </pc:grpChg>
        <pc:grpChg chg="add del mod">
          <ac:chgData name="Florin Teodorescu" userId="5a9a629557a7747a" providerId="LiveId" clId="{17F9063A-759D-4093-99F2-011E70160DD2}" dt="2019-12-05T22:00:01.850" v="32546" actId="478"/>
          <ac:grpSpMkLst>
            <pc:docMk/>
            <pc:sldMk cId="2822775787" sldId="290"/>
            <ac:grpSpMk id="21" creationId="{A1217667-946D-4C65-9A12-50E99DE96F12}"/>
          </ac:grpSpMkLst>
        </pc:grpChg>
        <pc:grpChg chg="add mod">
          <ac:chgData name="Florin Teodorescu" userId="5a9a629557a7747a" providerId="LiveId" clId="{17F9063A-759D-4093-99F2-011E70160DD2}" dt="2019-12-05T22:11:22.358" v="34060" actId="1037"/>
          <ac:grpSpMkLst>
            <pc:docMk/>
            <pc:sldMk cId="2822775787" sldId="290"/>
            <ac:grpSpMk id="31" creationId="{EFFFC5DB-6758-4D18-8BA4-1F7FD5C4749D}"/>
          </ac:grpSpMkLst>
        </pc:grpChg>
        <pc:graphicFrameChg chg="add del modGraphic">
          <ac:chgData name="Florin Teodorescu" userId="5a9a629557a7747a" providerId="LiveId" clId="{17F9063A-759D-4093-99F2-011E70160DD2}" dt="2019-12-05T22:16:08.447" v="34167" actId="27309"/>
          <ac:graphicFrameMkLst>
            <pc:docMk/>
            <pc:sldMk cId="2822775787" sldId="290"/>
            <ac:graphicFrameMk id="4" creationId="{E2149BFA-1308-42CC-B39A-9962A7F84D56}"/>
          </ac:graphicFrameMkLst>
        </pc:graphicFrameChg>
        <pc:picChg chg="del">
          <ac:chgData name="Florin Teodorescu" userId="5a9a629557a7747a" providerId="LiveId" clId="{17F9063A-759D-4093-99F2-011E70160DD2}" dt="2019-12-05T18:47:06.866" v="28908" actId="478"/>
          <ac:picMkLst>
            <pc:docMk/>
            <pc:sldMk cId="2822775787" sldId="290"/>
            <ac:picMk id="4" creationId="{2734E6C0-57D7-45D6-BAD6-855957207724}"/>
          </ac:picMkLst>
        </pc:picChg>
        <pc:picChg chg="add del mod">
          <ac:chgData name="Florin Teodorescu" userId="5a9a629557a7747a" providerId="LiveId" clId="{17F9063A-759D-4093-99F2-011E70160DD2}" dt="2019-12-05T18:32:03.236" v="27445" actId="478"/>
          <ac:picMkLst>
            <pc:docMk/>
            <pc:sldMk cId="2822775787" sldId="290"/>
            <ac:picMk id="6" creationId="{0D4D5C79-92B2-474F-BB78-C784E16A0AFD}"/>
          </ac:picMkLst>
        </pc:picChg>
        <pc:picChg chg="add mod">
          <ac:chgData name="Florin Teodorescu" userId="5a9a629557a7747a" providerId="LiveId" clId="{17F9063A-759D-4093-99F2-011E70160DD2}" dt="2019-12-05T19:55:04.340" v="30263" actId="14100"/>
          <ac:picMkLst>
            <pc:docMk/>
            <pc:sldMk cId="2822775787" sldId="290"/>
            <ac:picMk id="7" creationId="{EE71B5D7-DCD2-4AD4-BEDE-4B6B1EF231FF}"/>
          </ac:picMkLst>
        </pc:picChg>
        <pc:picChg chg="mod">
          <ac:chgData name="Florin Teodorescu" userId="5a9a629557a7747a" providerId="LiveId" clId="{17F9063A-759D-4093-99F2-011E70160DD2}" dt="2019-12-05T16:42:47.099" v="27015" actId="1036"/>
          <ac:picMkLst>
            <pc:docMk/>
            <pc:sldMk cId="2822775787" sldId="290"/>
            <ac:picMk id="63" creationId="{00000000-0000-0000-0000-000000000000}"/>
          </ac:picMkLst>
        </pc:picChg>
      </pc:sldChg>
      <pc:sldChg chg="del">
        <pc:chgData name="Florin Teodorescu" userId="5a9a629557a7747a" providerId="LiveId" clId="{17F9063A-759D-4093-99F2-011E70160DD2}" dt="2019-12-02T03:39:21.564" v="19029" actId="2696"/>
        <pc:sldMkLst>
          <pc:docMk/>
          <pc:sldMk cId="3773822961" sldId="291"/>
        </pc:sldMkLst>
      </pc:sldChg>
      <pc:sldChg chg="del">
        <pc:chgData name="Florin Teodorescu" userId="5a9a629557a7747a" providerId="LiveId" clId="{17F9063A-759D-4093-99F2-011E70160DD2}" dt="2019-12-02T03:39:21.515" v="19027" actId="2696"/>
        <pc:sldMkLst>
          <pc:docMk/>
          <pc:sldMk cId="4103814138" sldId="292"/>
        </pc:sldMkLst>
      </pc:sldChg>
      <pc:sldChg chg="del">
        <pc:chgData name="Florin Teodorescu" userId="5a9a629557a7747a" providerId="LiveId" clId="{17F9063A-759D-4093-99F2-011E70160DD2}" dt="2019-12-02T03:39:21.505" v="19026" actId="2696"/>
        <pc:sldMkLst>
          <pc:docMk/>
          <pc:sldMk cId="82732653" sldId="293"/>
        </pc:sldMkLst>
      </pc:sldChg>
      <pc:sldChg chg="del">
        <pc:chgData name="Florin Teodorescu" userId="5a9a629557a7747a" providerId="LiveId" clId="{17F9063A-759D-4093-99F2-011E70160DD2}" dt="2019-12-02T03:39:21.485" v="19025" actId="2696"/>
        <pc:sldMkLst>
          <pc:docMk/>
          <pc:sldMk cId="3085912502" sldId="295"/>
        </pc:sldMkLst>
      </pc:sldChg>
      <pc:sldChg chg="del">
        <pc:chgData name="Florin Teodorescu" userId="5a9a629557a7747a" providerId="LiveId" clId="{17F9063A-759D-4093-99F2-011E70160DD2}" dt="2019-12-02T03:39:21.455" v="19023" actId="2696"/>
        <pc:sldMkLst>
          <pc:docMk/>
          <pc:sldMk cId="279367443" sldId="296"/>
        </pc:sldMkLst>
      </pc:sldChg>
      <pc:sldChg chg="del">
        <pc:chgData name="Florin Teodorescu" userId="5a9a629557a7747a" providerId="LiveId" clId="{17F9063A-759D-4093-99F2-011E70160DD2}" dt="2019-12-02T03:39:21.465" v="19024" actId="2696"/>
        <pc:sldMkLst>
          <pc:docMk/>
          <pc:sldMk cId="1283036567" sldId="297"/>
        </pc:sldMkLst>
      </pc:sldChg>
      <pc:sldChg chg="del">
        <pc:chgData name="Florin Teodorescu" userId="5a9a629557a7747a" providerId="LiveId" clId="{17F9063A-759D-4093-99F2-011E70160DD2}" dt="2019-12-02T03:39:21.424" v="19021" actId="2696"/>
        <pc:sldMkLst>
          <pc:docMk/>
          <pc:sldMk cId="1951757281" sldId="298"/>
        </pc:sldMkLst>
      </pc:sldChg>
      <pc:sldChg chg="del">
        <pc:chgData name="Florin Teodorescu" userId="5a9a629557a7747a" providerId="LiveId" clId="{17F9063A-759D-4093-99F2-011E70160DD2}" dt="2019-12-02T03:39:21.445" v="19022" actId="2696"/>
        <pc:sldMkLst>
          <pc:docMk/>
          <pc:sldMk cId="3347417197" sldId="299"/>
        </pc:sldMkLst>
      </pc:sldChg>
      <pc:sldChg chg="modSp">
        <pc:chgData name="Florin Teodorescu" userId="5a9a629557a7747a" providerId="LiveId" clId="{17F9063A-759D-4093-99F2-011E70160DD2}" dt="2019-12-05T20:06:23.951" v="30778" actId="14100"/>
        <pc:sldMkLst>
          <pc:docMk/>
          <pc:sldMk cId="1732278187" sldId="300"/>
        </pc:sldMkLst>
        <pc:spChg chg="mod">
          <ac:chgData name="Florin Teodorescu" userId="5a9a629557a7747a" providerId="LiveId" clId="{17F9063A-759D-4093-99F2-011E70160DD2}" dt="2019-12-05T20:06:23.951" v="30778" actId="14100"/>
          <ac:spMkLst>
            <pc:docMk/>
            <pc:sldMk cId="1732278187" sldId="300"/>
            <ac:spMk id="2" creationId="{00000000-0000-0000-0000-000000000000}"/>
          </ac:spMkLst>
        </pc:spChg>
        <pc:spChg chg="mod">
          <ac:chgData name="Florin Teodorescu" userId="5a9a629557a7747a" providerId="LiveId" clId="{17F9063A-759D-4093-99F2-011E70160DD2}" dt="2019-12-02T03:42:29.698" v="19038"/>
          <ac:spMkLst>
            <pc:docMk/>
            <pc:sldMk cId="1732278187" sldId="300"/>
            <ac:spMk id="7" creationId="{00000000-0000-0000-0000-000000000000}"/>
          </ac:spMkLst>
        </pc:spChg>
        <pc:spChg chg="mod">
          <ac:chgData name="Florin Teodorescu" userId="5a9a629557a7747a" providerId="LiveId" clId="{17F9063A-759D-4093-99F2-011E70160DD2}" dt="2019-12-02T03:42:29.698" v="19038"/>
          <ac:spMkLst>
            <pc:docMk/>
            <pc:sldMk cId="1732278187" sldId="300"/>
            <ac:spMk id="13" creationId="{537897D5-73E4-4BD9-8112-C3A426A95CEA}"/>
          </ac:spMkLst>
        </pc:spChg>
        <pc:picChg chg="mod">
          <ac:chgData name="Florin Teodorescu" userId="5a9a629557a7747a" providerId="LiveId" clId="{17F9063A-759D-4093-99F2-011E70160DD2}" dt="2019-12-02T03:42:29.698" v="19038"/>
          <ac:picMkLst>
            <pc:docMk/>
            <pc:sldMk cId="1732278187" sldId="300"/>
            <ac:picMk id="5" creationId="{F4D313E0-6875-4F0F-8561-FCF43AFE84E4}"/>
          </ac:picMkLst>
        </pc:picChg>
      </pc:sldChg>
      <pc:sldChg chg="addSp delSp modSp">
        <pc:chgData name="Florin Teodorescu" userId="5a9a629557a7747a" providerId="LiveId" clId="{17F9063A-759D-4093-99F2-011E70160DD2}" dt="2019-12-05T22:18:30.324" v="34277" actId="1035"/>
        <pc:sldMkLst>
          <pc:docMk/>
          <pc:sldMk cId="3280860432" sldId="301"/>
        </pc:sldMkLst>
        <pc:spChg chg="mod">
          <ac:chgData name="Florin Teodorescu" userId="5a9a629557a7747a" providerId="LiveId" clId="{17F9063A-759D-4093-99F2-011E70160DD2}" dt="2019-12-02T03:42:29.698" v="19038"/>
          <ac:spMkLst>
            <pc:docMk/>
            <pc:sldMk cId="3280860432" sldId="301"/>
            <ac:spMk id="2" creationId="{00000000-0000-0000-0000-000000000000}"/>
          </ac:spMkLst>
        </pc:spChg>
        <pc:spChg chg="mod">
          <ac:chgData name="Florin Teodorescu" userId="5a9a629557a7747a" providerId="LiveId" clId="{17F9063A-759D-4093-99F2-011E70160DD2}" dt="2019-12-02T21:18:46.079" v="21145" actId="20577"/>
          <ac:spMkLst>
            <pc:docMk/>
            <pc:sldMk cId="3280860432" sldId="301"/>
            <ac:spMk id="3" creationId="{58C81DC6-980D-45DC-9E30-C07BBE95AD32}"/>
          </ac:spMkLst>
        </pc:spChg>
        <pc:spChg chg="add del mod">
          <ac:chgData name="Florin Teodorescu" userId="5a9a629557a7747a" providerId="LiveId" clId="{17F9063A-759D-4093-99F2-011E70160DD2}" dt="2019-12-05T21:21:39.651" v="31337" actId="478"/>
          <ac:spMkLst>
            <pc:docMk/>
            <pc:sldMk cId="3280860432" sldId="301"/>
            <ac:spMk id="4" creationId="{942E2F87-4172-4719-ABD8-2BDF5F69774A}"/>
          </ac:spMkLst>
        </pc:spChg>
        <pc:spChg chg="mod">
          <ac:chgData name="Florin Teodorescu" userId="5a9a629557a7747a" providerId="LiveId" clId="{17F9063A-759D-4093-99F2-011E70160DD2}" dt="2019-12-02T03:42:29.698" v="19038"/>
          <ac:spMkLst>
            <pc:docMk/>
            <pc:sldMk cId="3280860432" sldId="301"/>
            <ac:spMk id="6" creationId="{80A0F993-2C6A-4702-9D93-7DDBA6BA2B00}"/>
          </ac:spMkLst>
        </pc:spChg>
        <pc:spChg chg="del">
          <ac:chgData name="Florin Teodorescu" userId="5a9a629557a7747a" providerId="LiveId" clId="{17F9063A-759D-4093-99F2-011E70160DD2}" dt="2019-12-02T02:58:38.969" v="16236" actId="478"/>
          <ac:spMkLst>
            <pc:docMk/>
            <pc:sldMk cId="3280860432" sldId="301"/>
            <ac:spMk id="7" creationId="{75AEBD64-A9AA-48B5-9B1F-BB375E0D110F}"/>
          </ac:spMkLst>
        </pc:spChg>
        <pc:spChg chg="add mod">
          <ac:chgData name="Florin Teodorescu" userId="5a9a629557a7747a" providerId="LiveId" clId="{17F9063A-759D-4093-99F2-011E70160DD2}" dt="2019-12-05T22:18:30.324" v="34277" actId="1035"/>
          <ac:spMkLst>
            <pc:docMk/>
            <pc:sldMk cId="3280860432" sldId="301"/>
            <ac:spMk id="8" creationId="{889BF3B6-8ADF-4554-B4FE-D1C5C2ABDAA7}"/>
          </ac:spMkLst>
        </pc:spChg>
        <pc:spChg chg="del">
          <ac:chgData name="Florin Teodorescu" userId="5a9a629557a7747a" providerId="LiveId" clId="{17F9063A-759D-4093-99F2-011E70160DD2}" dt="2019-12-05T21:21:36.706" v="31336" actId="478"/>
          <ac:spMkLst>
            <pc:docMk/>
            <pc:sldMk cId="3280860432" sldId="301"/>
            <ac:spMk id="9" creationId="{51622B78-8AF5-4088-B34F-817B5D2349FB}"/>
          </ac:spMkLst>
        </pc:spChg>
        <pc:spChg chg="add">
          <ac:chgData name="Florin Teodorescu" userId="5a9a629557a7747a" providerId="LiveId" clId="{17F9063A-759D-4093-99F2-011E70160DD2}" dt="2019-12-05T21:21:40.692" v="31338"/>
          <ac:spMkLst>
            <pc:docMk/>
            <pc:sldMk cId="3280860432" sldId="301"/>
            <ac:spMk id="11" creationId="{7444434D-9E8F-4AB9-8756-C4878F1ADD6C}"/>
          </ac:spMkLst>
        </pc:spChg>
        <pc:graphicFrameChg chg="add mod modGraphic">
          <ac:chgData name="Florin Teodorescu" userId="5a9a629557a7747a" providerId="LiveId" clId="{17F9063A-759D-4093-99F2-011E70160DD2}" dt="2019-12-05T22:18:30.324" v="34277" actId="1035"/>
          <ac:graphicFrameMkLst>
            <pc:docMk/>
            <pc:sldMk cId="3280860432" sldId="301"/>
            <ac:graphicFrameMk id="6" creationId="{3E642F24-99EC-472F-8C9E-E17D028D49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2" creationId="{C0C89F35-4AE8-454D-B5A6-AF16D059BA75}"/>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4" creationId="{E7AF5FBC-1756-476D-969E-E18F5B1AC886}"/>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6" creationId="{E804518F-DD4C-4584-8C11-D2868040707A}"/>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18" creationId="{4B726C9B-1E99-456D-89D3-F1DE050A078B}"/>
          </ac:graphicFrameMkLst>
        </pc:graphicFrameChg>
        <pc:graphicFrameChg chg="add mod modGraphic">
          <ac:chgData name="Florin Teodorescu" userId="5a9a629557a7747a" providerId="LiveId" clId="{17F9063A-759D-4093-99F2-011E70160DD2}" dt="2019-12-05T22:18:30.324" v="34277" actId="1035"/>
          <ac:graphicFrameMkLst>
            <pc:docMk/>
            <pc:sldMk cId="3280860432" sldId="301"/>
            <ac:graphicFrameMk id="20" creationId="{B083860E-1CA6-4FF0-95C4-9C3E201E1EFE}"/>
          </ac:graphicFrameMkLst>
        </pc:graphicFrameChg>
      </pc:sldChg>
      <pc:sldChg chg="addSp delSp modSp ord setBg">
        <pc:chgData name="Florin Teodorescu" userId="5a9a629557a7747a" providerId="LiveId" clId="{17F9063A-759D-4093-99F2-011E70160DD2}" dt="2019-12-05T21:21:02.256" v="31329" actId="255"/>
        <pc:sldMkLst>
          <pc:docMk/>
          <pc:sldMk cId="3219239249" sldId="302"/>
        </pc:sldMkLst>
        <pc:spChg chg="mod">
          <ac:chgData name="Florin Teodorescu" userId="5a9a629557a7747a" providerId="LiveId" clId="{17F9063A-759D-4093-99F2-011E70160DD2}" dt="2019-12-02T03:42:29.698" v="19038"/>
          <ac:spMkLst>
            <pc:docMk/>
            <pc:sldMk cId="3219239249" sldId="302"/>
            <ac:spMk id="2" creationId="{00000000-0000-0000-0000-000000000000}"/>
          </ac:spMkLst>
        </pc:spChg>
        <pc:spChg chg="add del mod">
          <ac:chgData name="Florin Teodorescu" userId="5a9a629557a7747a" providerId="LiveId" clId="{17F9063A-759D-4093-99F2-011E70160DD2}" dt="2019-12-05T21:20:24.993" v="31306" actId="478"/>
          <ac:spMkLst>
            <pc:docMk/>
            <pc:sldMk cId="3219239249" sldId="302"/>
            <ac:spMk id="3" creationId="{27C817CE-51EA-4930-85B4-D9ABE8CD7724}"/>
          </ac:spMkLst>
        </pc:spChg>
        <pc:spChg chg="mod">
          <ac:chgData name="Florin Teodorescu" userId="5a9a629557a7747a" providerId="LiveId" clId="{17F9063A-759D-4093-99F2-011E70160DD2}" dt="2019-12-02T03:42:29.698" v="19038"/>
          <ac:spMkLst>
            <pc:docMk/>
            <pc:sldMk cId="3219239249" sldId="302"/>
            <ac:spMk id="6" creationId="{80A0F993-2C6A-4702-9D93-7DDBA6BA2B00}"/>
          </ac:spMkLst>
        </pc:spChg>
        <pc:spChg chg="mod">
          <ac:chgData name="Florin Teodorescu" userId="5a9a629557a7747a" providerId="LiveId" clId="{17F9063A-759D-4093-99F2-011E70160DD2}" dt="2019-12-02T03:42:29.698" v="19038"/>
          <ac:spMkLst>
            <pc:docMk/>
            <pc:sldMk cId="3219239249" sldId="302"/>
            <ac:spMk id="69" creationId="{64F19F5E-CB92-41CA-B475-DF626D8AA4C6}"/>
          </ac:spMkLst>
        </pc:spChg>
        <pc:spChg chg="mod">
          <ac:chgData name="Florin Teodorescu" userId="5a9a629557a7747a" providerId="LiveId" clId="{17F9063A-759D-4093-99F2-011E70160DD2}" dt="2019-12-02T03:42:29.698" v="19038"/>
          <ac:spMkLst>
            <pc:docMk/>
            <pc:sldMk cId="3219239249" sldId="302"/>
            <ac:spMk id="73" creationId="{C0FDAB14-BDA1-47EA-9DDB-DAEBFB755E07}"/>
          </ac:spMkLst>
        </pc:spChg>
        <pc:spChg chg="mod">
          <ac:chgData name="Florin Teodorescu" userId="5a9a629557a7747a" providerId="LiveId" clId="{17F9063A-759D-4093-99F2-011E70160DD2}" dt="2019-12-02T03:42:29.698" v="19038"/>
          <ac:spMkLst>
            <pc:docMk/>
            <pc:sldMk cId="3219239249" sldId="302"/>
            <ac:spMk id="75" creationId="{B85352F1-5CAB-4413-88D5-050B359CD902}"/>
          </ac:spMkLst>
        </pc:spChg>
        <pc:spChg chg="mod">
          <ac:chgData name="Florin Teodorescu" userId="5a9a629557a7747a" providerId="LiveId" clId="{17F9063A-759D-4093-99F2-011E70160DD2}" dt="2019-12-02T03:42:29.698" v="19038"/>
          <ac:spMkLst>
            <pc:docMk/>
            <pc:sldMk cId="3219239249" sldId="302"/>
            <ac:spMk id="76" creationId="{BC5A4F8D-151E-47B9-8BF9-A8AD2BC76F58}"/>
          </ac:spMkLst>
        </pc:spChg>
        <pc:spChg chg="mod">
          <ac:chgData name="Florin Teodorescu" userId="5a9a629557a7747a" providerId="LiveId" clId="{17F9063A-759D-4093-99F2-011E70160DD2}" dt="2019-12-02T03:42:29.698" v="19038"/>
          <ac:spMkLst>
            <pc:docMk/>
            <pc:sldMk cId="3219239249" sldId="302"/>
            <ac:spMk id="78" creationId="{AE962437-09F8-4F8A-9A96-42298E1F583D}"/>
          </ac:spMkLst>
        </pc:spChg>
        <pc:spChg chg="mod">
          <ac:chgData name="Florin Teodorescu" userId="5a9a629557a7747a" providerId="LiveId" clId="{17F9063A-759D-4093-99F2-011E70160DD2}" dt="2019-12-02T03:42:29.698" v="19038"/>
          <ac:spMkLst>
            <pc:docMk/>
            <pc:sldMk cId="3219239249" sldId="302"/>
            <ac:spMk id="79" creationId="{5F7EE91A-84B7-4AF6-9F08-04F398403951}"/>
          </ac:spMkLst>
        </pc:spChg>
        <pc:spChg chg="mod">
          <ac:chgData name="Florin Teodorescu" userId="5a9a629557a7747a" providerId="LiveId" clId="{17F9063A-759D-4093-99F2-011E70160DD2}" dt="2019-12-02T03:42:29.698" v="19038"/>
          <ac:spMkLst>
            <pc:docMk/>
            <pc:sldMk cId="3219239249" sldId="302"/>
            <ac:spMk id="80" creationId="{9DE6D9F8-FAB0-4DA4-B861-A62E66866D95}"/>
          </ac:spMkLst>
        </pc:spChg>
        <pc:spChg chg="mod">
          <ac:chgData name="Florin Teodorescu" userId="5a9a629557a7747a" providerId="LiveId" clId="{17F9063A-759D-4093-99F2-011E70160DD2}" dt="2019-12-02T03:42:29.698" v="19038"/>
          <ac:spMkLst>
            <pc:docMk/>
            <pc:sldMk cId="3219239249" sldId="302"/>
            <ac:spMk id="81" creationId="{710DA154-755D-4ADB-AFB0-896825DC9D91}"/>
          </ac:spMkLst>
        </pc:spChg>
        <pc:spChg chg="mod">
          <ac:chgData name="Florin Teodorescu" userId="5a9a629557a7747a" providerId="LiveId" clId="{17F9063A-759D-4093-99F2-011E70160DD2}" dt="2019-12-02T03:42:29.698" v="19038"/>
          <ac:spMkLst>
            <pc:docMk/>
            <pc:sldMk cId="3219239249" sldId="302"/>
            <ac:spMk id="83" creationId="{AFAD336F-2774-4A7E-B735-64AD93B12BE6}"/>
          </ac:spMkLst>
        </pc:spChg>
        <pc:spChg chg="mod">
          <ac:chgData name="Florin Teodorescu" userId="5a9a629557a7747a" providerId="LiveId" clId="{17F9063A-759D-4093-99F2-011E70160DD2}" dt="2019-12-02T03:42:29.698" v="19038"/>
          <ac:spMkLst>
            <pc:docMk/>
            <pc:sldMk cId="3219239249" sldId="302"/>
            <ac:spMk id="84" creationId="{F1E958C6-23EB-4333-BEAE-722A66E0EADA}"/>
          </ac:spMkLst>
        </pc:spChg>
        <pc:spChg chg="mod">
          <ac:chgData name="Florin Teodorescu" userId="5a9a629557a7747a" providerId="LiveId" clId="{17F9063A-759D-4093-99F2-011E70160DD2}" dt="2019-12-02T03:42:29.698" v="19038"/>
          <ac:spMkLst>
            <pc:docMk/>
            <pc:sldMk cId="3219239249" sldId="302"/>
            <ac:spMk id="85" creationId="{2EBFCD8E-2A21-4DEE-918B-545805E2DCF7}"/>
          </ac:spMkLst>
        </pc:spChg>
        <pc:spChg chg="mod">
          <ac:chgData name="Florin Teodorescu" userId="5a9a629557a7747a" providerId="LiveId" clId="{17F9063A-759D-4093-99F2-011E70160DD2}" dt="2019-12-02T03:42:29.698" v="19038"/>
          <ac:spMkLst>
            <pc:docMk/>
            <pc:sldMk cId="3219239249" sldId="302"/>
            <ac:spMk id="86" creationId="{025CDD9A-563E-4C29-96BE-FB2F13A3714E}"/>
          </ac:spMkLst>
        </pc:spChg>
        <pc:spChg chg="mod">
          <ac:chgData name="Florin Teodorescu" userId="5a9a629557a7747a" providerId="LiveId" clId="{17F9063A-759D-4093-99F2-011E70160DD2}" dt="2019-12-02T03:42:29.698" v="19038"/>
          <ac:spMkLst>
            <pc:docMk/>
            <pc:sldMk cId="3219239249" sldId="302"/>
            <ac:spMk id="88" creationId="{F6FAA331-91CE-4C81-9338-D9EDC38237B1}"/>
          </ac:spMkLst>
        </pc:spChg>
        <pc:spChg chg="mod">
          <ac:chgData name="Florin Teodorescu" userId="5a9a629557a7747a" providerId="LiveId" clId="{17F9063A-759D-4093-99F2-011E70160DD2}" dt="2019-12-02T03:42:29.698" v="19038"/>
          <ac:spMkLst>
            <pc:docMk/>
            <pc:sldMk cId="3219239249" sldId="302"/>
            <ac:spMk id="89" creationId="{0930330D-9AB4-4A53-B5CC-F8A0639AD424}"/>
          </ac:spMkLst>
        </pc:spChg>
        <pc:spChg chg="mod">
          <ac:chgData name="Florin Teodorescu" userId="5a9a629557a7747a" providerId="LiveId" clId="{17F9063A-759D-4093-99F2-011E70160DD2}" dt="2019-12-02T03:42:29.698" v="19038"/>
          <ac:spMkLst>
            <pc:docMk/>
            <pc:sldMk cId="3219239249" sldId="302"/>
            <ac:spMk id="90" creationId="{4B4868B8-D662-468C-87AD-6C41031E9260}"/>
          </ac:spMkLst>
        </pc:spChg>
        <pc:spChg chg="mod">
          <ac:chgData name="Florin Teodorescu" userId="5a9a629557a7747a" providerId="LiveId" clId="{17F9063A-759D-4093-99F2-011E70160DD2}" dt="2019-12-02T03:42:29.698" v="19038"/>
          <ac:spMkLst>
            <pc:docMk/>
            <pc:sldMk cId="3219239249" sldId="302"/>
            <ac:spMk id="91" creationId="{1FF43629-632A-4BC9-9CC4-FBEB00A4E813}"/>
          </ac:spMkLst>
        </pc:spChg>
        <pc:spChg chg="mod">
          <ac:chgData name="Florin Teodorescu" userId="5a9a629557a7747a" providerId="LiveId" clId="{17F9063A-759D-4093-99F2-011E70160DD2}" dt="2019-12-02T03:42:29.698" v="19038"/>
          <ac:spMkLst>
            <pc:docMk/>
            <pc:sldMk cId="3219239249" sldId="302"/>
            <ac:spMk id="93" creationId="{66E713A7-4D42-4EE7-95B3-B2BD8DA6F75F}"/>
          </ac:spMkLst>
        </pc:spChg>
        <pc:spChg chg="mod">
          <ac:chgData name="Florin Teodorescu" userId="5a9a629557a7747a" providerId="LiveId" clId="{17F9063A-759D-4093-99F2-011E70160DD2}" dt="2019-12-02T03:42:29.698" v="19038"/>
          <ac:spMkLst>
            <pc:docMk/>
            <pc:sldMk cId="3219239249" sldId="302"/>
            <ac:spMk id="94" creationId="{C027D91E-7731-40D0-989B-B3F592F4D218}"/>
          </ac:spMkLst>
        </pc:spChg>
        <pc:spChg chg="mod">
          <ac:chgData name="Florin Teodorescu" userId="5a9a629557a7747a" providerId="LiveId" clId="{17F9063A-759D-4093-99F2-011E70160DD2}" dt="2019-12-02T03:42:29.698" v="19038"/>
          <ac:spMkLst>
            <pc:docMk/>
            <pc:sldMk cId="3219239249" sldId="302"/>
            <ac:spMk id="95" creationId="{80CD0170-5C8F-4C55-AF8C-53CF16218380}"/>
          </ac:spMkLst>
        </pc:spChg>
        <pc:spChg chg="mod">
          <ac:chgData name="Florin Teodorescu" userId="5a9a629557a7747a" providerId="LiveId" clId="{17F9063A-759D-4093-99F2-011E70160DD2}" dt="2019-12-02T03:42:29.698" v="19038"/>
          <ac:spMkLst>
            <pc:docMk/>
            <pc:sldMk cId="3219239249" sldId="302"/>
            <ac:spMk id="96" creationId="{2A6964A0-6BD5-4F9E-8C99-4D880CF4B7C7}"/>
          </ac:spMkLst>
        </pc:spChg>
        <pc:spChg chg="mod">
          <ac:chgData name="Florin Teodorescu" userId="5a9a629557a7747a" providerId="LiveId" clId="{17F9063A-759D-4093-99F2-011E70160DD2}" dt="2019-12-02T03:42:29.698" v="19038"/>
          <ac:spMkLst>
            <pc:docMk/>
            <pc:sldMk cId="3219239249" sldId="302"/>
            <ac:spMk id="103" creationId="{19E58226-093A-419A-80D8-837AAC8A0E36}"/>
          </ac:spMkLst>
        </pc:spChg>
        <pc:spChg chg="mod">
          <ac:chgData name="Florin Teodorescu" userId="5a9a629557a7747a" providerId="LiveId" clId="{17F9063A-759D-4093-99F2-011E70160DD2}" dt="2019-12-02T03:42:29.698" v="19038"/>
          <ac:spMkLst>
            <pc:docMk/>
            <pc:sldMk cId="3219239249" sldId="302"/>
            <ac:spMk id="104" creationId="{8491EEA7-E89D-4EE3-84C1-726A714B5B80}"/>
          </ac:spMkLst>
        </pc:spChg>
        <pc:spChg chg="mod">
          <ac:chgData name="Florin Teodorescu" userId="5a9a629557a7747a" providerId="LiveId" clId="{17F9063A-759D-4093-99F2-011E70160DD2}" dt="2019-12-02T03:42:29.698" v="19038"/>
          <ac:spMkLst>
            <pc:docMk/>
            <pc:sldMk cId="3219239249" sldId="302"/>
            <ac:spMk id="105" creationId="{ABF72351-78CF-4821-A27B-689EB4FDBEA4}"/>
          </ac:spMkLst>
        </pc:spChg>
        <pc:spChg chg="mod">
          <ac:chgData name="Florin Teodorescu" userId="5a9a629557a7747a" providerId="LiveId" clId="{17F9063A-759D-4093-99F2-011E70160DD2}" dt="2019-12-02T03:42:29.698" v="19038"/>
          <ac:spMkLst>
            <pc:docMk/>
            <pc:sldMk cId="3219239249" sldId="302"/>
            <ac:spMk id="106" creationId="{41849F2C-E429-4595-A110-604700485248}"/>
          </ac:spMkLst>
        </pc:spChg>
        <pc:spChg chg="mod">
          <ac:chgData name="Florin Teodorescu" userId="5a9a629557a7747a" providerId="LiveId" clId="{17F9063A-759D-4093-99F2-011E70160DD2}" dt="2019-12-05T21:21:02.256" v="31329" actId="255"/>
          <ac:spMkLst>
            <pc:docMk/>
            <pc:sldMk cId="3219239249" sldId="302"/>
            <ac:spMk id="111" creationId="{62246ECD-3F67-46B3-B0AF-7380A1034E54}"/>
          </ac:spMkLst>
        </pc:spChg>
        <pc:spChg chg="add mod">
          <ac:chgData name="Florin Teodorescu" userId="5a9a629557a7747a" providerId="LiveId" clId="{17F9063A-759D-4093-99F2-011E70160DD2}" dt="2019-12-01T23:50:37.740" v="6942" actId="571"/>
          <ac:spMkLst>
            <pc:docMk/>
            <pc:sldMk cId="3219239249" sldId="302"/>
            <ac:spMk id="111" creationId="{D2F8CA1D-F3DF-4C9A-A9E2-FA894F20266F}"/>
          </ac:spMkLst>
        </pc:spChg>
        <pc:spChg chg="del mod">
          <ac:chgData name="Florin Teodorescu" userId="5a9a629557a7747a" providerId="LiveId" clId="{17F9063A-759D-4093-99F2-011E70160DD2}" dt="2019-12-05T21:20:15.481" v="31303" actId="478"/>
          <ac:spMkLst>
            <pc:docMk/>
            <pc:sldMk cId="3219239249" sldId="302"/>
            <ac:spMk id="112" creationId="{B140EAB3-47E4-4270-983F-ED7625DE4D07}"/>
          </ac:spMkLst>
        </pc:spChg>
        <pc:spChg chg="add del">
          <ac:chgData name="Florin Teodorescu" userId="5a9a629557a7747a" providerId="LiveId" clId="{17F9063A-759D-4093-99F2-011E70160DD2}" dt="2019-12-05T21:20:22.156" v="31305" actId="478"/>
          <ac:spMkLst>
            <pc:docMk/>
            <pc:sldMk cId="3219239249" sldId="302"/>
            <ac:spMk id="113" creationId="{CD49EBF2-AF4C-4A25-8277-A44017B96495}"/>
          </ac:spMkLst>
        </pc:spChg>
        <pc:spChg chg="mod">
          <ac:chgData name="Florin Teodorescu" userId="5a9a629557a7747a" providerId="LiveId" clId="{17F9063A-759D-4093-99F2-011E70160DD2}" dt="2019-12-02T03:42:29.698" v="19038"/>
          <ac:spMkLst>
            <pc:docMk/>
            <pc:sldMk cId="3219239249" sldId="302"/>
            <ac:spMk id="114" creationId="{67DC2ECB-6509-4DB1-BCCD-B9D7366AF987}"/>
          </ac:spMkLst>
        </pc:spChg>
        <pc:spChg chg="mod">
          <ac:chgData name="Florin Teodorescu" userId="5a9a629557a7747a" providerId="LiveId" clId="{17F9063A-759D-4093-99F2-011E70160DD2}" dt="2019-12-02T03:42:29.698" v="19038"/>
          <ac:spMkLst>
            <pc:docMk/>
            <pc:sldMk cId="3219239249" sldId="302"/>
            <ac:spMk id="116" creationId="{0908BA77-0618-4B60-894A-84A146546861}"/>
          </ac:spMkLst>
        </pc:spChg>
        <pc:spChg chg="add mod">
          <ac:chgData name="Florin Teodorescu" userId="5a9a629557a7747a" providerId="LiveId" clId="{17F9063A-759D-4093-99F2-011E70160DD2}" dt="2019-12-05T21:20:13.023" v="31302" actId="20577"/>
          <ac:spMkLst>
            <pc:docMk/>
            <pc:sldMk cId="3219239249" sldId="302"/>
            <ac:spMk id="120" creationId="{9CCDCF7A-BAC8-4D1B-BD6A-CF820B44E338}"/>
          </ac:spMkLst>
        </pc:spChg>
        <pc:spChg chg="mod">
          <ac:chgData name="Florin Teodorescu" userId="5a9a629557a7747a" providerId="LiveId" clId="{17F9063A-759D-4093-99F2-011E70160DD2}" dt="2019-12-02T03:42:29.698" v="19038"/>
          <ac:spMkLst>
            <pc:docMk/>
            <pc:sldMk cId="3219239249" sldId="302"/>
            <ac:spMk id="130" creationId="{BAA96E39-509D-4E78-932A-A6E7F03B2493}"/>
          </ac:spMkLst>
        </pc:spChg>
        <pc:spChg chg="mod">
          <ac:chgData name="Florin Teodorescu" userId="5a9a629557a7747a" providerId="LiveId" clId="{17F9063A-759D-4093-99F2-011E70160DD2}" dt="2019-12-02T03:42:29.698" v="19038"/>
          <ac:spMkLst>
            <pc:docMk/>
            <pc:sldMk cId="3219239249" sldId="302"/>
            <ac:spMk id="137" creationId="{1E874C98-4F6B-4C4E-970F-5F3CBF4FD217}"/>
          </ac:spMkLst>
        </pc:spChg>
        <pc:spChg chg="mod">
          <ac:chgData name="Florin Teodorescu" userId="5a9a629557a7747a" providerId="LiveId" clId="{17F9063A-759D-4093-99F2-011E70160DD2}" dt="2019-12-02T03:42:29.698" v="19038"/>
          <ac:spMkLst>
            <pc:docMk/>
            <pc:sldMk cId="3219239249" sldId="302"/>
            <ac:spMk id="138" creationId="{A0C21986-E02B-45D5-B9DD-E7BCB39BCB19}"/>
          </ac:spMkLst>
        </pc:spChg>
        <pc:spChg chg="mod">
          <ac:chgData name="Florin Teodorescu" userId="5a9a629557a7747a" providerId="LiveId" clId="{17F9063A-759D-4093-99F2-011E70160DD2}" dt="2019-12-02T03:42:29.698" v="19038"/>
          <ac:spMkLst>
            <pc:docMk/>
            <pc:sldMk cId="3219239249" sldId="302"/>
            <ac:spMk id="139" creationId="{D28ED75D-1E1C-4FC6-A071-8734513AC0E4}"/>
          </ac:spMkLst>
        </pc:spChg>
        <pc:spChg chg="mod">
          <ac:chgData name="Florin Teodorescu" userId="5a9a629557a7747a" providerId="LiveId" clId="{17F9063A-759D-4093-99F2-011E70160DD2}" dt="2019-12-02T03:42:29.698" v="19038"/>
          <ac:spMkLst>
            <pc:docMk/>
            <pc:sldMk cId="3219239249" sldId="302"/>
            <ac:spMk id="140" creationId="{79B9E714-EC85-41AD-9391-8CA73A1ED82D}"/>
          </ac:spMkLst>
        </pc:spChg>
        <pc:spChg chg="mod">
          <ac:chgData name="Florin Teodorescu" userId="5a9a629557a7747a" providerId="LiveId" clId="{17F9063A-759D-4093-99F2-011E70160DD2}" dt="2019-12-02T03:42:29.698" v="19038"/>
          <ac:spMkLst>
            <pc:docMk/>
            <pc:sldMk cId="3219239249" sldId="302"/>
            <ac:spMk id="145" creationId="{4B4104CA-E440-426C-9B82-8E190C88AC9B}"/>
          </ac:spMkLst>
        </pc:spChg>
        <pc:spChg chg="mod">
          <ac:chgData name="Florin Teodorescu" userId="5a9a629557a7747a" providerId="LiveId" clId="{17F9063A-759D-4093-99F2-011E70160DD2}" dt="2019-12-02T03:42:29.698" v="19038"/>
          <ac:spMkLst>
            <pc:docMk/>
            <pc:sldMk cId="3219239249" sldId="302"/>
            <ac:spMk id="146" creationId="{27F38E72-F546-4413-AADE-1439C07A6031}"/>
          </ac:spMkLst>
        </pc:spChg>
        <pc:spChg chg="mod">
          <ac:chgData name="Florin Teodorescu" userId="5a9a629557a7747a" providerId="LiveId" clId="{17F9063A-759D-4093-99F2-011E70160DD2}" dt="2019-12-02T03:42:29.698" v="19038"/>
          <ac:spMkLst>
            <pc:docMk/>
            <pc:sldMk cId="3219239249" sldId="302"/>
            <ac:spMk id="147" creationId="{371C4E55-1D2F-4004-9458-5C8AA1C98D54}"/>
          </ac:spMkLst>
        </pc:spChg>
        <pc:spChg chg="mod">
          <ac:chgData name="Florin Teodorescu" userId="5a9a629557a7747a" providerId="LiveId" clId="{17F9063A-759D-4093-99F2-011E70160DD2}" dt="2019-12-02T03:42:29.698" v="19038"/>
          <ac:spMkLst>
            <pc:docMk/>
            <pc:sldMk cId="3219239249" sldId="302"/>
            <ac:spMk id="148" creationId="{99900ADC-5987-40A4-9652-84177D22512D}"/>
          </ac:spMkLst>
        </pc:spChg>
        <pc:spChg chg="mod">
          <ac:chgData name="Florin Teodorescu" userId="5a9a629557a7747a" providerId="LiveId" clId="{17F9063A-759D-4093-99F2-011E70160DD2}" dt="2019-12-02T03:42:29.698" v="19038"/>
          <ac:spMkLst>
            <pc:docMk/>
            <pc:sldMk cId="3219239249" sldId="302"/>
            <ac:spMk id="151" creationId="{63C4568E-DC25-4B7B-9829-BE656B8BBDB1}"/>
          </ac:spMkLst>
        </pc:spChg>
        <pc:spChg chg="mod">
          <ac:chgData name="Florin Teodorescu" userId="5a9a629557a7747a" providerId="LiveId" clId="{17F9063A-759D-4093-99F2-011E70160DD2}" dt="2019-12-02T03:42:29.698" v="19038"/>
          <ac:spMkLst>
            <pc:docMk/>
            <pc:sldMk cId="3219239249" sldId="302"/>
            <ac:spMk id="152" creationId="{6AC8FCAF-4F03-4FDF-9332-F6EB555AA033}"/>
          </ac:spMkLst>
        </pc:spChg>
        <pc:spChg chg="mod">
          <ac:chgData name="Florin Teodorescu" userId="5a9a629557a7747a" providerId="LiveId" clId="{17F9063A-759D-4093-99F2-011E70160DD2}" dt="2019-12-02T03:42:29.698" v="19038"/>
          <ac:spMkLst>
            <pc:docMk/>
            <pc:sldMk cId="3219239249" sldId="302"/>
            <ac:spMk id="153" creationId="{2F9CB190-0DEC-4890-8D7F-7013523191A6}"/>
          </ac:spMkLst>
        </pc:spChg>
        <pc:spChg chg="mod">
          <ac:chgData name="Florin Teodorescu" userId="5a9a629557a7747a" providerId="LiveId" clId="{17F9063A-759D-4093-99F2-011E70160DD2}" dt="2019-12-02T03:42:29.698" v="19038"/>
          <ac:spMkLst>
            <pc:docMk/>
            <pc:sldMk cId="3219239249" sldId="302"/>
            <ac:spMk id="154" creationId="{D4369D72-4B2E-406A-8021-D62FF7C1F355}"/>
          </ac:spMkLst>
        </pc:spChg>
        <pc:spChg chg="mod">
          <ac:chgData name="Florin Teodorescu" userId="5a9a629557a7747a" providerId="LiveId" clId="{17F9063A-759D-4093-99F2-011E70160DD2}" dt="2019-12-02T03:42:29.698" v="19038"/>
          <ac:spMkLst>
            <pc:docMk/>
            <pc:sldMk cId="3219239249" sldId="302"/>
            <ac:spMk id="157" creationId="{C418EF16-FB90-462F-BA1B-609FF0F1F439}"/>
          </ac:spMkLst>
        </pc:spChg>
        <pc:spChg chg="mod">
          <ac:chgData name="Florin Teodorescu" userId="5a9a629557a7747a" providerId="LiveId" clId="{17F9063A-759D-4093-99F2-011E70160DD2}" dt="2019-12-02T03:42:29.698" v="19038"/>
          <ac:spMkLst>
            <pc:docMk/>
            <pc:sldMk cId="3219239249" sldId="302"/>
            <ac:spMk id="170" creationId="{7143F7E0-BBCD-4424-9A78-8ADCFE580CF5}"/>
          </ac:spMkLst>
        </pc:spChg>
        <pc:spChg chg="mod">
          <ac:chgData name="Florin Teodorescu" userId="5a9a629557a7747a" providerId="LiveId" clId="{17F9063A-759D-4093-99F2-011E70160DD2}" dt="2019-12-02T03:42:29.698" v="19038"/>
          <ac:spMkLst>
            <pc:docMk/>
            <pc:sldMk cId="3219239249" sldId="302"/>
            <ac:spMk id="171" creationId="{92919628-975C-4ACF-972D-040297E78DCE}"/>
          </ac:spMkLst>
        </pc:spChg>
        <pc:spChg chg="mod">
          <ac:chgData name="Florin Teodorescu" userId="5a9a629557a7747a" providerId="LiveId" clId="{17F9063A-759D-4093-99F2-011E70160DD2}" dt="2019-12-02T03:42:29.698" v="19038"/>
          <ac:spMkLst>
            <pc:docMk/>
            <pc:sldMk cId="3219239249" sldId="302"/>
            <ac:spMk id="172" creationId="{23F8E75B-B572-4384-ADEA-10DCFE2F3DC5}"/>
          </ac:spMkLst>
        </pc:spChg>
        <pc:spChg chg="mod">
          <ac:chgData name="Florin Teodorescu" userId="5a9a629557a7747a" providerId="LiveId" clId="{17F9063A-759D-4093-99F2-011E70160DD2}" dt="2019-12-02T03:42:29.698" v="19038"/>
          <ac:spMkLst>
            <pc:docMk/>
            <pc:sldMk cId="3219239249" sldId="302"/>
            <ac:spMk id="173" creationId="{6E316049-4A1B-415F-BC1A-491887190564}"/>
          </ac:spMkLst>
        </pc:spChg>
        <pc:spChg chg="mod">
          <ac:chgData name="Florin Teodorescu" userId="5a9a629557a7747a" providerId="LiveId" clId="{17F9063A-759D-4093-99F2-011E70160DD2}" dt="2019-12-02T03:42:29.698" v="19038"/>
          <ac:spMkLst>
            <pc:docMk/>
            <pc:sldMk cId="3219239249" sldId="302"/>
            <ac:spMk id="204" creationId="{C7D71DBD-29B5-4974-94D6-B9F1B8BFEC7C}"/>
          </ac:spMkLst>
        </pc:spChg>
        <pc:spChg chg="mod">
          <ac:chgData name="Florin Teodorescu" userId="5a9a629557a7747a" providerId="LiveId" clId="{17F9063A-759D-4093-99F2-011E70160DD2}" dt="2019-12-02T03:42:29.698" v="19038"/>
          <ac:spMkLst>
            <pc:docMk/>
            <pc:sldMk cId="3219239249" sldId="302"/>
            <ac:spMk id="205" creationId="{16647E6B-36C3-4713-9FBB-F89110F0DD83}"/>
          </ac:spMkLst>
        </pc:spChg>
        <pc:spChg chg="mod">
          <ac:chgData name="Florin Teodorescu" userId="5a9a629557a7747a" providerId="LiveId" clId="{17F9063A-759D-4093-99F2-011E70160DD2}" dt="2019-12-02T03:42:29.698" v="19038"/>
          <ac:spMkLst>
            <pc:docMk/>
            <pc:sldMk cId="3219239249" sldId="302"/>
            <ac:spMk id="207" creationId="{96AAAB00-4092-4F1E-A196-4D791BF331DD}"/>
          </ac:spMkLst>
        </pc:spChg>
        <pc:spChg chg="mod">
          <ac:chgData name="Florin Teodorescu" userId="5a9a629557a7747a" providerId="LiveId" clId="{17F9063A-759D-4093-99F2-011E70160DD2}" dt="2019-12-02T03:42:29.698" v="19038"/>
          <ac:spMkLst>
            <pc:docMk/>
            <pc:sldMk cId="3219239249" sldId="302"/>
            <ac:spMk id="214" creationId="{EF680F6C-4D73-44BE-A650-D7DB49B33BC8}"/>
          </ac:spMkLst>
        </pc:spChg>
        <pc:spChg chg="mod">
          <ac:chgData name="Florin Teodorescu" userId="5a9a629557a7747a" providerId="LiveId" clId="{17F9063A-759D-4093-99F2-011E70160DD2}" dt="2019-12-02T03:42:29.698" v="19038"/>
          <ac:spMkLst>
            <pc:docMk/>
            <pc:sldMk cId="3219239249" sldId="302"/>
            <ac:spMk id="218" creationId="{0BC4BA61-298B-48F2-BE64-1D79337F1765}"/>
          </ac:spMkLst>
        </pc:spChg>
        <pc:spChg chg="mod">
          <ac:chgData name="Florin Teodorescu" userId="5a9a629557a7747a" providerId="LiveId" clId="{17F9063A-759D-4093-99F2-011E70160DD2}" dt="2019-12-02T03:42:29.698" v="19038"/>
          <ac:spMkLst>
            <pc:docMk/>
            <pc:sldMk cId="3219239249" sldId="302"/>
            <ac:spMk id="220" creationId="{B3447052-D6F7-4FFE-BE96-2A41898F85F4}"/>
          </ac:spMkLst>
        </pc:spChg>
        <pc:spChg chg="mod">
          <ac:chgData name="Florin Teodorescu" userId="5a9a629557a7747a" providerId="LiveId" clId="{17F9063A-759D-4093-99F2-011E70160DD2}" dt="2019-12-02T03:42:29.698" v="19038"/>
          <ac:spMkLst>
            <pc:docMk/>
            <pc:sldMk cId="3219239249" sldId="302"/>
            <ac:spMk id="223" creationId="{76F8B8D6-A907-4BEF-856D-8800C3DAEAC0}"/>
          </ac:spMkLst>
        </pc:spChg>
        <pc:spChg chg="mod">
          <ac:chgData name="Florin Teodorescu" userId="5a9a629557a7747a" providerId="LiveId" clId="{17F9063A-759D-4093-99F2-011E70160DD2}" dt="2019-12-02T03:42:29.698" v="19038"/>
          <ac:spMkLst>
            <pc:docMk/>
            <pc:sldMk cId="3219239249" sldId="302"/>
            <ac:spMk id="227" creationId="{062CF370-7296-430C-9CC6-59E615E04577}"/>
          </ac:spMkLst>
        </pc:spChg>
        <pc:spChg chg="mod ord">
          <ac:chgData name="Florin Teodorescu" userId="5a9a629557a7747a" providerId="LiveId" clId="{17F9063A-759D-4093-99F2-011E70160DD2}" dt="2019-12-02T03:42:29.698" v="19038"/>
          <ac:spMkLst>
            <pc:docMk/>
            <pc:sldMk cId="3219239249" sldId="302"/>
            <ac:spMk id="228" creationId="{0C9AD674-960D-4772-877D-74B494FD06D3}"/>
          </ac:spMkLst>
        </pc:spChg>
        <pc:spChg chg="mod">
          <ac:chgData name="Florin Teodorescu" userId="5a9a629557a7747a" providerId="LiveId" clId="{17F9063A-759D-4093-99F2-011E70160DD2}" dt="2019-12-02T03:42:29.698" v="19038"/>
          <ac:spMkLst>
            <pc:docMk/>
            <pc:sldMk cId="3219239249" sldId="302"/>
            <ac:spMk id="229" creationId="{1D0196EF-63D9-42D1-8BF9-470B1C08646E}"/>
          </ac:spMkLst>
        </pc:spChg>
        <pc:spChg chg="mod ord">
          <ac:chgData name="Florin Teodorescu" userId="5a9a629557a7747a" providerId="LiveId" clId="{17F9063A-759D-4093-99F2-011E70160DD2}" dt="2019-12-02T03:42:29.698" v="19038"/>
          <ac:spMkLst>
            <pc:docMk/>
            <pc:sldMk cId="3219239249" sldId="302"/>
            <ac:spMk id="230" creationId="{88674C37-A755-4F95-93C4-0758DE136258}"/>
          </ac:spMkLst>
        </pc:spChg>
        <pc:spChg chg="mod">
          <ac:chgData name="Florin Teodorescu" userId="5a9a629557a7747a" providerId="LiveId" clId="{17F9063A-759D-4093-99F2-011E70160DD2}" dt="2019-12-02T03:42:29.698" v="19038"/>
          <ac:spMkLst>
            <pc:docMk/>
            <pc:sldMk cId="3219239249" sldId="302"/>
            <ac:spMk id="231" creationId="{A4B5391E-86CF-40F4-92A0-F423AD6DD41D}"/>
          </ac:spMkLst>
        </pc:spChg>
        <pc:spChg chg="mod">
          <ac:chgData name="Florin Teodorescu" userId="5a9a629557a7747a" providerId="LiveId" clId="{17F9063A-759D-4093-99F2-011E70160DD2}" dt="2019-12-02T03:42:29.698" v="19038"/>
          <ac:spMkLst>
            <pc:docMk/>
            <pc:sldMk cId="3219239249" sldId="302"/>
            <ac:spMk id="232" creationId="{C181BB0B-6B27-419F-B1C0-1C7F07F666AE}"/>
          </ac:spMkLst>
        </pc:spChg>
        <pc:spChg chg="mod">
          <ac:chgData name="Florin Teodorescu" userId="5a9a629557a7747a" providerId="LiveId" clId="{17F9063A-759D-4093-99F2-011E70160DD2}" dt="2019-12-02T03:42:29.698" v="19038"/>
          <ac:spMkLst>
            <pc:docMk/>
            <pc:sldMk cId="3219239249" sldId="302"/>
            <ac:spMk id="233" creationId="{08BAEFD6-2047-4F43-8883-CC41CA04E304}"/>
          </ac:spMkLst>
        </pc:spChg>
        <pc:spChg chg="mod">
          <ac:chgData name="Florin Teodorescu" userId="5a9a629557a7747a" providerId="LiveId" clId="{17F9063A-759D-4093-99F2-011E70160DD2}" dt="2019-12-02T03:42:29.698" v="19038"/>
          <ac:spMkLst>
            <pc:docMk/>
            <pc:sldMk cId="3219239249" sldId="302"/>
            <ac:spMk id="235" creationId="{D726F4A2-131B-448B-B1E6-18FB5B6FE407}"/>
          </ac:spMkLst>
        </pc:spChg>
        <pc:spChg chg="mod">
          <ac:chgData name="Florin Teodorescu" userId="5a9a629557a7747a" providerId="LiveId" clId="{17F9063A-759D-4093-99F2-011E70160DD2}" dt="2019-12-02T03:42:29.698" v="19038"/>
          <ac:spMkLst>
            <pc:docMk/>
            <pc:sldMk cId="3219239249" sldId="302"/>
            <ac:spMk id="236" creationId="{76B0252A-6B96-4CA6-ACB9-271CFA623F37}"/>
          </ac:spMkLst>
        </pc:spChg>
        <pc:spChg chg="mod">
          <ac:chgData name="Florin Teodorescu" userId="5a9a629557a7747a" providerId="LiveId" clId="{17F9063A-759D-4093-99F2-011E70160DD2}" dt="2019-12-02T03:42:29.698" v="19038"/>
          <ac:spMkLst>
            <pc:docMk/>
            <pc:sldMk cId="3219239249" sldId="302"/>
            <ac:spMk id="243" creationId="{D9241D4A-A57B-4EF8-839E-A0926FED40FE}"/>
          </ac:spMkLst>
        </pc:spChg>
        <pc:spChg chg="mod">
          <ac:chgData name="Florin Teodorescu" userId="5a9a629557a7747a" providerId="LiveId" clId="{17F9063A-759D-4093-99F2-011E70160DD2}" dt="2019-12-02T03:42:29.698" v="19038"/>
          <ac:spMkLst>
            <pc:docMk/>
            <pc:sldMk cId="3219239249" sldId="302"/>
            <ac:spMk id="244" creationId="{25D9F0D9-6A2F-485D-9AED-83E59A580016}"/>
          </ac:spMkLst>
        </pc:spChg>
        <pc:spChg chg="mod">
          <ac:chgData name="Florin Teodorescu" userId="5a9a629557a7747a" providerId="LiveId" clId="{17F9063A-759D-4093-99F2-011E70160DD2}" dt="2019-12-02T03:42:29.698" v="19038"/>
          <ac:spMkLst>
            <pc:docMk/>
            <pc:sldMk cId="3219239249" sldId="302"/>
            <ac:spMk id="246" creationId="{0A8DC8F5-8FA9-496B-B368-4F0865D28A4D}"/>
          </ac:spMkLst>
        </pc:spChg>
        <pc:spChg chg="mod">
          <ac:chgData name="Florin Teodorescu" userId="5a9a629557a7747a" providerId="LiveId" clId="{17F9063A-759D-4093-99F2-011E70160DD2}" dt="2019-12-02T03:42:29.698" v="19038"/>
          <ac:spMkLst>
            <pc:docMk/>
            <pc:sldMk cId="3219239249" sldId="302"/>
            <ac:spMk id="247" creationId="{42632FDF-078B-4916-89A2-60FFDAD3DBC3}"/>
          </ac:spMkLst>
        </pc:spChg>
        <pc:spChg chg="mod">
          <ac:chgData name="Florin Teodorescu" userId="5a9a629557a7747a" providerId="LiveId" clId="{17F9063A-759D-4093-99F2-011E70160DD2}" dt="2019-12-02T03:42:29.698" v="19038"/>
          <ac:spMkLst>
            <pc:docMk/>
            <pc:sldMk cId="3219239249" sldId="302"/>
            <ac:spMk id="248" creationId="{4D1E6AE8-DD0B-4947-BCF6-B8A4F709659B}"/>
          </ac:spMkLst>
        </pc:spChg>
        <pc:spChg chg="mod">
          <ac:chgData name="Florin Teodorescu" userId="5a9a629557a7747a" providerId="LiveId" clId="{17F9063A-759D-4093-99F2-011E70160DD2}" dt="2019-12-02T03:42:29.698" v="19038"/>
          <ac:spMkLst>
            <pc:docMk/>
            <pc:sldMk cId="3219239249" sldId="302"/>
            <ac:spMk id="249" creationId="{DC301993-9C9C-4899-9B85-DF8B079E70CC}"/>
          </ac:spMkLst>
        </pc:spChg>
        <pc:spChg chg="mod">
          <ac:chgData name="Florin Teodorescu" userId="5a9a629557a7747a" providerId="LiveId" clId="{17F9063A-759D-4093-99F2-011E70160DD2}" dt="2019-12-02T03:42:29.698" v="19038"/>
          <ac:spMkLst>
            <pc:docMk/>
            <pc:sldMk cId="3219239249" sldId="302"/>
            <ac:spMk id="250" creationId="{9E5F7413-F4BB-48E5-9503-B557B6CC86CD}"/>
          </ac:spMkLst>
        </pc:spChg>
        <pc:spChg chg="mod">
          <ac:chgData name="Florin Teodorescu" userId="5a9a629557a7747a" providerId="LiveId" clId="{17F9063A-759D-4093-99F2-011E70160DD2}" dt="2019-12-02T03:42:29.698" v="19038"/>
          <ac:spMkLst>
            <pc:docMk/>
            <pc:sldMk cId="3219239249" sldId="302"/>
            <ac:spMk id="251" creationId="{47A9E823-01CD-435E-A004-3FDDA847A3F5}"/>
          </ac:spMkLst>
        </pc:spChg>
        <pc:spChg chg="mod">
          <ac:chgData name="Florin Teodorescu" userId="5a9a629557a7747a" providerId="LiveId" clId="{17F9063A-759D-4093-99F2-011E70160DD2}" dt="2019-12-02T03:42:29.698" v="19038"/>
          <ac:spMkLst>
            <pc:docMk/>
            <pc:sldMk cId="3219239249" sldId="302"/>
            <ac:spMk id="252" creationId="{4A4E3FA6-07CD-4BC7-B657-7626DD2CCFC5}"/>
          </ac:spMkLst>
        </pc:spChg>
        <pc:spChg chg="mod">
          <ac:chgData name="Florin Teodorescu" userId="5a9a629557a7747a" providerId="LiveId" clId="{17F9063A-759D-4093-99F2-011E70160DD2}" dt="2019-12-02T03:42:29.698" v="19038"/>
          <ac:spMkLst>
            <pc:docMk/>
            <pc:sldMk cId="3219239249" sldId="302"/>
            <ac:spMk id="253" creationId="{BF43DB61-BA74-4828-9501-6BBDEF719047}"/>
          </ac:spMkLst>
        </pc:spChg>
        <pc:spChg chg="mod">
          <ac:chgData name="Florin Teodorescu" userId="5a9a629557a7747a" providerId="LiveId" clId="{17F9063A-759D-4093-99F2-011E70160DD2}" dt="2019-12-02T03:42:29.698" v="19038"/>
          <ac:spMkLst>
            <pc:docMk/>
            <pc:sldMk cId="3219239249" sldId="302"/>
            <ac:spMk id="254" creationId="{79653FEC-898A-40DB-A2DF-EC217C253559}"/>
          </ac:spMkLst>
        </pc:spChg>
        <pc:spChg chg="mod">
          <ac:chgData name="Florin Teodorescu" userId="5a9a629557a7747a" providerId="LiveId" clId="{17F9063A-759D-4093-99F2-011E70160DD2}" dt="2019-12-02T03:42:29.698" v="19038"/>
          <ac:spMkLst>
            <pc:docMk/>
            <pc:sldMk cId="3219239249" sldId="302"/>
            <ac:spMk id="255" creationId="{A5C4D0C9-2B9D-4336-B538-70D2CD4BDDE4}"/>
          </ac:spMkLst>
        </pc:spChg>
        <pc:spChg chg="mod">
          <ac:chgData name="Florin Teodorescu" userId="5a9a629557a7747a" providerId="LiveId" clId="{17F9063A-759D-4093-99F2-011E70160DD2}" dt="2019-12-02T03:42:29.698" v="19038"/>
          <ac:spMkLst>
            <pc:docMk/>
            <pc:sldMk cId="3219239249" sldId="302"/>
            <ac:spMk id="256" creationId="{D2E19092-029E-4232-B406-F0D9B572A050}"/>
          </ac:spMkLst>
        </pc:spChg>
        <pc:picChg chg="add mod">
          <ac:chgData name="Florin Teodorescu" userId="5a9a629557a7747a" providerId="LiveId" clId="{17F9063A-759D-4093-99F2-011E70160DD2}" dt="2019-12-02T03:42:29.698" v="19038"/>
          <ac:picMkLst>
            <pc:docMk/>
            <pc:sldMk cId="3219239249" sldId="302"/>
            <ac:picMk id="110" creationId="{E005A8B0-FDEB-4588-8B67-C08C685DC0CF}"/>
          </ac:picMkLst>
        </pc:picChg>
        <pc:picChg chg="mod">
          <ac:chgData name="Florin Teodorescu" userId="5a9a629557a7747a" providerId="LiveId" clId="{17F9063A-759D-4093-99F2-011E70160DD2}" dt="2019-12-02T03:42:29.698" v="19038"/>
          <ac:picMkLst>
            <pc:docMk/>
            <pc:sldMk cId="3219239249" sldId="302"/>
            <ac:picMk id="200" creationId="{C497A955-F426-40B3-BA05-D41E8D9BB8D7}"/>
          </ac:picMkLst>
        </pc:picChg>
        <pc:picChg chg="mod">
          <ac:chgData name="Florin Teodorescu" userId="5a9a629557a7747a" providerId="LiveId" clId="{17F9063A-759D-4093-99F2-011E70160DD2}" dt="2019-12-02T03:42:29.698" v="19038"/>
          <ac:picMkLst>
            <pc:docMk/>
            <pc:sldMk cId="3219239249" sldId="302"/>
            <ac:picMk id="201" creationId="{0229A99B-C01F-4552-8813-26BFCF92BEEA}"/>
          </ac:picMkLst>
        </pc:picChg>
        <pc:picChg chg="mod">
          <ac:chgData name="Florin Teodorescu" userId="5a9a629557a7747a" providerId="LiveId" clId="{17F9063A-759D-4093-99F2-011E70160DD2}" dt="2019-12-02T03:42:29.698" v="19038"/>
          <ac:picMkLst>
            <pc:docMk/>
            <pc:sldMk cId="3219239249" sldId="302"/>
            <ac:picMk id="208" creationId="{9BEA5D80-DF93-430D-A782-043257D3410C}"/>
          </ac:picMkLst>
        </pc:picChg>
        <pc:picChg chg="mod">
          <ac:chgData name="Florin Teodorescu" userId="5a9a629557a7747a" providerId="LiveId" clId="{17F9063A-759D-4093-99F2-011E70160DD2}" dt="2019-12-02T03:42:29.698" v="19038"/>
          <ac:picMkLst>
            <pc:docMk/>
            <pc:sldMk cId="3219239249" sldId="302"/>
            <ac:picMk id="210" creationId="{82CF3B88-1F8F-4CE5-BC7A-1DABF6B22D64}"/>
          </ac:picMkLst>
        </pc:picChg>
        <pc:picChg chg="mod">
          <ac:chgData name="Florin Teodorescu" userId="5a9a629557a7747a" providerId="LiveId" clId="{17F9063A-759D-4093-99F2-011E70160DD2}" dt="2019-12-02T03:42:29.698" v="19038"/>
          <ac:picMkLst>
            <pc:docMk/>
            <pc:sldMk cId="3219239249" sldId="302"/>
            <ac:picMk id="211" creationId="{5B28FE85-7E8B-4C77-9E28-968B0D9FCBE3}"/>
          </ac:picMkLst>
        </pc:picChg>
        <pc:picChg chg="mod">
          <ac:chgData name="Florin Teodorescu" userId="5a9a629557a7747a" providerId="LiveId" clId="{17F9063A-759D-4093-99F2-011E70160DD2}" dt="2019-12-02T03:42:29.698" v="19038"/>
          <ac:picMkLst>
            <pc:docMk/>
            <pc:sldMk cId="3219239249" sldId="302"/>
            <ac:picMk id="212" creationId="{8A38099F-67DD-4FCC-9C54-3AB44A596E10}"/>
          </ac:picMkLst>
        </pc:picChg>
        <pc:picChg chg="mod">
          <ac:chgData name="Florin Teodorescu" userId="5a9a629557a7747a" providerId="LiveId" clId="{17F9063A-759D-4093-99F2-011E70160DD2}" dt="2019-12-02T03:42:29.698" v="19038"/>
          <ac:picMkLst>
            <pc:docMk/>
            <pc:sldMk cId="3219239249" sldId="302"/>
            <ac:picMk id="213" creationId="{B271EAAA-AC5D-495B-AB34-A5F8ACFF5084}"/>
          </ac:picMkLst>
        </pc:picChg>
        <pc:picChg chg="mod">
          <ac:chgData name="Florin Teodorescu" userId="5a9a629557a7747a" providerId="LiveId" clId="{17F9063A-759D-4093-99F2-011E70160DD2}" dt="2019-12-02T03:42:29.698" v="19038"/>
          <ac:picMkLst>
            <pc:docMk/>
            <pc:sldMk cId="3219239249" sldId="302"/>
            <ac:picMk id="215" creationId="{36377524-EE0A-45D6-B9D2-A09EE9517377}"/>
          </ac:picMkLst>
        </pc:picChg>
        <pc:picChg chg="mod">
          <ac:chgData name="Florin Teodorescu" userId="5a9a629557a7747a" providerId="LiveId" clId="{17F9063A-759D-4093-99F2-011E70160DD2}" dt="2019-12-02T03:42:29.698" v="19038"/>
          <ac:picMkLst>
            <pc:docMk/>
            <pc:sldMk cId="3219239249" sldId="302"/>
            <ac:picMk id="216" creationId="{38D8D05D-7F7E-407B-9B80-F4BBECEB053A}"/>
          </ac:picMkLst>
        </pc:picChg>
        <pc:picChg chg="mod">
          <ac:chgData name="Florin Teodorescu" userId="5a9a629557a7747a" providerId="LiveId" clId="{17F9063A-759D-4093-99F2-011E70160DD2}" dt="2019-12-02T03:42:29.698" v="19038"/>
          <ac:picMkLst>
            <pc:docMk/>
            <pc:sldMk cId="3219239249" sldId="302"/>
            <ac:picMk id="217" creationId="{FA950EF4-4844-4A03-91F4-8FFBAF4EB065}"/>
          </ac:picMkLst>
        </pc:picChg>
        <pc:picChg chg="mod">
          <ac:chgData name="Florin Teodorescu" userId="5a9a629557a7747a" providerId="LiveId" clId="{17F9063A-759D-4093-99F2-011E70160DD2}" dt="2019-12-02T03:42:29.698" v="19038"/>
          <ac:picMkLst>
            <pc:docMk/>
            <pc:sldMk cId="3219239249" sldId="302"/>
            <ac:picMk id="219" creationId="{48DE2D0C-A81A-49C2-AC1B-0F1F0B543837}"/>
          </ac:picMkLst>
        </pc:picChg>
        <pc:picChg chg="del">
          <ac:chgData name="Florin Teodorescu" userId="5a9a629557a7747a" providerId="LiveId" clId="{17F9063A-759D-4093-99F2-011E70160DD2}" dt="2019-11-20T00:06:09.987" v="11" actId="478"/>
          <ac:picMkLst>
            <pc:docMk/>
            <pc:sldMk cId="3219239249" sldId="302"/>
            <ac:picMk id="221" creationId="{41A8A42C-5E70-4B36-A250-6FCD4578A5EC}"/>
          </ac:picMkLst>
        </pc:picChg>
        <pc:picChg chg="mod">
          <ac:chgData name="Florin Teodorescu" userId="5a9a629557a7747a" providerId="LiveId" clId="{17F9063A-759D-4093-99F2-011E70160DD2}" dt="2019-12-02T03:42:29.698" v="19038"/>
          <ac:picMkLst>
            <pc:docMk/>
            <pc:sldMk cId="3219239249" sldId="302"/>
            <ac:picMk id="237" creationId="{A07F35A4-4DAA-4053-A0B0-3C2EC2DDD485}"/>
          </ac:picMkLst>
        </pc:picChg>
        <pc:picChg chg="mod">
          <ac:chgData name="Florin Teodorescu" userId="5a9a629557a7747a" providerId="LiveId" clId="{17F9063A-759D-4093-99F2-011E70160DD2}" dt="2019-12-02T03:42:29.698" v="19038"/>
          <ac:picMkLst>
            <pc:docMk/>
            <pc:sldMk cId="3219239249" sldId="302"/>
            <ac:picMk id="238" creationId="{B790AF9A-7418-41A8-A361-5AB7C49FFB15}"/>
          </ac:picMkLst>
        </pc:picChg>
        <pc:picChg chg="mod">
          <ac:chgData name="Florin Teodorescu" userId="5a9a629557a7747a" providerId="LiveId" clId="{17F9063A-759D-4093-99F2-011E70160DD2}" dt="2019-12-02T03:42:29.698" v="19038"/>
          <ac:picMkLst>
            <pc:docMk/>
            <pc:sldMk cId="3219239249" sldId="302"/>
            <ac:picMk id="239" creationId="{441C9057-D17B-4A84-9470-C3B719457FD7}"/>
          </ac:picMkLst>
        </pc:picChg>
        <pc:picChg chg="mod">
          <ac:chgData name="Florin Teodorescu" userId="5a9a629557a7747a" providerId="LiveId" clId="{17F9063A-759D-4093-99F2-011E70160DD2}" dt="2019-12-02T03:42:29.698" v="19038"/>
          <ac:picMkLst>
            <pc:docMk/>
            <pc:sldMk cId="3219239249" sldId="302"/>
            <ac:picMk id="240" creationId="{FD022E03-118F-42D7-80AD-FC27C9193FF1}"/>
          </ac:picMkLst>
        </pc:picChg>
        <pc:picChg chg="mod">
          <ac:chgData name="Florin Teodorescu" userId="5a9a629557a7747a" providerId="LiveId" clId="{17F9063A-759D-4093-99F2-011E70160DD2}" dt="2019-12-02T03:42:29.698" v="19038"/>
          <ac:picMkLst>
            <pc:docMk/>
            <pc:sldMk cId="3219239249" sldId="302"/>
            <ac:picMk id="242" creationId="{44CC4A99-168D-423A-B22A-C42BAEF009B8}"/>
          </ac:picMkLst>
        </pc:picChg>
        <pc:cxnChg chg="mod">
          <ac:chgData name="Florin Teodorescu" userId="5a9a629557a7747a" providerId="LiveId" clId="{17F9063A-759D-4093-99F2-011E70160DD2}" dt="2019-12-02T03:42:29.698" v="19038"/>
          <ac:cxnSpMkLst>
            <pc:docMk/>
            <pc:sldMk cId="3219239249" sldId="302"/>
            <ac:cxnSpMk id="115" creationId="{1F89358D-0E8D-426E-8A48-8FB7AAB85739}"/>
          </ac:cxnSpMkLst>
        </pc:cxnChg>
        <pc:cxnChg chg="mod">
          <ac:chgData name="Florin Teodorescu" userId="5a9a629557a7747a" providerId="LiveId" clId="{17F9063A-759D-4093-99F2-011E70160DD2}" dt="2019-12-02T03:42:29.698" v="19038"/>
          <ac:cxnSpMkLst>
            <pc:docMk/>
            <pc:sldMk cId="3219239249" sldId="302"/>
            <ac:cxnSpMk id="117" creationId="{11FDE31E-21DD-4E5C-AAAB-61A6965FC08A}"/>
          </ac:cxnSpMkLst>
        </pc:cxnChg>
        <pc:cxnChg chg="mod">
          <ac:chgData name="Florin Teodorescu" userId="5a9a629557a7747a" providerId="LiveId" clId="{17F9063A-759D-4093-99F2-011E70160DD2}" dt="2019-12-02T03:42:29.698" v="19038"/>
          <ac:cxnSpMkLst>
            <pc:docMk/>
            <pc:sldMk cId="3219239249" sldId="302"/>
            <ac:cxnSpMk id="118" creationId="{CFF8A83E-CC6D-4352-9E34-07D543B68C01}"/>
          </ac:cxnSpMkLst>
        </pc:cxnChg>
        <pc:cxnChg chg="mod">
          <ac:chgData name="Florin Teodorescu" userId="5a9a629557a7747a" providerId="LiveId" clId="{17F9063A-759D-4093-99F2-011E70160DD2}" dt="2019-12-02T03:42:29.698" v="19038"/>
          <ac:cxnSpMkLst>
            <pc:docMk/>
            <pc:sldMk cId="3219239249" sldId="302"/>
            <ac:cxnSpMk id="119" creationId="{A98EC05C-264C-4E28-96CF-33EC78D27068}"/>
          </ac:cxnSpMkLst>
        </pc:cxnChg>
        <pc:cxnChg chg="mod">
          <ac:chgData name="Florin Teodorescu" userId="5a9a629557a7747a" providerId="LiveId" clId="{17F9063A-759D-4093-99F2-011E70160DD2}" dt="2019-12-02T03:42:29.698" v="19038"/>
          <ac:cxnSpMkLst>
            <pc:docMk/>
            <pc:sldMk cId="3219239249" sldId="302"/>
            <ac:cxnSpMk id="121" creationId="{3FFD391E-C878-449C-BCCB-ABB63D9EA307}"/>
          </ac:cxnSpMkLst>
        </pc:cxnChg>
        <pc:cxnChg chg="mod">
          <ac:chgData name="Florin Teodorescu" userId="5a9a629557a7747a" providerId="LiveId" clId="{17F9063A-759D-4093-99F2-011E70160DD2}" dt="2019-12-02T03:42:29.698" v="19038"/>
          <ac:cxnSpMkLst>
            <pc:docMk/>
            <pc:sldMk cId="3219239249" sldId="302"/>
            <ac:cxnSpMk id="131" creationId="{175E3D1E-214D-4DEE-8319-F019B5C94E70}"/>
          </ac:cxnSpMkLst>
        </pc:cxnChg>
        <pc:cxnChg chg="mod">
          <ac:chgData name="Florin Teodorescu" userId="5a9a629557a7747a" providerId="LiveId" clId="{17F9063A-759D-4093-99F2-011E70160DD2}" dt="2019-12-02T03:42:29.698" v="19038"/>
          <ac:cxnSpMkLst>
            <pc:docMk/>
            <pc:sldMk cId="3219239249" sldId="302"/>
            <ac:cxnSpMk id="132" creationId="{879DDCAE-F0EC-46C0-ACF6-EB12C8814C4D}"/>
          </ac:cxnSpMkLst>
        </pc:cxnChg>
        <pc:cxnChg chg="mod">
          <ac:chgData name="Florin Teodorescu" userId="5a9a629557a7747a" providerId="LiveId" clId="{17F9063A-759D-4093-99F2-011E70160DD2}" dt="2019-12-02T03:42:29.698" v="19038"/>
          <ac:cxnSpMkLst>
            <pc:docMk/>
            <pc:sldMk cId="3219239249" sldId="302"/>
            <ac:cxnSpMk id="133" creationId="{0FC65BC9-506B-41E9-BF01-2A4D75325B8A}"/>
          </ac:cxnSpMkLst>
        </pc:cxnChg>
        <pc:cxnChg chg="mod">
          <ac:chgData name="Florin Teodorescu" userId="5a9a629557a7747a" providerId="LiveId" clId="{17F9063A-759D-4093-99F2-011E70160DD2}" dt="2019-12-02T03:42:29.698" v="19038"/>
          <ac:cxnSpMkLst>
            <pc:docMk/>
            <pc:sldMk cId="3219239249" sldId="302"/>
            <ac:cxnSpMk id="135" creationId="{531BF351-EDCD-4F9D-8494-7809A84D57D3}"/>
          </ac:cxnSpMkLst>
        </pc:cxnChg>
        <pc:cxnChg chg="mod">
          <ac:chgData name="Florin Teodorescu" userId="5a9a629557a7747a" providerId="LiveId" clId="{17F9063A-759D-4093-99F2-011E70160DD2}" dt="2019-12-02T03:42:29.698" v="19038"/>
          <ac:cxnSpMkLst>
            <pc:docMk/>
            <pc:sldMk cId="3219239249" sldId="302"/>
            <ac:cxnSpMk id="158" creationId="{F0C53076-95DA-4358-9FD2-BFC0217E42DC}"/>
          </ac:cxnSpMkLst>
        </pc:cxnChg>
        <pc:cxnChg chg="mod">
          <ac:chgData name="Florin Teodorescu" userId="5a9a629557a7747a" providerId="LiveId" clId="{17F9063A-759D-4093-99F2-011E70160DD2}" dt="2019-12-02T03:42:29.698" v="19038"/>
          <ac:cxnSpMkLst>
            <pc:docMk/>
            <pc:sldMk cId="3219239249" sldId="302"/>
            <ac:cxnSpMk id="159" creationId="{A1A98288-F983-4247-9FF9-810E0FDD35EB}"/>
          </ac:cxnSpMkLst>
        </pc:cxnChg>
        <pc:cxnChg chg="mod">
          <ac:chgData name="Florin Teodorescu" userId="5a9a629557a7747a" providerId="LiveId" clId="{17F9063A-759D-4093-99F2-011E70160DD2}" dt="2019-12-02T03:42:29.698" v="19038"/>
          <ac:cxnSpMkLst>
            <pc:docMk/>
            <pc:sldMk cId="3219239249" sldId="302"/>
            <ac:cxnSpMk id="160" creationId="{BF06E9D3-0319-4C70-AB80-50B3C1CB968C}"/>
          </ac:cxnSpMkLst>
        </pc:cxnChg>
        <pc:cxnChg chg="mod">
          <ac:chgData name="Florin Teodorescu" userId="5a9a629557a7747a" providerId="LiveId" clId="{17F9063A-759D-4093-99F2-011E70160DD2}" dt="2019-12-02T03:42:29.698" v="19038"/>
          <ac:cxnSpMkLst>
            <pc:docMk/>
            <pc:sldMk cId="3219239249" sldId="302"/>
            <ac:cxnSpMk id="161" creationId="{FED4C2C5-FCF3-4FCB-942C-2A8D4F514F74}"/>
          </ac:cxnSpMkLst>
        </pc:cxnChg>
        <pc:cxnChg chg="mod">
          <ac:chgData name="Florin Teodorescu" userId="5a9a629557a7747a" providerId="LiveId" clId="{17F9063A-759D-4093-99F2-011E70160DD2}" dt="2019-12-02T03:42:29.698" v="19038"/>
          <ac:cxnSpMkLst>
            <pc:docMk/>
            <pc:sldMk cId="3219239249" sldId="302"/>
            <ac:cxnSpMk id="178" creationId="{ABE5DFC3-FEAC-40EA-848A-1A8853D9C4A0}"/>
          </ac:cxnSpMkLst>
        </pc:cxnChg>
        <pc:cxnChg chg="mod">
          <ac:chgData name="Florin Teodorescu" userId="5a9a629557a7747a" providerId="LiveId" clId="{17F9063A-759D-4093-99F2-011E70160DD2}" dt="2019-12-02T03:42:29.698" v="19038"/>
          <ac:cxnSpMkLst>
            <pc:docMk/>
            <pc:sldMk cId="3219239249" sldId="302"/>
            <ac:cxnSpMk id="182" creationId="{38E5D75F-EF49-4C20-9DC9-F819790F9FE6}"/>
          </ac:cxnSpMkLst>
        </pc:cxnChg>
        <pc:cxnChg chg="mod">
          <ac:chgData name="Florin Teodorescu" userId="5a9a629557a7747a" providerId="LiveId" clId="{17F9063A-759D-4093-99F2-011E70160DD2}" dt="2019-12-02T03:42:29.698" v="19038"/>
          <ac:cxnSpMkLst>
            <pc:docMk/>
            <pc:sldMk cId="3219239249" sldId="302"/>
            <ac:cxnSpMk id="192" creationId="{CCCFEB6D-8EDF-43F8-A994-79092D7C8621}"/>
          </ac:cxnSpMkLst>
        </pc:cxnChg>
      </pc:sldChg>
      <pc:sldChg chg="addSp delSp modSp">
        <pc:chgData name="Florin Teodorescu" userId="5a9a629557a7747a" providerId="LiveId" clId="{17F9063A-759D-4093-99F2-011E70160DD2}" dt="2019-12-05T21:21:23.592" v="31335"/>
        <pc:sldMkLst>
          <pc:docMk/>
          <pc:sldMk cId="2069777808" sldId="303"/>
        </pc:sldMkLst>
        <pc:spChg chg="mod">
          <ac:chgData name="Florin Teodorescu" userId="5a9a629557a7747a" providerId="LiveId" clId="{17F9063A-759D-4093-99F2-011E70160DD2}" dt="2019-12-02T03:42:29.698" v="19038"/>
          <ac:spMkLst>
            <pc:docMk/>
            <pc:sldMk cId="2069777808" sldId="303"/>
            <ac:spMk id="2" creationId="{00000000-0000-0000-0000-000000000000}"/>
          </ac:spMkLst>
        </pc:spChg>
        <pc:spChg chg="mod">
          <ac:chgData name="Florin Teodorescu" userId="5a9a629557a7747a" providerId="LiveId" clId="{17F9063A-759D-4093-99F2-011E70160DD2}" dt="2019-12-02T03:42:29.698" v="19038"/>
          <ac:spMkLst>
            <pc:docMk/>
            <pc:sldMk cId="2069777808" sldId="303"/>
            <ac:spMk id="3" creationId="{58C81DC6-980D-45DC-9E30-C07BBE95AD32}"/>
          </ac:spMkLst>
        </pc:spChg>
        <pc:spChg chg="add mod">
          <ac:chgData name="Florin Teodorescu" userId="5a9a629557a7747a" providerId="LiveId" clId="{17F9063A-759D-4093-99F2-011E70160DD2}" dt="2019-12-02T01:44:52.751" v="12627" actId="164"/>
          <ac:spMkLst>
            <pc:docMk/>
            <pc:sldMk cId="2069777808" sldId="303"/>
            <ac:spMk id="4" creationId="{BD74FF4D-F7EF-438B-BBE2-FD7A2165D31C}"/>
          </ac:spMkLst>
        </pc:spChg>
        <pc:spChg chg="add del mod">
          <ac:chgData name="Florin Teodorescu" userId="5a9a629557a7747a" providerId="LiveId" clId="{17F9063A-759D-4093-99F2-011E70160DD2}" dt="2019-12-05T21:21:22.722" v="31334" actId="478"/>
          <ac:spMkLst>
            <pc:docMk/>
            <pc:sldMk cId="2069777808" sldId="303"/>
            <ac:spMk id="5" creationId="{2927A87E-E974-43E5-B620-E916F499B124}"/>
          </ac:spMkLst>
        </pc:spChg>
        <pc:spChg chg="mod">
          <ac:chgData name="Florin Teodorescu" userId="5a9a629557a7747a" providerId="LiveId" clId="{17F9063A-759D-4093-99F2-011E70160DD2}" dt="2019-12-02T03:42:29.698" v="19038"/>
          <ac:spMkLst>
            <pc:docMk/>
            <pc:sldMk cId="2069777808" sldId="303"/>
            <ac:spMk id="6" creationId="{80A0F993-2C6A-4702-9D93-7DDBA6BA2B00}"/>
          </ac:spMkLst>
        </pc:spChg>
        <pc:spChg chg="mod">
          <ac:chgData name="Florin Teodorescu" userId="5a9a629557a7747a" providerId="LiveId" clId="{17F9063A-759D-4093-99F2-011E70160DD2}" dt="2019-12-02T03:42:29.698" v="19038"/>
          <ac:spMkLst>
            <pc:docMk/>
            <pc:sldMk cId="2069777808" sldId="303"/>
            <ac:spMk id="7" creationId="{75AEBD64-A9AA-48B5-9B1F-BB375E0D110F}"/>
          </ac:spMkLst>
        </pc:spChg>
        <pc:spChg chg="mod">
          <ac:chgData name="Florin Teodorescu" userId="5a9a629557a7747a" providerId="LiveId" clId="{17F9063A-759D-4093-99F2-011E70160DD2}" dt="2019-12-02T03:42:29.698" v="19038"/>
          <ac:spMkLst>
            <pc:docMk/>
            <pc:sldMk cId="2069777808" sldId="303"/>
            <ac:spMk id="25" creationId="{975915EB-8493-4022-AE0C-C68B91309A87}"/>
          </ac:spMkLst>
        </pc:spChg>
        <pc:spChg chg="add mod">
          <ac:chgData name="Florin Teodorescu" userId="5a9a629557a7747a" providerId="LiveId" clId="{17F9063A-759D-4093-99F2-011E70160DD2}" dt="2019-12-01T21:48:53.993" v="86" actId="571"/>
          <ac:spMkLst>
            <pc:docMk/>
            <pc:sldMk cId="2069777808" sldId="303"/>
            <ac:spMk id="59" creationId="{C52F62C1-281D-40F2-B177-FC7A8977E977}"/>
          </ac:spMkLst>
        </pc:spChg>
        <pc:spChg chg="mod">
          <ac:chgData name="Florin Teodorescu" userId="5a9a629557a7747a" providerId="LiveId" clId="{17F9063A-759D-4093-99F2-011E70160DD2}" dt="2019-12-02T01:44:52.751" v="12627" actId="164"/>
          <ac:spMkLst>
            <pc:docMk/>
            <pc:sldMk cId="2069777808" sldId="303"/>
            <ac:spMk id="60" creationId="{02996CD4-34F2-43A4-A685-823397BB2327}"/>
          </ac:spMkLst>
        </pc:spChg>
        <pc:spChg chg="add mod">
          <ac:chgData name="Florin Teodorescu" userId="5a9a629557a7747a" providerId="LiveId" clId="{17F9063A-759D-4093-99F2-011E70160DD2}" dt="2019-12-02T01:44:52.751" v="12627" actId="164"/>
          <ac:spMkLst>
            <pc:docMk/>
            <pc:sldMk cId="2069777808" sldId="303"/>
            <ac:spMk id="61" creationId="{7BEA2AEB-0C46-47BF-A012-8DF85C94A64B}"/>
          </ac:spMkLst>
        </pc:spChg>
        <pc:spChg chg="mod">
          <ac:chgData name="Florin Teodorescu" userId="5a9a629557a7747a" providerId="LiveId" clId="{17F9063A-759D-4093-99F2-011E70160DD2}" dt="2019-12-02T01:44:52.751" v="12627" actId="164"/>
          <ac:spMkLst>
            <pc:docMk/>
            <pc:sldMk cId="2069777808" sldId="303"/>
            <ac:spMk id="62" creationId="{D66E442B-5ED7-4709-94F3-4AB11A27C802}"/>
          </ac:spMkLst>
        </pc:spChg>
        <pc:spChg chg="add mod">
          <ac:chgData name="Florin Teodorescu" userId="5a9a629557a7747a" providerId="LiveId" clId="{17F9063A-759D-4093-99F2-011E70160DD2}" dt="2019-12-02T01:44:52.751" v="12627" actId="164"/>
          <ac:spMkLst>
            <pc:docMk/>
            <pc:sldMk cId="2069777808" sldId="303"/>
            <ac:spMk id="64" creationId="{5BCE8C0B-2598-45E8-89B4-8364F941E331}"/>
          </ac:spMkLst>
        </pc:spChg>
        <pc:spChg chg="add mod">
          <ac:chgData name="Florin Teodorescu" userId="5a9a629557a7747a" providerId="LiveId" clId="{17F9063A-759D-4093-99F2-011E70160DD2}" dt="2019-12-02T01:44:52.751" v="12627" actId="164"/>
          <ac:spMkLst>
            <pc:docMk/>
            <pc:sldMk cId="2069777808" sldId="303"/>
            <ac:spMk id="65" creationId="{BFAF40C1-10FD-4663-8402-4BCC6131E354}"/>
          </ac:spMkLst>
        </pc:spChg>
        <pc:spChg chg="add mod">
          <ac:chgData name="Florin Teodorescu" userId="5a9a629557a7747a" providerId="LiveId" clId="{17F9063A-759D-4093-99F2-011E70160DD2}" dt="2019-12-02T01:44:52.751" v="12627" actId="164"/>
          <ac:spMkLst>
            <pc:docMk/>
            <pc:sldMk cId="2069777808" sldId="303"/>
            <ac:spMk id="67" creationId="{84035606-8B05-4A07-97CE-2632ED2F54DE}"/>
          </ac:spMkLst>
        </pc:spChg>
        <pc:spChg chg="add mod">
          <ac:chgData name="Florin Teodorescu" userId="5a9a629557a7747a" providerId="LiveId" clId="{17F9063A-759D-4093-99F2-011E70160DD2}" dt="2019-12-02T01:44:52.751" v="12627" actId="164"/>
          <ac:spMkLst>
            <pc:docMk/>
            <pc:sldMk cId="2069777808" sldId="303"/>
            <ac:spMk id="68" creationId="{E0A0B6D9-18AC-4A09-B267-9CE1BDAE3D51}"/>
          </ac:spMkLst>
        </pc:spChg>
        <pc:spChg chg="del">
          <ac:chgData name="Florin Teodorescu" userId="5a9a629557a7747a" providerId="LiveId" clId="{17F9063A-759D-4093-99F2-011E70160DD2}" dt="2019-12-05T21:21:18.462" v="31333" actId="478"/>
          <ac:spMkLst>
            <pc:docMk/>
            <pc:sldMk cId="2069777808" sldId="303"/>
            <ac:spMk id="69" creationId="{B2C20107-21E5-43F2-A52C-EF5CE5032AAC}"/>
          </ac:spMkLst>
        </pc:spChg>
        <pc:spChg chg="add mod">
          <ac:chgData name="Florin Teodorescu" userId="5a9a629557a7747a" providerId="LiveId" clId="{17F9063A-759D-4093-99F2-011E70160DD2}" dt="2019-12-02T03:42:29.698" v="19038"/>
          <ac:spMkLst>
            <pc:docMk/>
            <pc:sldMk cId="2069777808" sldId="303"/>
            <ac:spMk id="70" creationId="{2B3BF11B-A6A8-4998-97E6-0834938E7C7C}"/>
          </ac:spMkLst>
        </pc:spChg>
        <pc:spChg chg="add">
          <ac:chgData name="Florin Teodorescu" userId="5a9a629557a7747a" providerId="LiveId" clId="{17F9063A-759D-4093-99F2-011E70160DD2}" dt="2019-12-05T21:21:23.592" v="31335"/>
          <ac:spMkLst>
            <pc:docMk/>
            <pc:sldMk cId="2069777808" sldId="303"/>
            <ac:spMk id="70" creationId="{467A279A-9E4A-4337-918A-BA67E700AB4D}"/>
          </ac:spMkLst>
        </pc:spChg>
        <pc:spChg chg="del mod">
          <ac:chgData name="Florin Teodorescu" userId="5a9a629557a7747a" providerId="LiveId" clId="{17F9063A-759D-4093-99F2-011E70160DD2}" dt="2019-12-02T01:42:39.117" v="12512" actId="478"/>
          <ac:spMkLst>
            <pc:docMk/>
            <pc:sldMk cId="2069777808" sldId="303"/>
            <ac:spMk id="72" creationId="{660A6091-4795-492E-8845-51A00CE63EB3}"/>
          </ac:spMkLst>
        </pc:spChg>
        <pc:spChg chg="mod">
          <ac:chgData name="Florin Teodorescu" userId="5a9a629557a7747a" providerId="LiveId" clId="{17F9063A-759D-4093-99F2-011E70160DD2}" dt="2019-12-02T01:44:52.751" v="12627" actId="164"/>
          <ac:spMkLst>
            <pc:docMk/>
            <pc:sldMk cId="2069777808" sldId="303"/>
            <ac:spMk id="83" creationId="{84AAF8E8-3598-4D6D-8686-09B252E6876C}"/>
          </ac:spMkLst>
        </pc:spChg>
        <pc:spChg chg="mod">
          <ac:chgData name="Florin Teodorescu" userId="5a9a629557a7747a" providerId="LiveId" clId="{17F9063A-759D-4093-99F2-011E70160DD2}" dt="2019-12-02T01:44:52.751" v="12627" actId="164"/>
          <ac:spMkLst>
            <pc:docMk/>
            <pc:sldMk cId="2069777808" sldId="303"/>
            <ac:spMk id="89" creationId="{D0BEB203-0A90-458C-AE65-8936F06541F7}"/>
          </ac:spMkLst>
        </pc:spChg>
        <pc:spChg chg="mod">
          <ac:chgData name="Florin Teodorescu" userId="5a9a629557a7747a" providerId="LiveId" clId="{17F9063A-759D-4093-99F2-011E70160DD2}" dt="2019-12-02T01:44:52.751" v="12627" actId="164"/>
          <ac:spMkLst>
            <pc:docMk/>
            <pc:sldMk cId="2069777808" sldId="303"/>
            <ac:spMk id="94" creationId="{B0F24BE3-399E-4097-9BA1-3374B7316F47}"/>
          </ac:spMkLst>
        </pc:spChg>
        <pc:spChg chg="mod">
          <ac:chgData name="Florin Teodorescu" userId="5a9a629557a7747a" providerId="LiveId" clId="{17F9063A-759D-4093-99F2-011E70160DD2}" dt="2019-12-02T01:44:52.751" v="12627" actId="164"/>
          <ac:spMkLst>
            <pc:docMk/>
            <pc:sldMk cId="2069777808" sldId="303"/>
            <ac:spMk id="99" creationId="{9486E9B2-8CA5-4B3B-B51A-C43BB67E028C}"/>
          </ac:spMkLst>
        </pc:spChg>
        <pc:spChg chg="mod">
          <ac:chgData name="Florin Teodorescu" userId="5a9a629557a7747a" providerId="LiveId" clId="{17F9063A-759D-4093-99F2-011E70160DD2}" dt="2019-12-02T01:44:52.751" v="12627" actId="164"/>
          <ac:spMkLst>
            <pc:docMk/>
            <pc:sldMk cId="2069777808" sldId="303"/>
            <ac:spMk id="104" creationId="{91857109-33BA-4A75-B73B-8A947C17DD31}"/>
          </ac:spMkLst>
        </pc:spChg>
        <pc:spChg chg="mod">
          <ac:chgData name="Florin Teodorescu" userId="5a9a629557a7747a" providerId="LiveId" clId="{17F9063A-759D-4093-99F2-011E70160DD2}" dt="2019-12-02T01:44:52.751" v="12627" actId="164"/>
          <ac:spMkLst>
            <pc:docMk/>
            <pc:sldMk cId="2069777808" sldId="303"/>
            <ac:spMk id="106" creationId="{F032F0BF-37C7-488B-BD08-B1AA0989E0DF}"/>
          </ac:spMkLst>
        </pc:spChg>
        <pc:grpChg chg="add mod">
          <ac:chgData name="Florin Teodorescu" userId="5a9a629557a7747a" providerId="LiveId" clId="{17F9063A-759D-4093-99F2-011E70160DD2}" dt="2019-12-02T03:42:29.698" v="19038"/>
          <ac:grpSpMkLst>
            <pc:docMk/>
            <pc:sldMk cId="2069777808" sldId="303"/>
            <ac:grpSpMk id="18" creationId="{154B70F5-DEFB-4050-BA48-69E2788E44C6}"/>
          </ac:grpSpMkLst>
        </pc:grpChg>
        <pc:grpChg chg="mod">
          <ac:chgData name="Florin Teodorescu" userId="5a9a629557a7747a" providerId="LiveId" clId="{17F9063A-759D-4093-99F2-011E70160DD2}" dt="2019-12-02T03:42:29.698" v="19038"/>
          <ac:grpSpMkLst>
            <pc:docMk/>
            <pc:sldMk cId="2069777808" sldId="303"/>
            <ac:grpSpMk id="24" creationId="{8D164EAD-8AD2-4F33-BF8C-8985D02DBE35}"/>
          </ac:grpSpMkLst>
        </pc:grpChg>
        <pc:grpChg chg="mod">
          <ac:chgData name="Florin Teodorescu" userId="5a9a629557a7747a" providerId="LiveId" clId="{17F9063A-759D-4093-99F2-011E70160DD2}" dt="2019-12-02T03:42:29.698" v="19038"/>
          <ac:grpSpMkLst>
            <pc:docMk/>
            <pc:sldMk cId="2069777808" sldId="303"/>
            <ac:grpSpMk id="108" creationId="{345C9842-EAD1-408D-9F6A-3649ED4FC667}"/>
          </ac:grpSpMkLst>
        </pc:grpChg>
        <pc:graphicFrameChg chg="add mod modGraphic">
          <ac:chgData name="Florin Teodorescu" userId="5a9a629557a7747a" providerId="LiveId" clId="{17F9063A-759D-4093-99F2-011E70160DD2}" dt="2019-12-02T03:42:29.698" v="19038"/>
          <ac:graphicFrameMkLst>
            <pc:docMk/>
            <pc:sldMk cId="2069777808" sldId="303"/>
            <ac:graphicFrameMk id="8" creationId="{30CDEFE6-4C76-446E-9E66-29A88CA8A7C0}"/>
          </ac:graphicFrameMkLst>
        </pc:graphicFrameChg>
        <pc:graphicFrameChg chg="add del">
          <ac:chgData name="Florin Teodorescu" userId="5a9a629557a7747a" providerId="LiveId" clId="{17F9063A-759D-4093-99F2-011E70160DD2}" dt="2019-12-02T01:43:53.729" v="12597" actId="478"/>
          <ac:graphicFrameMkLst>
            <pc:docMk/>
            <pc:sldMk cId="2069777808" sldId="303"/>
            <ac:graphicFrameMk id="71" creationId="{A14DA857-E6AD-4CCD-ACA5-FD8E48444A2E}"/>
          </ac:graphicFrameMkLst>
        </pc:graphicFrameChg>
        <pc:picChg chg="mod">
          <ac:chgData name="Florin Teodorescu" userId="5a9a629557a7747a" providerId="LiveId" clId="{17F9063A-759D-4093-99F2-011E70160DD2}" dt="2019-12-02T03:42:29.698" v="19038"/>
          <ac:picMkLst>
            <pc:docMk/>
            <pc:sldMk cId="2069777808" sldId="303"/>
            <ac:picMk id="14" creationId="{1B0449AD-5E79-4B8C-97B4-E4E279B0E543}"/>
          </ac:picMkLst>
        </pc:picChg>
        <pc:picChg chg="add mod">
          <ac:chgData name="Florin Teodorescu" userId="5a9a629557a7747a" providerId="LiveId" clId="{17F9063A-759D-4093-99F2-011E70160DD2}" dt="2019-12-01T21:48:53.993" v="86" actId="571"/>
          <ac:picMkLst>
            <pc:docMk/>
            <pc:sldMk cId="2069777808" sldId="303"/>
            <ac:picMk id="58" creationId="{E82A598C-0AD8-43CA-BD8F-715E78B6B9F2}"/>
          </ac:picMkLst>
        </pc:picChg>
        <pc:picChg chg="mod">
          <ac:chgData name="Florin Teodorescu" userId="5a9a629557a7747a" providerId="LiveId" clId="{17F9063A-759D-4093-99F2-011E70160DD2}" dt="2019-12-02T01:44:52.751" v="12627" actId="164"/>
          <ac:picMkLst>
            <pc:docMk/>
            <pc:sldMk cId="2069777808" sldId="303"/>
            <ac:picMk id="107" creationId="{B9E6841B-F806-402C-9C18-F492CB7145FE}"/>
          </ac:picMkLst>
        </pc:picChg>
        <pc:cxnChg chg="mod">
          <ac:chgData name="Florin Teodorescu" userId="5a9a629557a7747a" providerId="LiveId" clId="{17F9063A-759D-4093-99F2-011E70160DD2}" dt="2019-12-02T01:44:52.751" v="12627" actId="164"/>
          <ac:cxnSpMkLst>
            <pc:docMk/>
            <pc:sldMk cId="2069777808" sldId="303"/>
            <ac:cxnSpMk id="63" creationId="{26DABD5B-79C2-411B-B14A-BFE861FEF2C3}"/>
          </ac:cxnSpMkLst>
        </pc:cxnChg>
        <pc:cxnChg chg="mod">
          <ac:chgData name="Florin Teodorescu" userId="5a9a629557a7747a" providerId="LiveId" clId="{17F9063A-759D-4093-99F2-011E70160DD2}" dt="2019-12-02T01:44:52.751" v="12627" actId="164"/>
          <ac:cxnSpMkLst>
            <pc:docMk/>
            <pc:sldMk cId="2069777808" sldId="303"/>
            <ac:cxnSpMk id="66" creationId="{7EC4FAFB-BE66-4E10-8EF6-F1D85588DF03}"/>
          </ac:cxnSpMkLst>
        </pc:cxnChg>
        <pc:cxnChg chg="del">
          <ac:chgData name="Florin Teodorescu" userId="5a9a629557a7747a" providerId="LiveId" clId="{17F9063A-759D-4093-99F2-011E70160DD2}" dt="2019-12-01T21:48:39.889" v="80" actId="478"/>
          <ac:cxnSpMkLst>
            <pc:docMk/>
            <pc:sldMk cId="2069777808" sldId="303"/>
            <ac:cxnSpMk id="69" creationId="{E8297745-72CF-41F3-9C66-4F9E635268B0}"/>
          </ac:cxnSpMkLst>
        </pc:cxnChg>
        <pc:cxnChg chg="del">
          <ac:chgData name="Florin Teodorescu" userId="5a9a629557a7747a" providerId="LiveId" clId="{17F9063A-759D-4093-99F2-011E70160DD2}" dt="2019-12-01T21:49:00.354" v="88" actId="478"/>
          <ac:cxnSpMkLst>
            <pc:docMk/>
            <pc:sldMk cId="2069777808" sldId="303"/>
            <ac:cxnSpMk id="80" creationId="{9EFEC90E-2AB0-48A6-A8B7-43D51CD6FBB8}"/>
          </ac:cxnSpMkLst>
        </pc:cxnChg>
        <pc:cxnChg chg="mod">
          <ac:chgData name="Florin Teodorescu" userId="5a9a629557a7747a" providerId="LiveId" clId="{17F9063A-759D-4093-99F2-011E70160DD2}" dt="2019-12-02T01:44:52.751" v="12627" actId="164"/>
          <ac:cxnSpMkLst>
            <pc:docMk/>
            <pc:sldMk cId="2069777808" sldId="303"/>
            <ac:cxnSpMk id="84" creationId="{DB02675A-14AC-4F66-955D-031EC2D69996}"/>
          </ac:cxnSpMkLst>
        </pc:cxnChg>
        <pc:cxnChg chg="del">
          <ac:chgData name="Florin Teodorescu" userId="5a9a629557a7747a" providerId="LiveId" clId="{17F9063A-759D-4093-99F2-011E70160DD2}" dt="2019-12-01T21:49:58.736" v="101" actId="478"/>
          <ac:cxnSpMkLst>
            <pc:docMk/>
            <pc:sldMk cId="2069777808" sldId="303"/>
            <ac:cxnSpMk id="85" creationId="{1895D933-E98A-4FCF-B835-7B4F0B615825}"/>
          </ac:cxnSpMkLst>
        </pc:cxnChg>
        <pc:cxnChg chg="del">
          <ac:chgData name="Florin Teodorescu" userId="5a9a629557a7747a" providerId="LiveId" clId="{17F9063A-759D-4093-99F2-011E70160DD2}" dt="2019-12-01T21:50:18.259" v="107" actId="478"/>
          <ac:cxnSpMkLst>
            <pc:docMk/>
            <pc:sldMk cId="2069777808" sldId="303"/>
            <ac:cxnSpMk id="91" creationId="{2646F66E-8BF3-494F-98B9-D8111DC1F46D}"/>
          </ac:cxnSpMkLst>
        </pc:cxnChg>
        <pc:cxnChg chg="del">
          <ac:chgData name="Florin Teodorescu" userId="5a9a629557a7747a" providerId="LiveId" clId="{17F9063A-759D-4093-99F2-011E70160DD2}" dt="2019-12-01T21:51:08.245" v="121" actId="478"/>
          <ac:cxnSpMkLst>
            <pc:docMk/>
            <pc:sldMk cId="2069777808" sldId="303"/>
            <ac:cxnSpMk id="100" creationId="{CE758348-4BB7-43F3-B34C-2447FC03241B}"/>
          </ac:cxnSpMkLst>
        </pc:cxnChg>
        <pc:cxnChg chg="mod">
          <ac:chgData name="Florin Teodorescu" userId="5a9a629557a7747a" providerId="LiveId" clId="{17F9063A-759D-4093-99F2-011E70160DD2}" dt="2019-12-02T01:44:52.751" v="12627" actId="164"/>
          <ac:cxnSpMkLst>
            <pc:docMk/>
            <pc:sldMk cId="2069777808" sldId="303"/>
            <ac:cxnSpMk id="102" creationId="{16E403FC-D4E8-42E4-8259-7BB318808E09}"/>
          </ac:cxnSpMkLst>
        </pc:cxnChg>
        <pc:cxnChg chg="del">
          <ac:chgData name="Florin Teodorescu" userId="5a9a629557a7747a" providerId="LiveId" clId="{17F9063A-759D-4093-99F2-011E70160DD2}" dt="2019-12-01T21:50:37.010" v="110" actId="478"/>
          <ac:cxnSpMkLst>
            <pc:docMk/>
            <pc:sldMk cId="2069777808" sldId="303"/>
            <ac:cxnSpMk id="105" creationId="{75306983-6D07-4041-9D6D-E3CE1D32CB7E}"/>
          </ac:cxnSpMkLst>
        </pc:cxnChg>
      </pc:sldChg>
      <pc:sldChg chg="addSp delSp modSp">
        <pc:chgData name="Florin Teodorescu" userId="5a9a629557a7747a" providerId="LiveId" clId="{17F9063A-759D-4093-99F2-011E70160DD2}" dt="2019-12-05T21:21:14.531" v="31332"/>
        <pc:sldMkLst>
          <pc:docMk/>
          <pc:sldMk cId="4204882599" sldId="304"/>
        </pc:sldMkLst>
        <pc:spChg chg="mod">
          <ac:chgData name="Florin Teodorescu" userId="5a9a629557a7747a" providerId="LiveId" clId="{17F9063A-759D-4093-99F2-011E70160DD2}" dt="2019-12-02T03:42:29.698" v="19038"/>
          <ac:spMkLst>
            <pc:docMk/>
            <pc:sldMk cId="4204882599" sldId="304"/>
            <ac:spMk id="2" creationId="{00000000-0000-0000-0000-000000000000}"/>
          </ac:spMkLst>
        </pc:spChg>
        <pc:spChg chg="add del mod">
          <ac:chgData name="Florin Teodorescu" userId="5a9a629557a7747a" providerId="LiveId" clId="{17F9063A-759D-4093-99F2-011E70160DD2}" dt="2019-12-05T21:21:13.505" v="31331" actId="478"/>
          <ac:spMkLst>
            <pc:docMk/>
            <pc:sldMk cId="4204882599" sldId="304"/>
            <ac:spMk id="3" creationId="{339DE797-BD53-44A0-BA55-5E2074759D9F}"/>
          </ac:spMkLst>
        </pc:spChg>
        <pc:spChg chg="mod">
          <ac:chgData name="Florin Teodorescu" userId="5a9a629557a7747a" providerId="LiveId" clId="{17F9063A-759D-4093-99F2-011E70160DD2}" dt="2019-12-02T03:42:29.698" v="19038"/>
          <ac:spMkLst>
            <pc:docMk/>
            <pc:sldMk cId="4204882599" sldId="304"/>
            <ac:spMk id="6" creationId="{80A0F993-2C6A-4702-9D93-7DDBA6BA2B00}"/>
          </ac:spMkLst>
        </pc:spChg>
        <pc:spChg chg="del mod">
          <ac:chgData name="Florin Teodorescu" userId="5a9a629557a7747a" providerId="LiveId" clId="{17F9063A-759D-4093-99F2-011E70160DD2}" dt="2019-12-05T21:19:50.304" v="31290" actId="478"/>
          <ac:spMkLst>
            <pc:docMk/>
            <pc:sldMk cId="4204882599" sldId="304"/>
            <ac:spMk id="8" creationId="{BA124142-AB29-47AE-BD94-D14BDDD1945A}"/>
          </ac:spMkLst>
        </pc:spChg>
        <pc:spChg chg="del mod">
          <ac:chgData name="Florin Teodorescu" userId="5a9a629557a7747a" providerId="LiveId" clId="{17F9063A-759D-4093-99F2-011E70160DD2}" dt="2019-12-05T21:19:48.369" v="31289" actId="478"/>
          <ac:spMkLst>
            <pc:docMk/>
            <pc:sldMk cId="4204882599" sldId="304"/>
            <ac:spMk id="9" creationId="{0BA8A9F8-BDCB-4783-9199-033D50F027B9}"/>
          </ac:spMkLst>
        </pc:spChg>
        <pc:spChg chg="add del">
          <ac:chgData name="Florin Teodorescu" userId="5a9a629557a7747a" providerId="LiveId" clId="{17F9063A-759D-4093-99F2-011E70160DD2}" dt="2019-12-05T21:21:09.627" v="31330" actId="478"/>
          <ac:spMkLst>
            <pc:docMk/>
            <pc:sldMk cId="4204882599" sldId="304"/>
            <ac:spMk id="10" creationId="{34F9A34F-3ACC-4216-97B7-1090F6D30F6C}"/>
          </ac:spMkLst>
        </pc:spChg>
        <pc:spChg chg="add mod">
          <ac:chgData name="Florin Teodorescu" userId="5a9a629557a7747a" providerId="LiveId" clId="{17F9063A-759D-4093-99F2-011E70160DD2}" dt="2019-12-05T21:19:46.500" v="31288" actId="108"/>
          <ac:spMkLst>
            <pc:docMk/>
            <pc:sldMk cId="4204882599" sldId="304"/>
            <ac:spMk id="11" creationId="{904E5785-C571-4E12-AAF0-1EB814B648EC}"/>
          </ac:spMkLst>
        </pc:spChg>
        <pc:spChg chg="add">
          <ac:chgData name="Florin Teodorescu" userId="5a9a629557a7747a" providerId="LiveId" clId="{17F9063A-759D-4093-99F2-011E70160DD2}" dt="2019-12-05T21:21:14.531" v="31332"/>
          <ac:spMkLst>
            <pc:docMk/>
            <pc:sldMk cId="4204882599" sldId="304"/>
            <ac:spMk id="12" creationId="{EA2C1C9E-5055-4C5F-A89D-05330A94849F}"/>
          </ac:spMkLst>
        </pc:spChg>
        <pc:graphicFrameChg chg="mod">
          <ac:chgData name="Florin Teodorescu" userId="5a9a629557a7747a" providerId="LiveId" clId="{17F9063A-759D-4093-99F2-011E70160DD2}" dt="2019-12-02T03:42:29.698" v="19038"/>
          <ac:graphicFrameMkLst>
            <pc:docMk/>
            <pc:sldMk cId="4204882599" sldId="304"/>
            <ac:graphicFrameMk id="4" creationId="{2D1BD638-7FD8-4131-8E63-19DBC975E21A}"/>
          </ac:graphicFrameMkLst>
        </pc:graphicFrameChg>
        <pc:graphicFrameChg chg="mod">
          <ac:chgData name="Florin Teodorescu" userId="5a9a629557a7747a" providerId="LiveId" clId="{17F9063A-759D-4093-99F2-011E70160DD2}" dt="2019-12-02T03:42:29.698" v="19038"/>
          <ac:graphicFrameMkLst>
            <pc:docMk/>
            <pc:sldMk cId="4204882599" sldId="304"/>
            <ac:graphicFrameMk id="68" creationId="{55D61BFE-4992-43D8-9BA6-BED5DE2E024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1" creationId="{0617B317-5ECD-4C89-99AD-4CC68AABFD07}"/>
          </ac:graphicFrameMkLst>
        </pc:graphicFrameChg>
        <pc:graphicFrameChg chg="mod">
          <ac:chgData name="Florin Teodorescu" userId="5a9a629557a7747a" providerId="LiveId" clId="{17F9063A-759D-4093-99F2-011E70160DD2}" dt="2019-12-02T03:42:29.698" v="19038"/>
          <ac:graphicFrameMkLst>
            <pc:docMk/>
            <pc:sldMk cId="4204882599" sldId="304"/>
            <ac:graphicFrameMk id="73" creationId="{D9FF0323-7AD2-4E07-9848-A89C139E88F8}"/>
          </ac:graphicFrameMkLst>
        </pc:graphicFrameChg>
      </pc:sldChg>
      <pc:sldChg chg="del">
        <pc:chgData name="Florin Teodorescu" userId="5a9a629557a7747a" providerId="LiveId" clId="{17F9063A-759D-4093-99F2-011E70160DD2}" dt="2019-12-02T03:39:27.096" v="19032" actId="2696"/>
        <pc:sldMkLst>
          <pc:docMk/>
          <pc:sldMk cId="658916746" sldId="305"/>
        </pc:sldMkLst>
      </pc:sldChg>
      <pc:sldChg chg="addSp delSp modSp add">
        <pc:chgData name="Florin Teodorescu" userId="5a9a629557a7747a" providerId="LiveId" clId="{17F9063A-759D-4093-99F2-011E70160DD2}" dt="2019-12-05T21:22:04.883" v="31347"/>
        <pc:sldMkLst>
          <pc:docMk/>
          <pc:sldMk cId="3562656582" sldId="306"/>
        </pc:sldMkLst>
        <pc:spChg chg="del mod">
          <ac:chgData name="Florin Teodorescu" userId="5a9a629557a7747a" providerId="LiveId" clId="{17F9063A-759D-4093-99F2-011E70160DD2}" dt="2019-12-05T21:22:01.553" v="31345" actId="478"/>
          <ac:spMkLst>
            <pc:docMk/>
            <pc:sldMk cId="3562656582" sldId="306"/>
            <ac:spMk id="2" creationId="{00000000-0000-0000-0000-000000000000}"/>
          </ac:spMkLst>
        </pc:spChg>
        <pc:spChg chg="mod">
          <ac:chgData name="Florin Teodorescu" userId="5a9a629557a7747a" providerId="LiveId" clId="{17F9063A-759D-4093-99F2-011E70160DD2}" dt="2019-12-05T20:07:45.802" v="30893" actId="1036"/>
          <ac:spMkLst>
            <pc:docMk/>
            <pc:sldMk cId="3562656582" sldId="306"/>
            <ac:spMk id="3" creationId="{58C81DC6-980D-45DC-9E30-C07BBE95AD32}"/>
          </ac:spMkLst>
        </pc:spChg>
        <pc:spChg chg="del">
          <ac:chgData name="Florin Teodorescu" userId="5a9a629557a7747a" providerId="LiveId" clId="{17F9063A-759D-4093-99F2-011E70160DD2}" dt="2019-12-01T21:58:13.578" v="151" actId="478"/>
          <ac:spMkLst>
            <pc:docMk/>
            <pc:sldMk cId="3562656582" sldId="306"/>
            <ac:spMk id="4" creationId="{BD74FF4D-F7EF-438B-BBE2-FD7A2165D31C}"/>
          </ac:spMkLst>
        </pc:spChg>
        <pc:spChg chg="del mod">
          <ac:chgData name="Florin Teodorescu" userId="5a9a629557a7747a" providerId="LiveId" clId="{17F9063A-759D-4093-99F2-011E70160DD2}" dt="2019-12-05T20:06:29.813" v="30779" actId="478"/>
          <ac:spMkLst>
            <pc:docMk/>
            <pc:sldMk cId="3562656582" sldId="306"/>
            <ac:spMk id="6" creationId="{80A0F993-2C6A-4702-9D93-7DDBA6BA2B00}"/>
          </ac:spMkLst>
        </pc:spChg>
        <pc:spChg chg="add del mod">
          <ac:chgData name="Florin Teodorescu" userId="5a9a629557a7747a" providerId="LiveId" clId="{17F9063A-759D-4093-99F2-011E70160DD2}" dt="2019-12-05T21:22:04.134" v="31346" actId="478"/>
          <ac:spMkLst>
            <pc:docMk/>
            <pc:sldMk cId="3562656582" sldId="306"/>
            <ac:spMk id="6" creationId="{E8961EA2-3553-49AF-BF9B-246AFF75CA62}"/>
          </ac:spMkLst>
        </pc:spChg>
        <pc:spChg chg="mod">
          <ac:chgData name="Florin Teodorescu" userId="5a9a629557a7747a" providerId="LiveId" clId="{17F9063A-759D-4093-99F2-011E70160DD2}" dt="2019-12-05T20:07:06.385" v="30841" actId="1035"/>
          <ac:spMkLst>
            <pc:docMk/>
            <pc:sldMk cId="3562656582" sldId="306"/>
            <ac:spMk id="7" creationId="{75AEBD64-A9AA-48B5-9B1F-BB375E0D110F}"/>
          </ac:spMkLst>
        </pc:spChg>
        <pc:spChg chg="add mod">
          <ac:chgData name="Florin Teodorescu" userId="5a9a629557a7747a" providerId="LiveId" clId="{17F9063A-759D-4093-99F2-011E70160DD2}" dt="2019-12-05T20:06:36.613" v="30794" actId="20577"/>
          <ac:spMkLst>
            <pc:docMk/>
            <pc:sldMk cId="3562656582" sldId="306"/>
            <ac:spMk id="37" creationId="{B035FCCD-ED9A-40C3-8C38-77B91FEDB15D}"/>
          </ac:spMkLst>
        </pc:spChg>
        <pc:spChg chg="add">
          <ac:chgData name="Florin Teodorescu" userId="5a9a629557a7747a" providerId="LiveId" clId="{17F9063A-759D-4093-99F2-011E70160DD2}" dt="2019-12-05T21:22:04.883" v="31347"/>
          <ac:spMkLst>
            <pc:docMk/>
            <pc:sldMk cId="3562656582" sldId="306"/>
            <ac:spMk id="39" creationId="{234BF53B-D4BE-4D2D-9FA2-5950A8FAB357}"/>
          </ac:spMkLst>
        </pc:spChg>
        <pc:spChg chg="add mod topLvl">
          <ac:chgData name="Florin Teodorescu" userId="5a9a629557a7747a" providerId="LiveId" clId="{17F9063A-759D-4093-99F2-011E70160DD2}" dt="2019-12-02T00:02:49.494" v="7243" actId="164"/>
          <ac:spMkLst>
            <pc:docMk/>
            <pc:sldMk cId="3562656582" sldId="306"/>
            <ac:spMk id="50" creationId="{114EAC62-8F67-4D05-B0D6-6F45E77022DB}"/>
          </ac:spMkLst>
        </pc:spChg>
        <pc:spChg chg="add del mod">
          <ac:chgData name="Florin Teodorescu" userId="5a9a629557a7747a" providerId="LiveId" clId="{17F9063A-759D-4093-99F2-011E70160DD2}" dt="2019-12-01T23:34:50.123" v="6134" actId="478"/>
          <ac:spMkLst>
            <pc:docMk/>
            <pc:sldMk cId="3562656582" sldId="306"/>
            <ac:spMk id="58" creationId="{F50457E4-86EB-4937-83CB-322E6005ED72}"/>
          </ac:spMkLst>
        </pc:spChg>
        <pc:spChg chg="add del mod">
          <ac:chgData name="Florin Teodorescu" userId="5a9a629557a7747a" providerId="LiveId" clId="{17F9063A-759D-4093-99F2-011E70160DD2}" dt="2019-12-01T23:06:33.412" v="4883" actId="478"/>
          <ac:spMkLst>
            <pc:docMk/>
            <pc:sldMk cId="3562656582" sldId="306"/>
            <ac:spMk id="59" creationId="{93992959-687B-406A-8385-EC6AE517C5F8}"/>
          </ac:spMkLst>
        </pc:spChg>
        <pc:spChg chg="del">
          <ac:chgData name="Florin Teodorescu" userId="5a9a629557a7747a" providerId="LiveId" clId="{17F9063A-759D-4093-99F2-011E70160DD2}" dt="2019-12-01T21:58:13.578" v="151" actId="478"/>
          <ac:spMkLst>
            <pc:docMk/>
            <pc:sldMk cId="3562656582" sldId="306"/>
            <ac:spMk id="60" creationId="{02996CD4-34F2-43A4-A685-823397BB2327}"/>
          </ac:spMkLst>
        </pc:spChg>
        <pc:spChg chg="del">
          <ac:chgData name="Florin Teodorescu" userId="5a9a629557a7747a" providerId="LiveId" clId="{17F9063A-759D-4093-99F2-011E70160DD2}" dt="2019-12-01T21:58:13.578" v="151" actId="478"/>
          <ac:spMkLst>
            <pc:docMk/>
            <pc:sldMk cId="3562656582" sldId="306"/>
            <ac:spMk id="61" creationId="{7BEA2AEB-0C46-47BF-A012-8DF85C94A64B}"/>
          </ac:spMkLst>
        </pc:spChg>
        <pc:spChg chg="del">
          <ac:chgData name="Florin Teodorescu" userId="5a9a629557a7747a" providerId="LiveId" clId="{17F9063A-759D-4093-99F2-011E70160DD2}" dt="2019-12-01T21:58:13.578" v="151" actId="478"/>
          <ac:spMkLst>
            <pc:docMk/>
            <pc:sldMk cId="3562656582" sldId="306"/>
            <ac:spMk id="62" creationId="{D66E442B-5ED7-4709-94F3-4AB11A27C802}"/>
          </ac:spMkLst>
        </pc:spChg>
        <pc:spChg chg="del">
          <ac:chgData name="Florin Teodorescu" userId="5a9a629557a7747a" providerId="LiveId" clId="{17F9063A-759D-4093-99F2-011E70160DD2}" dt="2019-12-01T21:58:13.578" v="151" actId="478"/>
          <ac:spMkLst>
            <pc:docMk/>
            <pc:sldMk cId="3562656582" sldId="306"/>
            <ac:spMk id="64" creationId="{5BCE8C0B-2598-45E8-89B4-8364F941E331}"/>
          </ac:spMkLst>
        </pc:spChg>
        <pc:spChg chg="del">
          <ac:chgData name="Florin Teodorescu" userId="5a9a629557a7747a" providerId="LiveId" clId="{17F9063A-759D-4093-99F2-011E70160DD2}" dt="2019-12-01T21:58:13.578" v="151" actId="478"/>
          <ac:spMkLst>
            <pc:docMk/>
            <pc:sldMk cId="3562656582" sldId="306"/>
            <ac:spMk id="65" creationId="{BFAF40C1-10FD-4663-8402-4BCC6131E354}"/>
          </ac:spMkLst>
        </pc:spChg>
        <pc:spChg chg="del">
          <ac:chgData name="Florin Teodorescu" userId="5a9a629557a7747a" providerId="LiveId" clId="{17F9063A-759D-4093-99F2-011E70160DD2}" dt="2019-12-01T21:58:13.578" v="151" actId="478"/>
          <ac:spMkLst>
            <pc:docMk/>
            <pc:sldMk cId="3562656582" sldId="306"/>
            <ac:spMk id="67" creationId="{84035606-8B05-4A07-97CE-2632ED2F54DE}"/>
          </ac:spMkLst>
        </pc:spChg>
        <pc:spChg chg="del">
          <ac:chgData name="Florin Teodorescu" userId="5a9a629557a7747a" providerId="LiveId" clId="{17F9063A-759D-4093-99F2-011E70160DD2}" dt="2019-12-01T21:58:13.578" v="151" actId="478"/>
          <ac:spMkLst>
            <pc:docMk/>
            <pc:sldMk cId="3562656582" sldId="306"/>
            <ac:spMk id="68" creationId="{E0A0B6D9-18AC-4A09-B267-9CE1BDAE3D51}"/>
          </ac:spMkLst>
        </pc:spChg>
        <pc:spChg chg="add del mod">
          <ac:chgData name="Florin Teodorescu" userId="5a9a629557a7747a" providerId="LiveId" clId="{17F9063A-759D-4093-99F2-011E70160DD2}" dt="2019-12-01T23:07:35.021" v="4957" actId="478"/>
          <ac:spMkLst>
            <pc:docMk/>
            <pc:sldMk cId="3562656582" sldId="306"/>
            <ac:spMk id="69" creationId="{EBBB4A25-48A0-4A21-826E-7188D689B8DA}"/>
          </ac:spMkLst>
        </pc:spChg>
        <pc:spChg chg="add mod topLvl">
          <ac:chgData name="Florin Teodorescu" userId="5a9a629557a7747a" providerId="LiveId" clId="{17F9063A-759D-4093-99F2-011E70160DD2}" dt="2019-12-02T00:02:49.494" v="7243" actId="164"/>
          <ac:spMkLst>
            <pc:docMk/>
            <pc:sldMk cId="3562656582" sldId="306"/>
            <ac:spMk id="70" creationId="{2F02BFA6-4CE0-44AB-82D3-9F6E3F297A44}"/>
          </ac:spMkLst>
        </pc:spChg>
        <pc:spChg chg="add mod topLvl">
          <ac:chgData name="Florin Teodorescu" userId="5a9a629557a7747a" providerId="LiveId" clId="{17F9063A-759D-4093-99F2-011E70160DD2}" dt="2019-12-02T00:02:49.494" v="7243" actId="164"/>
          <ac:spMkLst>
            <pc:docMk/>
            <pc:sldMk cId="3562656582" sldId="306"/>
            <ac:spMk id="71" creationId="{FCC619DF-1983-4023-9E9E-7994C07083D6}"/>
          </ac:spMkLst>
        </pc:spChg>
        <pc:spChg chg="del mod">
          <ac:chgData name="Florin Teodorescu" userId="5a9a629557a7747a" providerId="LiveId" clId="{17F9063A-759D-4093-99F2-011E70160DD2}" dt="2019-12-01T23:46:11.334" v="6877" actId="478"/>
          <ac:spMkLst>
            <pc:docMk/>
            <pc:sldMk cId="3562656582" sldId="306"/>
            <ac:spMk id="72" creationId="{660A6091-4795-492E-8845-51A00CE63EB3}"/>
          </ac:spMkLst>
        </pc:spChg>
        <pc:spChg chg="add mod topLvl">
          <ac:chgData name="Florin Teodorescu" userId="5a9a629557a7747a" providerId="LiveId" clId="{17F9063A-759D-4093-99F2-011E70160DD2}" dt="2019-12-02T00:02:49.494" v="7243" actId="164"/>
          <ac:spMkLst>
            <pc:docMk/>
            <pc:sldMk cId="3562656582" sldId="306"/>
            <ac:spMk id="73" creationId="{AB716F94-EB45-4198-897F-5FED878982EC}"/>
          </ac:spMkLst>
        </pc:spChg>
        <pc:spChg chg="add mod topLvl">
          <ac:chgData name="Florin Teodorescu" userId="5a9a629557a7747a" providerId="LiveId" clId="{17F9063A-759D-4093-99F2-011E70160DD2}" dt="2019-12-02T00:02:49.494" v="7243" actId="164"/>
          <ac:spMkLst>
            <pc:docMk/>
            <pc:sldMk cId="3562656582" sldId="306"/>
            <ac:spMk id="74" creationId="{083A29D9-739A-4668-B0B2-5A34874F09CC}"/>
          </ac:spMkLst>
        </pc:spChg>
        <pc:spChg chg="add mod">
          <ac:chgData name="Florin Teodorescu" userId="5a9a629557a7747a" providerId="LiveId" clId="{17F9063A-759D-4093-99F2-011E70160DD2}" dt="2019-12-01T23:10:02.078" v="5054" actId="571"/>
          <ac:spMkLst>
            <pc:docMk/>
            <pc:sldMk cId="3562656582" sldId="306"/>
            <ac:spMk id="76" creationId="{20567649-8146-4A87-A81E-8F4ADE00D563}"/>
          </ac:spMkLst>
        </pc:spChg>
        <pc:spChg chg="add mod topLvl">
          <ac:chgData name="Florin Teodorescu" userId="5a9a629557a7747a" providerId="LiveId" clId="{17F9063A-759D-4093-99F2-011E70160DD2}" dt="2019-12-02T00:02:49.494" v="7243" actId="164"/>
          <ac:spMkLst>
            <pc:docMk/>
            <pc:sldMk cId="3562656582" sldId="306"/>
            <ac:spMk id="77" creationId="{BB35D78A-AD74-45C8-A8AE-9ECE666CB118}"/>
          </ac:spMkLst>
        </pc:spChg>
        <pc:spChg chg="add mod">
          <ac:chgData name="Florin Teodorescu" userId="5a9a629557a7747a" providerId="LiveId" clId="{17F9063A-759D-4093-99F2-011E70160DD2}" dt="2019-12-01T23:10:19.931" v="5067" actId="571"/>
          <ac:spMkLst>
            <pc:docMk/>
            <pc:sldMk cId="3562656582" sldId="306"/>
            <ac:spMk id="79" creationId="{2C9774F7-C61A-46D8-8E3E-0CD7DD59CA5B}"/>
          </ac:spMkLst>
        </pc:spChg>
        <pc:spChg chg="add mod topLvl">
          <ac:chgData name="Florin Teodorescu" userId="5a9a629557a7747a" providerId="LiveId" clId="{17F9063A-759D-4093-99F2-011E70160DD2}" dt="2019-12-02T00:02:49.494" v="7243" actId="164"/>
          <ac:spMkLst>
            <pc:docMk/>
            <pc:sldMk cId="3562656582" sldId="306"/>
            <ac:spMk id="80" creationId="{4FF7E804-54BC-4B32-BB14-0B102DA26BD9}"/>
          </ac:spMkLst>
        </pc:spChg>
        <pc:spChg chg="add del mod">
          <ac:chgData name="Florin Teodorescu" userId="5a9a629557a7747a" providerId="LiveId" clId="{17F9063A-759D-4093-99F2-011E70160DD2}" dt="2019-12-01T23:13:32.393" v="5156" actId="478"/>
          <ac:spMkLst>
            <pc:docMk/>
            <pc:sldMk cId="3562656582" sldId="306"/>
            <ac:spMk id="81" creationId="{2E0092E1-4F46-47B7-876D-AB6EC6A7E1B5}"/>
          </ac:spMkLst>
        </pc:spChg>
        <pc:spChg chg="del">
          <ac:chgData name="Florin Teodorescu" userId="5a9a629557a7747a" providerId="LiveId" clId="{17F9063A-759D-4093-99F2-011E70160DD2}" dt="2019-12-01T21:58:13.578" v="151" actId="478"/>
          <ac:spMkLst>
            <pc:docMk/>
            <pc:sldMk cId="3562656582" sldId="306"/>
            <ac:spMk id="83" creationId="{84AAF8E8-3598-4D6D-8686-09B252E6876C}"/>
          </ac:spMkLst>
        </pc:spChg>
        <pc:spChg chg="del">
          <ac:chgData name="Florin Teodorescu" userId="5a9a629557a7747a" providerId="LiveId" clId="{17F9063A-759D-4093-99F2-011E70160DD2}" dt="2019-12-01T21:58:13.578" v="151" actId="478"/>
          <ac:spMkLst>
            <pc:docMk/>
            <pc:sldMk cId="3562656582" sldId="306"/>
            <ac:spMk id="89" creationId="{D0BEB203-0A90-458C-AE65-8936F06541F7}"/>
          </ac:spMkLst>
        </pc:spChg>
        <pc:spChg chg="del">
          <ac:chgData name="Florin Teodorescu" userId="5a9a629557a7747a" providerId="LiveId" clId="{17F9063A-759D-4093-99F2-011E70160DD2}" dt="2019-12-01T21:58:13.578" v="151" actId="478"/>
          <ac:spMkLst>
            <pc:docMk/>
            <pc:sldMk cId="3562656582" sldId="306"/>
            <ac:spMk id="94" creationId="{B0F24BE3-399E-4097-9BA1-3374B7316F47}"/>
          </ac:spMkLst>
        </pc:spChg>
        <pc:spChg chg="del">
          <ac:chgData name="Florin Teodorescu" userId="5a9a629557a7747a" providerId="LiveId" clId="{17F9063A-759D-4093-99F2-011E70160DD2}" dt="2019-12-01T21:58:13.578" v="151" actId="478"/>
          <ac:spMkLst>
            <pc:docMk/>
            <pc:sldMk cId="3562656582" sldId="306"/>
            <ac:spMk id="99" creationId="{9486E9B2-8CA5-4B3B-B51A-C43BB67E028C}"/>
          </ac:spMkLst>
        </pc:spChg>
        <pc:spChg chg="add mod topLvl">
          <ac:chgData name="Florin Teodorescu" userId="5a9a629557a7747a" providerId="LiveId" clId="{17F9063A-759D-4093-99F2-011E70160DD2}" dt="2019-12-02T00:02:49.494" v="7243" actId="164"/>
          <ac:spMkLst>
            <pc:docMk/>
            <pc:sldMk cId="3562656582" sldId="306"/>
            <ac:spMk id="103" creationId="{1415A123-2F19-4A8E-A962-17F39167FE26}"/>
          </ac:spMkLst>
        </pc:spChg>
        <pc:spChg chg="del">
          <ac:chgData name="Florin Teodorescu" userId="5a9a629557a7747a" providerId="LiveId" clId="{17F9063A-759D-4093-99F2-011E70160DD2}" dt="2019-12-01T21:58:13.578" v="151" actId="478"/>
          <ac:spMkLst>
            <pc:docMk/>
            <pc:sldMk cId="3562656582" sldId="306"/>
            <ac:spMk id="104" creationId="{91857109-33BA-4A75-B73B-8A947C17DD31}"/>
          </ac:spMkLst>
        </pc:spChg>
        <pc:spChg chg="del">
          <ac:chgData name="Florin Teodorescu" userId="5a9a629557a7747a" providerId="LiveId" clId="{17F9063A-759D-4093-99F2-011E70160DD2}" dt="2019-12-01T21:58:13.578" v="151" actId="478"/>
          <ac:spMkLst>
            <pc:docMk/>
            <pc:sldMk cId="3562656582" sldId="306"/>
            <ac:spMk id="106" creationId="{F032F0BF-37C7-488B-BD08-B1AA0989E0DF}"/>
          </ac:spMkLst>
        </pc:spChg>
        <pc:spChg chg="add del mod">
          <ac:chgData name="Florin Teodorescu" userId="5a9a629557a7747a" providerId="LiveId" clId="{17F9063A-759D-4093-99F2-011E70160DD2}" dt="2019-12-01T23:29:34.012" v="5899" actId="478"/>
          <ac:spMkLst>
            <pc:docMk/>
            <pc:sldMk cId="3562656582" sldId="306"/>
            <ac:spMk id="110" creationId="{72C2E930-BE9E-4C86-B8C8-B66714176DB9}"/>
          </ac:spMkLst>
        </pc:spChg>
        <pc:spChg chg="add del mod">
          <ac:chgData name="Florin Teodorescu" userId="5a9a629557a7747a" providerId="LiveId" clId="{17F9063A-759D-4093-99F2-011E70160DD2}" dt="2019-12-01T23:30:37.216" v="5964" actId="478"/>
          <ac:spMkLst>
            <pc:docMk/>
            <pc:sldMk cId="3562656582" sldId="306"/>
            <ac:spMk id="113" creationId="{B6634896-4EE8-4272-A236-E6CC54C84663}"/>
          </ac:spMkLst>
        </pc:spChg>
        <pc:spChg chg="add mod topLvl">
          <ac:chgData name="Florin Teodorescu" userId="5a9a629557a7747a" providerId="LiveId" clId="{17F9063A-759D-4093-99F2-011E70160DD2}" dt="2019-12-02T04:11:03.171" v="20980" actId="1037"/>
          <ac:spMkLst>
            <pc:docMk/>
            <pc:sldMk cId="3562656582" sldId="306"/>
            <ac:spMk id="118" creationId="{B81FF8AF-44E2-4D1C-9332-B23191331E6D}"/>
          </ac:spMkLst>
        </pc:spChg>
        <pc:spChg chg="add mod topLvl">
          <ac:chgData name="Florin Teodorescu" userId="5a9a629557a7747a" providerId="LiveId" clId="{17F9063A-759D-4093-99F2-011E70160DD2}" dt="2019-12-02T00:02:49.494" v="7243" actId="164"/>
          <ac:spMkLst>
            <pc:docMk/>
            <pc:sldMk cId="3562656582" sldId="306"/>
            <ac:spMk id="127" creationId="{0C4F42C7-E047-409D-B1EB-983F3D7B9ECF}"/>
          </ac:spMkLst>
        </pc:spChg>
        <pc:spChg chg="add mod topLvl">
          <ac:chgData name="Florin Teodorescu" userId="5a9a629557a7747a" providerId="LiveId" clId="{17F9063A-759D-4093-99F2-011E70160DD2}" dt="2019-12-02T00:02:49.494" v="7243" actId="164"/>
          <ac:spMkLst>
            <pc:docMk/>
            <pc:sldMk cId="3562656582" sldId="306"/>
            <ac:spMk id="129" creationId="{64236442-1665-403C-842A-FD9832D0B9EB}"/>
          </ac:spMkLst>
        </pc:spChg>
        <pc:spChg chg="add mod topLvl">
          <ac:chgData name="Florin Teodorescu" userId="5a9a629557a7747a" providerId="LiveId" clId="{17F9063A-759D-4093-99F2-011E70160DD2}" dt="2019-12-02T04:10:49.119" v="20945" actId="14100"/>
          <ac:spMkLst>
            <pc:docMk/>
            <pc:sldMk cId="3562656582" sldId="306"/>
            <ac:spMk id="135" creationId="{8E60D2E8-8C66-4D15-A4BA-7803BA92922A}"/>
          </ac:spMkLst>
        </pc:spChg>
        <pc:spChg chg="add del mod">
          <ac:chgData name="Florin Teodorescu" userId="5a9a629557a7747a" providerId="LiveId" clId="{17F9063A-759D-4093-99F2-011E70160DD2}" dt="2019-12-01T23:43:45.636" v="6814" actId="478"/>
          <ac:spMkLst>
            <pc:docMk/>
            <pc:sldMk cId="3562656582" sldId="306"/>
            <ac:spMk id="136" creationId="{A45F6295-AFFB-4926-B6F6-D5A6E3AE6483}"/>
          </ac:spMkLst>
        </pc:spChg>
        <pc:spChg chg="add mod topLvl">
          <ac:chgData name="Florin Teodorescu" userId="5a9a629557a7747a" providerId="LiveId" clId="{17F9063A-759D-4093-99F2-011E70160DD2}" dt="2019-12-02T00:02:49.494" v="7243" actId="164"/>
          <ac:spMkLst>
            <pc:docMk/>
            <pc:sldMk cId="3562656582" sldId="306"/>
            <ac:spMk id="137" creationId="{B575BD37-BFE1-4D81-A0A5-888DC292E7F9}"/>
          </ac:spMkLst>
        </pc:spChg>
        <pc:spChg chg="add mod">
          <ac:chgData name="Florin Teodorescu" userId="5a9a629557a7747a" providerId="LiveId" clId="{17F9063A-759D-4093-99F2-011E70160DD2}" dt="2019-12-05T20:07:24.548" v="30871" actId="1036"/>
          <ac:spMkLst>
            <pc:docMk/>
            <pc:sldMk cId="3562656582" sldId="306"/>
            <ac:spMk id="145" creationId="{E30CD4E0-5E6D-49A4-BE16-8B13502BC950}"/>
          </ac:spMkLst>
        </pc:spChg>
        <pc:grpChg chg="del">
          <ac:chgData name="Florin Teodorescu" userId="5a9a629557a7747a" providerId="LiveId" clId="{17F9063A-759D-4093-99F2-011E70160DD2}" dt="2019-12-01T21:58:06.997" v="148" actId="478"/>
          <ac:grpSpMkLst>
            <pc:docMk/>
            <pc:sldMk cId="3562656582" sldId="306"/>
            <ac:grpSpMk id="108" creationId="{345C9842-EAD1-408D-9F6A-3649ED4FC667}"/>
          </ac:grpSpMkLst>
        </pc:grpChg>
        <pc:grpChg chg="add del mod">
          <ac:chgData name="Florin Teodorescu" userId="5a9a629557a7747a" providerId="LiveId" clId="{17F9063A-759D-4093-99F2-011E70160DD2}" dt="2019-12-01T23:56:31.703" v="7144" actId="165"/>
          <ac:grpSpMkLst>
            <pc:docMk/>
            <pc:sldMk cId="3562656582" sldId="306"/>
            <ac:grpSpMk id="144" creationId="{8F214EEE-6060-4CE2-870B-F77B0B52CDD5}"/>
          </ac:grpSpMkLst>
        </pc:grpChg>
        <pc:grpChg chg="add del mod">
          <ac:chgData name="Florin Teodorescu" userId="5a9a629557a7747a" providerId="LiveId" clId="{17F9063A-759D-4093-99F2-011E70160DD2}" dt="2019-12-02T00:00:06.328" v="7226" actId="165"/>
          <ac:grpSpMkLst>
            <pc:docMk/>
            <pc:sldMk cId="3562656582" sldId="306"/>
            <ac:grpSpMk id="148" creationId="{B6978C67-0DBE-40FA-982B-AE8FD8E8E416}"/>
          </ac:grpSpMkLst>
        </pc:grpChg>
        <pc:grpChg chg="add mod">
          <ac:chgData name="Florin Teodorescu" userId="5a9a629557a7747a" providerId="LiveId" clId="{17F9063A-759D-4093-99F2-011E70160DD2}" dt="2019-12-02T03:42:29.698" v="19038"/>
          <ac:grpSpMkLst>
            <pc:docMk/>
            <pc:sldMk cId="3562656582" sldId="306"/>
            <ac:grpSpMk id="149" creationId="{CF675DFB-6D2B-47D8-9F7D-E7B99CB814D6}"/>
          </ac:grpSpMkLst>
        </pc:grpChg>
        <pc:graphicFrameChg chg="add mod modGraphic">
          <ac:chgData name="Florin Teodorescu" userId="5a9a629557a7747a" providerId="LiveId" clId="{17F9063A-759D-4093-99F2-011E70160DD2}" dt="2019-12-05T20:07:24.548" v="30871" actId="1036"/>
          <ac:graphicFrameMkLst>
            <pc:docMk/>
            <pc:sldMk cId="3562656582" sldId="306"/>
            <ac:graphicFrameMk id="147" creationId="{6658165B-2392-4253-9567-DDC5CAE54DDD}"/>
          </ac:graphicFrameMkLst>
        </pc:graphicFrameChg>
        <pc:picChg chg="add mod topLvl">
          <ac:chgData name="Florin Teodorescu" userId="5a9a629557a7747a" providerId="LiveId" clId="{17F9063A-759D-4093-99F2-011E70160DD2}" dt="2019-12-02T00:02:49.494" v="7243" actId="164"/>
          <ac:picMkLst>
            <pc:docMk/>
            <pc:sldMk cId="3562656582" sldId="306"/>
            <ac:picMk id="5" creationId="{A796F617-36AA-41F3-BD58-B09555783108}"/>
          </ac:picMkLst>
        </pc:picChg>
        <pc:picChg chg="del">
          <ac:chgData name="Florin Teodorescu" userId="5a9a629557a7747a" providerId="LiveId" clId="{17F9063A-759D-4093-99F2-011E70160DD2}" dt="2019-12-01T21:58:08.565" v="149" actId="478"/>
          <ac:picMkLst>
            <pc:docMk/>
            <pc:sldMk cId="3562656582" sldId="306"/>
            <ac:picMk id="14" creationId="{1B0449AD-5E79-4B8C-97B4-E4E279B0E543}"/>
          </ac:picMkLst>
        </pc:picChg>
        <pc:picChg chg="add mod">
          <ac:chgData name="Florin Teodorescu" userId="5a9a629557a7747a" providerId="LiveId" clId="{17F9063A-759D-4093-99F2-011E70160DD2}" dt="2019-12-01T23:10:02.078" v="5054" actId="571"/>
          <ac:picMkLst>
            <pc:docMk/>
            <pc:sldMk cId="3562656582" sldId="306"/>
            <ac:picMk id="75" creationId="{7C68D52E-8D75-4FB9-BEE2-A6A05977ACA9}"/>
          </ac:picMkLst>
        </pc:picChg>
        <pc:picChg chg="add mod">
          <ac:chgData name="Florin Teodorescu" userId="5a9a629557a7747a" providerId="LiveId" clId="{17F9063A-759D-4093-99F2-011E70160DD2}" dt="2019-12-01T23:10:19.931" v="5067" actId="571"/>
          <ac:picMkLst>
            <pc:docMk/>
            <pc:sldMk cId="3562656582" sldId="306"/>
            <ac:picMk id="78" creationId="{1CAAD87A-3D8A-42DF-8D4C-8F17B1C316BD}"/>
          </ac:picMkLst>
        </pc:picChg>
        <pc:picChg chg="del">
          <ac:chgData name="Florin Teodorescu" userId="5a9a629557a7747a" providerId="LiveId" clId="{17F9063A-759D-4093-99F2-011E70160DD2}" dt="2019-12-01T21:58:10.417" v="150" actId="478"/>
          <ac:picMkLst>
            <pc:docMk/>
            <pc:sldMk cId="3562656582" sldId="306"/>
            <ac:picMk id="107" creationId="{B9E6841B-F806-402C-9C18-F492CB7145FE}"/>
          </ac:picMkLst>
        </pc:picChg>
        <pc:cxnChg chg="add mod topLvl">
          <ac:chgData name="Florin Teodorescu" userId="5a9a629557a7747a" providerId="LiveId" clId="{17F9063A-759D-4093-99F2-011E70160DD2}" dt="2019-12-02T00:02:49.494" v="7243" actId="164"/>
          <ac:cxnSpMkLst>
            <pc:docMk/>
            <pc:sldMk cId="3562656582" sldId="306"/>
            <ac:cxnSpMk id="23" creationId="{23DE6634-ECD0-4502-83C5-D403CFDD4EA6}"/>
          </ac:cxnSpMkLst>
        </pc:cxnChg>
        <pc:cxnChg chg="mod">
          <ac:chgData name="Florin Teodorescu" userId="5a9a629557a7747a" providerId="LiveId" clId="{17F9063A-759D-4093-99F2-011E70160DD2}" dt="2019-12-01T21:58:06.997" v="148" actId="478"/>
          <ac:cxnSpMkLst>
            <pc:docMk/>
            <pc:sldMk cId="3562656582" sldId="306"/>
            <ac:cxnSpMk id="35" creationId="{73E29BA2-139B-49C0-AD33-7B8CE137E8AC}"/>
          </ac:cxnSpMkLst>
        </pc:cxnChg>
        <pc:cxnChg chg="mod">
          <ac:chgData name="Florin Teodorescu" userId="5a9a629557a7747a" providerId="LiveId" clId="{17F9063A-759D-4093-99F2-011E70160DD2}" dt="2019-12-01T21:58:06.997" v="148" actId="478"/>
          <ac:cxnSpMkLst>
            <pc:docMk/>
            <pc:sldMk cId="3562656582" sldId="306"/>
            <ac:cxnSpMk id="47" creationId="{757BE99F-FAD8-4EE8-8D95-F2E276F10083}"/>
          </ac:cxnSpMkLst>
        </pc:cxnChg>
        <pc:cxnChg chg="del mod">
          <ac:chgData name="Florin Teodorescu" userId="5a9a629557a7747a" providerId="LiveId" clId="{17F9063A-759D-4093-99F2-011E70160DD2}" dt="2019-12-01T21:58:13.578" v="151" actId="478"/>
          <ac:cxnSpMkLst>
            <pc:docMk/>
            <pc:sldMk cId="3562656582" sldId="306"/>
            <ac:cxnSpMk id="63" creationId="{26DABD5B-79C2-411B-B14A-BFE861FEF2C3}"/>
          </ac:cxnSpMkLst>
        </pc:cxnChg>
        <pc:cxnChg chg="del">
          <ac:chgData name="Florin Teodorescu" userId="5a9a629557a7747a" providerId="LiveId" clId="{17F9063A-759D-4093-99F2-011E70160DD2}" dt="2019-12-01T21:58:13.578" v="151" actId="478"/>
          <ac:cxnSpMkLst>
            <pc:docMk/>
            <pc:sldMk cId="3562656582" sldId="306"/>
            <ac:cxnSpMk id="66" creationId="{7EC4FAFB-BE66-4E10-8EF6-F1D85588DF03}"/>
          </ac:cxnSpMkLst>
        </pc:cxnChg>
        <pc:cxnChg chg="add mod topLvl">
          <ac:chgData name="Florin Teodorescu" userId="5a9a629557a7747a" providerId="LiveId" clId="{17F9063A-759D-4093-99F2-011E70160DD2}" dt="2019-12-02T00:02:49.494" v="7243" actId="164"/>
          <ac:cxnSpMkLst>
            <pc:docMk/>
            <pc:sldMk cId="3562656582" sldId="306"/>
            <ac:cxnSpMk id="82" creationId="{913B277A-D6C5-4939-988C-4F400688762C}"/>
          </ac:cxnSpMkLst>
        </pc:cxnChg>
        <pc:cxnChg chg="del">
          <ac:chgData name="Florin Teodorescu" userId="5a9a629557a7747a" providerId="LiveId" clId="{17F9063A-759D-4093-99F2-011E70160DD2}" dt="2019-12-01T21:58:13.578" v="151" actId="478"/>
          <ac:cxnSpMkLst>
            <pc:docMk/>
            <pc:sldMk cId="3562656582" sldId="306"/>
            <ac:cxnSpMk id="84" creationId="{DB02675A-14AC-4F66-955D-031EC2D69996}"/>
          </ac:cxnSpMkLst>
        </pc:cxnChg>
        <pc:cxnChg chg="add mod topLvl">
          <ac:chgData name="Florin Teodorescu" userId="5a9a629557a7747a" providerId="LiveId" clId="{17F9063A-759D-4093-99F2-011E70160DD2}" dt="2019-12-02T00:02:49.494" v="7243" actId="164"/>
          <ac:cxnSpMkLst>
            <pc:docMk/>
            <pc:sldMk cId="3562656582" sldId="306"/>
            <ac:cxnSpMk id="85" creationId="{E09146C2-DD46-4DFB-AF8C-BFAC1083F617}"/>
          </ac:cxnSpMkLst>
        </pc:cxnChg>
        <pc:cxnChg chg="add mod topLvl">
          <ac:chgData name="Florin Teodorescu" userId="5a9a629557a7747a" providerId="LiveId" clId="{17F9063A-759D-4093-99F2-011E70160DD2}" dt="2019-12-02T00:02:49.494" v="7243" actId="164"/>
          <ac:cxnSpMkLst>
            <pc:docMk/>
            <pc:sldMk cId="3562656582" sldId="306"/>
            <ac:cxnSpMk id="86" creationId="{3CCC70C9-CD63-42A2-AFD2-2193F1E24B06}"/>
          </ac:cxnSpMkLst>
        </pc:cxnChg>
        <pc:cxnChg chg="add mod topLvl">
          <ac:chgData name="Florin Teodorescu" userId="5a9a629557a7747a" providerId="LiveId" clId="{17F9063A-759D-4093-99F2-011E70160DD2}" dt="2019-12-02T00:02:49.494" v="7243" actId="164"/>
          <ac:cxnSpMkLst>
            <pc:docMk/>
            <pc:sldMk cId="3562656582" sldId="306"/>
            <ac:cxnSpMk id="87" creationId="{ECF7974D-3C38-4FC5-9074-0DE5F2917B05}"/>
          </ac:cxnSpMkLst>
        </pc:cxnChg>
        <pc:cxnChg chg="add mod topLvl">
          <ac:chgData name="Florin Teodorescu" userId="5a9a629557a7747a" providerId="LiveId" clId="{17F9063A-759D-4093-99F2-011E70160DD2}" dt="2019-12-02T00:02:49.494" v="7243" actId="164"/>
          <ac:cxnSpMkLst>
            <pc:docMk/>
            <pc:sldMk cId="3562656582" sldId="306"/>
            <ac:cxnSpMk id="88" creationId="{C00D1907-892D-4FD2-827F-4F46556F45DC}"/>
          </ac:cxnSpMkLst>
        </pc:cxnChg>
        <pc:cxnChg chg="add mod topLvl">
          <ac:chgData name="Florin Teodorescu" userId="5a9a629557a7747a" providerId="LiveId" clId="{17F9063A-759D-4093-99F2-011E70160DD2}" dt="2019-12-02T00:02:49.494" v="7243" actId="164"/>
          <ac:cxnSpMkLst>
            <pc:docMk/>
            <pc:sldMk cId="3562656582" sldId="306"/>
            <ac:cxnSpMk id="90" creationId="{B37D060A-D43B-4F6E-AFAC-EB0C274522C0}"/>
          </ac:cxnSpMkLst>
        </pc:cxnChg>
        <pc:cxnChg chg="add mod topLvl">
          <ac:chgData name="Florin Teodorescu" userId="5a9a629557a7747a" providerId="LiveId" clId="{17F9063A-759D-4093-99F2-011E70160DD2}" dt="2019-12-02T00:02:49.494" v="7243" actId="164"/>
          <ac:cxnSpMkLst>
            <pc:docMk/>
            <pc:sldMk cId="3562656582" sldId="306"/>
            <ac:cxnSpMk id="91" creationId="{5DDA7B25-5777-4D94-95D0-B99E2119818D}"/>
          </ac:cxnSpMkLst>
        </pc:cxnChg>
        <pc:cxnChg chg="add mod topLvl">
          <ac:chgData name="Florin Teodorescu" userId="5a9a629557a7747a" providerId="LiveId" clId="{17F9063A-759D-4093-99F2-011E70160DD2}" dt="2019-12-02T00:02:49.494" v="7243" actId="164"/>
          <ac:cxnSpMkLst>
            <pc:docMk/>
            <pc:sldMk cId="3562656582" sldId="306"/>
            <ac:cxnSpMk id="92" creationId="{69B94F67-8F76-4275-9F93-CE8E3E5D2411}"/>
          </ac:cxnSpMkLst>
        </pc:cxnChg>
        <pc:cxnChg chg="add mod topLvl">
          <ac:chgData name="Florin Teodorescu" userId="5a9a629557a7747a" providerId="LiveId" clId="{17F9063A-759D-4093-99F2-011E70160DD2}" dt="2019-12-02T00:02:49.494" v="7243" actId="164"/>
          <ac:cxnSpMkLst>
            <pc:docMk/>
            <pc:sldMk cId="3562656582" sldId="306"/>
            <ac:cxnSpMk id="93" creationId="{D616A641-7592-4C60-A59C-0A9F04A2E317}"/>
          </ac:cxnSpMkLst>
        </pc:cxnChg>
        <pc:cxnChg chg="add mod topLvl">
          <ac:chgData name="Florin Teodorescu" userId="5a9a629557a7747a" providerId="LiveId" clId="{17F9063A-759D-4093-99F2-011E70160DD2}" dt="2019-12-02T00:02:49.494" v="7243" actId="164"/>
          <ac:cxnSpMkLst>
            <pc:docMk/>
            <pc:sldMk cId="3562656582" sldId="306"/>
            <ac:cxnSpMk id="95" creationId="{BAE6B13A-F361-45BF-82B6-70024B0C79F3}"/>
          </ac:cxnSpMkLst>
        </pc:cxnChg>
        <pc:cxnChg chg="add mod topLvl">
          <ac:chgData name="Florin Teodorescu" userId="5a9a629557a7747a" providerId="LiveId" clId="{17F9063A-759D-4093-99F2-011E70160DD2}" dt="2019-12-02T04:11:18.417" v="20982" actId="14100"/>
          <ac:cxnSpMkLst>
            <pc:docMk/>
            <pc:sldMk cId="3562656582" sldId="306"/>
            <ac:cxnSpMk id="96" creationId="{3299181F-83D6-4243-8D76-D87E4AE9F119}"/>
          </ac:cxnSpMkLst>
        </pc:cxnChg>
        <pc:cxnChg chg="del">
          <ac:chgData name="Florin Teodorescu" userId="5a9a629557a7747a" providerId="LiveId" clId="{17F9063A-759D-4093-99F2-011E70160DD2}" dt="2019-12-01T21:58:13.578" v="151" actId="478"/>
          <ac:cxnSpMkLst>
            <pc:docMk/>
            <pc:sldMk cId="3562656582" sldId="306"/>
            <ac:cxnSpMk id="102" creationId="{16E403FC-D4E8-42E4-8259-7BB318808E09}"/>
          </ac:cxnSpMkLst>
        </pc:cxnChg>
        <pc:cxnChg chg="add mod topLvl">
          <ac:chgData name="Florin Teodorescu" userId="5a9a629557a7747a" providerId="LiveId" clId="{17F9063A-759D-4093-99F2-011E70160DD2}" dt="2019-12-02T00:02:49.494" v="7243" actId="164"/>
          <ac:cxnSpMkLst>
            <pc:docMk/>
            <pc:sldMk cId="3562656582" sldId="306"/>
            <ac:cxnSpMk id="130" creationId="{986C476A-89BB-475A-BC60-0DF5806991B4}"/>
          </ac:cxnSpMkLst>
        </pc:cxnChg>
        <pc:cxnChg chg="add mod topLvl">
          <ac:chgData name="Florin Teodorescu" userId="5a9a629557a7747a" providerId="LiveId" clId="{17F9063A-759D-4093-99F2-011E70160DD2}" dt="2019-12-02T04:11:10.099" v="20981" actId="14100"/>
          <ac:cxnSpMkLst>
            <pc:docMk/>
            <pc:sldMk cId="3562656582" sldId="306"/>
            <ac:cxnSpMk id="138" creationId="{B40A9481-0DC6-439F-952A-54FA834937C7}"/>
          </ac:cxnSpMkLst>
        </pc:cxnChg>
      </pc:sldChg>
      <pc:sldChg chg="addSp delSp modSp add">
        <pc:chgData name="Florin Teodorescu" userId="5a9a629557a7747a" providerId="LiveId" clId="{17F9063A-759D-4093-99F2-011E70160DD2}" dt="2019-12-05T21:21:57.353" v="31344"/>
        <pc:sldMkLst>
          <pc:docMk/>
          <pc:sldMk cId="2733000419" sldId="307"/>
        </pc:sldMkLst>
        <pc:spChg chg="del mod">
          <ac:chgData name="Florin Teodorescu" userId="5a9a629557a7747a" providerId="LiveId" clId="{17F9063A-759D-4093-99F2-011E70160DD2}" dt="2019-12-05T20:08:05.096" v="30894" actId="478"/>
          <ac:spMkLst>
            <pc:docMk/>
            <pc:sldMk cId="2733000419" sldId="307"/>
            <ac:spMk id="2" creationId="{00000000-0000-0000-0000-000000000000}"/>
          </ac:spMkLst>
        </pc:spChg>
        <pc:spChg chg="mod">
          <ac:chgData name="Florin Teodorescu" userId="5a9a629557a7747a" providerId="LiveId" clId="{17F9063A-759D-4093-99F2-011E70160DD2}" dt="2019-12-05T20:08:31.663" v="30944" actId="1036"/>
          <ac:spMkLst>
            <pc:docMk/>
            <pc:sldMk cId="2733000419" sldId="307"/>
            <ac:spMk id="3" creationId="{58C81DC6-980D-45DC-9E30-C07BBE95AD32}"/>
          </ac:spMkLst>
        </pc:spChg>
        <pc:spChg chg="add del mod">
          <ac:chgData name="Florin Teodorescu" userId="5a9a629557a7747a" providerId="LiveId" clId="{17F9063A-759D-4093-99F2-011E70160DD2}" dt="2019-12-02T01:51:32.431" v="12784" actId="478"/>
          <ac:spMkLst>
            <pc:docMk/>
            <pc:sldMk cId="2733000419" sldId="307"/>
            <ac:spMk id="4" creationId="{14DF4272-D58C-4F80-944C-16BF73AE512F}"/>
          </ac:spMkLst>
        </pc:spChg>
        <pc:spChg chg="add del mod">
          <ac:chgData name="Florin Teodorescu" userId="5a9a629557a7747a" providerId="LiveId" clId="{17F9063A-759D-4093-99F2-011E70160DD2}" dt="2019-12-05T20:08:09.479" v="30895" actId="478"/>
          <ac:spMkLst>
            <pc:docMk/>
            <pc:sldMk cId="2733000419" sldId="307"/>
            <ac:spMk id="5" creationId="{5580D5AF-C5E5-44C6-84F1-FD0510D6A4D8}"/>
          </ac:spMkLst>
        </pc:spChg>
        <pc:spChg chg="add del mod">
          <ac:chgData name="Florin Teodorescu" userId="5a9a629557a7747a" providerId="LiveId" clId="{17F9063A-759D-4093-99F2-011E70160DD2}" dt="2019-12-05T21:21:56.651" v="31343" actId="478"/>
          <ac:spMkLst>
            <pc:docMk/>
            <pc:sldMk cId="2733000419" sldId="307"/>
            <ac:spMk id="5" creationId="{C44E31D5-FBFE-494C-9BA2-8BFFF76B2C4E}"/>
          </ac:spMkLst>
        </pc:spChg>
        <pc:spChg chg="del mod">
          <ac:chgData name="Florin Teodorescu" userId="5a9a629557a7747a" providerId="LiveId" clId="{17F9063A-759D-4093-99F2-011E70160DD2}" dt="2019-12-05T20:08:05.096" v="30894" actId="478"/>
          <ac:spMkLst>
            <pc:docMk/>
            <pc:sldMk cId="2733000419" sldId="307"/>
            <ac:spMk id="6" creationId="{80A0F993-2C6A-4702-9D93-7DDBA6BA2B00}"/>
          </ac:spMkLst>
        </pc:spChg>
        <pc:spChg chg="del">
          <ac:chgData name="Florin Teodorescu" userId="5a9a629557a7747a" providerId="LiveId" clId="{17F9063A-759D-4093-99F2-011E70160DD2}" dt="2019-12-02T00:06:10.467" v="7259" actId="478"/>
          <ac:spMkLst>
            <pc:docMk/>
            <pc:sldMk cId="2733000419" sldId="307"/>
            <ac:spMk id="7" creationId="{75AEBD64-A9AA-48B5-9B1F-BB375E0D110F}"/>
          </ac:spMkLst>
        </pc:spChg>
        <pc:spChg chg="add mod topLvl">
          <ac:chgData name="Florin Teodorescu" userId="5a9a629557a7747a" providerId="LiveId" clId="{17F9063A-759D-4093-99F2-011E70160DD2}" dt="2019-12-05T20:09:49.102" v="31008" actId="164"/>
          <ac:spMkLst>
            <pc:docMk/>
            <pc:sldMk cId="2733000419" sldId="307"/>
            <ac:spMk id="8" creationId="{AECC4663-9BC7-4E28-97F2-AE566BFA0F1C}"/>
          </ac:spMkLst>
        </pc:spChg>
        <pc:spChg chg="add mod">
          <ac:chgData name="Florin Teodorescu" userId="5a9a629557a7747a" providerId="LiveId" clId="{17F9063A-759D-4093-99F2-011E70160DD2}" dt="2019-12-05T20:10:38.884" v="31119" actId="1035"/>
          <ac:spMkLst>
            <pc:docMk/>
            <pc:sldMk cId="2733000419" sldId="307"/>
            <ac:spMk id="9" creationId="{443A29A6-9E74-4DBB-8242-2D3F4BF4F05F}"/>
          </ac:spMkLst>
        </pc:spChg>
        <pc:spChg chg="add mod">
          <ac:chgData name="Florin Teodorescu" userId="5a9a629557a7747a" providerId="LiveId" clId="{17F9063A-759D-4093-99F2-011E70160DD2}" dt="2019-12-05T20:08:40.163" v="30957" actId="1035"/>
          <ac:spMkLst>
            <pc:docMk/>
            <pc:sldMk cId="2733000419" sldId="307"/>
            <ac:spMk id="11" creationId="{75B925FB-0EA5-4FE7-9470-9256006AAA2E}"/>
          </ac:spMkLst>
        </pc:spChg>
        <pc:spChg chg="add del">
          <ac:chgData name="Florin Teodorescu" userId="5a9a629557a7747a" providerId="LiveId" clId="{17F9063A-759D-4093-99F2-011E70160DD2}" dt="2019-12-05T21:21:53.857" v="31342" actId="478"/>
          <ac:spMkLst>
            <pc:docMk/>
            <pc:sldMk cId="2733000419" sldId="307"/>
            <ac:spMk id="20" creationId="{2E8D1925-FC56-4C62-9001-EA282B255AA1}"/>
          </ac:spMkLst>
        </pc:spChg>
        <pc:spChg chg="add mod">
          <ac:chgData name="Florin Teodorescu" userId="5a9a629557a7747a" providerId="LiveId" clId="{17F9063A-759D-4093-99F2-011E70160DD2}" dt="2019-12-05T20:08:20.174" v="30917" actId="20577"/>
          <ac:spMkLst>
            <pc:docMk/>
            <pc:sldMk cId="2733000419" sldId="307"/>
            <ac:spMk id="21" creationId="{B02E048E-1B83-4F45-8B14-A8A57C1936AF}"/>
          </ac:spMkLst>
        </pc:spChg>
        <pc:spChg chg="add">
          <ac:chgData name="Florin Teodorescu" userId="5a9a629557a7747a" providerId="LiveId" clId="{17F9063A-759D-4093-99F2-011E70160DD2}" dt="2019-12-05T21:21:57.353" v="31344"/>
          <ac:spMkLst>
            <pc:docMk/>
            <pc:sldMk cId="2733000419" sldId="307"/>
            <ac:spMk id="23" creationId="{0C50BA78-0E00-4360-8B5D-A1814BBBAE1C}"/>
          </ac:spMkLst>
        </pc:spChg>
        <pc:spChg chg="add del mod">
          <ac:chgData name="Florin Teodorescu" userId="5a9a629557a7747a" providerId="LiveId" clId="{17F9063A-759D-4093-99F2-011E70160DD2}" dt="2019-12-02T02:50:19.775" v="15427" actId="478"/>
          <ac:spMkLst>
            <pc:docMk/>
            <pc:sldMk cId="2733000419" sldId="307"/>
            <ac:spMk id="37" creationId="{425BC464-F530-493F-8368-1E7352197B7C}"/>
          </ac:spMkLst>
        </pc:spChg>
        <pc:spChg chg="add del mod">
          <ac:chgData name="Florin Teodorescu" userId="5a9a629557a7747a" providerId="LiveId" clId="{17F9063A-759D-4093-99F2-011E70160DD2}" dt="2019-12-02T01:37:35.676" v="12497" actId="478"/>
          <ac:spMkLst>
            <pc:docMk/>
            <pc:sldMk cId="2733000419" sldId="307"/>
            <ac:spMk id="38" creationId="{D5683CE8-FE9E-4D39-8D7B-66FD31247581}"/>
          </ac:spMkLst>
        </pc:spChg>
        <pc:spChg chg="add mod">
          <ac:chgData name="Florin Teodorescu" userId="5a9a629557a7747a" providerId="LiveId" clId="{17F9063A-759D-4093-99F2-011E70160DD2}" dt="2019-12-02T03:42:29.698" v="19038"/>
          <ac:spMkLst>
            <pc:docMk/>
            <pc:sldMk cId="2733000419" sldId="307"/>
            <ac:spMk id="40" creationId="{2CDABD65-C199-4FE4-970B-C97BB92F4195}"/>
          </ac:spMkLst>
        </pc:spChg>
        <pc:spChg chg="add mod">
          <ac:chgData name="Florin Teodorescu" userId="5a9a629557a7747a" providerId="LiveId" clId="{17F9063A-759D-4093-99F2-011E70160DD2}" dt="2019-12-05T20:10:48.947" v="31162" actId="1035"/>
          <ac:spMkLst>
            <pc:docMk/>
            <pc:sldMk cId="2733000419" sldId="307"/>
            <ac:spMk id="45" creationId="{2531B61F-E29B-41FF-853D-D0870E3F65A3}"/>
          </ac:spMkLst>
        </pc:spChg>
        <pc:spChg chg="add mod topLvl">
          <ac:chgData name="Florin Teodorescu" userId="5a9a629557a7747a" providerId="LiveId" clId="{17F9063A-759D-4093-99F2-011E70160DD2}" dt="2019-12-05T20:09:49.102" v="31008" actId="164"/>
          <ac:spMkLst>
            <pc:docMk/>
            <pc:sldMk cId="2733000419" sldId="307"/>
            <ac:spMk id="46" creationId="{41CBBB94-E1D5-491C-8D64-987678C05550}"/>
          </ac:spMkLst>
        </pc:spChg>
        <pc:spChg chg="add mod topLvl">
          <ac:chgData name="Florin Teodorescu" userId="5a9a629557a7747a" providerId="LiveId" clId="{17F9063A-759D-4093-99F2-011E70160DD2}" dt="2019-12-05T20:09:49.102" v="31008" actId="164"/>
          <ac:spMkLst>
            <pc:docMk/>
            <pc:sldMk cId="2733000419" sldId="307"/>
            <ac:spMk id="47" creationId="{DDDBDF11-3A22-4E1D-BDE9-74B4AD2488A7}"/>
          </ac:spMkLst>
        </pc:spChg>
        <pc:spChg chg="add mod">
          <ac:chgData name="Florin Teodorescu" userId="5a9a629557a7747a" providerId="LiveId" clId="{17F9063A-759D-4093-99F2-011E70160DD2}" dt="2019-12-05T20:11:06.456" v="31222" actId="1035"/>
          <ac:spMkLst>
            <pc:docMk/>
            <pc:sldMk cId="2733000419" sldId="307"/>
            <ac:spMk id="48" creationId="{68FF7795-7DB9-44C3-9077-DD333C662F14}"/>
          </ac:spMkLst>
        </pc:spChg>
        <pc:spChg chg="add mod topLvl">
          <ac:chgData name="Florin Teodorescu" userId="5a9a629557a7747a" providerId="LiveId" clId="{17F9063A-759D-4093-99F2-011E70160DD2}" dt="2019-12-05T20:09:49.102" v="31008" actId="164"/>
          <ac:spMkLst>
            <pc:docMk/>
            <pc:sldMk cId="2733000419" sldId="307"/>
            <ac:spMk id="49" creationId="{72B1F400-CECF-4F76-8D3D-AC13900BEAAB}"/>
          </ac:spMkLst>
        </pc:spChg>
        <pc:spChg chg="add del mod">
          <ac:chgData name="Florin Teodorescu" userId="5a9a629557a7747a" providerId="LiveId" clId="{17F9063A-759D-4093-99F2-011E70160DD2}" dt="2019-12-02T02:30:26.101" v="13748" actId="478"/>
          <ac:spMkLst>
            <pc:docMk/>
            <pc:sldMk cId="2733000419" sldId="307"/>
            <ac:spMk id="51" creationId="{D46500DC-3FC3-4A0F-A3B5-CB663321367B}"/>
          </ac:spMkLst>
        </pc:spChg>
        <pc:spChg chg="add mod">
          <ac:chgData name="Florin Teodorescu" userId="5a9a629557a7747a" providerId="LiveId" clId="{17F9063A-759D-4093-99F2-011E70160DD2}" dt="2019-12-05T20:11:19.536" v="31267" actId="1037"/>
          <ac:spMkLst>
            <pc:docMk/>
            <pc:sldMk cId="2733000419" sldId="307"/>
            <ac:spMk id="52" creationId="{1B417CA3-3CCE-4541-940D-101FA8EF5212}"/>
          </ac:spMkLst>
        </pc:spChg>
        <pc:spChg chg="add mod">
          <ac:chgData name="Florin Teodorescu" userId="5a9a629557a7747a" providerId="LiveId" clId="{17F9063A-759D-4093-99F2-011E70160DD2}" dt="2019-12-02T03:42:29.698" v="19038"/>
          <ac:spMkLst>
            <pc:docMk/>
            <pc:sldMk cId="2733000419" sldId="307"/>
            <ac:spMk id="53" creationId="{748A4A67-3F28-4399-A82A-36ED450844A1}"/>
          </ac:spMkLst>
        </pc:spChg>
        <pc:spChg chg="del">
          <ac:chgData name="Florin Teodorescu" userId="5a9a629557a7747a" providerId="LiveId" clId="{17F9063A-759D-4093-99F2-011E70160DD2}" dt="2019-12-02T01:35:25.611" v="12360" actId="478"/>
          <ac:spMkLst>
            <pc:docMk/>
            <pc:sldMk cId="2733000419" sldId="307"/>
            <ac:spMk id="145" creationId="{E30CD4E0-5E6D-49A4-BE16-8B13502BC950}"/>
          </ac:spMkLst>
        </pc:spChg>
        <pc:grpChg chg="add mod">
          <ac:chgData name="Florin Teodorescu" userId="5a9a629557a7747a" providerId="LiveId" clId="{17F9063A-759D-4093-99F2-011E70160DD2}" dt="2019-12-05T20:09:52.174" v="31024" actId="1036"/>
          <ac:grpSpMkLst>
            <pc:docMk/>
            <pc:sldMk cId="2733000419" sldId="307"/>
            <ac:grpSpMk id="7" creationId="{856B84C1-2E48-4538-8759-C71F9276E2E5}"/>
          </ac:grpSpMkLst>
        </pc:grpChg>
        <pc:grpChg chg="add del mod">
          <ac:chgData name="Florin Teodorescu" userId="5a9a629557a7747a" providerId="LiveId" clId="{17F9063A-759D-4093-99F2-011E70160DD2}" dt="2019-12-05T20:09:38.715" v="31007" actId="165"/>
          <ac:grpSpMkLst>
            <pc:docMk/>
            <pc:sldMk cId="2733000419" sldId="307"/>
            <ac:grpSpMk id="10" creationId="{814D6049-7735-4B2C-A1A1-CE089CAE9068}"/>
          </ac:grpSpMkLst>
        </pc:grpChg>
        <pc:grpChg chg="del">
          <ac:chgData name="Florin Teodorescu" userId="5a9a629557a7747a" providerId="LiveId" clId="{17F9063A-759D-4093-99F2-011E70160DD2}" dt="2019-12-02T00:03:36.223" v="7258" actId="478"/>
          <ac:grpSpMkLst>
            <pc:docMk/>
            <pc:sldMk cId="2733000419" sldId="307"/>
            <ac:grpSpMk id="149" creationId="{CF675DFB-6D2B-47D8-9F7D-E7B99CB814D6}"/>
          </ac:grpSpMkLst>
        </pc:grpChg>
        <pc:graphicFrameChg chg="add del mod">
          <ac:chgData name="Florin Teodorescu" userId="5a9a629557a7747a" providerId="LiveId" clId="{17F9063A-759D-4093-99F2-011E70160DD2}" dt="2019-12-02T01:37:35.676" v="12497" actId="478"/>
          <ac:graphicFrameMkLst>
            <pc:docMk/>
            <pc:sldMk cId="2733000419" sldId="307"/>
            <ac:graphicFrameMk id="39" creationId="{246B2D39-65D8-471F-B7E7-B9DC7D93A57B}"/>
          </ac:graphicFrameMkLst>
        </pc:graphicFrameChg>
        <pc:graphicFrameChg chg="add mod">
          <ac:chgData name="Florin Teodorescu" userId="5a9a629557a7747a" providerId="LiveId" clId="{17F9063A-759D-4093-99F2-011E70160DD2}" dt="2019-12-02T03:42:29.698" v="19038"/>
          <ac:graphicFrameMkLst>
            <pc:docMk/>
            <pc:sldMk cId="2733000419" sldId="307"/>
            <ac:graphicFrameMk id="41" creationId="{0B3D7BA7-90CA-42D2-ACA6-9B048E3C4383}"/>
          </ac:graphicFrameMkLst>
        </pc:graphicFrameChg>
        <pc:graphicFrameChg chg="del">
          <ac:chgData name="Florin Teodorescu" userId="5a9a629557a7747a" providerId="LiveId" clId="{17F9063A-759D-4093-99F2-011E70160DD2}" dt="2019-12-02T01:35:25.611" v="12360" actId="478"/>
          <ac:graphicFrameMkLst>
            <pc:docMk/>
            <pc:sldMk cId="2733000419" sldId="307"/>
            <ac:graphicFrameMk id="147" creationId="{6658165B-2392-4253-9567-DDC5CAE54DDD}"/>
          </ac:graphicFrameMkLst>
        </pc:graphicFrameChg>
        <pc:cxnChg chg="mod">
          <ac:chgData name="Florin Teodorescu" userId="5a9a629557a7747a" providerId="LiveId" clId="{17F9063A-759D-4093-99F2-011E70160DD2}" dt="2019-12-02T00:03:36.223" v="7258" actId="478"/>
          <ac:cxnSpMkLst>
            <pc:docMk/>
            <pc:sldMk cId="2733000419" sldId="307"/>
            <ac:cxnSpMk id="82" creationId="{913B277A-D6C5-4939-988C-4F400688762C}"/>
          </ac:cxnSpMkLst>
        </pc:cxnChg>
        <pc:cxnChg chg="mod">
          <ac:chgData name="Florin Teodorescu" userId="5a9a629557a7747a" providerId="LiveId" clId="{17F9063A-759D-4093-99F2-011E70160DD2}" dt="2019-12-02T00:03:36.223" v="7258" actId="478"/>
          <ac:cxnSpMkLst>
            <pc:docMk/>
            <pc:sldMk cId="2733000419" sldId="307"/>
            <ac:cxnSpMk id="85" creationId="{E09146C2-DD46-4DFB-AF8C-BFAC1083F617}"/>
          </ac:cxnSpMkLst>
        </pc:cxnChg>
        <pc:cxnChg chg="mod">
          <ac:chgData name="Florin Teodorescu" userId="5a9a629557a7747a" providerId="LiveId" clId="{17F9063A-759D-4093-99F2-011E70160DD2}" dt="2019-12-02T00:03:36.223" v="7258" actId="478"/>
          <ac:cxnSpMkLst>
            <pc:docMk/>
            <pc:sldMk cId="2733000419" sldId="307"/>
            <ac:cxnSpMk id="95" creationId="{BAE6B13A-F361-45BF-82B6-70024B0C79F3}"/>
          </ac:cxnSpMkLst>
        </pc:cxnChg>
        <pc:cxnChg chg="mod">
          <ac:chgData name="Florin Teodorescu" userId="5a9a629557a7747a" providerId="LiveId" clId="{17F9063A-759D-4093-99F2-011E70160DD2}" dt="2019-12-02T00:03:36.223" v="7258" actId="478"/>
          <ac:cxnSpMkLst>
            <pc:docMk/>
            <pc:sldMk cId="2733000419" sldId="307"/>
            <ac:cxnSpMk id="96" creationId="{3299181F-83D6-4243-8D76-D87E4AE9F119}"/>
          </ac:cxnSpMkLst>
        </pc:cxnChg>
        <pc:cxnChg chg="mod">
          <ac:chgData name="Florin Teodorescu" userId="5a9a629557a7747a" providerId="LiveId" clId="{17F9063A-759D-4093-99F2-011E70160DD2}" dt="2019-12-02T00:03:36.223" v="7258" actId="478"/>
          <ac:cxnSpMkLst>
            <pc:docMk/>
            <pc:sldMk cId="2733000419" sldId="307"/>
            <ac:cxnSpMk id="130" creationId="{986C476A-89BB-475A-BC60-0DF5806991B4}"/>
          </ac:cxnSpMkLst>
        </pc:cxnChg>
      </pc:sldChg>
      <pc:sldChg chg="addSp delSp modSp add">
        <pc:chgData name="Florin Teodorescu" userId="5a9a629557a7747a" providerId="LiveId" clId="{17F9063A-759D-4093-99F2-011E70160DD2}" dt="2019-12-05T21:21:49.213" v="31341"/>
        <pc:sldMkLst>
          <pc:docMk/>
          <pc:sldMk cId="3198242518" sldId="308"/>
        </pc:sldMkLst>
        <pc:spChg chg="mod">
          <ac:chgData name="Florin Teodorescu" userId="5a9a629557a7747a" providerId="LiveId" clId="{17F9063A-759D-4093-99F2-011E70160DD2}" dt="2019-12-02T03:42:29.698" v="19038"/>
          <ac:spMkLst>
            <pc:docMk/>
            <pc:sldMk cId="3198242518" sldId="308"/>
            <ac:spMk id="2" creationId="{00000000-0000-0000-0000-000000000000}"/>
          </ac:spMkLst>
        </pc:spChg>
        <pc:spChg chg="del">
          <ac:chgData name="Florin Teodorescu" userId="5a9a629557a7747a" providerId="LiveId" clId="{17F9063A-759D-4093-99F2-011E70160DD2}" dt="2019-12-02T03:40:59.731" v="19034" actId="478"/>
          <ac:spMkLst>
            <pc:docMk/>
            <pc:sldMk cId="3198242518" sldId="308"/>
            <ac:spMk id="3" creationId="{58C81DC6-980D-45DC-9E30-C07BBE95AD32}"/>
          </ac:spMkLst>
        </pc:spChg>
        <pc:spChg chg="add del mod">
          <ac:chgData name="Florin Teodorescu" userId="5a9a629557a7747a" providerId="LiveId" clId="{17F9063A-759D-4093-99F2-011E70160DD2}" dt="2019-12-05T21:21:48.473" v="31340" actId="478"/>
          <ac:spMkLst>
            <pc:docMk/>
            <pc:sldMk cId="3198242518" sldId="308"/>
            <ac:spMk id="4" creationId="{5F0DF363-19C3-4F07-ABCD-F4D3153BADFA}"/>
          </ac:spMkLst>
        </pc:spChg>
        <pc:spChg chg="mod">
          <ac:chgData name="Florin Teodorescu" userId="5a9a629557a7747a" providerId="LiveId" clId="{17F9063A-759D-4093-99F2-011E70160DD2}" dt="2019-12-02T04:07:47.058" v="20919" actId="20577"/>
          <ac:spMkLst>
            <pc:docMk/>
            <pc:sldMk cId="3198242518" sldId="308"/>
            <ac:spMk id="6" creationId="{80A0F993-2C6A-4702-9D93-7DDBA6BA2B00}"/>
          </ac:spMkLst>
        </pc:spChg>
        <pc:spChg chg="add mod topLvl">
          <ac:chgData name="Florin Teodorescu" userId="5a9a629557a7747a" providerId="LiveId" clId="{17F9063A-759D-4093-99F2-011E70160DD2}" dt="2019-12-03T04:44:51.554" v="24941" actId="1076"/>
          <ac:spMkLst>
            <pc:docMk/>
            <pc:sldMk cId="3198242518" sldId="308"/>
            <ac:spMk id="8" creationId="{7A831C71-A97E-4EF6-BA77-73D28A390215}"/>
          </ac:spMkLst>
        </pc:spChg>
        <pc:spChg chg="del">
          <ac:chgData name="Florin Teodorescu" userId="5a9a629557a7747a" providerId="LiveId" clId="{17F9063A-759D-4093-99F2-011E70160DD2}" dt="2019-12-02T03:41:02.441" v="19035" actId="478"/>
          <ac:spMkLst>
            <pc:docMk/>
            <pc:sldMk cId="3198242518" sldId="308"/>
            <ac:spMk id="9" creationId="{443A29A6-9E74-4DBB-8242-2D3F4BF4F05F}"/>
          </ac:spMkLst>
        </pc:spChg>
        <pc:spChg chg="del">
          <ac:chgData name="Florin Teodorescu" userId="5a9a629557a7747a" providerId="LiveId" clId="{17F9063A-759D-4093-99F2-011E70160DD2}" dt="2019-12-02T03:40:59.731" v="19034" actId="478"/>
          <ac:spMkLst>
            <pc:docMk/>
            <pc:sldMk cId="3198242518" sldId="308"/>
            <ac:spMk id="11" creationId="{75B925FB-0EA5-4FE7-9470-9256006AAA2E}"/>
          </ac:spMkLst>
        </pc:spChg>
        <pc:spChg chg="add mod topLvl">
          <ac:chgData name="Florin Teodorescu" userId="5a9a629557a7747a" providerId="LiveId" clId="{17F9063A-759D-4093-99F2-011E70160DD2}" dt="2019-12-05T18:52:15.090" v="28982" actId="164"/>
          <ac:spMkLst>
            <pc:docMk/>
            <pc:sldMk cId="3198242518" sldId="308"/>
            <ac:spMk id="14" creationId="{7189F1C4-8C67-450D-B12E-10B763B3E075}"/>
          </ac:spMkLst>
        </pc:spChg>
        <pc:spChg chg="add mod topLvl">
          <ac:chgData name="Florin Teodorescu" userId="5a9a629557a7747a" providerId="LiveId" clId="{17F9063A-759D-4093-99F2-011E70160DD2}" dt="2019-12-03T05:32:57.027" v="26658" actId="164"/>
          <ac:spMkLst>
            <pc:docMk/>
            <pc:sldMk cId="3198242518" sldId="308"/>
            <ac:spMk id="15" creationId="{76565677-5BC8-4048-B563-A30190302F54}"/>
          </ac:spMkLst>
        </pc:spChg>
        <pc:spChg chg="add mod ord topLvl">
          <ac:chgData name="Florin Teodorescu" userId="5a9a629557a7747a" providerId="LiveId" clId="{17F9063A-759D-4093-99F2-011E70160DD2}" dt="2019-12-03T05:33:10.168" v="26660" actId="164"/>
          <ac:spMkLst>
            <pc:docMk/>
            <pc:sldMk cId="3198242518" sldId="308"/>
            <ac:spMk id="16" creationId="{A5A7DA1F-96E0-4CF6-95E2-20EEFA40D4E8}"/>
          </ac:spMkLst>
        </pc:spChg>
        <pc:spChg chg="add mod">
          <ac:chgData name="Florin Teodorescu" userId="5a9a629557a7747a" providerId="LiveId" clId="{17F9063A-759D-4093-99F2-011E70160DD2}" dt="2019-12-03T05:03:11.991" v="25961" actId="14100"/>
          <ac:spMkLst>
            <pc:docMk/>
            <pc:sldMk cId="3198242518" sldId="308"/>
            <ac:spMk id="18" creationId="{D290FE9E-D79A-4EE0-92F2-1D5E23B8DC2A}"/>
          </ac:spMkLst>
        </pc:spChg>
        <pc:spChg chg="add mod">
          <ac:chgData name="Florin Teodorescu" userId="5a9a629557a7747a" providerId="LiveId" clId="{17F9063A-759D-4093-99F2-011E70160DD2}" dt="2019-12-02T04:10:01.211" v="20942" actId="14100"/>
          <ac:spMkLst>
            <pc:docMk/>
            <pc:sldMk cId="3198242518" sldId="308"/>
            <ac:spMk id="19" creationId="{D2A174C5-CA1E-46B8-A3A0-04B5C3003667}"/>
          </ac:spMkLst>
        </pc:spChg>
        <pc:spChg chg="add mod topLvl">
          <ac:chgData name="Florin Teodorescu" userId="5a9a629557a7747a" providerId="LiveId" clId="{17F9063A-759D-4093-99F2-011E70160DD2}" dt="2019-12-03T05:38:13.121" v="26746" actId="164"/>
          <ac:spMkLst>
            <pc:docMk/>
            <pc:sldMk cId="3198242518" sldId="308"/>
            <ac:spMk id="20" creationId="{5F8AA95F-8CA0-4D85-AD3A-10496AE6F40A}"/>
          </ac:spMkLst>
        </pc:spChg>
        <pc:spChg chg="add mod topLvl">
          <ac:chgData name="Florin Teodorescu" userId="5a9a629557a7747a" providerId="LiveId" clId="{17F9063A-759D-4093-99F2-011E70160DD2}" dt="2019-12-05T18:52:15.090" v="28982" actId="164"/>
          <ac:spMkLst>
            <pc:docMk/>
            <pc:sldMk cId="3198242518" sldId="308"/>
            <ac:spMk id="21" creationId="{95243997-A8EF-4712-A0E1-7464CD447170}"/>
          </ac:spMkLst>
        </pc:spChg>
        <pc:spChg chg="add mod ord topLvl">
          <ac:chgData name="Florin Teodorescu" userId="5a9a629557a7747a" providerId="LiveId" clId="{17F9063A-759D-4093-99F2-011E70160DD2}" dt="2019-12-05T18:52:15.090" v="28982" actId="164"/>
          <ac:spMkLst>
            <pc:docMk/>
            <pc:sldMk cId="3198242518" sldId="308"/>
            <ac:spMk id="22" creationId="{02AB5E75-F724-4E96-A323-8F1AF7E2B15F}"/>
          </ac:spMkLst>
        </pc:spChg>
        <pc:spChg chg="add mod">
          <ac:chgData name="Florin Teodorescu" userId="5a9a629557a7747a" providerId="LiveId" clId="{17F9063A-759D-4093-99F2-011E70160DD2}" dt="2019-12-03T05:04:31.498" v="26013" actId="14100"/>
          <ac:spMkLst>
            <pc:docMk/>
            <pc:sldMk cId="3198242518" sldId="308"/>
            <ac:spMk id="23" creationId="{205DE87A-C517-435A-A495-29382C2EDC87}"/>
          </ac:spMkLst>
        </pc:spChg>
        <pc:spChg chg="add del mod">
          <ac:chgData name="Florin Teodorescu" userId="5a9a629557a7747a" providerId="LiveId" clId="{17F9063A-759D-4093-99F2-011E70160DD2}" dt="2019-12-02T22:26:44.453" v="22562" actId="478"/>
          <ac:spMkLst>
            <pc:docMk/>
            <pc:sldMk cId="3198242518" sldId="308"/>
            <ac:spMk id="24" creationId="{623331CF-709F-4840-9F45-F07D2CD1D6A5}"/>
          </ac:spMkLst>
        </pc:spChg>
        <pc:spChg chg="add mod ord">
          <ac:chgData name="Florin Teodorescu" userId="5a9a629557a7747a" providerId="LiveId" clId="{17F9063A-759D-4093-99F2-011E70160DD2}" dt="2019-12-03T05:00:37.555" v="25946" actId="1035"/>
          <ac:spMkLst>
            <pc:docMk/>
            <pc:sldMk cId="3198242518" sldId="308"/>
            <ac:spMk id="25" creationId="{21408AA0-CBF5-4108-8961-0A7A35478974}"/>
          </ac:spMkLst>
        </pc:spChg>
        <pc:spChg chg="add mod topLvl">
          <ac:chgData name="Florin Teodorescu" userId="5a9a629557a7747a" providerId="LiveId" clId="{17F9063A-759D-4093-99F2-011E70160DD2}" dt="2019-12-05T18:52:15.090" v="28982" actId="164"/>
          <ac:spMkLst>
            <pc:docMk/>
            <pc:sldMk cId="3198242518" sldId="308"/>
            <ac:spMk id="26" creationId="{D53A5BFC-98D8-4EAB-9930-FDBAC14AFFA9}"/>
          </ac:spMkLst>
        </pc:spChg>
        <pc:spChg chg="add mod topLvl">
          <ac:chgData name="Florin Teodorescu" userId="5a9a629557a7747a" providerId="LiveId" clId="{17F9063A-759D-4093-99F2-011E70160DD2}" dt="2019-12-05T18:52:15.090" v="28982" actId="164"/>
          <ac:spMkLst>
            <pc:docMk/>
            <pc:sldMk cId="3198242518" sldId="308"/>
            <ac:spMk id="27" creationId="{A8B04A30-C441-4170-A612-4B3C5C7E7D59}"/>
          </ac:spMkLst>
        </pc:spChg>
        <pc:spChg chg="add del mod">
          <ac:chgData name="Florin Teodorescu" userId="5a9a629557a7747a" providerId="LiveId" clId="{17F9063A-759D-4093-99F2-011E70160DD2}" dt="2019-12-02T22:07:54.873" v="21641" actId="478"/>
          <ac:spMkLst>
            <pc:docMk/>
            <pc:sldMk cId="3198242518" sldId="308"/>
            <ac:spMk id="27" creationId="{F7941DD8-B7EF-4B1E-A651-ED5D66F763C3}"/>
          </ac:spMkLst>
        </pc:spChg>
        <pc:spChg chg="add del mod">
          <ac:chgData name="Florin Teodorescu" userId="5a9a629557a7747a" providerId="LiveId" clId="{17F9063A-759D-4093-99F2-011E70160DD2}" dt="2019-12-02T22:10:49.329" v="21824" actId="478"/>
          <ac:spMkLst>
            <pc:docMk/>
            <pc:sldMk cId="3198242518" sldId="308"/>
            <ac:spMk id="28" creationId="{D11DD446-0A76-4C67-845C-377A371E07B2}"/>
          </ac:spMkLst>
        </pc:spChg>
        <pc:spChg chg="add del mod">
          <ac:chgData name="Florin Teodorescu" userId="5a9a629557a7747a" providerId="LiveId" clId="{17F9063A-759D-4093-99F2-011E70160DD2}" dt="2019-12-02T22:13:32.393" v="21912" actId="478"/>
          <ac:spMkLst>
            <pc:docMk/>
            <pc:sldMk cId="3198242518" sldId="308"/>
            <ac:spMk id="29" creationId="{3A48D645-A763-4474-814E-6BBC8AFF4C42}"/>
          </ac:spMkLst>
        </pc:spChg>
        <pc:spChg chg="del">
          <ac:chgData name="Florin Teodorescu" userId="5a9a629557a7747a" providerId="LiveId" clId="{17F9063A-759D-4093-99F2-011E70160DD2}" dt="2019-12-02T03:41:02.441" v="19035" actId="478"/>
          <ac:spMkLst>
            <pc:docMk/>
            <pc:sldMk cId="3198242518" sldId="308"/>
            <ac:spMk id="40" creationId="{2CDABD65-C199-4FE4-970B-C97BB92F4195}"/>
          </ac:spMkLst>
        </pc:spChg>
        <pc:spChg chg="add mod topLvl">
          <ac:chgData name="Florin Teodorescu" userId="5a9a629557a7747a" providerId="LiveId" clId="{17F9063A-759D-4093-99F2-011E70160DD2}" dt="2019-12-03T05:32:57.027" v="26658" actId="164"/>
          <ac:spMkLst>
            <pc:docMk/>
            <pc:sldMk cId="3198242518" sldId="308"/>
            <ac:spMk id="44" creationId="{0FCE7C40-8F66-494C-AAFE-F5037A4AA68A}"/>
          </ac:spMkLst>
        </pc:spChg>
        <pc:spChg chg="del">
          <ac:chgData name="Florin Teodorescu" userId="5a9a629557a7747a" providerId="LiveId" clId="{17F9063A-759D-4093-99F2-011E70160DD2}" dt="2019-12-02T03:41:02.441" v="19035" actId="478"/>
          <ac:spMkLst>
            <pc:docMk/>
            <pc:sldMk cId="3198242518" sldId="308"/>
            <ac:spMk id="45" creationId="{2531B61F-E29B-41FF-853D-D0870E3F65A3}"/>
          </ac:spMkLst>
        </pc:spChg>
        <pc:spChg chg="add mod topLvl">
          <ac:chgData name="Florin Teodorescu" userId="5a9a629557a7747a" providerId="LiveId" clId="{17F9063A-759D-4093-99F2-011E70160DD2}" dt="2019-12-03T05:33:10.168" v="26660" actId="164"/>
          <ac:spMkLst>
            <pc:docMk/>
            <pc:sldMk cId="3198242518" sldId="308"/>
            <ac:spMk id="48" creationId="{3F9D156B-DBB0-496E-B192-571EEC438570}"/>
          </ac:spMkLst>
        </pc:spChg>
        <pc:spChg chg="del">
          <ac:chgData name="Florin Teodorescu" userId="5a9a629557a7747a" providerId="LiveId" clId="{17F9063A-759D-4093-99F2-011E70160DD2}" dt="2019-12-02T03:41:02.441" v="19035" actId="478"/>
          <ac:spMkLst>
            <pc:docMk/>
            <pc:sldMk cId="3198242518" sldId="308"/>
            <ac:spMk id="48" creationId="{68FF7795-7DB9-44C3-9077-DD333C662F14}"/>
          </ac:spMkLst>
        </pc:spChg>
        <pc:spChg chg="del">
          <ac:chgData name="Florin Teodorescu" userId="5a9a629557a7747a" providerId="LiveId" clId="{17F9063A-759D-4093-99F2-011E70160DD2}" dt="2019-12-02T03:41:02.441" v="19035" actId="478"/>
          <ac:spMkLst>
            <pc:docMk/>
            <pc:sldMk cId="3198242518" sldId="308"/>
            <ac:spMk id="52" creationId="{1B417CA3-3CCE-4541-940D-101FA8EF5212}"/>
          </ac:spMkLst>
        </pc:spChg>
        <pc:spChg chg="del">
          <ac:chgData name="Florin Teodorescu" userId="5a9a629557a7747a" providerId="LiveId" clId="{17F9063A-759D-4093-99F2-011E70160DD2}" dt="2019-12-02T03:40:59.731" v="19034" actId="478"/>
          <ac:spMkLst>
            <pc:docMk/>
            <pc:sldMk cId="3198242518" sldId="308"/>
            <ac:spMk id="53" creationId="{748A4A67-3F28-4399-A82A-36ED450844A1}"/>
          </ac:spMkLst>
        </pc:spChg>
        <pc:spChg chg="add mod topLvl">
          <ac:chgData name="Florin Teodorescu" userId="5a9a629557a7747a" providerId="LiveId" clId="{17F9063A-759D-4093-99F2-011E70160DD2}" dt="2019-12-03T05:38:13.121" v="26746" actId="164"/>
          <ac:spMkLst>
            <pc:docMk/>
            <pc:sldMk cId="3198242518" sldId="308"/>
            <ac:spMk id="54" creationId="{D5C9D0A1-890F-41D1-816F-054E93ED963E}"/>
          </ac:spMkLst>
        </pc:spChg>
        <pc:spChg chg="add mod topLvl">
          <ac:chgData name="Florin Teodorescu" userId="5a9a629557a7747a" providerId="LiveId" clId="{17F9063A-759D-4093-99F2-011E70160DD2}" dt="2019-12-03T05:33:10.168" v="26660" actId="164"/>
          <ac:spMkLst>
            <pc:docMk/>
            <pc:sldMk cId="3198242518" sldId="308"/>
            <ac:spMk id="55" creationId="{632727F7-A81A-42BB-8C06-B94BB6FEFAA4}"/>
          </ac:spMkLst>
        </pc:spChg>
        <pc:spChg chg="add mod">
          <ac:chgData name="Florin Teodorescu" userId="5a9a629557a7747a" providerId="LiveId" clId="{17F9063A-759D-4093-99F2-011E70160DD2}" dt="2019-12-03T05:00:37.555" v="25946" actId="1035"/>
          <ac:spMkLst>
            <pc:docMk/>
            <pc:sldMk cId="3198242518" sldId="308"/>
            <ac:spMk id="57" creationId="{3AD0E656-4485-4FE2-B998-A7611BEE7F3A}"/>
          </ac:spMkLst>
        </pc:spChg>
        <pc:spChg chg="add mod">
          <ac:chgData name="Florin Teodorescu" userId="5a9a629557a7747a" providerId="LiveId" clId="{17F9063A-759D-4093-99F2-011E70160DD2}" dt="2019-12-03T05:21:24.803" v="26561" actId="1035"/>
          <ac:spMkLst>
            <pc:docMk/>
            <pc:sldMk cId="3198242518" sldId="308"/>
            <ac:spMk id="58" creationId="{718F63BA-9409-4B4E-8051-0CE160B197E1}"/>
          </ac:spMkLst>
        </pc:spChg>
        <pc:spChg chg="add mod ord">
          <ac:chgData name="Florin Teodorescu" userId="5a9a629557a7747a" providerId="LiveId" clId="{17F9063A-759D-4093-99F2-011E70160DD2}" dt="2019-12-03T05:21:07.846" v="26544" actId="1076"/>
          <ac:spMkLst>
            <pc:docMk/>
            <pc:sldMk cId="3198242518" sldId="308"/>
            <ac:spMk id="59" creationId="{26667662-88B6-484F-B889-31D192E9AEFB}"/>
          </ac:spMkLst>
        </pc:spChg>
        <pc:spChg chg="add mod">
          <ac:chgData name="Florin Teodorescu" userId="5a9a629557a7747a" providerId="LiveId" clId="{17F9063A-759D-4093-99F2-011E70160DD2}" dt="2019-12-03T05:00:37.555" v="25946" actId="1035"/>
          <ac:spMkLst>
            <pc:docMk/>
            <pc:sldMk cId="3198242518" sldId="308"/>
            <ac:spMk id="60" creationId="{F28A8466-893C-4B18-85E1-09BB3590DFFA}"/>
          </ac:spMkLst>
        </pc:spChg>
        <pc:spChg chg="add mod">
          <ac:chgData name="Florin Teodorescu" userId="5a9a629557a7747a" providerId="LiveId" clId="{17F9063A-759D-4093-99F2-011E70160DD2}" dt="2019-12-03T05:00:37.555" v="25946" actId="1035"/>
          <ac:spMkLst>
            <pc:docMk/>
            <pc:sldMk cId="3198242518" sldId="308"/>
            <ac:spMk id="61" creationId="{1B198884-F723-4B04-B33D-0991F95C4E42}"/>
          </ac:spMkLst>
        </pc:spChg>
        <pc:spChg chg="add mod">
          <ac:chgData name="Florin Teodorescu" userId="5a9a629557a7747a" providerId="LiveId" clId="{17F9063A-759D-4093-99F2-011E70160DD2}" dt="2019-12-03T05:21:24.803" v="26561" actId="1035"/>
          <ac:spMkLst>
            <pc:docMk/>
            <pc:sldMk cId="3198242518" sldId="308"/>
            <ac:spMk id="62" creationId="{5164345D-F5A6-4BEA-AE35-9DDFDA1D7960}"/>
          </ac:spMkLst>
        </pc:spChg>
        <pc:spChg chg="add mod">
          <ac:chgData name="Florin Teodorescu" userId="5a9a629557a7747a" providerId="LiveId" clId="{17F9063A-759D-4093-99F2-011E70160DD2}" dt="2019-12-03T04:56:23.599" v="25638" actId="1038"/>
          <ac:spMkLst>
            <pc:docMk/>
            <pc:sldMk cId="3198242518" sldId="308"/>
            <ac:spMk id="63" creationId="{E4C4EB26-E354-4B9A-A7E9-9DEE7DED56D1}"/>
          </ac:spMkLst>
        </pc:spChg>
        <pc:spChg chg="add mod ord topLvl">
          <ac:chgData name="Florin Teodorescu" userId="5a9a629557a7747a" providerId="LiveId" clId="{17F9063A-759D-4093-99F2-011E70160DD2}" dt="2019-12-05T18:52:15.090" v="28982" actId="164"/>
          <ac:spMkLst>
            <pc:docMk/>
            <pc:sldMk cId="3198242518" sldId="308"/>
            <ac:spMk id="67" creationId="{6AF295BB-CF17-4A73-B9F7-D35D63AC4370}"/>
          </ac:spMkLst>
        </pc:spChg>
        <pc:spChg chg="add mod">
          <ac:chgData name="Florin Teodorescu" userId="5a9a629557a7747a" providerId="LiveId" clId="{17F9063A-759D-4093-99F2-011E70160DD2}" dt="2019-12-03T05:00:29.252" v="25937" actId="1035"/>
          <ac:spMkLst>
            <pc:docMk/>
            <pc:sldMk cId="3198242518" sldId="308"/>
            <ac:spMk id="69" creationId="{7790F1EC-E88A-48C7-935A-570A1535C92D}"/>
          </ac:spMkLst>
        </pc:spChg>
        <pc:spChg chg="add mod">
          <ac:chgData name="Florin Teodorescu" userId="5a9a629557a7747a" providerId="LiveId" clId="{17F9063A-759D-4093-99F2-011E70160DD2}" dt="2019-12-03T05:16:18.669" v="26454" actId="1038"/>
          <ac:spMkLst>
            <pc:docMk/>
            <pc:sldMk cId="3198242518" sldId="308"/>
            <ac:spMk id="70" creationId="{149AE972-EF70-4B39-86D3-0E78192DF880}"/>
          </ac:spMkLst>
        </pc:spChg>
        <pc:spChg chg="add mod">
          <ac:chgData name="Florin Teodorescu" userId="5a9a629557a7747a" providerId="LiveId" clId="{17F9063A-759D-4093-99F2-011E70160DD2}" dt="2019-12-03T05:00:29.252" v="25937" actId="1035"/>
          <ac:spMkLst>
            <pc:docMk/>
            <pc:sldMk cId="3198242518" sldId="308"/>
            <ac:spMk id="71" creationId="{B5AEC167-DF0B-48D8-916C-E2CF1E4157D3}"/>
          </ac:spMkLst>
        </pc:spChg>
        <pc:spChg chg="add mod">
          <ac:chgData name="Florin Teodorescu" userId="5a9a629557a7747a" providerId="LiveId" clId="{17F9063A-759D-4093-99F2-011E70160DD2}" dt="2019-12-03T05:00:29.252" v="25937" actId="1035"/>
          <ac:spMkLst>
            <pc:docMk/>
            <pc:sldMk cId="3198242518" sldId="308"/>
            <ac:spMk id="72" creationId="{E3E2EF8A-2D7C-4BA2-9909-6397B32BD966}"/>
          </ac:spMkLst>
        </pc:spChg>
        <pc:spChg chg="add mod">
          <ac:chgData name="Florin Teodorescu" userId="5a9a629557a7747a" providerId="LiveId" clId="{17F9063A-759D-4093-99F2-011E70160DD2}" dt="2019-12-03T05:00:29.252" v="25937" actId="1035"/>
          <ac:spMkLst>
            <pc:docMk/>
            <pc:sldMk cId="3198242518" sldId="308"/>
            <ac:spMk id="73" creationId="{FE451B48-191C-4E2A-8145-E4883E2AA96E}"/>
          </ac:spMkLst>
        </pc:spChg>
        <pc:spChg chg="add mod">
          <ac:chgData name="Florin Teodorescu" userId="5a9a629557a7747a" providerId="LiveId" clId="{17F9063A-759D-4093-99F2-011E70160DD2}" dt="2019-12-03T05:16:18.669" v="26454" actId="1038"/>
          <ac:spMkLst>
            <pc:docMk/>
            <pc:sldMk cId="3198242518" sldId="308"/>
            <ac:spMk id="74" creationId="{84231B22-4A90-4046-9EDA-58E7F539FA39}"/>
          </ac:spMkLst>
        </pc:spChg>
        <pc:spChg chg="add mod">
          <ac:chgData name="Florin Teodorescu" userId="5a9a629557a7747a" providerId="LiveId" clId="{17F9063A-759D-4093-99F2-011E70160DD2}" dt="2019-12-03T05:00:29.252" v="25937" actId="1035"/>
          <ac:spMkLst>
            <pc:docMk/>
            <pc:sldMk cId="3198242518" sldId="308"/>
            <ac:spMk id="75" creationId="{30AC46BD-AF14-456E-99CD-D6AA7C732933}"/>
          </ac:spMkLst>
        </pc:spChg>
        <pc:spChg chg="add mod">
          <ac:chgData name="Florin Teodorescu" userId="5a9a629557a7747a" providerId="LiveId" clId="{17F9063A-759D-4093-99F2-011E70160DD2}" dt="2019-12-03T05:00:29.252" v="25937" actId="1035"/>
          <ac:spMkLst>
            <pc:docMk/>
            <pc:sldMk cId="3198242518" sldId="308"/>
            <ac:spMk id="76" creationId="{3ED6C1EA-6AD1-43A8-8AA3-F935F0A42112}"/>
          </ac:spMkLst>
        </pc:spChg>
        <pc:spChg chg="add mod ord topLvl">
          <ac:chgData name="Florin Teodorescu" userId="5a9a629557a7747a" providerId="LiveId" clId="{17F9063A-759D-4093-99F2-011E70160DD2}" dt="2019-12-03T05:32:57.027" v="26658" actId="164"/>
          <ac:spMkLst>
            <pc:docMk/>
            <pc:sldMk cId="3198242518" sldId="308"/>
            <ac:spMk id="78" creationId="{D75A8F41-3260-4503-AB37-84B22EFDCBC1}"/>
          </ac:spMkLst>
        </pc:spChg>
        <pc:spChg chg="add mod">
          <ac:chgData name="Florin Teodorescu" userId="5a9a629557a7747a" providerId="LiveId" clId="{17F9063A-759D-4093-99F2-011E70160DD2}" dt="2019-12-03T04:22:09.076" v="24626" actId="571"/>
          <ac:spMkLst>
            <pc:docMk/>
            <pc:sldMk cId="3198242518" sldId="308"/>
            <ac:spMk id="79" creationId="{A03B81C9-A465-4073-A742-FE9A6448BCCC}"/>
          </ac:spMkLst>
        </pc:spChg>
        <pc:spChg chg="add mod ord topLvl">
          <ac:chgData name="Florin Teodorescu" userId="5a9a629557a7747a" providerId="LiveId" clId="{17F9063A-759D-4093-99F2-011E70160DD2}" dt="2019-12-03T05:32:57.027" v="26658" actId="164"/>
          <ac:spMkLst>
            <pc:docMk/>
            <pc:sldMk cId="3198242518" sldId="308"/>
            <ac:spMk id="80" creationId="{11720190-C5A1-4B8A-BC97-7F9B609389DD}"/>
          </ac:spMkLst>
        </pc:spChg>
        <pc:spChg chg="add mod ord topLvl">
          <ac:chgData name="Florin Teodorescu" userId="5a9a629557a7747a" providerId="LiveId" clId="{17F9063A-759D-4093-99F2-011E70160DD2}" dt="2019-12-03T05:32:57.027" v="26658" actId="164"/>
          <ac:spMkLst>
            <pc:docMk/>
            <pc:sldMk cId="3198242518" sldId="308"/>
            <ac:spMk id="81" creationId="{DCCC1390-35F3-4D1D-8C38-2877F36FCE15}"/>
          </ac:spMkLst>
        </pc:spChg>
        <pc:spChg chg="add mod ord topLvl">
          <ac:chgData name="Florin Teodorescu" userId="5a9a629557a7747a" providerId="LiveId" clId="{17F9063A-759D-4093-99F2-011E70160DD2}" dt="2019-12-03T05:32:47.859" v="26657" actId="164"/>
          <ac:spMkLst>
            <pc:docMk/>
            <pc:sldMk cId="3198242518" sldId="308"/>
            <ac:spMk id="84" creationId="{367509A0-9D51-4874-964C-A4CEE3DA76A2}"/>
          </ac:spMkLst>
        </pc:spChg>
        <pc:spChg chg="add del mod ord">
          <ac:chgData name="Florin Teodorescu" userId="5a9a629557a7747a" providerId="LiveId" clId="{17F9063A-759D-4093-99F2-011E70160DD2}" dt="2019-12-03T04:36:30.208" v="24771" actId="478"/>
          <ac:spMkLst>
            <pc:docMk/>
            <pc:sldMk cId="3198242518" sldId="308"/>
            <ac:spMk id="85" creationId="{8DB2E4B8-8946-4CAB-AE6C-F103D41C38F4}"/>
          </ac:spMkLst>
        </pc:spChg>
        <pc:spChg chg="add del mod ord">
          <ac:chgData name="Florin Teodorescu" userId="5a9a629557a7747a" providerId="LiveId" clId="{17F9063A-759D-4093-99F2-011E70160DD2}" dt="2019-12-03T04:37:22.181" v="24794" actId="478"/>
          <ac:spMkLst>
            <pc:docMk/>
            <pc:sldMk cId="3198242518" sldId="308"/>
            <ac:spMk id="86" creationId="{DBF7D7D0-1CE8-41A2-A8CC-2746F8A99635}"/>
          </ac:spMkLst>
        </pc:spChg>
        <pc:spChg chg="add del mod ord">
          <ac:chgData name="Florin Teodorescu" userId="5a9a629557a7747a" providerId="LiveId" clId="{17F9063A-759D-4093-99F2-011E70160DD2}" dt="2019-12-03T04:40:25.451" v="24800" actId="478"/>
          <ac:spMkLst>
            <pc:docMk/>
            <pc:sldMk cId="3198242518" sldId="308"/>
            <ac:spMk id="87" creationId="{FDDAD39E-6C56-417A-BDCA-60ACF6F7DAF2}"/>
          </ac:spMkLst>
        </pc:spChg>
        <pc:spChg chg="add mod ord topLvl">
          <ac:chgData name="Florin Teodorescu" userId="5a9a629557a7747a" providerId="LiveId" clId="{17F9063A-759D-4093-99F2-011E70160DD2}" dt="2019-12-03T05:33:10.168" v="26660" actId="164"/>
          <ac:spMkLst>
            <pc:docMk/>
            <pc:sldMk cId="3198242518" sldId="308"/>
            <ac:spMk id="89" creationId="{972EA950-BBB5-4F80-AFC5-F6FE65EFB7D0}"/>
          </ac:spMkLst>
        </pc:spChg>
        <pc:spChg chg="add mod ord topLvl">
          <ac:chgData name="Florin Teodorescu" userId="5a9a629557a7747a" providerId="LiveId" clId="{17F9063A-759D-4093-99F2-011E70160DD2}" dt="2019-12-03T05:33:10.168" v="26660" actId="164"/>
          <ac:spMkLst>
            <pc:docMk/>
            <pc:sldMk cId="3198242518" sldId="308"/>
            <ac:spMk id="90" creationId="{1E382AEF-0841-44D4-949B-F3E74366476D}"/>
          </ac:spMkLst>
        </pc:spChg>
        <pc:spChg chg="add mod ord topLvl">
          <ac:chgData name="Florin Teodorescu" userId="5a9a629557a7747a" providerId="LiveId" clId="{17F9063A-759D-4093-99F2-011E70160DD2}" dt="2019-12-03T05:33:10.168" v="26660" actId="164"/>
          <ac:spMkLst>
            <pc:docMk/>
            <pc:sldMk cId="3198242518" sldId="308"/>
            <ac:spMk id="91" creationId="{6E170FEF-F1B7-4121-AF7E-0E0561A8943C}"/>
          </ac:spMkLst>
        </pc:spChg>
        <pc:spChg chg="add mod ord topLvl">
          <ac:chgData name="Florin Teodorescu" userId="5a9a629557a7747a" providerId="LiveId" clId="{17F9063A-759D-4093-99F2-011E70160DD2}" dt="2019-12-03T05:33:10.168" v="26660" actId="164"/>
          <ac:spMkLst>
            <pc:docMk/>
            <pc:sldMk cId="3198242518" sldId="308"/>
            <ac:spMk id="92" creationId="{5BBC3F72-79C6-4D1D-91F4-07A979D35CA3}"/>
          </ac:spMkLst>
        </pc:spChg>
        <pc:spChg chg="add mod ord topLvl">
          <ac:chgData name="Florin Teodorescu" userId="5a9a629557a7747a" providerId="LiveId" clId="{17F9063A-759D-4093-99F2-011E70160DD2}" dt="2019-12-03T05:38:13.121" v="26746" actId="164"/>
          <ac:spMkLst>
            <pc:docMk/>
            <pc:sldMk cId="3198242518" sldId="308"/>
            <ac:spMk id="94" creationId="{D4FCFD2D-4E78-4921-B4A1-F4758629C519}"/>
          </ac:spMkLst>
        </pc:spChg>
        <pc:spChg chg="add mod ord topLvl">
          <ac:chgData name="Florin Teodorescu" userId="5a9a629557a7747a" providerId="LiveId" clId="{17F9063A-759D-4093-99F2-011E70160DD2}" dt="2019-12-03T05:38:13.121" v="26746" actId="164"/>
          <ac:spMkLst>
            <pc:docMk/>
            <pc:sldMk cId="3198242518" sldId="308"/>
            <ac:spMk id="95" creationId="{89F3F487-6448-4BD6-B0A2-B84CB1D38A1B}"/>
          </ac:spMkLst>
        </pc:spChg>
        <pc:spChg chg="add mod ord topLvl">
          <ac:chgData name="Florin Teodorescu" userId="5a9a629557a7747a" providerId="LiveId" clId="{17F9063A-759D-4093-99F2-011E70160DD2}" dt="2019-12-03T05:35:35.917" v="26695" actId="164"/>
          <ac:spMkLst>
            <pc:docMk/>
            <pc:sldMk cId="3198242518" sldId="308"/>
            <ac:spMk id="96" creationId="{8DB7BEAF-95E3-4EFA-BF7B-CE84B56B76C3}"/>
          </ac:spMkLst>
        </pc:spChg>
        <pc:spChg chg="add mod ord topLvl">
          <ac:chgData name="Florin Teodorescu" userId="5a9a629557a7747a" providerId="LiveId" clId="{17F9063A-759D-4093-99F2-011E70160DD2}" dt="2019-12-03T05:38:13.121" v="26746" actId="164"/>
          <ac:spMkLst>
            <pc:docMk/>
            <pc:sldMk cId="3198242518" sldId="308"/>
            <ac:spMk id="98" creationId="{C765F2AB-F45D-4204-997B-88CE1F8802B8}"/>
          </ac:spMkLst>
        </pc:spChg>
        <pc:spChg chg="add mod ord topLvl">
          <ac:chgData name="Florin Teodorescu" userId="5a9a629557a7747a" providerId="LiveId" clId="{17F9063A-759D-4093-99F2-011E70160DD2}" dt="2019-12-03T05:38:13.121" v="26746" actId="164"/>
          <ac:spMkLst>
            <pc:docMk/>
            <pc:sldMk cId="3198242518" sldId="308"/>
            <ac:spMk id="99" creationId="{3750281B-C651-4A2D-9BB8-2799FA946AA9}"/>
          </ac:spMkLst>
        </pc:spChg>
        <pc:spChg chg="add mod ord topLvl">
          <ac:chgData name="Florin Teodorescu" userId="5a9a629557a7747a" providerId="LiveId" clId="{17F9063A-759D-4093-99F2-011E70160DD2}" dt="2019-12-03T05:32:42.227" v="26656" actId="164"/>
          <ac:spMkLst>
            <pc:docMk/>
            <pc:sldMk cId="3198242518" sldId="308"/>
            <ac:spMk id="101" creationId="{69DA2B41-A406-43F6-BC23-72D0C23C5219}"/>
          </ac:spMkLst>
        </pc:spChg>
        <pc:spChg chg="add mod ord topLvl">
          <ac:chgData name="Florin Teodorescu" userId="5a9a629557a7747a" providerId="LiveId" clId="{17F9063A-759D-4093-99F2-011E70160DD2}" dt="2019-12-03T05:32:42.227" v="26656" actId="164"/>
          <ac:spMkLst>
            <pc:docMk/>
            <pc:sldMk cId="3198242518" sldId="308"/>
            <ac:spMk id="104" creationId="{07B44C79-709F-407A-8116-69F12430E971}"/>
          </ac:spMkLst>
        </pc:spChg>
        <pc:spChg chg="add mod ord topLvl">
          <ac:chgData name="Florin Teodorescu" userId="5a9a629557a7747a" providerId="LiveId" clId="{17F9063A-759D-4093-99F2-011E70160DD2}" dt="2019-12-03T05:32:42.227" v="26656" actId="164"/>
          <ac:spMkLst>
            <pc:docMk/>
            <pc:sldMk cId="3198242518" sldId="308"/>
            <ac:spMk id="105" creationId="{5D73F581-12FC-48B4-8B5B-75F4265BDF3B}"/>
          </ac:spMkLst>
        </pc:spChg>
        <pc:spChg chg="add mod ord topLvl">
          <ac:chgData name="Florin Teodorescu" userId="5a9a629557a7747a" providerId="LiveId" clId="{17F9063A-759D-4093-99F2-011E70160DD2}" dt="2019-12-03T05:32:42.227" v="26656" actId="164"/>
          <ac:spMkLst>
            <pc:docMk/>
            <pc:sldMk cId="3198242518" sldId="308"/>
            <ac:spMk id="106" creationId="{2CF62724-6B96-46DB-8A8E-6DB7C007E04E}"/>
          </ac:spMkLst>
        </pc:spChg>
        <pc:spChg chg="add mod topLvl">
          <ac:chgData name="Florin Teodorescu" userId="5a9a629557a7747a" providerId="LiveId" clId="{17F9063A-759D-4093-99F2-011E70160DD2}" dt="2019-12-03T05:32:47.859" v="26657" actId="164"/>
          <ac:spMkLst>
            <pc:docMk/>
            <pc:sldMk cId="3198242518" sldId="308"/>
            <ac:spMk id="107" creationId="{79B6C052-FB0E-4F8F-A0F5-26AF245FA50F}"/>
          </ac:spMkLst>
        </pc:spChg>
        <pc:spChg chg="add mod ord topLvl">
          <ac:chgData name="Florin Teodorescu" userId="5a9a629557a7747a" providerId="LiveId" clId="{17F9063A-759D-4093-99F2-011E70160DD2}" dt="2019-12-03T05:32:47.859" v="26657" actId="164"/>
          <ac:spMkLst>
            <pc:docMk/>
            <pc:sldMk cId="3198242518" sldId="308"/>
            <ac:spMk id="108" creationId="{7E4947C4-3EC6-4306-91A0-6F847E7B4471}"/>
          </ac:spMkLst>
        </pc:spChg>
        <pc:spChg chg="add mod ord topLvl">
          <ac:chgData name="Florin Teodorescu" userId="5a9a629557a7747a" providerId="LiveId" clId="{17F9063A-759D-4093-99F2-011E70160DD2}" dt="2019-12-03T05:32:47.859" v="26657" actId="164"/>
          <ac:spMkLst>
            <pc:docMk/>
            <pc:sldMk cId="3198242518" sldId="308"/>
            <ac:spMk id="109" creationId="{DF86AABB-D654-4CD0-9D87-A0DC96C3082F}"/>
          </ac:spMkLst>
        </pc:spChg>
        <pc:spChg chg="add del mod ord">
          <ac:chgData name="Florin Teodorescu" userId="5a9a629557a7747a" providerId="LiveId" clId="{17F9063A-759D-4093-99F2-011E70160DD2}" dt="2019-12-03T04:33:15.242" v="24721" actId="478"/>
          <ac:spMkLst>
            <pc:docMk/>
            <pc:sldMk cId="3198242518" sldId="308"/>
            <ac:spMk id="110" creationId="{5B2B6D0D-5296-4D99-9C6B-6E8EFF02B996}"/>
          </ac:spMkLst>
        </pc:spChg>
        <pc:spChg chg="del">
          <ac:chgData name="Florin Teodorescu" userId="5a9a629557a7747a" providerId="LiveId" clId="{17F9063A-759D-4093-99F2-011E70160DD2}" dt="2019-12-05T21:21:45.856" v="31339" actId="478"/>
          <ac:spMkLst>
            <pc:docMk/>
            <pc:sldMk cId="3198242518" sldId="308"/>
            <ac:spMk id="110" creationId="{7D52D517-A41C-4C2A-9BFD-F28A5A9F2AD5}"/>
          </ac:spMkLst>
        </pc:spChg>
        <pc:spChg chg="add del mod ord">
          <ac:chgData name="Florin Teodorescu" userId="5a9a629557a7747a" providerId="LiveId" clId="{17F9063A-759D-4093-99F2-011E70160DD2}" dt="2019-12-03T04:33:20.891" v="24722" actId="478"/>
          <ac:spMkLst>
            <pc:docMk/>
            <pc:sldMk cId="3198242518" sldId="308"/>
            <ac:spMk id="111" creationId="{109500D4-1734-4C20-8D50-A12728AEBE88}"/>
          </ac:spMkLst>
        </pc:spChg>
        <pc:spChg chg="add mod ord topLvl">
          <ac:chgData name="Florin Teodorescu" userId="5a9a629557a7747a" providerId="LiveId" clId="{17F9063A-759D-4093-99F2-011E70160DD2}" dt="2019-12-03T05:32:47.859" v="26657" actId="164"/>
          <ac:spMkLst>
            <pc:docMk/>
            <pc:sldMk cId="3198242518" sldId="308"/>
            <ac:spMk id="113" creationId="{0FF4D3DA-8EF6-4F83-BB5C-E933F9FDE13A}"/>
          </ac:spMkLst>
        </pc:spChg>
        <pc:spChg chg="add mod topLvl">
          <ac:chgData name="Florin Teodorescu" userId="5a9a629557a7747a" providerId="LiveId" clId="{17F9063A-759D-4093-99F2-011E70160DD2}" dt="2019-12-03T05:32:42.227" v="26656" actId="164"/>
          <ac:spMkLst>
            <pc:docMk/>
            <pc:sldMk cId="3198242518" sldId="308"/>
            <ac:spMk id="114" creationId="{1D53F670-C72E-493C-9D61-477CC694226C}"/>
          </ac:spMkLst>
        </pc:spChg>
        <pc:spChg chg="add mod ord topLvl">
          <ac:chgData name="Florin Teodorescu" userId="5a9a629557a7747a" providerId="LiveId" clId="{17F9063A-759D-4093-99F2-011E70160DD2}" dt="2019-12-03T05:38:24.533" v="26747" actId="164"/>
          <ac:spMkLst>
            <pc:docMk/>
            <pc:sldMk cId="3198242518" sldId="308"/>
            <ac:spMk id="115" creationId="{59C8448D-775A-41BE-99DE-9AD1E3913023}"/>
          </ac:spMkLst>
        </pc:spChg>
        <pc:spChg chg="add mod ord topLvl">
          <ac:chgData name="Florin Teodorescu" userId="5a9a629557a7747a" providerId="LiveId" clId="{17F9063A-759D-4093-99F2-011E70160DD2}" dt="2019-12-03T05:38:24.533" v="26747" actId="164"/>
          <ac:spMkLst>
            <pc:docMk/>
            <pc:sldMk cId="3198242518" sldId="308"/>
            <ac:spMk id="116" creationId="{FE2178F7-BFE3-48E7-BEB5-353C07E5BC9D}"/>
          </ac:spMkLst>
        </pc:spChg>
        <pc:spChg chg="add mod ord topLvl">
          <ac:chgData name="Florin Teodorescu" userId="5a9a629557a7747a" providerId="LiveId" clId="{17F9063A-759D-4093-99F2-011E70160DD2}" dt="2019-12-03T05:38:24.533" v="26747" actId="164"/>
          <ac:spMkLst>
            <pc:docMk/>
            <pc:sldMk cId="3198242518" sldId="308"/>
            <ac:spMk id="117" creationId="{0764AC7B-059E-484E-BAC2-467F0CF8293F}"/>
          </ac:spMkLst>
        </pc:spChg>
        <pc:spChg chg="add mod ord topLvl">
          <ac:chgData name="Florin Teodorescu" userId="5a9a629557a7747a" providerId="LiveId" clId="{17F9063A-759D-4093-99F2-011E70160DD2}" dt="2019-12-03T05:38:24.533" v="26747" actId="164"/>
          <ac:spMkLst>
            <pc:docMk/>
            <pc:sldMk cId="3198242518" sldId="308"/>
            <ac:spMk id="118" creationId="{A5F34492-EC5F-4281-9039-AE20793B26E4}"/>
          </ac:spMkLst>
        </pc:spChg>
        <pc:spChg chg="add mod ord topLvl">
          <ac:chgData name="Florin Teodorescu" userId="5a9a629557a7747a" providerId="LiveId" clId="{17F9063A-759D-4093-99F2-011E70160DD2}" dt="2019-12-03T05:38:24.533" v="26747" actId="164"/>
          <ac:spMkLst>
            <pc:docMk/>
            <pc:sldMk cId="3198242518" sldId="308"/>
            <ac:spMk id="119" creationId="{539016A3-E6B5-476C-9CD2-A82F00FAA1D9}"/>
          </ac:spMkLst>
        </pc:spChg>
        <pc:spChg chg="add mod ord topLvl">
          <ac:chgData name="Florin Teodorescu" userId="5a9a629557a7747a" providerId="LiveId" clId="{17F9063A-759D-4093-99F2-011E70160DD2}" dt="2019-12-03T05:35:35.917" v="26695" actId="164"/>
          <ac:spMkLst>
            <pc:docMk/>
            <pc:sldMk cId="3198242518" sldId="308"/>
            <ac:spMk id="120" creationId="{44B359ED-4737-4FE8-B482-EDFD5370E140}"/>
          </ac:spMkLst>
        </pc:spChg>
        <pc:spChg chg="add mod ord topLvl">
          <ac:chgData name="Florin Teodorescu" userId="5a9a629557a7747a" providerId="LiveId" clId="{17F9063A-759D-4093-99F2-011E70160DD2}" dt="2019-12-03T05:35:35.917" v="26695" actId="164"/>
          <ac:spMkLst>
            <pc:docMk/>
            <pc:sldMk cId="3198242518" sldId="308"/>
            <ac:spMk id="121" creationId="{BF744A9E-AF6F-4668-B516-1C074294398F}"/>
          </ac:spMkLst>
        </pc:spChg>
        <pc:spChg chg="add mod ord">
          <ac:chgData name="Florin Teodorescu" userId="5a9a629557a7747a" providerId="LiveId" clId="{17F9063A-759D-4093-99F2-011E70160DD2}" dt="2019-12-03T05:00:29.252" v="25937" actId="1035"/>
          <ac:spMkLst>
            <pc:docMk/>
            <pc:sldMk cId="3198242518" sldId="308"/>
            <ac:spMk id="122" creationId="{43F4E85B-9521-45F2-A9C1-3F6E04A5A5EB}"/>
          </ac:spMkLst>
        </pc:spChg>
        <pc:spChg chg="add mod ord topLvl">
          <ac:chgData name="Florin Teodorescu" userId="5a9a629557a7747a" providerId="LiveId" clId="{17F9063A-759D-4093-99F2-011E70160DD2}" dt="2019-12-03T05:35:35.917" v="26695" actId="164"/>
          <ac:spMkLst>
            <pc:docMk/>
            <pc:sldMk cId="3198242518" sldId="308"/>
            <ac:spMk id="123" creationId="{368552C7-90A0-4D3F-932B-3B01F2764388}"/>
          </ac:spMkLst>
        </pc:spChg>
        <pc:spChg chg="add mod ord topLvl">
          <ac:chgData name="Florin Teodorescu" userId="5a9a629557a7747a" providerId="LiveId" clId="{17F9063A-759D-4093-99F2-011E70160DD2}" dt="2019-12-03T05:35:35.917" v="26695" actId="164"/>
          <ac:spMkLst>
            <pc:docMk/>
            <pc:sldMk cId="3198242518" sldId="308"/>
            <ac:spMk id="124" creationId="{0C3F314B-902D-4178-8EDA-5963F9116EE8}"/>
          </ac:spMkLst>
        </pc:spChg>
        <pc:spChg chg="add mod">
          <ac:chgData name="Florin Teodorescu" userId="5a9a629557a7747a" providerId="LiveId" clId="{17F9063A-759D-4093-99F2-011E70160DD2}" dt="2019-12-03T05:00:44.456" v="25952" actId="1035"/>
          <ac:spMkLst>
            <pc:docMk/>
            <pc:sldMk cId="3198242518" sldId="308"/>
            <ac:spMk id="125" creationId="{734B7220-D874-4DEC-8E36-9264905CDA9A}"/>
          </ac:spMkLst>
        </pc:spChg>
        <pc:spChg chg="add mod">
          <ac:chgData name="Florin Teodorescu" userId="5a9a629557a7747a" providerId="LiveId" clId="{17F9063A-759D-4093-99F2-011E70160DD2}" dt="2019-12-03T05:34:36.939" v="26681" actId="20577"/>
          <ac:spMkLst>
            <pc:docMk/>
            <pc:sldMk cId="3198242518" sldId="308"/>
            <ac:spMk id="126" creationId="{DDC1B385-D5F5-468E-83AD-146B8FDD3E80}"/>
          </ac:spMkLst>
        </pc:spChg>
        <pc:spChg chg="add mod">
          <ac:chgData name="Florin Teodorescu" userId="5a9a629557a7747a" providerId="LiveId" clId="{17F9063A-759D-4093-99F2-011E70160DD2}" dt="2019-12-03T05:32:57.027" v="26658" actId="164"/>
          <ac:spMkLst>
            <pc:docMk/>
            <pc:sldMk cId="3198242518" sldId="308"/>
            <ac:spMk id="127" creationId="{36955AF2-4321-4144-A448-570F41BC0B77}"/>
          </ac:spMkLst>
        </pc:spChg>
        <pc:spChg chg="add mod topLvl">
          <ac:chgData name="Florin Teodorescu" userId="5a9a629557a7747a" providerId="LiveId" clId="{17F9063A-759D-4093-99F2-011E70160DD2}" dt="2019-12-03T05:38:13.121" v="26746" actId="164"/>
          <ac:spMkLst>
            <pc:docMk/>
            <pc:sldMk cId="3198242518" sldId="308"/>
            <ac:spMk id="128" creationId="{1920A468-636A-4CCF-92FE-86F38DDDFA3E}"/>
          </ac:spMkLst>
        </pc:spChg>
        <pc:spChg chg="add mod topLvl">
          <ac:chgData name="Florin Teodorescu" userId="5a9a629557a7747a" providerId="LiveId" clId="{17F9063A-759D-4093-99F2-011E70160DD2}" dt="2019-12-03T05:33:10.168" v="26660" actId="164"/>
          <ac:spMkLst>
            <pc:docMk/>
            <pc:sldMk cId="3198242518" sldId="308"/>
            <ac:spMk id="129" creationId="{487BFDB9-EA15-473F-BAE4-63B8652EC4E7}"/>
          </ac:spMkLst>
        </pc:spChg>
        <pc:spChg chg="add mod topLvl">
          <ac:chgData name="Florin Teodorescu" userId="5a9a629557a7747a" providerId="LiveId" clId="{17F9063A-759D-4093-99F2-011E70160DD2}" dt="2019-12-03T05:32:47.859" v="26657" actId="164"/>
          <ac:spMkLst>
            <pc:docMk/>
            <pc:sldMk cId="3198242518" sldId="308"/>
            <ac:spMk id="130" creationId="{2190E294-7255-4FF0-B6A1-14B581B6EE8C}"/>
          </ac:spMkLst>
        </pc:spChg>
        <pc:spChg chg="add mod topLvl">
          <ac:chgData name="Florin Teodorescu" userId="5a9a629557a7747a" providerId="LiveId" clId="{17F9063A-759D-4093-99F2-011E70160DD2}" dt="2019-12-03T05:32:42.227" v="26656" actId="164"/>
          <ac:spMkLst>
            <pc:docMk/>
            <pc:sldMk cId="3198242518" sldId="308"/>
            <ac:spMk id="131" creationId="{9381591E-64EB-4A36-AD07-65FCC6A65638}"/>
          </ac:spMkLst>
        </pc:spChg>
        <pc:spChg chg="add mod topLvl">
          <ac:chgData name="Florin Teodorescu" userId="5a9a629557a7747a" providerId="LiveId" clId="{17F9063A-759D-4093-99F2-011E70160DD2}" dt="2019-12-03T05:38:24.533" v="26747" actId="164"/>
          <ac:spMkLst>
            <pc:docMk/>
            <pc:sldMk cId="3198242518" sldId="308"/>
            <ac:spMk id="132" creationId="{6880CB35-4F86-4FF3-8A3C-A59588981A4E}"/>
          </ac:spMkLst>
        </pc:spChg>
        <pc:spChg chg="add mod topLvl">
          <ac:chgData name="Florin Teodorescu" userId="5a9a629557a7747a" providerId="LiveId" clId="{17F9063A-759D-4093-99F2-011E70160DD2}" dt="2019-12-03T05:35:35.917" v="26695" actId="164"/>
          <ac:spMkLst>
            <pc:docMk/>
            <pc:sldMk cId="3198242518" sldId="308"/>
            <ac:spMk id="133" creationId="{323C21B9-AC42-4F6B-8DEF-B4D7E5ECFF23}"/>
          </ac:spMkLst>
        </pc:spChg>
        <pc:spChg chg="add">
          <ac:chgData name="Florin Teodorescu" userId="5a9a629557a7747a" providerId="LiveId" clId="{17F9063A-759D-4093-99F2-011E70160DD2}" dt="2019-12-05T21:21:49.213" v="31341"/>
          <ac:spMkLst>
            <pc:docMk/>
            <pc:sldMk cId="3198242518" sldId="308"/>
            <ac:spMk id="135" creationId="{E9BE7AC0-BE6C-41BA-9628-5838C10E87CB}"/>
          </ac:spMkLst>
        </pc:spChg>
        <pc:spChg chg="add del mod ord">
          <ac:chgData name="Florin Teodorescu" userId="5a9a629557a7747a" providerId="LiveId" clId="{17F9063A-759D-4093-99F2-011E70160DD2}" dt="2019-12-03T05:36:12.098" v="26704" actId="478"/>
          <ac:spMkLst>
            <pc:docMk/>
            <pc:sldMk cId="3198242518" sldId="308"/>
            <ac:spMk id="138" creationId="{9D3A4C0B-E7A3-4213-804C-17DF7E7026E5}"/>
          </ac:spMkLst>
        </pc:spChg>
        <pc:grpChg chg="add del mod">
          <ac:chgData name="Florin Teodorescu" userId="5a9a629557a7747a" providerId="LiveId" clId="{17F9063A-759D-4093-99F2-011E70160DD2}" dt="2019-12-03T04:21:19.384" v="24618" actId="165"/>
          <ac:grpSpMkLst>
            <pc:docMk/>
            <pc:sldMk cId="3198242518" sldId="308"/>
            <ac:grpSpMk id="3" creationId="{45EDBCDA-DF69-4539-8966-8026BA560F4E}"/>
          </ac:grpSpMkLst>
        </pc:grpChg>
        <pc:grpChg chg="add mod">
          <ac:chgData name="Florin Teodorescu" userId="5a9a629557a7747a" providerId="LiveId" clId="{17F9063A-759D-4093-99F2-011E70160DD2}" dt="2019-12-05T18:52:15.090" v="28982" actId="164"/>
          <ac:grpSpMkLst>
            <pc:docMk/>
            <pc:sldMk cId="3198242518" sldId="308"/>
            <ac:grpSpMk id="3" creationId="{9443B317-05E9-46A7-B485-36EE1E14A9F8}"/>
          </ac:grpSpMkLst>
        </pc:grpChg>
        <pc:grpChg chg="add del mod">
          <ac:chgData name="Florin Teodorescu" userId="5a9a629557a7747a" providerId="LiveId" clId="{17F9063A-759D-4093-99F2-011E70160DD2}" dt="2019-12-03T04:22:16.856" v="24627" actId="165"/>
          <ac:grpSpMkLst>
            <pc:docMk/>
            <pc:sldMk cId="3198242518" sldId="308"/>
            <ac:grpSpMk id="4" creationId="{A8A1D248-61D9-4199-8695-3943605D33F5}"/>
          </ac:grpSpMkLst>
        </pc:grpChg>
        <pc:grpChg chg="add del mod">
          <ac:chgData name="Florin Teodorescu" userId="5a9a629557a7747a" providerId="LiveId" clId="{17F9063A-759D-4093-99F2-011E70160DD2}" dt="2019-12-03T05:17:31.832" v="26494" actId="165"/>
          <ac:grpSpMkLst>
            <pc:docMk/>
            <pc:sldMk cId="3198242518" sldId="308"/>
            <ac:grpSpMk id="7" creationId="{CDBD8A2C-3679-4A45-982D-1C5967187750}"/>
          </ac:grpSpMkLst>
        </pc:grpChg>
        <pc:grpChg chg="add del mod">
          <ac:chgData name="Florin Teodorescu" userId="5a9a629557a7747a" providerId="LiveId" clId="{17F9063A-759D-4093-99F2-011E70160DD2}" dt="2019-12-03T05:18:53.362" v="26505" actId="165"/>
          <ac:grpSpMkLst>
            <pc:docMk/>
            <pc:sldMk cId="3198242518" sldId="308"/>
            <ac:grpSpMk id="9" creationId="{D7816068-9B8D-4915-916F-F9179C84AF99}"/>
          </ac:grpSpMkLst>
        </pc:grpChg>
        <pc:grpChg chg="add del mod">
          <ac:chgData name="Florin Teodorescu" userId="5a9a629557a7747a" providerId="LiveId" clId="{17F9063A-759D-4093-99F2-011E70160DD2}" dt="2019-12-03T05:19:53.702" v="26530" actId="165"/>
          <ac:grpSpMkLst>
            <pc:docMk/>
            <pc:sldMk cId="3198242518" sldId="308"/>
            <ac:grpSpMk id="10" creationId="{4AB73C9B-7EA9-4F56-BAE7-CAFE22F764D6}"/>
          </ac:grpSpMkLst>
        </pc:grpChg>
        <pc:grpChg chg="del">
          <ac:chgData name="Florin Teodorescu" userId="5a9a629557a7747a" providerId="LiveId" clId="{17F9063A-759D-4093-99F2-011E70160DD2}" dt="2019-12-02T03:40:59.731" v="19034" actId="478"/>
          <ac:grpSpMkLst>
            <pc:docMk/>
            <pc:sldMk cId="3198242518" sldId="308"/>
            <ac:grpSpMk id="10" creationId="{814D6049-7735-4B2C-A1A1-CE089CAE9068}"/>
          </ac:grpSpMkLst>
        </pc:grpChg>
        <pc:grpChg chg="add del mod">
          <ac:chgData name="Florin Teodorescu" userId="5a9a629557a7747a" providerId="LiveId" clId="{17F9063A-759D-4093-99F2-011E70160DD2}" dt="2019-12-03T05:20:19.893" v="26534" actId="165"/>
          <ac:grpSpMkLst>
            <pc:docMk/>
            <pc:sldMk cId="3198242518" sldId="308"/>
            <ac:grpSpMk id="11" creationId="{2B06DEC8-FF43-42F9-B0FA-71A0E239DC01}"/>
          </ac:grpSpMkLst>
        </pc:grpChg>
        <pc:grpChg chg="add del mod">
          <ac:chgData name="Florin Teodorescu" userId="5a9a629557a7747a" providerId="LiveId" clId="{17F9063A-759D-4093-99F2-011E70160DD2}" dt="2019-12-03T05:21:45.709" v="26563" actId="165"/>
          <ac:grpSpMkLst>
            <pc:docMk/>
            <pc:sldMk cId="3198242518" sldId="308"/>
            <ac:grpSpMk id="12" creationId="{6202249F-A429-464B-BD90-241FCA1948AF}"/>
          </ac:grpSpMkLst>
        </pc:grpChg>
        <pc:grpChg chg="add del mod">
          <ac:chgData name="Florin Teodorescu" userId="5a9a629557a7747a" providerId="LiveId" clId="{17F9063A-759D-4093-99F2-011E70160DD2}" dt="2019-12-03T05:22:34.151" v="26570" actId="165"/>
          <ac:grpSpMkLst>
            <pc:docMk/>
            <pc:sldMk cId="3198242518" sldId="308"/>
            <ac:grpSpMk id="13" creationId="{F8FBA3BC-A735-4D0F-90BD-737673A83ED6}"/>
          </ac:grpSpMkLst>
        </pc:grpChg>
        <pc:grpChg chg="add del mod">
          <ac:chgData name="Florin Teodorescu" userId="5a9a629557a7747a" providerId="LiveId" clId="{17F9063A-759D-4093-99F2-011E70160DD2}" dt="2019-12-03T05:23:29.464" v="26577" actId="165"/>
          <ac:grpSpMkLst>
            <pc:docMk/>
            <pc:sldMk cId="3198242518" sldId="308"/>
            <ac:grpSpMk id="17" creationId="{CDED7785-8370-42B1-B06C-CD453385296A}"/>
          </ac:grpSpMkLst>
        </pc:grpChg>
        <pc:grpChg chg="add del mod">
          <ac:chgData name="Florin Teodorescu" userId="5a9a629557a7747a" providerId="LiveId" clId="{17F9063A-759D-4093-99F2-011E70160DD2}" dt="2019-12-03T05:24:10.576" v="26580" actId="165"/>
          <ac:grpSpMkLst>
            <pc:docMk/>
            <pc:sldMk cId="3198242518" sldId="308"/>
            <ac:grpSpMk id="24" creationId="{0E81D468-8E0C-4600-AE76-5CF56D912144}"/>
          </ac:grpSpMkLst>
        </pc:grpChg>
        <pc:grpChg chg="add del mod">
          <ac:chgData name="Florin Teodorescu" userId="5a9a629557a7747a" providerId="LiveId" clId="{17F9063A-759D-4093-99F2-011E70160DD2}" dt="2019-12-03T05:18:32.930" v="26502" actId="165"/>
          <ac:grpSpMkLst>
            <pc:docMk/>
            <pc:sldMk cId="3198242518" sldId="308"/>
            <ac:grpSpMk id="28" creationId="{545AFC3B-F9E6-45BB-910B-81787FC969D1}"/>
          </ac:grpSpMkLst>
        </pc:grpChg>
        <pc:grpChg chg="add del mod">
          <ac:chgData name="Florin Teodorescu" userId="5a9a629557a7747a" providerId="LiveId" clId="{17F9063A-759D-4093-99F2-011E70160DD2}" dt="2019-12-03T05:28:28.659" v="26605" actId="165"/>
          <ac:grpSpMkLst>
            <pc:docMk/>
            <pc:sldMk cId="3198242518" sldId="308"/>
            <ac:grpSpMk id="29" creationId="{8EA86720-832B-4D71-A979-44C01035EEA9}"/>
          </ac:grpSpMkLst>
        </pc:grpChg>
        <pc:grpChg chg="add mod">
          <ac:chgData name="Florin Teodorescu" userId="5a9a629557a7747a" providerId="LiveId" clId="{17F9063A-759D-4093-99F2-011E70160DD2}" dt="2019-12-03T05:19:23.103" v="26525" actId="164"/>
          <ac:grpSpMkLst>
            <pc:docMk/>
            <pc:sldMk cId="3198242518" sldId="308"/>
            <ac:grpSpMk id="31" creationId="{7543A2C8-762C-4C7B-BDD3-8BBF7C74BDC6}"/>
          </ac:grpSpMkLst>
        </pc:grpChg>
        <pc:grpChg chg="add del mod">
          <ac:chgData name="Florin Teodorescu" userId="5a9a629557a7747a" providerId="LiveId" clId="{17F9063A-759D-4093-99F2-011E70160DD2}" dt="2019-12-03T05:29:17.487" v="26609" actId="165"/>
          <ac:grpSpMkLst>
            <pc:docMk/>
            <pc:sldMk cId="3198242518" sldId="308"/>
            <ac:grpSpMk id="35" creationId="{08046624-295D-4EF3-A5EF-6E94E6239D7A}"/>
          </ac:grpSpMkLst>
        </pc:grpChg>
        <pc:grpChg chg="add del mod">
          <ac:chgData name="Florin Teodorescu" userId="5a9a629557a7747a" providerId="LiveId" clId="{17F9063A-759D-4093-99F2-011E70160DD2}" dt="2019-12-03T05:29:17.487" v="26609" actId="165"/>
          <ac:grpSpMkLst>
            <pc:docMk/>
            <pc:sldMk cId="3198242518" sldId="308"/>
            <ac:grpSpMk id="36" creationId="{0FE876CE-8E2C-41BA-B1D9-16A8BBCB6DBF}"/>
          </ac:grpSpMkLst>
        </pc:grpChg>
        <pc:grpChg chg="add del mod">
          <ac:chgData name="Florin Teodorescu" userId="5a9a629557a7747a" providerId="LiveId" clId="{17F9063A-759D-4093-99F2-011E70160DD2}" dt="2019-12-03T05:30:40.814" v="26632" actId="165"/>
          <ac:grpSpMkLst>
            <pc:docMk/>
            <pc:sldMk cId="3198242518" sldId="308"/>
            <ac:grpSpMk id="38" creationId="{230D6C21-96E5-4901-9FAF-407574F83ECD}"/>
          </ac:grpSpMkLst>
        </pc:grpChg>
        <pc:grpChg chg="add del mod">
          <ac:chgData name="Florin Teodorescu" userId="5a9a629557a7747a" providerId="LiveId" clId="{17F9063A-759D-4093-99F2-011E70160DD2}" dt="2019-12-03T05:30:44.058" v="26633" actId="165"/>
          <ac:grpSpMkLst>
            <pc:docMk/>
            <pc:sldMk cId="3198242518" sldId="308"/>
            <ac:grpSpMk id="39" creationId="{DC52B5EB-4E03-441F-93B4-FF95A0C75C9D}"/>
          </ac:grpSpMkLst>
        </pc:grpChg>
        <pc:grpChg chg="add del mod">
          <ac:chgData name="Florin Teodorescu" userId="5a9a629557a7747a" providerId="LiveId" clId="{17F9063A-759D-4093-99F2-011E70160DD2}" dt="2019-12-03T05:35:41.927" v="26696" actId="165"/>
          <ac:grpSpMkLst>
            <pc:docMk/>
            <pc:sldMk cId="3198242518" sldId="308"/>
            <ac:grpSpMk id="46" creationId="{0D7E9033-39BA-4FCC-B0DD-02A8B26A60F6}"/>
          </ac:grpSpMkLst>
        </pc:grpChg>
        <pc:grpChg chg="add del mod">
          <ac:chgData name="Florin Teodorescu" userId="5a9a629557a7747a" providerId="LiveId" clId="{17F9063A-759D-4093-99F2-011E70160DD2}" dt="2019-12-03T05:35:21.056" v="26682" actId="165"/>
          <ac:grpSpMkLst>
            <pc:docMk/>
            <pc:sldMk cId="3198242518" sldId="308"/>
            <ac:grpSpMk id="50" creationId="{0DB15BE6-BC64-4932-A293-E2AE81B77B1E}"/>
          </ac:grpSpMkLst>
        </pc:grpChg>
        <pc:grpChg chg="add mod">
          <ac:chgData name="Florin Teodorescu" userId="5a9a629557a7747a" providerId="LiveId" clId="{17F9063A-759D-4093-99F2-011E70160DD2}" dt="2019-12-03T05:32:42.227" v="26656" actId="164"/>
          <ac:grpSpMkLst>
            <pc:docMk/>
            <pc:sldMk cId="3198242518" sldId="308"/>
            <ac:grpSpMk id="53" creationId="{FF05114C-9A32-417C-9DA3-2FA5AC574D98}"/>
          </ac:grpSpMkLst>
        </pc:grpChg>
        <pc:grpChg chg="add del mod">
          <ac:chgData name="Florin Teodorescu" userId="5a9a629557a7747a" providerId="LiveId" clId="{17F9063A-759D-4093-99F2-011E70160DD2}" dt="2019-12-02T22:20:37.385" v="22139" actId="165"/>
          <ac:grpSpMkLst>
            <pc:docMk/>
            <pc:sldMk cId="3198242518" sldId="308"/>
            <ac:grpSpMk id="56" creationId="{5D4321CA-4FBE-4796-8A0F-FF395A38820D}"/>
          </ac:grpSpMkLst>
        </pc:grpChg>
        <pc:grpChg chg="add mod">
          <ac:chgData name="Florin Teodorescu" userId="5a9a629557a7747a" providerId="LiveId" clId="{17F9063A-759D-4093-99F2-011E70160DD2}" dt="2019-12-03T05:32:47.859" v="26657" actId="164"/>
          <ac:grpSpMkLst>
            <pc:docMk/>
            <pc:sldMk cId="3198242518" sldId="308"/>
            <ac:grpSpMk id="56" creationId="{A3067705-D4E4-4017-B91C-39172D4D24DD}"/>
          </ac:grpSpMkLst>
        </pc:grpChg>
        <pc:grpChg chg="add mod">
          <ac:chgData name="Florin Teodorescu" userId="5a9a629557a7747a" providerId="LiveId" clId="{17F9063A-759D-4093-99F2-011E70160DD2}" dt="2019-12-03T05:32:57.027" v="26658" actId="164"/>
          <ac:grpSpMkLst>
            <pc:docMk/>
            <pc:sldMk cId="3198242518" sldId="308"/>
            <ac:grpSpMk id="134" creationId="{5DB1339F-FCBF-4F6E-8015-904F738F7B5D}"/>
          </ac:grpSpMkLst>
        </pc:grpChg>
        <pc:grpChg chg="add del mod">
          <ac:chgData name="Florin Teodorescu" userId="5a9a629557a7747a" providerId="LiveId" clId="{17F9063A-759D-4093-99F2-011E70160DD2}" dt="2019-12-05T18:51:49.523" v="28978" actId="165"/>
          <ac:grpSpMkLst>
            <pc:docMk/>
            <pc:sldMk cId="3198242518" sldId="308"/>
            <ac:grpSpMk id="135" creationId="{91458E8A-CFFA-420D-B997-19ED5162F5AA}"/>
          </ac:grpSpMkLst>
        </pc:grpChg>
        <pc:grpChg chg="add mod">
          <ac:chgData name="Florin Teodorescu" userId="5a9a629557a7747a" providerId="LiveId" clId="{17F9063A-759D-4093-99F2-011E70160DD2}" dt="2019-12-03T05:33:10.168" v="26660" actId="164"/>
          <ac:grpSpMkLst>
            <pc:docMk/>
            <pc:sldMk cId="3198242518" sldId="308"/>
            <ac:grpSpMk id="136" creationId="{4AD0A585-13B1-43A6-8E3F-E2EE8319A577}"/>
          </ac:grpSpMkLst>
        </pc:grpChg>
        <pc:grpChg chg="add mod">
          <ac:chgData name="Florin Teodorescu" userId="5a9a629557a7747a" providerId="LiveId" clId="{17F9063A-759D-4093-99F2-011E70160DD2}" dt="2019-12-03T05:35:35.917" v="26695" actId="164"/>
          <ac:grpSpMkLst>
            <pc:docMk/>
            <pc:sldMk cId="3198242518" sldId="308"/>
            <ac:grpSpMk id="137" creationId="{2468B4D0-6883-4584-A22F-A690F6C1D46E}"/>
          </ac:grpSpMkLst>
        </pc:grpChg>
        <pc:grpChg chg="add del mod">
          <ac:chgData name="Florin Teodorescu" userId="5a9a629557a7747a" providerId="LiveId" clId="{17F9063A-759D-4093-99F2-011E70160DD2}" dt="2019-12-03T05:37:16.843" v="26708" actId="165"/>
          <ac:grpSpMkLst>
            <pc:docMk/>
            <pc:sldMk cId="3198242518" sldId="308"/>
            <ac:grpSpMk id="139" creationId="{D284C539-812A-4992-BF38-C5EC123AA1EC}"/>
          </ac:grpSpMkLst>
        </pc:grpChg>
        <pc:grpChg chg="add del mod">
          <ac:chgData name="Florin Teodorescu" userId="5a9a629557a7747a" providerId="LiveId" clId="{17F9063A-759D-4093-99F2-011E70160DD2}" dt="2019-12-03T05:37:30.524" v="26709" actId="165"/>
          <ac:grpSpMkLst>
            <pc:docMk/>
            <pc:sldMk cId="3198242518" sldId="308"/>
            <ac:grpSpMk id="140" creationId="{3D5A5AEE-F3E9-4637-85D8-23149B1C8717}"/>
          </ac:grpSpMkLst>
        </pc:grpChg>
        <pc:grpChg chg="add mod">
          <ac:chgData name="Florin Teodorescu" userId="5a9a629557a7747a" providerId="LiveId" clId="{17F9063A-759D-4093-99F2-011E70160DD2}" dt="2019-12-03T05:38:13.121" v="26746" actId="164"/>
          <ac:grpSpMkLst>
            <pc:docMk/>
            <pc:sldMk cId="3198242518" sldId="308"/>
            <ac:grpSpMk id="143" creationId="{FE163A22-F468-4BC6-B96C-6A8A7F1E0A0D}"/>
          </ac:grpSpMkLst>
        </pc:grpChg>
        <pc:grpChg chg="add mod">
          <ac:chgData name="Florin Teodorescu" userId="5a9a629557a7747a" providerId="LiveId" clId="{17F9063A-759D-4093-99F2-011E70160DD2}" dt="2019-12-03T05:38:24.533" v="26747" actId="164"/>
          <ac:grpSpMkLst>
            <pc:docMk/>
            <pc:sldMk cId="3198242518" sldId="308"/>
            <ac:grpSpMk id="144" creationId="{A3CC8F24-5AB1-40FA-BD34-AEACCD5480B3}"/>
          </ac:grpSpMkLst>
        </pc:grpChg>
        <pc:graphicFrameChg chg="add mod modGraphic">
          <ac:chgData name="Florin Teodorescu" userId="5a9a629557a7747a" providerId="LiveId" clId="{17F9063A-759D-4093-99F2-011E70160DD2}" dt="2019-12-02T04:04:31.717" v="20824"/>
          <ac:graphicFrameMkLst>
            <pc:docMk/>
            <pc:sldMk cId="3198242518" sldId="308"/>
            <ac:graphicFrameMk id="5" creationId="{C9A71E84-6798-4021-921F-C6EF2F93567A}"/>
          </ac:graphicFrameMkLst>
        </pc:graphicFrameChg>
        <pc:graphicFrameChg chg="add del">
          <ac:chgData name="Florin Teodorescu" userId="5a9a629557a7747a" providerId="LiveId" clId="{17F9063A-759D-4093-99F2-011E70160DD2}" dt="2019-12-02T04:04:22.416" v="20821" actId="478"/>
          <ac:graphicFrameMkLst>
            <pc:docMk/>
            <pc:sldMk cId="3198242518" sldId="308"/>
            <ac:graphicFrameMk id="20" creationId="{21E44540-2D1D-4F5D-99F0-C22A7FC46F75}"/>
          </ac:graphicFrameMkLst>
        </pc:graphicFrameChg>
        <pc:graphicFrameChg chg="del">
          <ac:chgData name="Florin Teodorescu" userId="5a9a629557a7747a" providerId="LiveId" clId="{17F9063A-759D-4093-99F2-011E70160DD2}" dt="2019-12-02T03:41:02.441" v="19035" actId="478"/>
          <ac:graphicFrameMkLst>
            <pc:docMk/>
            <pc:sldMk cId="3198242518" sldId="308"/>
            <ac:graphicFrameMk id="41" creationId="{0B3D7BA7-90CA-42D2-ACA6-9B048E3C4383}"/>
          </ac:graphicFrameMkLst>
        </pc:graphicFrameChg>
        <pc:picChg chg="add del mod">
          <ac:chgData name="Florin Teodorescu" userId="5a9a629557a7747a" providerId="LiveId" clId="{17F9063A-759D-4093-99F2-011E70160DD2}" dt="2019-12-02T22:01:44.452" v="21386" actId="478"/>
          <ac:picMkLst>
            <pc:docMk/>
            <pc:sldMk cId="3198242518" sldId="308"/>
            <ac:picMk id="3" creationId="{6135FE43-EE2E-422F-A0BB-9AD0874DBCBF}"/>
          </ac:picMkLst>
        </pc:picChg>
        <pc:picChg chg="add del mod">
          <ac:chgData name="Florin Teodorescu" userId="5a9a629557a7747a" providerId="LiveId" clId="{17F9063A-759D-4093-99F2-011E70160DD2}" dt="2019-12-02T22:07:38.643" v="21580" actId="478"/>
          <ac:picMkLst>
            <pc:docMk/>
            <pc:sldMk cId="3198242518" sldId="308"/>
            <ac:picMk id="4" creationId="{BE01C280-F49C-4832-82EB-92AA3D8F98BD}"/>
          </ac:picMkLst>
        </pc:picChg>
        <pc:picChg chg="add del mod">
          <ac:chgData name="Florin Teodorescu" userId="5a9a629557a7747a" providerId="LiveId" clId="{17F9063A-759D-4093-99F2-011E70160DD2}" dt="2019-12-02T22:09:46.814" v="21746" actId="478"/>
          <ac:picMkLst>
            <pc:docMk/>
            <pc:sldMk cId="3198242518" sldId="308"/>
            <ac:picMk id="7" creationId="{1B922826-7F36-4DA7-A406-F195F4D6B85F}"/>
          </ac:picMkLst>
        </pc:picChg>
        <pc:picChg chg="add del mod">
          <ac:chgData name="Florin Teodorescu" userId="5a9a629557a7747a" providerId="LiveId" clId="{17F9063A-759D-4093-99F2-011E70160DD2}" dt="2019-12-02T22:09:49.057" v="21747" actId="478"/>
          <ac:picMkLst>
            <pc:docMk/>
            <pc:sldMk cId="3198242518" sldId="308"/>
            <ac:picMk id="9" creationId="{11364D4D-E0D0-4F0E-80D1-12294FCD20EB}"/>
          </ac:picMkLst>
        </pc:picChg>
        <pc:picChg chg="add del mod ord">
          <ac:chgData name="Florin Teodorescu" userId="5a9a629557a7747a" providerId="LiveId" clId="{17F9063A-759D-4093-99F2-011E70160DD2}" dt="2019-12-02T22:04:51.435" v="21462" actId="478"/>
          <ac:picMkLst>
            <pc:docMk/>
            <pc:sldMk cId="3198242518" sldId="308"/>
            <ac:picMk id="39" creationId="{5835E58E-7C93-452B-BD77-A660037CC767}"/>
          </ac:picMkLst>
        </pc:picChg>
        <pc:picChg chg="add del mod">
          <ac:chgData name="Florin Teodorescu" userId="5a9a629557a7747a" providerId="LiveId" clId="{17F9063A-759D-4093-99F2-011E70160DD2}" dt="2019-12-02T22:05:00.820" v="21465" actId="478"/>
          <ac:picMkLst>
            <pc:docMk/>
            <pc:sldMk cId="3198242518" sldId="308"/>
            <ac:picMk id="41" creationId="{C671B542-B5B0-4D98-94FE-1621B20DCBB5}"/>
          </ac:picMkLst>
        </pc:picChg>
        <pc:picChg chg="add mod ord topLvl">
          <ac:chgData name="Florin Teodorescu" userId="5a9a629557a7747a" providerId="LiveId" clId="{17F9063A-759D-4093-99F2-011E70160DD2}" dt="2019-12-05T18:52:15.090" v="28982" actId="164"/>
          <ac:picMkLst>
            <pc:docMk/>
            <pc:sldMk cId="3198242518" sldId="308"/>
            <ac:picMk id="42" creationId="{4F91D04E-93C5-4A1A-8706-BFEB0015355F}"/>
          </ac:picMkLst>
        </pc:picChg>
        <pc:picChg chg="add mod ord topLvl">
          <ac:chgData name="Florin Teodorescu" userId="5a9a629557a7747a" providerId="LiveId" clId="{17F9063A-759D-4093-99F2-011E70160DD2}" dt="2019-12-03T05:32:57.027" v="26658" actId="164"/>
          <ac:picMkLst>
            <pc:docMk/>
            <pc:sldMk cId="3198242518" sldId="308"/>
            <ac:picMk id="43" creationId="{A7F69AA0-E2C0-4732-983E-D70B3328D9FE}"/>
          </ac:picMkLst>
        </pc:picChg>
        <pc:picChg chg="add mod ord topLvl">
          <ac:chgData name="Florin Teodorescu" userId="5a9a629557a7747a" providerId="LiveId" clId="{17F9063A-759D-4093-99F2-011E70160DD2}" dt="2019-12-03T05:33:10.168" v="26660" actId="164"/>
          <ac:picMkLst>
            <pc:docMk/>
            <pc:sldMk cId="3198242518" sldId="308"/>
            <ac:picMk id="47" creationId="{CF9C391D-737B-4A98-92E4-A8BB7DE2A6ED}"/>
          </ac:picMkLst>
        </pc:picChg>
        <pc:picChg chg="add mod ord topLvl">
          <ac:chgData name="Florin Teodorescu" userId="5a9a629557a7747a" providerId="LiveId" clId="{17F9063A-759D-4093-99F2-011E70160DD2}" dt="2019-12-03T05:38:13.121" v="26746" actId="164"/>
          <ac:picMkLst>
            <pc:docMk/>
            <pc:sldMk cId="3198242518" sldId="308"/>
            <ac:picMk id="52" creationId="{460447D0-FB36-4EA3-9662-230D5EE4CD14}"/>
          </ac:picMkLst>
        </pc:picChg>
        <pc:picChg chg="add mod ord topLvl">
          <ac:chgData name="Florin Teodorescu" userId="5a9a629557a7747a" providerId="LiveId" clId="{17F9063A-759D-4093-99F2-011E70160DD2}" dt="2019-12-03T05:32:47.859" v="26657" actId="164"/>
          <ac:picMkLst>
            <pc:docMk/>
            <pc:sldMk cId="3198242518" sldId="308"/>
            <ac:picMk id="64" creationId="{E2910F68-D0E1-418E-BB8B-70F70E92CE2B}"/>
          </ac:picMkLst>
        </pc:picChg>
        <pc:picChg chg="add mod ord topLvl">
          <ac:chgData name="Florin Teodorescu" userId="5a9a629557a7747a" providerId="LiveId" clId="{17F9063A-759D-4093-99F2-011E70160DD2}" dt="2019-12-03T05:32:42.227" v="26656" actId="164"/>
          <ac:picMkLst>
            <pc:docMk/>
            <pc:sldMk cId="3198242518" sldId="308"/>
            <ac:picMk id="65" creationId="{E3A9CE6C-B753-44B5-96AA-B357C0B5568B}"/>
          </ac:picMkLst>
        </pc:picChg>
        <pc:picChg chg="add mod ord topLvl">
          <ac:chgData name="Florin Teodorescu" userId="5a9a629557a7747a" providerId="LiveId" clId="{17F9063A-759D-4093-99F2-011E70160DD2}" dt="2019-12-03T05:38:24.533" v="26747" actId="164"/>
          <ac:picMkLst>
            <pc:docMk/>
            <pc:sldMk cId="3198242518" sldId="308"/>
            <ac:picMk id="66" creationId="{B8FD508E-E214-4953-8BD1-743E826C5212}"/>
          </ac:picMkLst>
        </pc:picChg>
        <pc:picChg chg="add mod ord topLvl">
          <ac:chgData name="Florin Teodorescu" userId="5a9a629557a7747a" providerId="LiveId" clId="{17F9063A-759D-4093-99F2-011E70160DD2}" dt="2019-12-03T05:35:35.917" v="26695" actId="164"/>
          <ac:picMkLst>
            <pc:docMk/>
            <pc:sldMk cId="3198242518" sldId="308"/>
            <ac:picMk id="68" creationId="{0E371006-12F7-4158-A616-1FBA2E10DC96}"/>
          </ac:picMkLst>
        </pc:picChg>
        <pc:cxnChg chg="add del mod">
          <ac:chgData name="Florin Teodorescu" userId="5a9a629557a7747a" providerId="LiveId" clId="{17F9063A-759D-4093-99F2-011E70160DD2}" dt="2019-12-02T21:56:50.486" v="21359" actId="478"/>
          <ac:cxnSpMkLst>
            <pc:docMk/>
            <pc:sldMk cId="3198242518" sldId="308"/>
            <ac:cxnSpMk id="11" creationId="{357E5A22-9433-46BD-A361-C501BE216837}"/>
          </ac:cxnSpMkLst>
        </pc:cxnChg>
        <pc:cxnChg chg="add del mod topLvl">
          <ac:chgData name="Florin Teodorescu" userId="5a9a629557a7747a" providerId="LiveId" clId="{17F9063A-759D-4093-99F2-011E70160DD2}" dt="2019-12-03T05:17:34.957" v="26495" actId="478"/>
          <ac:cxnSpMkLst>
            <pc:docMk/>
            <pc:sldMk cId="3198242518" sldId="308"/>
            <ac:cxnSpMk id="30" creationId="{59470C62-D8F7-4419-9D7E-7A51387A8BEA}"/>
          </ac:cxnSpMkLst>
        </pc:cxnChg>
        <pc:cxnChg chg="add del mod">
          <ac:chgData name="Florin Teodorescu" userId="5a9a629557a7747a" providerId="LiveId" clId="{17F9063A-759D-4093-99F2-011E70160DD2}" dt="2019-12-02T22:11:14.369" v="21827" actId="478"/>
          <ac:cxnSpMkLst>
            <pc:docMk/>
            <pc:sldMk cId="3198242518" sldId="308"/>
            <ac:cxnSpMk id="32" creationId="{23D81CBA-948B-40A0-9F23-3BB13ED2928E}"/>
          </ac:cxnSpMkLst>
        </pc:cxnChg>
        <pc:cxnChg chg="add mod topLvl">
          <ac:chgData name="Florin Teodorescu" userId="5a9a629557a7747a" providerId="LiveId" clId="{17F9063A-759D-4093-99F2-011E70160DD2}" dt="2019-12-03T05:32:57.027" v="26658" actId="164"/>
          <ac:cxnSpMkLst>
            <pc:docMk/>
            <pc:sldMk cId="3198242518" sldId="308"/>
            <ac:cxnSpMk id="34" creationId="{93BC75CD-CFE7-471D-814F-04E15C4933D1}"/>
          </ac:cxnSpMkLst>
        </pc:cxnChg>
        <pc:cxnChg chg="add del mod">
          <ac:chgData name="Florin Teodorescu" userId="5a9a629557a7747a" providerId="LiveId" clId="{17F9063A-759D-4093-99F2-011E70160DD2}" dt="2019-12-02T22:11:12.094" v="21826" actId="478"/>
          <ac:cxnSpMkLst>
            <pc:docMk/>
            <pc:sldMk cId="3198242518" sldId="308"/>
            <ac:cxnSpMk id="36" creationId="{691CC057-C185-44E8-B0DD-8AF9A80BA495}"/>
          </ac:cxnSpMkLst>
        </pc:cxnChg>
        <pc:cxnChg chg="add mod topLvl">
          <ac:chgData name="Florin Teodorescu" userId="5a9a629557a7747a" providerId="LiveId" clId="{17F9063A-759D-4093-99F2-011E70160DD2}" dt="2019-12-03T05:38:13.121" v="26746" actId="164"/>
          <ac:cxnSpMkLst>
            <pc:docMk/>
            <pc:sldMk cId="3198242518" sldId="308"/>
            <ac:cxnSpMk id="37" creationId="{BC36F09E-6CB8-4511-95CE-AF2FAC3084ED}"/>
          </ac:cxnSpMkLst>
        </pc:cxnChg>
        <pc:cxnChg chg="add mod topLvl">
          <ac:chgData name="Florin Teodorescu" userId="5a9a629557a7747a" providerId="LiveId" clId="{17F9063A-759D-4093-99F2-011E70160DD2}" dt="2019-12-03T05:33:10.168" v="26660" actId="164"/>
          <ac:cxnSpMkLst>
            <pc:docMk/>
            <pc:sldMk cId="3198242518" sldId="308"/>
            <ac:cxnSpMk id="49" creationId="{56B48CA9-6C4A-4FD9-A370-19C6B0785813}"/>
          </ac:cxnSpMkLst>
        </pc:cxnChg>
        <pc:cxnChg chg="add mod topLvl">
          <ac:chgData name="Florin Teodorescu" userId="5a9a629557a7747a" providerId="LiveId" clId="{17F9063A-759D-4093-99F2-011E70160DD2}" dt="2019-12-03T05:33:10.168" v="26660" actId="164"/>
          <ac:cxnSpMkLst>
            <pc:docMk/>
            <pc:sldMk cId="3198242518" sldId="308"/>
            <ac:cxnSpMk id="51" creationId="{10EBCDE9-FB2E-4486-9602-9D14BD5ED607}"/>
          </ac:cxnSpMkLst>
        </pc:cxnChg>
        <pc:cxnChg chg="add mod topLvl">
          <ac:chgData name="Florin Teodorescu" userId="5a9a629557a7747a" providerId="LiveId" clId="{17F9063A-759D-4093-99F2-011E70160DD2}" dt="2019-12-03T05:38:13.121" v="26746" actId="164"/>
          <ac:cxnSpMkLst>
            <pc:docMk/>
            <pc:sldMk cId="3198242518" sldId="308"/>
            <ac:cxnSpMk id="77" creationId="{0EB7E11C-A580-4BDD-97F7-B847F9C7A793}"/>
          </ac:cxnSpMkLst>
        </pc:cxnChg>
        <pc:cxnChg chg="add mod topLvl">
          <ac:chgData name="Florin Teodorescu" userId="5a9a629557a7747a" providerId="LiveId" clId="{17F9063A-759D-4093-99F2-011E70160DD2}" dt="2019-12-03T05:38:13.121" v="26746" actId="164"/>
          <ac:cxnSpMkLst>
            <pc:docMk/>
            <pc:sldMk cId="3198242518" sldId="308"/>
            <ac:cxnSpMk id="82" creationId="{62ACFFD0-3D03-4579-9C67-C022130409DF}"/>
          </ac:cxnSpMkLst>
        </pc:cxnChg>
        <pc:cxnChg chg="add del mod ord topLvl">
          <ac:chgData name="Florin Teodorescu" userId="5a9a629557a7747a" providerId="LiveId" clId="{17F9063A-759D-4093-99F2-011E70160DD2}" dt="2019-12-03T05:21:48.755" v="26564" actId="478"/>
          <ac:cxnSpMkLst>
            <pc:docMk/>
            <pc:sldMk cId="3198242518" sldId="308"/>
            <ac:cxnSpMk id="83" creationId="{21F62C92-A0AC-447C-8C0E-50C71FAB8ABE}"/>
          </ac:cxnSpMkLst>
        </pc:cxnChg>
        <pc:cxnChg chg="add mod ord topLvl">
          <ac:chgData name="Florin Teodorescu" userId="5a9a629557a7747a" providerId="LiveId" clId="{17F9063A-759D-4093-99F2-011E70160DD2}" dt="2019-12-03T05:32:42.227" v="26656" actId="164"/>
          <ac:cxnSpMkLst>
            <pc:docMk/>
            <pc:sldMk cId="3198242518" sldId="308"/>
            <ac:cxnSpMk id="88" creationId="{48C96ABD-0F1F-4C53-8BFD-8C0E5CF4256C}"/>
          </ac:cxnSpMkLst>
        </pc:cxnChg>
        <pc:cxnChg chg="add del mod ord">
          <ac:chgData name="Florin Teodorescu" userId="5a9a629557a7747a" providerId="LiveId" clId="{17F9063A-759D-4093-99F2-011E70160DD2}" dt="2019-12-02T23:26:11.119" v="24293" actId="478"/>
          <ac:cxnSpMkLst>
            <pc:docMk/>
            <pc:sldMk cId="3198242518" sldId="308"/>
            <ac:cxnSpMk id="90" creationId="{0D224453-D96B-4542-892B-4DC33DB8B507}"/>
          </ac:cxnSpMkLst>
        </pc:cxnChg>
        <pc:cxnChg chg="add mod ord topLvl">
          <ac:chgData name="Florin Teodorescu" userId="5a9a629557a7747a" providerId="LiveId" clId="{17F9063A-759D-4093-99F2-011E70160DD2}" dt="2019-12-03T05:35:35.917" v="26695" actId="164"/>
          <ac:cxnSpMkLst>
            <pc:docMk/>
            <pc:sldMk cId="3198242518" sldId="308"/>
            <ac:cxnSpMk id="93" creationId="{8778A0E3-F33C-4E4D-AEBD-89C2F1183310}"/>
          </ac:cxnSpMkLst>
        </pc:cxnChg>
        <pc:cxnChg chg="add del mod ord topLvl">
          <ac:chgData name="Florin Teodorescu" userId="5a9a629557a7747a" providerId="LiveId" clId="{17F9063A-759D-4093-99F2-011E70160DD2}" dt="2019-12-03T05:31:58.319" v="26648" actId="478"/>
          <ac:cxnSpMkLst>
            <pc:docMk/>
            <pc:sldMk cId="3198242518" sldId="308"/>
            <ac:cxnSpMk id="97" creationId="{97447F19-A46E-4ACC-B72A-1ACC37A4A351}"/>
          </ac:cxnSpMkLst>
        </pc:cxnChg>
        <pc:cxnChg chg="add mod ord topLvl">
          <ac:chgData name="Florin Teodorescu" userId="5a9a629557a7747a" providerId="LiveId" clId="{17F9063A-759D-4093-99F2-011E70160DD2}" dt="2019-12-03T05:35:35.917" v="26695" actId="164"/>
          <ac:cxnSpMkLst>
            <pc:docMk/>
            <pc:sldMk cId="3198242518" sldId="308"/>
            <ac:cxnSpMk id="100" creationId="{59825B5B-077C-4C43-94BB-D8B947B455EC}"/>
          </ac:cxnSpMkLst>
        </pc:cxnChg>
        <pc:cxnChg chg="add mod ord topLvl">
          <ac:chgData name="Florin Teodorescu" userId="5a9a629557a7747a" providerId="LiveId" clId="{17F9063A-759D-4093-99F2-011E70160DD2}" dt="2019-12-03T05:35:35.917" v="26695" actId="164"/>
          <ac:cxnSpMkLst>
            <pc:docMk/>
            <pc:sldMk cId="3198242518" sldId="308"/>
            <ac:cxnSpMk id="102" creationId="{3039E581-F996-41DB-AA50-BBF1749DF21E}"/>
          </ac:cxnSpMkLst>
        </pc:cxnChg>
        <pc:cxnChg chg="add mod ord topLvl">
          <ac:chgData name="Florin Teodorescu" userId="5a9a629557a7747a" providerId="LiveId" clId="{17F9063A-759D-4093-99F2-011E70160DD2}" dt="2019-12-03T05:38:24.533" v="26747" actId="164"/>
          <ac:cxnSpMkLst>
            <pc:docMk/>
            <pc:sldMk cId="3198242518" sldId="308"/>
            <ac:cxnSpMk id="103" creationId="{1016E461-38EA-455B-B1CF-1BFB970ADBBC}"/>
          </ac:cxnSpMkLst>
        </pc:cxnChg>
        <pc:cxnChg chg="add del mod ord">
          <ac:chgData name="Florin Teodorescu" userId="5a9a629557a7747a" providerId="LiveId" clId="{17F9063A-759D-4093-99F2-011E70160DD2}" dt="2019-12-02T23:26:36.663" v="24296" actId="478"/>
          <ac:cxnSpMkLst>
            <pc:docMk/>
            <pc:sldMk cId="3198242518" sldId="308"/>
            <ac:cxnSpMk id="105" creationId="{D09FB664-EBB1-4330-9BFF-32B6A2DDCB4D}"/>
          </ac:cxnSpMkLst>
        </pc:cxnChg>
        <pc:cxnChg chg="add del mod ord">
          <ac:chgData name="Florin Teodorescu" userId="5a9a629557a7747a" providerId="LiveId" clId="{17F9063A-759D-4093-99F2-011E70160DD2}" dt="2019-12-02T23:26:32.942" v="24295" actId="478"/>
          <ac:cxnSpMkLst>
            <pc:docMk/>
            <pc:sldMk cId="3198242518" sldId="308"/>
            <ac:cxnSpMk id="106" creationId="{DBBBD46C-F8E1-4ED9-A937-F0A24E567605}"/>
          </ac:cxnSpMkLst>
        </pc:cxnChg>
        <pc:cxnChg chg="add mod topLvl">
          <ac:chgData name="Florin Teodorescu" userId="5a9a629557a7747a" providerId="LiveId" clId="{17F9063A-759D-4093-99F2-011E70160DD2}" dt="2019-12-03T05:38:24.533" v="26747" actId="164"/>
          <ac:cxnSpMkLst>
            <pc:docMk/>
            <pc:sldMk cId="3198242518" sldId="308"/>
            <ac:cxnSpMk id="112" creationId="{9AAD6B91-F103-495C-B8C7-3F60F2E2C158}"/>
          </ac:cxnSpMkLst>
        </pc:cxnChg>
        <pc:cxnChg chg="add mod">
          <ac:chgData name="Florin Teodorescu" userId="5a9a629557a7747a" providerId="LiveId" clId="{17F9063A-759D-4093-99F2-011E70160DD2}" dt="2019-12-03T05:38:24.533" v="26747" actId="164"/>
          <ac:cxnSpMkLst>
            <pc:docMk/>
            <pc:sldMk cId="3198242518" sldId="308"/>
            <ac:cxnSpMk id="141" creationId="{EEEF9743-A1C4-47E7-9806-5B858D3DD906}"/>
          </ac:cxnSpMkLst>
        </pc:cxnChg>
      </pc:sldChg>
      <pc:sldChg chg="addSp delSp modSp">
        <pc:chgData name="Florin Teodorescu" userId="5a9a629557a7747a" providerId="LiveId" clId="{17F9063A-759D-4093-99F2-011E70160DD2}" dt="2019-12-05T22:15:50.090" v="34162" actId="478"/>
        <pc:sldMkLst>
          <pc:docMk/>
          <pc:sldMk cId="3451415162" sldId="309"/>
        </pc:sldMkLst>
        <pc:spChg chg="add del mod">
          <ac:chgData name="Florin Teodorescu" userId="5a9a629557a7747a" providerId="LiveId" clId="{17F9063A-759D-4093-99F2-011E70160DD2}" dt="2019-12-05T22:15:50.090" v="34162" actId="478"/>
          <ac:spMkLst>
            <pc:docMk/>
            <pc:sldMk cId="3451415162" sldId="309"/>
            <ac:spMk id="11" creationId="{8B894465-E5C9-4E70-8878-54306225F593}"/>
          </ac:spMkLst>
        </pc:spChg>
      </pc:sldChg>
      <pc:sldChg chg="modSp">
        <pc:chgData name="Florin Teodorescu" userId="5a9a629557a7747a" providerId="LiveId" clId="{17F9063A-759D-4093-99F2-011E70160DD2}" dt="2019-12-05T21:23:49.288" v="31398" actId="113"/>
        <pc:sldMkLst>
          <pc:docMk/>
          <pc:sldMk cId="3221695686" sldId="313"/>
        </pc:sldMkLst>
        <pc:spChg chg="mod">
          <ac:chgData name="Florin Teodorescu" userId="5a9a629557a7747a" providerId="LiveId" clId="{17F9063A-759D-4093-99F2-011E70160DD2}" dt="2019-12-05T21:23:49.288" v="31398" actId="113"/>
          <ac:spMkLst>
            <pc:docMk/>
            <pc:sldMk cId="3221695686" sldId="313"/>
            <ac:spMk id="57" creationId="{00000000-0000-0000-0000-000000000000}"/>
          </ac:spMkLst>
        </pc:spChg>
      </pc:sldChg>
      <pc:sldMasterChg chg="modSp modSldLayout">
        <pc:chgData name="Florin Teodorescu" userId="5a9a629557a7747a" providerId="LiveId" clId="{17F9063A-759D-4093-99F2-011E70160DD2}" dt="2019-12-02T03:42:29.698" v="19038"/>
        <pc:sldMasterMkLst>
          <pc:docMk/>
          <pc:sldMasterMk cId="853699455" sldId="2147483778"/>
        </pc:sldMasterMkLst>
        <pc:spChg chg="mod">
          <ac:chgData name="Florin Teodorescu" userId="5a9a629557a7747a" providerId="LiveId" clId="{17F9063A-759D-4093-99F2-011E70160DD2}" dt="2019-12-02T03:42:29.698" v="19038"/>
          <ac:spMkLst>
            <pc:docMk/>
            <pc:sldMasterMk cId="853699455" sldId="2147483778"/>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ac:spMk id="6" creationId="{00000000-0000-0000-0000-000000000000}"/>
          </ac:spMkLst>
        </pc:spChg>
        <pc:sldLayoutChg chg="modSp">
          <pc:chgData name="Florin Teodorescu" userId="5a9a629557a7747a" providerId="LiveId" clId="{17F9063A-759D-4093-99F2-011E70160DD2}" dt="2019-12-02T03:42:29.698" v="19038"/>
          <pc:sldLayoutMkLst>
            <pc:docMk/>
            <pc:sldMasterMk cId="853699455" sldId="2147483778"/>
            <pc:sldLayoutMk cId="2532812349" sldId="2147483779"/>
          </pc:sldLayoutMkLst>
          <pc:spChg chg="mod">
            <ac:chgData name="Florin Teodorescu" userId="5a9a629557a7747a" providerId="LiveId" clId="{17F9063A-759D-4093-99F2-011E70160DD2}" dt="2019-12-02T03:42:29.698" v="19038"/>
            <ac:spMkLst>
              <pc:docMk/>
              <pc:sldMasterMk cId="853699455" sldId="2147483778"/>
              <pc:sldLayoutMk cId="2532812349" sldId="214748377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532812349" sldId="2147483779"/>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2241427901" sldId="2147483781"/>
          </pc:sldLayoutMkLst>
          <pc:spChg chg="mod">
            <ac:chgData name="Florin Teodorescu" userId="5a9a629557a7747a" providerId="LiveId" clId="{17F9063A-759D-4093-99F2-011E70160DD2}" dt="2019-12-02T03:42:29.698" v="19038"/>
            <ac:spMkLst>
              <pc:docMk/>
              <pc:sldMasterMk cId="853699455" sldId="2147483778"/>
              <pc:sldLayoutMk cId="2241427901" sldId="2147483781"/>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2241427901" sldId="2147483781"/>
              <ac:spMk id="3"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700795900" sldId="2147483782"/>
          </pc:sldLayoutMkLst>
          <pc:spChg chg="mod">
            <ac:chgData name="Florin Teodorescu" userId="5a9a629557a7747a" providerId="LiveId" clId="{17F9063A-759D-4093-99F2-011E70160DD2}" dt="2019-12-02T03:42:29.698" v="19038"/>
            <ac:spMkLst>
              <pc:docMk/>
              <pc:sldMasterMk cId="853699455" sldId="2147483778"/>
              <pc:sldLayoutMk cId="700795900" sldId="2147483782"/>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700795900" sldId="2147483782"/>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923447307" sldId="2147483783"/>
          </pc:sldLayoutMkLst>
          <pc:spChg chg="mod">
            <ac:chgData name="Florin Teodorescu" userId="5a9a629557a7747a" providerId="LiveId" clId="{17F9063A-759D-4093-99F2-011E70160DD2}" dt="2019-12-02T03:42:29.698" v="19038"/>
            <ac:spMkLst>
              <pc:docMk/>
              <pc:sldMasterMk cId="853699455" sldId="2147483778"/>
              <pc:sldLayoutMk cId="923447307" sldId="2147483783"/>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4"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5"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923447307" sldId="2147483783"/>
              <ac:spMk id="6"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4046295369" sldId="2147483786"/>
          </pc:sldLayoutMkLst>
          <pc:spChg chg="mod">
            <ac:chgData name="Florin Teodorescu" userId="5a9a629557a7747a" providerId="LiveId" clId="{17F9063A-759D-4093-99F2-011E70160DD2}" dt="2019-12-02T03:42:29.698" v="19038"/>
            <ac:spMkLst>
              <pc:docMk/>
              <pc:sldMasterMk cId="853699455" sldId="2147483778"/>
              <pc:sldLayoutMk cId="4046295369" sldId="2147483786"/>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4046295369" sldId="2147483786"/>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536465973" sldId="2147483787"/>
          </pc:sldLayoutMkLst>
          <pc:spChg chg="mod">
            <ac:chgData name="Florin Teodorescu" userId="5a9a629557a7747a" providerId="LiveId" clId="{17F9063A-759D-4093-99F2-011E70160DD2}" dt="2019-12-02T03:42:29.698" v="19038"/>
            <ac:spMkLst>
              <pc:docMk/>
              <pc:sldMasterMk cId="853699455" sldId="2147483778"/>
              <pc:sldLayoutMk cId="536465973" sldId="2147483787"/>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3"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536465973" sldId="2147483787"/>
              <ac:spMk id="4" creationId="{00000000-0000-0000-0000-000000000000}"/>
            </ac:spMkLst>
          </pc:spChg>
        </pc:sldLayoutChg>
        <pc:sldLayoutChg chg="modSp">
          <pc:chgData name="Florin Teodorescu" userId="5a9a629557a7747a" providerId="LiveId" clId="{17F9063A-759D-4093-99F2-011E70160DD2}" dt="2019-12-02T03:42:29.698" v="19038"/>
          <pc:sldLayoutMkLst>
            <pc:docMk/>
            <pc:sldMasterMk cId="853699455" sldId="2147483778"/>
            <pc:sldLayoutMk cId="3341626092" sldId="2147483789"/>
          </pc:sldLayoutMkLst>
          <pc:spChg chg="mod">
            <ac:chgData name="Florin Teodorescu" userId="5a9a629557a7747a" providerId="LiveId" clId="{17F9063A-759D-4093-99F2-011E70160DD2}" dt="2019-12-02T03:42:29.698" v="19038"/>
            <ac:spMkLst>
              <pc:docMk/>
              <pc:sldMasterMk cId="853699455" sldId="2147483778"/>
              <pc:sldLayoutMk cId="3341626092" sldId="2147483789"/>
              <ac:spMk id="2" creationId="{00000000-0000-0000-0000-000000000000}"/>
            </ac:spMkLst>
          </pc:spChg>
          <pc:spChg chg="mod">
            <ac:chgData name="Florin Teodorescu" userId="5a9a629557a7747a" providerId="LiveId" clId="{17F9063A-759D-4093-99F2-011E70160DD2}" dt="2019-12-02T03:42:29.698" v="19038"/>
            <ac:spMkLst>
              <pc:docMk/>
              <pc:sldMasterMk cId="853699455" sldId="2147483778"/>
              <pc:sldLayoutMk cId="3341626092" sldId="2147483789"/>
              <ac:spMk id="3" creationId="{00000000-0000-0000-0000-000000000000}"/>
            </ac:spMkLst>
          </pc:spChg>
        </pc:sldLayoutChg>
      </pc:sldMasterChg>
    </pc:docChg>
  </pc:docChgLst>
  <pc:docChgLst>
    <pc:chgData name="Florin Teodorescu" userId="5a9a629557a7747a" providerId="LiveId" clId="{50DB3F58-4087-4D85-A93C-1D08E9731EE3}"/>
    <pc:docChg chg="undo custSel addSld modSld modNotesMaster">
      <pc:chgData name="Florin Teodorescu" userId="5a9a629557a7747a" providerId="LiveId" clId="{50DB3F58-4087-4D85-A93C-1D08E9731EE3}" dt="2019-12-05T21:13:58.923" v="2131" actId="1036"/>
      <pc:docMkLst>
        <pc:docMk/>
      </pc:docMkLst>
      <pc:sldChg chg="addSp delSp modSp mod modNotes">
        <pc:chgData name="Florin Teodorescu" userId="5a9a629557a7747a" providerId="LiveId" clId="{50DB3F58-4087-4D85-A93C-1D08E9731EE3}" dt="2019-12-05T21:11:17.105" v="2120"/>
        <pc:sldMkLst>
          <pc:docMk/>
          <pc:sldMk cId="2822775787" sldId="290"/>
        </pc:sldMkLst>
        <pc:spChg chg="add del mod">
          <ac:chgData name="Florin Teodorescu" userId="5a9a629557a7747a" providerId="LiveId" clId="{50DB3F58-4087-4D85-A93C-1D08E9731EE3}" dt="2019-12-05T20:38:03.756" v="821" actId="478"/>
          <ac:spMkLst>
            <pc:docMk/>
            <pc:sldMk cId="2822775787" sldId="290"/>
            <ac:spMk id="3" creationId="{64EF57EC-ACBA-40F9-AA1B-275524805AF5}"/>
          </ac:spMkLst>
        </pc:spChg>
        <pc:spChg chg="mod">
          <ac:chgData name="Florin Teodorescu" userId="5a9a629557a7747a" providerId="LiveId" clId="{50DB3F58-4087-4D85-A93C-1D08E9731EE3}" dt="2019-12-05T20:38:56.425" v="896" actId="1035"/>
          <ac:spMkLst>
            <pc:docMk/>
            <pc:sldMk cId="2822775787" sldId="290"/>
            <ac:spMk id="8" creationId="{FFA149BB-7010-43ED-9397-954E841A1AA6}"/>
          </ac:spMkLst>
        </pc:spChg>
        <pc:spChg chg="mod">
          <ac:chgData name="Florin Teodorescu" userId="5a9a629557a7747a" providerId="LiveId" clId="{50DB3F58-4087-4D85-A93C-1D08E9731EE3}" dt="2019-12-05T20:38:42.232" v="879" actId="1036"/>
          <ac:spMkLst>
            <pc:docMk/>
            <pc:sldMk cId="2822775787" sldId="290"/>
            <ac:spMk id="16" creationId="{1CED4B7F-E9B0-4ECF-8E28-D5FBDEA9C5CD}"/>
          </ac:spMkLst>
        </pc:spChg>
        <pc:spChg chg="mod">
          <ac:chgData name="Florin Teodorescu" userId="5a9a629557a7747a" providerId="LiveId" clId="{50DB3F58-4087-4D85-A93C-1D08E9731EE3}" dt="2019-12-05T20:40:30.877" v="992" actId="1036"/>
          <ac:spMkLst>
            <pc:docMk/>
            <pc:sldMk cId="2822775787" sldId="290"/>
            <ac:spMk id="18" creationId="{B36040BC-F0B7-4352-8B18-0D666D94260C}"/>
          </ac:spMkLst>
        </pc:spChg>
        <pc:spChg chg="add del">
          <ac:chgData name="Florin Teodorescu" userId="5a9a629557a7747a" providerId="LiveId" clId="{50DB3F58-4087-4D85-A93C-1D08E9731EE3}" dt="2019-12-05T20:38:02.777" v="819"/>
          <ac:spMkLst>
            <pc:docMk/>
            <pc:sldMk cId="2822775787" sldId="290"/>
            <ac:spMk id="19" creationId="{CE25EDE4-C158-4BB2-8F8F-9ABE7E6F6625}"/>
          </ac:spMkLst>
        </pc:spChg>
        <pc:spChg chg="mod">
          <ac:chgData name="Florin Teodorescu" userId="5a9a629557a7747a" providerId="LiveId" clId="{50DB3F58-4087-4D85-A93C-1D08E9731EE3}" dt="2019-12-05T20:40:27.760" v="987" actId="1036"/>
          <ac:spMkLst>
            <pc:docMk/>
            <pc:sldMk cId="2822775787" sldId="290"/>
            <ac:spMk id="20" creationId="{E40493EF-48B3-4C17-A18E-3CC6C4CA2854}"/>
          </ac:spMkLst>
        </pc:spChg>
        <pc:spChg chg="add del mod">
          <ac:chgData name="Florin Teodorescu" userId="5a9a629557a7747a" providerId="LiveId" clId="{50DB3F58-4087-4D85-A93C-1D08E9731EE3}" dt="2019-12-05T20:38:02.777" v="819"/>
          <ac:spMkLst>
            <pc:docMk/>
            <pc:sldMk cId="2822775787" sldId="290"/>
            <ac:spMk id="21" creationId="{C48811C5-6871-4BC2-A760-564A40289130}"/>
          </ac:spMkLst>
        </pc:spChg>
        <pc:spChg chg="add mod">
          <ac:chgData name="Florin Teodorescu" userId="5a9a629557a7747a" providerId="LiveId" clId="{50DB3F58-4087-4D85-A93C-1D08E9731EE3}" dt="2019-12-05T20:45:03.691" v="1227" actId="1035"/>
          <ac:spMkLst>
            <pc:docMk/>
            <pc:sldMk cId="2822775787" sldId="290"/>
            <ac:spMk id="22" creationId="{78501CDD-7F66-4104-93D5-D2F89B70AEB8}"/>
          </ac:spMkLst>
        </pc:spChg>
        <pc:spChg chg="mod">
          <ac:chgData name="Florin Teodorescu" userId="5a9a629557a7747a" providerId="LiveId" clId="{50DB3F58-4087-4D85-A93C-1D08E9731EE3}" dt="2019-12-05T20:38:56.425" v="896" actId="1035"/>
          <ac:spMkLst>
            <pc:docMk/>
            <pc:sldMk cId="2822775787" sldId="290"/>
            <ac:spMk id="23" creationId="{4FBEED6C-3690-44FA-8933-BD4503608223}"/>
          </ac:spMkLst>
        </pc:spChg>
        <pc:spChg chg="mod">
          <ac:chgData name="Florin Teodorescu" userId="5a9a629557a7747a" providerId="LiveId" clId="{50DB3F58-4087-4D85-A93C-1D08E9731EE3}" dt="2019-12-05T20:46:12.151" v="1279" actId="14100"/>
          <ac:spMkLst>
            <pc:docMk/>
            <pc:sldMk cId="2822775787" sldId="290"/>
            <ac:spMk id="24" creationId="{B7630C8A-8C3C-45AB-B18B-D21BDB40D0DF}"/>
          </ac:spMkLst>
        </pc:spChg>
        <pc:spChg chg="add mod">
          <ac:chgData name="Florin Teodorescu" userId="5a9a629557a7747a" providerId="LiveId" clId="{50DB3F58-4087-4D85-A93C-1D08E9731EE3}" dt="2019-12-05T20:46:34.266" v="1313" actId="1035"/>
          <ac:spMkLst>
            <pc:docMk/>
            <pc:sldMk cId="2822775787" sldId="290"/>
            <ac:spMk id="26" creationId="{B4A40C96-93F0-4BE7-A06F-AB091721CDCE}"/>
          </ac:spMkLst>
        </pc:spChg>
        <pc:spChg chg="mod">
          <ac:chgData name="Florin Teodorescu" userId="5a9a629557a7747a" providerId="LiveId" clId="{50DB3F58-4087-4D85-A93C-1D08E9731EE3}" dt="2019-12-05T20:38:42.232" v="879" actId="1036"/>
          <ac:spMkLst>
            <pc:docMk/>
            <pc:sldMk cId="2822775787" sldId="290"/>
            <ac:spMk id="54" creationId="{00000000-0000-0000-0000-000000000000}"/>
          </ac:spMkLst>
        </pc:spChg>
        <pc:spChg chg="mod">
          <ac:chgData name="Florin Teodorescu" userId="5a9a629557a7747a" providerId="LiveId" clId="{50DB3F58-4087-4D85-A93C-1D08E9731EE3}" dt="2019-12-05T20:45:44.880" v="1231" actId="14100"/>
          <ac:spMkLst>
            <pc:docMk/>
            <pc:sldMk cId="2822775787" sldId="290"/>
            <ac:spMk id="55" creationId="{00000000-0000-0000-0000-000000000000}"/>
          </ac:spMkLst>
        </pc:spChg>
        <pc:spChg chg="add del mod">
          <ac:chgData name="Florin Teodorescu" userId="5a9a629557a7747a" providerId="LiveId" clId="{50DB3F58-4087-4D85-A93C-1D08E9731EE3}" dt="2019-12-05T21:10:01.451" v="2119" actId="113"/>
          <ac:spMkLst>
            <pc:docMk/>
            <pc:sldMk cId="2822775787" sldId="290"/>
            <ac:spMk id="57" creationId="{00000000-0000-0000-0000-000000000000}"/>
          </ac:spMkLst>
        </pc:spChg>
        <pc:spChg chg="mod">
          <ac:chgData name="Florin Teodorescu" userId="5a9a629557a7747a" providerId="LiveId" clId="{50DB3F58-4087-4D85-A93C-1D08E9731EE3}" dt="2019-12-05T20:38:42.232" v="879" actId="1036"/>
          <ac:spMkLst>
            <pc:docMk/>
            <pc:sldMk cId="2822775787" sldId="290"/>
            <ac:spMk id="61" creationId="{00000000-0000-0000-0000-000000000000}"/>
          </ac:spMkLst>
        </pc:spChg>
        <pc:grpChg chg="mod">
          <ac:chgData name="Florin Teodorescu" userId="5a9a629557a7747a" providerId="LiveId" clId="{50DB3F58-4087-4D85-A93C-1D08E9731EE3}" dt="2019-12-05T20:46:03.959" v="1277" actId="1038"/>
          <ac:grpSpMkLst>
            <pc:docMk/>
            <pc:sldMk cId="2822775787" sldId="290"/>
            <ac:grpSpMk id="12" creationId="{732B006C-9F5D-4019-937D-965641C2B8FB}"/>
          </ac:grpSpMkLst>
        </pc:grpChg>
        <pc:graphicFrameChg chg="add mod">
          <ac:chgData name="Florin Teodorescu" userId="5a9a629557a7747a" providerId="LiveId" clId="{50DB3F58-4087-4D85-A93C-1D08E9731EE3}" dt="2019-12-05T20:40:11.784" v="969"/>
          <ac:graphicFrameMkLst>
            <pc:docMk/>
            <pc:sldMk cId="2822775787" sldId="290"/>
            <ac:graphicFrameMk id="25" creationId="{AFCD5709-2EAF-48FB-AC47-512E96726DD3}"/>
          </ac:graphicFrameMkLst>
        </pc:graphicFrameChg>
        <pc:picChg chg="mod">
          <ac:chgData name="Florin Teodorescu" userId="5a9a629557a7747a" providerId="LiveId" clId="{50DB3F58-4087-4D85-A93C-1D08E9731EE3}" dt="2019-12-05T20:40:30.877" v="992" actId="1036"/>
          <ac:picMkLst>
            <pc:docMk/>
            <pc:sldMk cId="2822775787" sldId="290"/>
            <ac:picMk id="7" creationId="{EE71B5D7-DCD2-4AD4-BEDE-4B6B1EF231FF}"/>
          </ac:picMkLst>
        </pc:picChg>
        <pc:picChg chg="mod">
          <ac:chgData name="Florin Teodorescu" userId="5a9a629557a7747a" providerId="LiveId" clId="{50DB3F58-4087-4D85-A93C-1D08E9731EE3}" dt="2019-12-05T20:38:42.232" v="879" actId="1036"/>
          <ac:picMkLst>
            <pc:docMk/>
            <pc:sldMk cId="2822775787" sldId="290"/>
            <ac:picMk id="63" creationId="{00000000-0000-0000-0000-000000000000}"/>
          </ac:picMkLst>
        </pc:picChg>
      </pc:sldChg>
      <pc:sldChg chg="modSp mod modNotes">
        <pc:chgData name="Florin Teodorescu" userId="5a9a629557a7747a" providerId="LiveId" clId="{50DB3F58-4087-4D85-A93C-1D08E9731EE3}" dt="2019-12-05T21:11:17.105" v="2120"/>
        <pc:sldMkLst>
          <pc:docMk/>
          <pc:sldMk cId="1732278187" sldId="300"/>
        </pc:sldMkLst>
        <pc:spChg chg="mod">
          <ac:chgData name="Florin Teodorescu" userId="5a9a629557a7747a" providerId="LiveId" clId="{50DB3F58-4087-4D85-A93C-1D08E9731EE3}" dt="2019-12-05T20:19:17.265" v="95" actId="1036"/>
          <ac:spMkLst>
            <pc:docMk/>
            <pc:sldMk cId="1732278187" sldId="300"/>
            <ac:spMk id="13" creationId="{537897D5-73E4-4BD9-8112-C3A426A95CEA}"/>
          </ac:spMkLst>
        </pc:spChg>
      </pc:sldChg>
      <pc:sldChg chg="addSp delSp modSp mod modNotes">
        <pc:chgData name="Florin Teodorescu" userId="5a9a629557a7747a" providerId="LiveId" clId="{50DB3F58-4087-4D85-A93C-1D08E9731EE3}" dt="2019-12-05T21:11:17.105" v="2120"/>
        <pc:sldMkLst>
          <pc:docMk/>
          <pc:sldMk cId="3280860432" sldId="301"/>
        </pc:sldMkLst>
        <pc:spChg chg="del">
          <ac:chgData name="Florin Teodorescu" userId="5a9a629557a7747a" providerId="LiveId" clId="{50DB3F58-4087-4D85-A93C-1D08E9731EE3}" dt="2019-12-05T20:21:50.883" v="259" actId="478"/>
          <ac:spMkLst>
            <pc:docMk/>
            <pc:sldMk cId="3280860432" sldId="301"/>
            <ac:spMk id="2" creationId="{00000000-0000-0000-0000-000000000000}"/>
          </ac:spMkLst>
        </pc:spChg>
        <pc:spChg chg="mod">
          <ac:chgData name="Florin Teodorescu" userId="5a9a629557a7747a" providerId="LiveId" clId="{50DB3F58-4087-4D85-A93C-1D08E9731EE3}" dt="2019-12-05T20:31:31" v="738" actId="108"/>
          <ac:spMkLst>
            <pc:docMk/>
            <pc:sldMk cId="3280860432" sldId="301"/>
            <ac:spMk id="3" creationId="{58C81DC6-980D-45DC-9E30-C07BBE95AD32}"/>
          </ac:spMkLst>
        </pc:spChg>
        <pc:spChg chg="add del mod">
          <ac:chgData name="Florin Teodorescu" userId="5a9a629557a7747a" providerId="LiveId" clId="{50DB3F58-4087-4D85-A93C-1D08E9731EE3}" dt="2019-12-05T20:21:53.567" v="260" actId="478"/>
          <ac:spMkLst>
            <pc:docMk/>
            <pc:sldMk cId="3280860432" sldId="301"/>
            <ac:spMk id="5" creationId="{B5BD3107-6A59-464E-9FA5-5BD89E92EF82}"/>
          </ac:spMkLst>
        </pc:spChg>
        <pc:spChg chg="del">
          <ac:chgData name="Florin Teodorescu" userId="5a9a629557a7747a" providerId="LiveId" clId="{50DB3F58-4087-4D85-A93C-1D08E9731EE3}" dt="2019-12-05T20:21:50.883" v="259" actId="478"/>
          <ac:spMkLst>
            <pc:docMk/>
            <pc:sldMk cId="3280860432" sldId="301"/>
            <ac:spMk id="6" creationId="{80A0F993-2C6A-4702-9D93-7DDBA6BA2B00}"/>
          </ac:spMkLst>
        </pc:spChg>
        <pc:spChg chg="mod">
          <ac:chgData name="Florin Teodorescu" userId="5a9a629557a7747a" providerId="LiveId" clId="{50DB3F58-4087-4D85-A93C-1D08E9731EE3}" dt="2019-12-05T21:00:07.313" v="1857" actId="20577"/>
          <ac:spMkLst>
            <pc:docMk/>
            <pc:sldMk cId="3280860432" sldId="301"/>
            <ac:spMk id="8" creationId="{889BF3B6-8ADF-4554-B4FE-D1C5C2ABDAA7}"/>
          </ac:spMkLst>
        </pc:spChg>
        <pc:spChg chg="add">
          <ac:chgData name="Florin Teodorescu" userId="5a9a629557a7747a" providerId="LiveId" clId="{50DB3F58-4087-4D85-A93C-1D08E9731EE3}" dt="2019-12-05T20:21:54.656" v="261"/>
          <ac:spMkLst>
            <pc:docMk/>
            <pc:sldMk cId="3280860432" sldId="301"/>
            <ac:spMk id="9" creationId="{51622B78-8AF5-4088-B34F-817B5D2349FB}"/>
          </ac:spMkLst>
        </pc:spChg>
        <pc:spChg chg="add mod">
          <ac:chgData name="Florin Teodorescu" userId="5a9a629557a7747a" providerId="LiveId" clId="{50DB3F58-4087-4D85-A93C-1D08E9731EE3}" dt="2019-12-05T20:22:07.551" v="286" actId="20577"/>
          <ac:spMkLst>
            <pc:docMk/>
            <pc:sldMk cId="3280860432" sldId="301"/>
            <ac:spMk id="10" creationId="{076A30B5-5FC0-4A71-B226-4E131E077239}"/>
          </ac:spMkLst>
        </pc:spChg>
      </pc:sldChg>
      <pc:sldChg chg="addSp delSp modSp mod modNotes">
        <pc:chgData name="Florin Teodorescu" userId="5a9a629557a7747a" providerId="LiveId" clId="{50DB3F58-4087-4D85-A93C-1D08E9731EE3}" dt="2019-12-05T21:11:17.105" v="2120"/>
        <pc:sldMkLst>
          <pc:docMk/>
          <pc:sldMk cId="3219239249" sldId="302"/>
        </pc:sldMkLst>
        <pc:spChg chg="del mod">
          <ac:chgData name="Florin Teodorescu" userId="5a9a629557a7747a" providerId="LiveId" clId="{50DB3F58-4087-4D85-A93C-1D08E9731EE3}" dt="2019-12-05T20:50:24.613" v="1471" actId="478"/>
          <ac:spMkLst>
            <pc:docMk/>
            <pc:sldMk cId="3219239249" sldId="302"/>
            <ac:spMk id="2" creationId="{00000000-0000-0000-0000-000000000000}"/>
          </ac:spMkLst>
        </pc:spChg>
        <pc:spChg chg="add del mod">
          <ac:chgData name="Florin Teodorescu" userId="5a9a629557a7747a" providerId="LiveId" clId="{50DB3F58-4087-4D85-A93C-1D08E9731EE3}" dt="2019-12-05T20:50:27.543" v="1472" actId="478"/>
          <ac:spMkLst>
            <pc:docMk/>
            <pc:sldMk cId="3219239249" sldId="302"/>
            <ac:spMk id="4" creationId="{7478187E-2B69-4958-8F98-8D023E2C694A}"/>
          </ac:spMkLst>
        </pc:spChg>
        <pc:spChg chg="del mod">
          <ac:chgData name="Florin Teodorescu" userId="5a9a629557a7747a" providerId="LiveId" clId="{50DB3F58-4087-4D85-A93C-1D08E9731EE3}" dt="2019-12-05T20:50:24.613" v="1471" actId="478"/>
          <ac:spMkLst>
            <pc:docMk/>
            <pc:sldMk cId="3219239249" sldId="302"/>
            <ac:spMk id="6" creationId="{80A0F993-2C6A-4702-9D93-7DDBA6BA2B00}"/>
          </ac:spMkLst>
        </pc:spChg>
        <pc:spChg chg="mod">
          <ac:chgData name="Florin Teodorescu" userId="5a9a629557a7747a" providerId="LiveId" clId="{50DB3F58-4087-4D85-A93C-1D08E9731EE3}" dt="2019-12-05T20:50:40.412" v="1505" actId="1038"/>
          <ac:spMkLst>
            <pc:docMk/>
            <pc:sldMk cId="3219239249" sldId="302"/>
            <ac:spMk id="69" creationId="{64F19F5E-CB92-41CA-B475-DF626D8AA4C6}"/>
          </ac:spMkLst>
        </pc:spChg>
        <pc:spChg chg="mod">
          <ac:chgData name="Florin Teodorescu" userId="5a9a629557a7747a" providerId="LiveId" clId="{50DB3F58-4087-4D85-A93C-1D08E9731EE3}" dt="2019-12-05T20:50:40.412" v="1505" actId="1038"/>
          <ac:spMkLst>
            <pc:docMk/>
            <pc:sldMk cId="3219239249" sldId="302"/>
            <ac:spMk id="73" creationId="{C0FDAB14-BDA1-47EA-9DDB-DAEBFB755E07}"/>
          </ac:spMkLst>
        </pc:spChg>
        <pc:spChg chg="mod">
          <ac:chgData name="Florin Teodorescu" userId="5a9a629557a7747a" providerId="LiveId" clId="{50DB3F58-4087-4D85-A93C-1D08E9731EE3}" dt="2019-12-05T20:50:40.412" v="1505" actId="1038"/>
          <ac:spMkLst>
            <pc:docMk/>
            <pc:sldMk cId="3219239249" sldId="302"/>
            <ac:spMk id="75" creationId="{B85352F1-5CAB-4413-88D5-050B359CD902}"/>
          </ac:spMkLst>
        </pc:spChg>
        <pc:spChg chg="mod">
          <ac:chgData name="Florin Teodorescu" userId="5a9a629557a7747a" providerId="LiveId" clId="{50DB3F58-4087-4D85-A93C-1D08E9731EE3}" dt="2019-12-05T20:50:40.412" v="1505" actId="1038"/>
          <ac:spMkLst>
            <pc:docMk/>
            <pc:sldMk cId="3219239249" sldId="302"/>
            <ac:spMk id="76" creationId="{BC5A4F8D-151E-47B9-8BF9-A8AD2BC76F58}"/>
          </ac:spMkLst>
        </pc:spChg>
        <pc:spChg chg="mod">
          <ac:chgData name="Florin Teodorescu" userId="5a9a629557a7747a" providerId="LiveId" clId="{50DB3F58-4087-4D85-A93C-1D08E9731EE3}" dt="2019-12-05T20:50:40.412" v="1505" actId="1038"/>
          <ac:spMkLst>
            <pc:docMk/>
            <pc:sldMk cId="3219239249" sldId="302"/>
            <ac:spMk id="78" creationId="{AE962437-09F8-4F8A-9A96-42298E1F583D}"/>
          </ac:spMkLst>
        </pc:spChg>
        <pc:spChg chg="mod">
          <ac:chgData name="Florin Teodorescu" userId="5a9a629557a7747a" providerId="LiveId" clId="{50DB3F58-4087-4D85-A93C-1D08E9731EE3}" dt="2019-12-05T20:50:40.412" v="1505" actId="1038"/>
          <ac:spMkLst>
            <pc:docMk/>
            <pc:sldMk cId="3219239249" sldId="302"/>
            <ac:spMk id="79" creationId="{5F7EE91A-84B7-4AF6-9F08-04F398403951}"/>
          </ac:spMkLst>
        </pc:spChg>
        <pc:spChg chg="mod">
          <ac:chgData name="Florin Teodorescu" userId="5a9a629557a7747a" providerId="LiveId" clId="{50DB3F58-4087-4D85-A93C-1D08E9731EE3}" dt="2019-12-05T20:50:40.412" v="1505" actId="1038"/>
          <ac:spMkLst>
            <pc:docMk/>
            <pc:sldMk cId="3219239249" sldId="302"/>
            <ac:spMk id="80" creationId="{9DE6D9F8-FAB0-4DA4-B861-A62E66866D95}"/>
          </ac:spMkLst>
        </pc:spChg>
        <pc:spChg chg="mod">
          <ac:chgData name="Florin Teodorescu" userId="5a9a629557a7747a" providerId="LiveId" clId="{50DB3F58-4087-4D85-A93C-1D08E9731EE3}" dt="2019-12-05T20:50:40.412" v="1505" actId="1038"/>
          <ac:spMkLst>
            <pc:docMk/>
            <pc:sldMk cId="3219239249" sldId="302"/>
            <ac:spMk id="81" creationId="{710DA154-755D-4ADB-AFB0-896825DC9D91}"/>
          </ac:spMkLst>
        </pc:spChg>
        <pc:spChg chg="mod">
          <ac:chgData name="Florin Teodorescu" userId="5a9a629557a7747a" providerId="LiveId" clId="{50DB3F58-4087-4D85-A93C-1D08E9731EE3}" dt="2019-12-05T20:50:40.412" v="1505" actId="1038"/>
          <ac:spMkLst>
            <pc:docMk/>
            <pc:sldMk cId="3219239249" sldId="302"/>
            <ac:spMk id="83" creationId="{AFAD336F-2774-4A7E-B735-64AD93B12BE6}"/>
          </ac:spMkLst>
        </pc:spChg>
        <pc:spChg chg="mod">
          <ac:chgData name="Florin Teodorescu" userId="5a9a629557a7747a" providerId="LiveId" clId="{50DB3F58-4087-4D85-A93C-1D08E9731EE3}" dt="2019-12-05T20:50:40.412" v="1505" actId="1038"/>
          <ac:spMkLst>
            <pc:docMk/>
            <pc:sldMk cId="3219239249" sldId="302"/>
            <ac:spMk id="84" creationId="{F1E958C6-23EB-4333-BEAE-722A66E0EADA}"/>
          </ac:spMkLst>
        </pc:spChg>
        <pc:spChg chg="mod">
          <ac:chgData name="Florin Teodorescu" userId="5a9a629557a7747a" providerId="LiveId" clId="{50DB3F58-4087-4D85-A93C-1D08E9731EE3}" dt="2019-12-05T20:50:40.412" v="1505" actId="1038"/>
          <ac:spMkLst>
            <pc:docMk/>
            <pc:sldMk cId="3219239249" sldId="302"/>
            <ac:spMk id="85" creationId="{2EBFCD8E-2A21-4DEE-918B-545805E2DCF7}"/>
          </ac:spMkLst>
        </pc:spChg>
        <pc:spChg chg="mod">
          <ac:chgData name="Florin Teodorescu" userId="5a9a629557a7747a" providerId="LiveId" clId="{50DB3F58-4087-4D85-A93C-1D08E9731EE3}" dt="2019-12-05T20:50:40.412" v="1505" actId="1038"/>
          <ac:spMkLst>
            <pc:docMk/>
            <pc:sldMk cId="3219239249" sldId="302"/>
            <ac:spMk id="86" creationId="{025CDD9A-563E-4C29-96BE-FB2F13A3714E}"/>
          </ac:spMkLst>
        </pc:spChg>
        <pc:spChg chg="mod">
          <ac:chgData name="Florin Teodorescu" userId="5a9a629557a7747a" providerId="LiveId" clId="{50DB3F58-4087-4D85-A93C-1D08E9731EE3}" dt="2019-12-05T20:50:40.412" v="1505" actId="1038"/>
          <ac:spMkLst>
            <pc:docMk/>
            <pc:sldMk cId="3219239249" sldId="302"/>
            <ac:spMk id="88" creationId="{F6FAA331-91CE-4C81-9338-D9EDC38237B1}"/>
          </ac:spMkLst>
        </pc:spChg>
        <pc:spChg chg="mod">
          <ac:chgData name="Florin Teodorescu" userId="5a9a629557a7747a" providerId="LiveId" clId="{50DB3F58-4087-4D85-A93C-1D08E9731EE3}" dt="2019-12-05T20:50:40.412" v="1505" actId="1038"/>
          <ac:spMkLst>
            <pc:docMk/>
            <pc:sldMk cId="3219239249" sldId="302"/>
            <ac:spMk id="89" creationId="{0930330D-9AB4-4A53-B5CC-F8A0639AD424}"/>
          </ac:spMkLst>
        </pc:spChg>
        <pc:spChg chg="mod">
          <ac:chgData name="Florin Teodorescu" userId="5a9a629557a7747a" providerId="LiveId" clId="{50DB3F58-4087-4D85-A93C-1D08E9731EE3}" dt="2019-12-05T20:50:40.412" v="1505" actId="1038"/>
          <ac:spMkLst>
            <pc:docMk/>
            <pc:sldMk cId="3219239249" sldId="302"/>
            <ac:spMk id="90" creationId="{4B4868B8-D662-468C-87AD-6C41031E9260}"/>
          </ac:spMkLst>
        </pc:spChg>
        <pc:spChg chg="mod">
          <ac:chgData name="Florin Teodorescu" userId="5a9a629557a7747a" providerId="LiveId" clId="{50DB3F58-4087-4D85-A93C-1D08E9731EE3}" dt="2019-12-05T20:50:40.412" v="1505" actId="1038"/>
          <ac:spMkLst>
            <pc:docMk/>
            <pc:sldMk cId="3219239249" sldId="302"/>
            <ac:spMk id="91" creationId="{1FF43629-632A-4BC9-9CC4-FBEB00A4E813}"/>
          </ac:spMkLst>
        </pc:spChg>
        <pc:spChg chg="mod">
          <ac:chgData name="Florin Teodorescu" userId="5a9a629557a7747a" providerId="LiveId" clId="{50DB3F58-4087-4D85-A93C-1D08E9731EE3}" dt="2019-12-05T20:50:40.412" v="1505" actId="1038"/>
          <ac:spMkLst>
            <pc:docMk/>
            <pc:sldMk cId="3219239249" sldId="302"/>
            <ac:spMk id="93" creationId="{66E713A7-4D42-4EE7-95B3-B2BD8DA6F75F}"/>
          </ac:spMkLst>
        </pc:spChg>
        <pc:spChg chg="mod">
          <ac:chgData name="Florin Teodorescu" userId="5a9a629557a7747a" providerId="LiveId" clId="{50DB3F58-4087-4D85-A93C-1D08E9731EE3}" dt="2019-12-05T20:50:40.412" v="1505" actId="1038"/>
          <ac:spMkLst>
            <pc:docMk/>
            <pc:sldMk cId="3219239249" sldId="302"/>
            <ac:spMk id="94" creationId="{C027D91E-7731-40D0-989B-B3F592F4D218}"/>
          </ac:spMkLst>
        </pc:spChg>
        <pc:spChg chg="mod">
          <ac:chgData name="Florin Teodorescu" userId="5a9a629557a7747a" providerId="LiveId" clId="{50DB3F58-4087-4D85-A93C-1D08E9731EE3}" dt="2019-12-05T20:50:40.412" v="1505" actId="1038"/>
          <ac:spMkLst>
            <pc:docMk/>
            <pc:sldMk cId="3219239249" sldId="302"/>
            <ac:spMk id="95" creationId="{80CD0170-5C8F-4C55-AF8C-53CF16218380}"/>
          </ac:spMkLst>
        </pc:spChg>
        <pc:spChg chg="mod">
          <ac:chgData name="Florin Teodorescu" userId="5a9a629557a7747a" providerId="LiveId" clId="{50DB3F58-4087-4D85-A93C-1D08E9731EE3}" dt="2019-12-05T20:50:40.412" v="1505" actId="1038"/>
          <ac:spMkLst>
            <pc:docMk/>
            <pc:sldMk cId="3219239249" sldId="302"/>
            <ac:spMk id="96" creationId="{2A6964A0-6BD5-4F9E-8C99-4D880CF4B7C7}"/>
          </ac:spMkLst>
        </pc:spChg>
        <pc:spChg chg="mod">
          <ac:chgData name="Florin Teodorescu" userId="5a9a629557a7747a" providerId="LiveId" clId="{50DB3F58-4087-4D85-A93C-1D08E9731EE3}" dt="2019-12-05T20:50:40.412" v="1505" actId="1038"/>
          <ac:spMkLst>
            <pc:docMk/>
            <pc:sldMk cId="3219239249" sldId="302"/>
            <ac:spMk id="103" creationId="{19E58226-093A-419A-80D8-837AAC8A0E36}"/>
          </ac:spMkLst>
        </pc:spChg>
        <pc:spChg chg="mod">
          <ac:chgData name="Florin Teodorescu" userId="5a9a629557a7747a" providerId="LiveId" clId="{50DB3F58-4087-4D85-A93C-1D08E9731EE3}" dt="2019-12-05T20:50:40.412" v="1505" actId="1038"/>
          <ac:spMkLst>
            <pc:docMk/>
            <pc:sldMk cId="3219239249" sldId="302"/>
            <ac:spMk id="104" creationId="{8491EEA7-E89D-4EE3-84C1-726A714B5B80}"/>
          </ac:spMkLst>
        </pc:spChg>
        <pc:spChg chg="mod">
          <ac:chgData name="Florin Teodorescu" userId="5a9a629557a7747a" providerId="LiveId" clId="{50DB3F58-4087-4D85-A93C-1D08E9731EE3}" dt="2019-12-05T20:50:40.412" v="1505" actId="1038"/>
          <ac:spMkLst>
            <pc:docMk/>
            <pc:sldMk cId="3219239249" sldId="302"/>
            <ac:spMk id="105" creationId="{ABF72351-78CF-4821-A27B-689EB4FDBEA4}"/>
          </ac:spMkLst>
        </pc:spChg>
        <pc:spChg chg="mod">
          <ac:chgData name="Florin Teodorescu" userId="5a9a629557a7747a" providerId="LiveId" clId="{50DB3F58-4087-4D85-A93C-1D08E9731EE3}" dt="2019-12-05T20:50:40.412" v="1505" actId="1038"/>
          <ac:spMkLst>
            <pc:docMk/>
            <pc:sldMk cId="3219239249" sldId="302"/>
            <ac:spMk id="106" creationId="{41849F2C-E429-4595-A110-604700485248}"/>
          </ac:spMkLst>
        </pc:spChg>
        <pc:spChg chg="add">
          <ac:chgData name="Florin Teodorescu" userId="5a9a629557a7747a" providerId="LiveId" clId="{50DB3F58-4087-4D85-A93C-1D08E9731EE3}" dt="2019-12-05T20:50:11.293" v="1460"/>
          <ac:spMkLst>
            <pc:docMk/>
            <pc:sldMk cId="3219239249" sldId="302"/>
            <ac:spMk id="111" creationId="{62246ECD-3F67-46B3-B0AF-7380A1034E54}"/>
          </ac:spMkLst>
        </pc:spChg>
        <pc:spChg chg="add mod">
          <ac:chgData name="Florin Teodorescu" userId="5a9a629557a7747a" providerId="LiveId" clId="{50DB3F58-4087-4D85-A93C-1D08E9731EE3}" dt="2019-12-05T20:50:19.322" v="1470" actId="20577"/>
          <ac:spMkLst>
            <pc:docMk/>
            <pc:sldMk cId="3219239249" sldId="302"/>
            <ac:spMk id="112" creationId="{B140EAB3-47E4-4270-983F-ED7625DE4D07}"/>
          </ac:spMkLst>
        </pc:spChg>
        <pc:spChg chg="mod">
          <ac:chgData name="Florin Teodorescu" userId="5a9a629557a7747a" providerId="LiveId" clId="{50DB3F58-4087-4D85-A93C-1D08E9731EE3}" dt="2019-12-05T20:50:40.412" v="1505" actId="1038"/>
          <ac:spMkLst>
            <pc:docMk/>
            <pc:sldMk cId="3219239249" sldId="302"/>
            <ac:spMk id="114" creationId="{67DC2ECB-6509-4DB1-BCCD-B9D7366AF987}"/>
          </ac:spMkLst>
        </pc:spChg>
        <pc:spChg chg="mod">
          <ac:chgData name="Florin Teodorescu" userId="5a9a629557a7747a" providerId="LiveId" clId="{50DB3F58-4087-4D85-A93C-1D08E9731EE3}" dt="2019-12-05T20:50:40.412" v="1505" actId="1038"/>
          <ac:spMkLst>
            <pc:docMk/>
            <pc:sldMk cId="3219239249" sldId="302"/>
            <ac:spMk id="116" creationId="{0908BA77-0618-4B60-894A-84A146546861}"/>
          </ac:spMkLst>
        </pc:spChg>
        <pc:spChg chg="mod">
          <ac:chgData name="Florin Teodorescu" userId="5a9a629557a7747a" providerId="LiveId" clId="{50DB3F58-4087-4D85-A93C-1D08E9731EE3}" dt="2019-12-05T20:50:40.412" v="1505" actId="1038"/>
          <ac:spMkLst>
            <pc:docMk/>
            <pc:sldMk cId="3219239249" sldId="302"/>
            <ac:spMk id="130" creationId="{BAA96E39-509D-4E78-932A-A6E7F03B2493}"/>
          </ac:spMkLst>
        </pc:spChg>
        <pc:spChg chg="mod">
          <ac:chgData name="Florin Teodorescu" userId="5a9a629557a7747a" providerId="LiveId" clId="{50DB3F58-4087-4D85-A93C-1D08E9731EE3}" dt="2019-12-05T20:50:40.412" v="1505" actId="1038"/>
          <ac:spMkLst>
            <pc:docMk/>
            <pc:sldMk cId="3219239249" sldId="302"/>
            <ac:spMk id="137" creationId="{1E874C98-4F6B-4C4E-970F-5F3CBF4FD217}"/>
          </ac:spMkLst>
        </pc:spChg>
        <pc:spChg chg="mod">
          <ac:chgData name="Florin Teodorescu" userId="5a9a629557a7747a" providerId="LiveId" clId="{50DB3F58-4087-4D85-A93C-1D08E9731EE3}" dt="2019-12-05T20:50:40.412" v="1505" actId="1038"/>
          <ac:spMkLst>
            <pc:docMk/>
            <pc:sldMk cId="3219239249" sldId="302"/>
            <ac:spMk id="138" creationId="{A0C21986-E02B-45D5-B9DD-E7BCB39BCB19}"/>
          </ac:spMkLst>
        </pc:spChg>
        <pc:spChg chg="mod">
          <ac:chgData name="Florin Teodorescu" userId="5a9a629557a7747a" providerId="LiveId" clId="{50DB3F58-4087-4D85-A93C-1D08E9731EE3}" dt="2019-12-05T20:50:40.412" v="1505" actId="1038"/>
          <ac:spMkLst>
            <pc:docMk/>
            <pc:sldMk cId="3219239249" sldId="302"/>
            <ac:spMk id="139" creationId="{D28ED75D-1E1C-4FC6-A071-8734513AC0E4}"/>
          </ac:spMkLst>
        </pc:spChg>
        <pc:spChg chg="mod">
          <ac:chgData name="Florin Teodorescu" userId="5a9a629557a7747a" providerId="LiveId" clId="{50DB3F58-4087-4D85-A93C-1D08E9731EE3}" dt="2019-12-05T20:50:40.412" v="1505" actId="1038"/>
          <ac:spMkLst>
            <pc:docMk/>
            <pc:sldMk cId="3219239249" sldId="302"/>
            <ac:spMk id="140" creationId="{79B9E714-EC85-41AD-9391-8CA73A1ED82D}"/>
          </ac:spMkLst>
        </pc:spChg>
        <pc:spChg chg="mod">
          <ac:chgData name="Florin Teodorescu" userId="5a9a629557a7747a" providerId="LiveId" clId="{50DB3F58-4087-4D85-A93C-1D08E9731EE3}" dt="2019-12-05T20:50:40.412" v="1505" actId="1038"/>
          <ac:spMkLst>
            <pc:docMk/>
            <pc:sldMk cId="3219239249" sldId="302"/>
            <ac:spMk id="145" creationId="{4B4104CA-E440-426C-9B82-8E190C88AC9B}"/>
          </ac:spMkLst>
        </pc:spChg>
        <pc:spChg chg="mod">
          <ac:chgData name="Florin Teodorescu" userId="5a9a629557a7747a" providerId="LiveId" clId="{50DB3F58-4087-4D85-A93C-1D08E9731EE3}" dt="2019-12-05T20:50:40.412" v="1505" actId="1038"/>
          <ac:spMkLst>
            <pc:docMk/>
            <pc:sldMk cId="3219239249" sldId="302"/>
            <ac:spMk id="146" creationId="{27F38E72-F546-4413-AADE-1439C07A6031}"/>
          </ac:spMkLst>
        </pc:spChg>
        <pc:spChg chg="mod">
          <ac:chgData name="Florin Teodorescu" userId="5a9a629557a7747a" providerId="LiveId" clId="{50DB3F58-4087-4D85-A93C-1D08E9731EE3}" dt="2019-12-05T20:50:40.412" v="1505" actId="1038"/>
          <ac:spMkLst>
            <pc:docMk/>
            <pc:sldMk cId="3219239249" sldId="302"/>
            <ac:spMk id="147" creationId="{371C4E55-1D2F-4004-9458-5C8AA1C98D54}"/>
          </ac:spMkLst>
        </pc:spChg>
        <pc:spChg chg="mod">
          <ac:chgData name="Florin Teodorescu" userId="5a9a629557a7747a" providerId="LiveId" clId="{50DB3F58-4087-4D85-A93C-1D08E9731EE3}" dt="2019-12-05T20:50:40.412" v="1505" actId="1038"/>
          <ac:spMkLst>
            <pc:docMk/>
            <pc:sldMk cId="3219239249" sldId="302"/>
            <ac:spMk id="148" creationId="{99900ADC-5987-40A4-9652-84177D22512D}"/>
          </ac:spMkLst>
        </pc:spChg>
        <pc:spChg chg="mod">
          <ac:chgData name="Florin Teodorescu" userId="5a9a629557a7747a" providerId="LiveId" clId="{50DB3F58-4087-4D85-A93C-1D08E9731EE3}" dt="2019-12-05T20:50:40.412" v="1505" actId="1038"/>
          <ac:spMkLst>
            <pc:docMk/>
            <pc:sldMk cId="3219239249" sldId="302"/>
            <ac:spMk id="151" creationId="{63C4568E-DC25-4B7B-9829-BE656B8BBDB1}"/>
          </ac:spMkLst>
        </pc:spChg>
        <pc:spChg chg="mod">
          <ac:chgData name="Florin Teodorescu" userId="5a9a629557a7747a" providerId="LiveId" clId="{50DB3F58-4087-4D85-A93C-1D08E9731EE3}" dt="2019-12-05T20:50:40.412" v="1505" actId="1038"/>
          <ac:spMkLst>
            <pc:docMk/>
            <pc:sldMk cId="3219239249" sldId="302"/>
            <ac:spMk id="152" creationId="{6AC8FCAF-4F03-4FDF-9332-F6EB555AA033}"/>
          </ac:spMkLst>
        </pc:spChg>
        <pc:spChg chg="mod">
          <ac:chgData name="Florin Teodorescu" userId="5a9a629557a7747a" providerId="LiveId" clId="{50DB3F58-4087-4D85-A93C-1D08E9731EE3}" dt="2019-12-05T20:50:40.412" v="1505" actId="1038"/>
          <ac:spMkLst>
            <pc:docMk/>
            <pc:sldMk cId="3219239249" sldId="302"/>
            <ac:spMk id="153" creationId="{2F9CB190-0DEC-4890-8D7F-7013523191A6}"/>
          </ac:spMkLst>
        </pc:spChg>
        <pc:spChg chg="mod">
          <ac:chgData name="Florin Teodorescu" userId="5a9a629557a7747a" providerId="LiveId" clId="{50DB3F58-4087-4D85-A93C-1D08E9731EE3}" dt="2019-12-05T20:50:40.412" v="1505" actId="1038"/>
          <ac:spMkLst>
            <pc:docMk/>
            <pc:sldMk cId="3219239249" sldId="302"/>
            <ac:spMk id="154" creationId="{D4369D72-4B2E-406A-8021-D62FF7C1F355}"/>
          </ac:spMkLst>
        </pc:spChg>
        <pc:spChg chg="mod">
          <ac:chgData name="Florin Teodorescu" userId="5a9a629557a7747a" providerId="LiveId" clId="{50DB3F58-4087-4D85-A93C-1D08E9731EE3}" dt="2019-12-05T20:50:40.412" v="1505" actId="1038"/>
          <ac:spMkLst>
            <pc:docMk/>
            <pc:sldMk cId="3219239249" sldId="302"/>
            <ac:spMk id="157" creationId="{C418EF16-FB90-462F-BA1B-609FF0F1F439}"/>
          </ac:spMkLst>
        </pc:spChg>
        <pc:spChg chg="mod">
          <ac:chgData name="Florin Teodorescu" userId="5a9a629557a7747a" providerId="LiveId" clId="{50DB3F58-4087-4D85-A93C-1D08E9731EE3}" dt="2019-12-05T20:50:40.412" v="1505" actId="1038"/>
          <ac:spMkLst>
            <pc:docMk/>
            <pc:sldMk cId="3219239249" sldId="302"/>
            <ac:spMk id="170" creationId="{7143F7E0-BBCD-4424-9A78-8ADCFE580CF5}"/>
          </ac:spMkLst>
        </pc:spChg>
        <pc:spChg chg="mod">
          <ac:chgData name="Florin Teodorescu" userId="5a9a629557a7747a" providerId="LiveId" clId="{50DB3F58-4087-4D85-A93C-1D08E9731EE3}" dt="2019-12-05T20:50:40.412" v="1505" actId="1038"/>
          <ac:spMkLst>
            <pc:docMk/>
            <pc:sldMk cId="3219239249" sldId="302"/>
            <ac:spMk id="171" creationId="{92919628-975C-4ACF-972D-040297E78DCE}"/>
          </ac:spMkLst>
        </pc:spChg>
        <pc:spChg chg="mod">
          <ac:chgData name="Florin Teodorescu" userId="5a9a629557a7747a" providerId="LiveId" clId="{50DB3F58-4087-4D85-A93C-1D08E9731EE3}" dt="2019-12-05T20:50:40.412" v="1505" actId="1038"/>
          <ac:spMkLst>
            <pc:docMk/>
            <pc:sldMk cId="3219239249" sldId="302"/>
            <ac:spMk id="172" creationId="{23F8E75B-B572-4384-ADEA-10DCFE2F3DC5}"/>
          </ac:spMkLst>
        </pc:spChg>
        <pc:spChg chg="mod">
          <ac:chgData name="Florin Teodorescu" userId="5a9a629557a7747a" providerId="LiveId" clId="{50DB3F58-4087-4D85-A93C-1D08E9731EE3}" dt="2019-12-05T20:50:40.412" v="1505" actId="1038"/>
          <ac:spMkLst>
            <pc:docMk/>
            <pc:sldMk cId="3219239249" sldId="302"/>
            <ac:spMk id="173" creationId="{6E316049-4A1B-415F-BC1A-491887190564}"/>
          </ac:spMkLst>
        </pc:spChg>
        <pc:spChg chg="mod">
          <ac:chgData name="Florin Teodorescu" userId="5a9a629557a7747a" providerId="LiveId" clId="{50DB3F58-4087-4D85-A93C-1D08E9731EE3}" dt="2019-12-05T20:50:40.412" v="1505" actId="1038"/>
          <ac:spMkLst>
            <pc:docMk/>
            <pc:sldMk cId="3219239249" sldId="302"/>
            <ac:spMk id="204" creationId="{C7D71DBD-29B5-4974-94D6-B9F1B8BFEC7C}"/>
          </ac:spMkLst>
        </pc:spChg>
        <pc:spChg chg="mod">
          <ac:chgData name="Florin Teodorescu" userId="5a9a629557a7747a" providerId="LiveId" clId="{50DB3F58-4087-4D85-A93C-1D08E9731EE3}" dt="2019-12-05T20:50:40.412" v="1505" actId="1038"/>
          <ac:spMkLst>
            <pc:docMk/>
            <pc:sldMk cId="3219239249" sldId="302"/>
            <ac:spMk id="205" creationId="{16647E6B-36C3-4713-9FBB-F89110F0DD83}"/>
          </ac:spMkLst>
        </pc:spChg>
        <pc:spChg chg="mod">
          <ac:chgData name="Florin Teodorescu" userId="5a9a629557a7747a" providerId="LiveId" clId="{50DB3F58-4087-4D85-A93C-1D08E9731EE3}" dt="2019-12-05T20:50:40.412" v="1505" actId="1038"/>
          <ac:spMkLst>
            <pc:docMk/>
            <pc:sldMk cId="3219239249" sldId="302"/>
            <ac:spMk id="207" creationId="{96AAAB00-4092-4F1E-A196-4D791BF331DD}"/>
          </ac:spMkLst>
        </pc:spChg>
        <pc:spChg chg="mod">
          <ac:chgData name="Florin Teodorescu" userId="5a9a629557a7747a" providerId="LiveId" clId="{50DB3F58-4087-4D85-A93C-1D08E9731EE3}" dt="2019-12-05T20:50:40.412" v="1505" actId="1038"/>
          <ac:spMkLst>
            <pc:docMk/>
            <pc:sldMk cId="3219239249" sldId="302"/>
            <ac:spMk id="214" creationId="{EF680F6C-4D73-44BE-A650-D7DB49B33BC8}"/>
          </ac:spMkLst>
        </pc:spChg>
        <pc:spChg chg="mod">
          <ac:chgData name="Florin Teodorescu" userId="5a9a629557a7747a" providerId="LiveId" clId="{50DB3F58-4087-4D85-A93C-1D08E9731EE3}" dt="2019-12-05T20:50:40.412" v="1505" actId="1038"/>
          <ac:spMkLst>
            <pc:docMk/>
            <pc:sldMk cId="3219239249" sldId="302"/>
            <ac:spMk id="218" creationId="{0BC4BA61-298B-48F2-BE64-1D79337F1765}"/>
          </ac:spMkLst>
        </pc:spChg>
        <pc:spChg chg="mod">
          <ac:chgData name="Florin Teodorescu" userId="5a9a629557a7747a" providerId="LiveId" clId="{50DB3F58-4087-4D85-A93C-1D08E9731EE3}" dt="2019-12-05T20:50:40.412" v="1505" actId="1038"/>
          <ac:spMkLst>
            <pc:docMk/>
            <pc:sldMk cId="3219239249" sldId="302"/>
            <ac:spMk id="220" creationId="{B3447052-D6F7-4FFE-BE96-2A41898F85F4}"/>
          </ac:spMkLst>
        </pc:spChg>
        <pc:spChg chg="mod">
          <ac:chgData name="Florin Teodorescu" userId="5a9a629557a7747a" providerId="LiveId" clId="{50DB3F58-4087-4D85-A93C-1D08E9731EE3}" dt="2019-12-05T20:50:40.412" v="1505" actId="1038"/>
          <ac:spMkLst>
            <pc:docMk/>
            <pc:sldMk cId="3219239249" sldId="302"/>
            <ac:spMk id="223" creationId="{76F8B8D6-A907-4BEF-856D-8800C3DAEAC0}"/>
          </ac:spMkLst>
        </pc:spChg>
        <pc:spChg chg="mod">
          <ac:chgData name="Florin Teodorescu" userId="5a9a629557a7747a" providerId="LiveId" clId="{50DB3F58-4087-4D85-A93C-1D08E9731EE3}" dt="2019-12-05T20:50:40.412" v="1505" actId="1038"/>
          <ac:spMkLst>
            <pc:docMk/>
            <pc:sldMk cId="3219239249" sldId="302"/>
            <ac:spMk id="227" creationId="{062CF370-7296-430C-9CC6-59E615E04577}"/>
          </ac:spMkLst>
        </pc:spChg>
        <pc:spChg chg="mod">
          <ac:chgData name="Florin Teodorescu" userId="5a9a629557a7747a" providerId="LiveId" clId="{50DB3F58-4087-4D85-A93C-1D08E9731EE3}" dt="2019-12-05T20:50:40.412" v="1505" actId="1038"/>
          <ac:spMkLst>
            <pc:docMk/>
            <pc:sldMk cId="3219239249" sldId="302"/>
            <ac:spMk id="228" creationId="{0C9AD674-960D-4772-877D-74B494FD06D3}"/>
          </ac:spMkLst>
        </pc:spChg>
        <pc:spChg chg="mod">
          <ac:chgData name="Florin Teodorescu" userId="5a9a629557a7747a" providerId="LiveId" clId="{50DB3F58-4087-4D85-A93C-1D08E9731EE3}" dt="2019-12-05T20:50:40.412" v="1505" actId="1038"/>
          <ac:spMkLst>
            <pc:docMk/>
            <pc:sldMk cId="3219239249" sldId="302"/>
            <ac:spMk id="229" creationId="{1D0196EF-63D9-42D1-8BF9-470B1C08646E}"/>
          </ac:spMkLst>
        </pc:spChg>
        <pc:spChg chg="mod">
          <ac:chgData name="Florin Teodorescu" userId="5a9a629557a7747a" providerId="LiveId" clId="{50DB3F58-4087-4D85-A93C-1D08E9731EE3}" dt="2019-12-05T20:50:40.412" v="1505" actId="1038"/>
          <ac:spMkLst>
            <pc:docMk/>
            <pc:sldMk cId="3219239249" sldId="302"/>
            <ac:spMk id="230" creationId="{88674C37-A755-4F95-93C4-0758DE136258}"/>
          </ac:spMkLst>
        </pc:spChg>
        <pc:spChg chg="mod">
          <ac:chgData name="Florin Teodorescu" userId="5a9a629557a7747a" providerId="LiveId" clId="{50DB3F58-4087-4D85-A93C-1D08E9731EE3}" dt="2019-12-05T20:50:40.412" v="1505" actId="1038"/>
          <ac:spMkLst>
            <pc:docMk/>
            <pc:sldMk cId="3219239249" sldId="302"/>
            <ac:spMk id="231" creationId="{A4B5391E-86CF-40F4-92A0-F423AD6DD41D}"/>
          </ac:spMkLst>
        </pc:spChg>
        <pc:spChg chg="mod">
          <ac:chgData name="Florin Teodorescu" userId="5a9a629557a7747a" providerId="LiveId" clId="{50DB3F58-4087-4D85-A93C-1D08E9731EE3}" dt="2019-12-05T20:50:40.412" v="1505" actId="1038"/>
          <ac:spMkLst>
            <pc:docMk/>
            <pc:sldMk cId="3219239249" sldId="302"/>
            <ac:spMk id="232" creationId="{C181BB0B-6B27-419F-B1C0-1C7F07F666AE}"/>
          </ac:spMkLst>
        </pc:spChg>
        <pc:spChg chg="mod">
          <ac:chgData name="Florin Teodorescu" userId="5a9a629557a7747a" providerId="LiveId" clId="{50DB3F58-4087-4D85-A93C-1D08E9731EE3}" dt="2019-12-05T20:50:40.412" v="1505" actId="1038"/>
          <ac:spMkLst>
            <pc:docMk/>
            <pc:sldMk cId="3219239249" sldId="302"/>
            <ac:spMk id="233" creationId="{08BAEFD6-2047-4F43-8883-CC41CA04E304}"/>
          </ac:spMkLst>
        </pc:spChg>
        <pc:spChg chg="mod">
          <ac:chgData name="Florin Teodorescu" userId="5a9a629557a7747a" providerId="LiveId" clId="{50DB3F58-4087-4D85-A93C-1D08E9731EE3}" dt="2019-12-05T20:50:40.412" v="1505" actId="1038"/>
          <ac:spMkLst>
            <pc:docMk/>
            <pc:sldMk cId="3219239249" sldId="302"/>
            <ac:spMk id="235" creationId="{D726F4A2-131B-448B-B1E6-18FB5B6FE407}"/>
          </ac:spMkLst>
        </pc:spChg>
        <pc:spChg chg="mod">
          <ac:chgData name="Florin Teodorescu" userId="5a9a629557a7747a" providerId="LiveId" clId="{50DB3F58-4087-4D85-A93C-1D08E9731EE3}" dt="2019-12-05T20:50:40.412" v="1505" actId="1038"/>
          <ac:spMkLst>
            <pc:docMk/>
            <pc:sldMk cId="3219239249" sldId="302"/>
            <ac:spMk id="236" creationId="{76B0252A-6B96-4CA6-ACB9-271CFA623F37}"/>
          </ac:spMkLst>
        </pc:spChg>
        <pc:spChg chg="mod">
          <ac:chgData name="Florin Teodorescu" userId="5a9a629557a7747a" providerId="LiveId" clId="{50DB3F58-4087-4D85-A93C-1D08E9731EE3}" dt="2019-12-05T20:50:40.412" v="1505" actId="1038"/>
          <ac:spMkLst>
            <pc:docMk/>
            <pc:sldMk cId="3219239249" sldId="302"/>
            <ac:spMk id="243" creationId="{D9241D4A-A57B-4EF8-839E-A0926FED40FE}"/>
          </ac:spMkLst>
        </pc:spChg>
        <pc:spChg chg="mod">
          <ac:chgData name="Florin Teodorescu" userId="5a9a629557a7747a" providerId="LiveId" clId="{50DB3F58-4087-4D85-A93C-1D08E9731EE3}" dt="2019-12-05T20:50:40.412" v="1505" actId="1038"/>
          <ac:spMkLst>
            <pc:docMk/>
            <pc:sldMk cId="3219239249" sldId="302"/>
            <ac:spMk id="244" creationId="{25D9F0D9-6A2F-485D-9AED-83E59A580016}"/>
          </ac:spMkLst>
        </pc:spChg>
        <pc:spChg chg="mod">
          <ac:chgData name="Florin Teodorescu" userId="5a9a629557a7747a" providerId="LiveId" clId="{50DB3F58-4087-4D85-A93C-1D08E9731EE3}" dt="2019-12-05T20:50:40.412" v="1505" actId="1038"/>
          <ac:spMkLst>
            <pc:docMk/>
            <pc:sldMk cId="3219239249" sldId="302"/>
            <ac:spMk id="246" creationId="{0A8DC8F5-8FA9-496B-B368-4F0865D28A4D}"/>
          </ac:spMkLst>
        </pc:spChg>
        <pc:spChg chg="mod">
          <ac:chgData name="Florin Teodorescu" userId="5a9a629557a7747a" providerId="LiveId" clId="{50DB3F58-4087-4D85-A93C-1D08E9731EE3}" dt="2019-12-05T20:50:40.412" v="1505" actId="1038"/>
          <ac:spMkLst>
            <pc:docMk/>
            <pc:sldMk cId="3219239249" sldId="302"/>
            <ac:spMk id="247" creationId="{42632FDF-078B-4916-89A2-60FFDAD3DBC3}"/>
          </ac:spMkLst>
        </pc:spChg>
        <pc:spChg chg="mod">
          <ac:chgData name="Florin Teodorescu" userId="5a9a629557a7747a" providerId="LiveId" clId="{50DB3F58-4087-4D85-A93C-1D08E9731EE3}" dt="2019-12-05T20:50:40.412" v="1505" actId="1038"/>
          <ac:spMkLst>
            <pc:docMk/>
            <pc:sldMk cId="3219239249" sldId="302"/>
            <ac:spMk id="248" creationId="{4D1E6AE8-DD0B-4947-BCF6-B8A4F709659B}"/>
          </ac:spMkLst>
        </pc:spChg>
        <pc:spChg chg="mod">
          <ac:chgData name="Florin Teodorescu" userId="5a9a629557a7747a" providerId="LiveId" clId="{50DB3F58-4087-4D85-A93C-1D08E9731EE3}" dt="2019-12-05T20:50:40.412" v="1505" actId="1038"/>
          <ac:spMkLst>
            <pc:docMk/>
            <pc:sldMk cId="3219239249" sldId="302"/>
            <ac:spMk id="249" creationId="{DC301993-9C9C-4899-9B85-DF8B079E70CC}"/>
          </ac:spMkLst>
        </pc:spChg>
        <pc:spChg chg="mod">
          <ac:chgData name="Florin Teodorescu" userId="5a9a629557a7747a" providerId="LiveId" clId="{50DB3F58-4087-4D85-A93C-1D08E9731EE3}" dt="2019-12-05T20:50:40.412" v="1505" actId="1038"/>
          <ac:spMkLst>
            <pc:docMk/>
            <pc:sldMk cId="3219239249" sldId="302"/>
            <ac:spMk id="250" creationId="{9E5F7413-F4BB-48E5-9503-B557B6CC86CD}"/>
          </ac:spMkLst>
        </pc:spChg>
        <pc:spChg chg="mod">
          <ac:chgData name="Florin Teodorescu" userId="5a9a629557a7747a" providerId="LiveId" clId="{50DB3F58-4087-4D85-A93C-1D08E9731EE3}" dt="2019-12-05T20:50:40.412" v="1505" actId="1038"/>
          <ac:spMkLst>
            <pc:docMk/>
            <pc:sldMk cId="3219239249" sldId="302"/>
            <ac:spMk id="251" creationId="{47A9E823-01CD-435E-A004-3FDDA847A3F5}"/>
          </ac:spMkLst>
        </pc:spChg>
        <pc:spChg chg="mod">
          <ac:chgData name="Florin Teodorescu" userId="5a9a629557a7747a" providerId="LiveId" clId="{50DB3F58-4087-4D85-A93C-1D08E9731EE3}" dt="2019-12-05T20:50:40.412" v="1505" actId="1038"/>
          <ac:spMkLst>
            <pc:docMk/>
            <pc:sldMk cId="3219239249" sldId="302"/>
            <ac:spMk id="252" creationId="{4A4E3FA6-07CD-4BC7-B657-7626DD2CCFC5}"/>
          </ac:spMkLst>
        </pc:spChg>
        <pc:spChg chg="mod">
          <ac:chgData name="Florin Teodorescu" userId="5a9a629557a7747a" providerId="LiveId" clId="{50DB3F58-4087-4D85-A93C-1D08E9731EE3}" dt="2019-12-05T20:50:40.412" v="1505" actId="1038"/>
          <ac:spMkLst>
            <pc:docMk/>
            <pc:sldMk cId="3219239249" sldId="302"/>
            <ac:spMk id="253" creationId="{BF43DB61-BA74-4828-9501-6BBDEF719047}"/>
          </ac:spMkLst>
        </pc:spChg>
        <pc:spChg chg="mod">
          <ac:chgData name="Florin Teodorescu" userId="5a9a629557a7747a" providerId="LiveId" clId="{50DB3F58-4087-4D85-A93C-1D08E9731EE3}" dt="2019-12-05T20:50:40.412" v="1505" actId="1038"/>
          <ac:spMkLst>
            <pc:docMk/>
            <pc:sldMk cId="3219239249" sldId="302"/>
            <ac:spMk id="254" creationId="{79653FEC-898A-40DB-A2DF-EC217C253559}"/>
          </ac:spMkLst>
        </pc:spChg>
        <pc:spChg chg="mod">
          <ac:chgData name="Florin Teodorescu" userId="5a9a629557a7747a" providerId="LiveId" clId="{50DB3F58-4087-4D85-A93C-1D08E9731EE3}" dt="2019-12-05T20:50:40.412" v="1505" actId="1038"/>
          <ac:spMkLst>
            <pc:docMk/>
            <pc:sldMk cId="3219239249" sldId="302"/>
            <ac:spMk id="255" creationId="{A5C4D0C9-2B9D-4336-B538-70D2CD4BDDE4}"/>
          </ac:spMkLst>
        </pc:spChg>
        <pc:spChg chg="mod">
          <ac:chgData name="Florin Teodorescu" userId="5a9a629557a7747a" providerId="LiveId" clId="{50DB3F58-4087-4D85-A93C-1D08E9731EE3}" dt="2019-12-05T20:50:40.412" v="1505" actId="1038"/>
          <ac:spMkLst>
            <pc:docMk/>
            <pc:sldMk cId="3219239249" sldId="302"/>
            <ac:spMk id="256" creationId="{D2E19092-029E-4232-B406-F0D9B572A050}"/>
          </ac:spMkLst>
        </pc:spChg>
        <pc:picChg chg="mod">
          <ac:chgData name="Florin Teodorescu" userId="5a9a629557a7747a" providerId="LiveId" clId="{50DB3F58-4087-4D85-A93C-1D08E9731EE3}" dt="2019-12-05T20:50:40.412" v="1505" actId="1038"/>
          <ac:picMkLst>
            <pc:docMk/>
            <pc:sldMk cId="3219239249" sldId="302"/>
            <ac:picMk id="110" creationId="{E005A8B0-FDEB-4588-8B67-C08C685DC0CF}"/>
          </ac:picMkLst>
        </pc:picChg>
        <pc:picChg chg="mod">
          <ac:chgData name="Florin Teodorescu" userId="5a9a629557a7747a" providerId="LiveId" clId="{50DB3F58-4087-4D85-A93C-1D08E9731EE3}" dt="2019-12-05T20:50:40.412" v="1505" actId="1038"/>
          <ac:picMkLst>
            <pc:docMk/>
            <pc:sldMk cId="3219239249" sldId="302"/>
            <ac:picMk id="200" creationId="{C497A955-F426-40B3-BA05-D41E8D9BB8D7}"/>
          </ac:picMkLst>
        </pc:picChg>
        <pc:picChg chg="mod">
          <ac:chgData name="Florin Teodorescu" userId="5a9a629557a7747a" providerId="LiveId" clId="{50DB3F58-4087-4D85-A93C-1D08E9731EE3}" dt="2019-12-05T20:50:40.412" v="1505" actId="1038"/>
          <ac:picMkLst>
            <pc:docMk/>
            <pc:sldMk cId="3219239249" sldId="302"/>
            <ac:picMk id="201" creationId="{0229A99B-C01F-4552-8813-26BFCF92BEEA}"/>
          </ac:picMkLst>
        </pc:picChg>
        <pc:picChg chg="mod">
          <ac:chgData name="Florin Teodorescu" userId="5a9a629557a7747a" providerId="LiveId" clId="{50DB3F58-4087-4D85-A93C-1D08E9731EE3}" dt="2019-12-05T20:50:40.412" v="1505" actId="1038"/>
          <ac:picMkLst>
            <pc:docMk/>
            <pc:sldMk cId="3219239249" sldId="302"/>
            <ac:picMk id="208" creationId="{9BEA5D80-DF93-430D-A782-043257D3410C}"/>
          </ac:picMkLst>
        </pc:picChg>
        <pc:picChg chg="mod">
          <ac:chgData name="Florin Teodorescu" userId="5a9a629557a7747a" providerId="LiveId" clId="{50DB3F58-4087-4D85-A93C-1D08E9731EE3}" dt="2019-12-05T20:50:40.412" v="1505" actId="1038"/>
          <ac:picMkLst>
            <pc:docMk/>
            <pc:sldMk cId="3219239249" sldId="302"/>
            <ac:picMk id="210" creationId="{82CF3B88-1F8F-4CE5-BC7A-1DABF6B22D64}"/>
          </ac:picMkLst>
        </pc:picChg>
        <pc:picChg chg="mod">
          <ac:chgData name="Florin Teodorescu" userId="5a9a629557a7747a" providerId="LiveId" clId="{50DB3F58-4087-4D85-A93C-1D08E9731EE3}" dt="2019-12-05T20:50:40.412" v="1505" actId="1038"/>
          <ac:picMkLst>
            <pc:docMk/>
            <pc:sldMk cId="3219239249" sldId="302"/>
            <ac:picMk id="211" creationId="{5B28FE85-7E8B-4C77-9E28-968B0D9FCBE3}"/>
          </ac:picMkLst>
        </pc:picChg>
        <pc:picChg chg="mod">
          <ac:chgData name="Florin Teodorescu" userId="5a9a629557a7747a" providerId="LiveId" clId="{50DB3F58-4087-4D85-A93C-1D08E9731EE3}" dt="2019-12-05T20:50:40.412" v="1505" actId="1038"/>
          <ac:picMkLst>
            <pc:docMk/>
            <pc:sldMk cId="3219239249" sldId="302"/>
            <ac:picMk id="212" creationId="{8A38099F-67DD-4FCC-9C54-3AB44A596E10}"/>
          </ac:picMkLst>
        </pc:picChg>
        <pc:picChg chg="mod">
          <ac:chgData name="Florin Teodorescu" userId="5a9a629557a7747a" providerId="LiveId" clId="{50DB3F58-4087-4D85-A93C-1D08E9731EE3}" dt="2019-12-05T20:50:40.412" v="1505" actId="1038"/>
          <ac:picMkLst>
            <pc:docMk/>
            <pc:sldMk cId="3219239249" sldId="302"/>
            <ac:picMk id="213" creationId="{B271EAAA-AC5D-495B-AB34-A5F8ACFF5084}"/>
          </ac:picMkLst>
        </pc:picChg>
        <pc:picChg chg="mod">
          <ac:chgData name="Florin Teodorescu" userId="5a9a629557a7747a" providerId="LiveId" clId="{50DB3F58-4087-4D85-A93C-1D08E9731EE3}" dt="2019-12-05T20:50:40.412" v="1505" actId="1038"/>
          <ac:picMkLst>
            <pc:docMk/>
            <pc:sldMk cId="3219239249" sldId="302"/>
            <ac:picMk id="215" creationId="{36377524-EE0A-45D6-B9D2-A09EE9517377}"/>
          </ac:picMkLst>
        </pc:picChg>
        <pc:picChg chg="mod">
          <ac:chgData name="Florin Teodorescu" userId="5a9a629557a7747a" providerId="LiveId" clId="{50DB3F58-4087-4D85-A93C-1D08E9731EE3}" dt="2019-12-05T20:50:40.412" v="1505" actId="1038"/>
          <ac:picMkLst>
            <pc:docMk/>
            <pc:sldMk cId="3219239249" sldId="302"/>
            <ac:picMk id="216" creationId="{38D8D05D-7F7E-407B-9B80-F4BBECEB053A}"/>
          </ac:picMkLst>
        </pc:picChg>
        <pc:picChg chg="mod">
          <ac:chgData name="Florin Teodorescu" userId="5a9a629557a7747a" providerId="LiveId" clId="{50DB3F58-4087-4D85-A93C-1D08E9731EE3}" dt="2019-12-05T20:50:40.412" v="1505" actId="1038"/>
          <ac:picMkLst>
            <pc:docMk/>
            <pc:sldMk cId="3219239249" sldId="302"/>
            <ac:picMk id="217" creationId="{FA950EF4-4844-4A03-91F4-8FFBAF4EB065}"/>
          </ac:picMkLst>
        </pc:picChg>
        <pc:picChg chg="mod">
          <ac:chgData name="Florin Teodorescu" userId="5a9a629557a7747a" providerId="LiveId" clId="{50DB3F58-4087-4D85-A93C-1D08E9731EE3}" dt="2019-12-05T20:50:40.412" v="1505" actId="1038"/>
          <ac:picMkLst>
            <pc:docMk/>
            <pc:sldMk cId="3219239249" sldId="302"/>
            <ac:picMk id="219" creationId="{48DE2D0C-A81A-49C2-AC1B-0F1F0B543837}"/>
          </ac:picMkLst>
        </pc:picChg>
        <pc:picChg chg="mod">
          <ac:chgData name="Florin Teodorescu" userId="5a9a629557a7747a" providerId="LiveId" clId="{50DB3F58-4087-4D85-A93C-1D08E9731EE3}" dt="2019-12-05T20:50:40.412" v="1505" actId="1038"/>
          <ac:picMkLst>
            <pc:docMk/>
            <pc:sldMk cId="3219239249" sldId="302"/>
            <ac:picMk id="237" creationId="{A07F35A4-4DAA-4053-A0B0-3C2EC2DDD485}"/>
          </ac:picMkLst>
        </pc:picChg>
        <pc:picChg chg="mod">
          <ac:chgData name="Florin Teodorescu" userId="5a9a629557a7747a" providerId="LiveId" clId="{50DB3F58-4087-4D85-A93C-1D08E9731EE3}" dt="2019-12-05T20:50:40.412" v="1505" actId="1038"/>
          <ac:picMkLst>
            <pc:docMk/>
            <pc:sldMk cId="3219239249" sldId="302"/>
            <ac:picMk id="238" creationId="{B790AF9A-7418-41A8-A361-5AB7C49FFB15}"/>
          </ac:picMkLst>
        </pc:picChg>
        <pc:picChg chg="mod">
          <ac:chgData name="Florin Teodorescu" userId="5a9a629557a7747a" providerId="LiveId" clId="{50DB3F58-4087-4D85-A93C-1D08E9731EE3}" dt="2019-12-05T20:50:40.412" v="1505" actId="1038"/>
          <ac:picMkLst>
            <pc:docMk/>
            <pc:sldMk cId="3219239249" sldId="302"/>
            <ac:picMk id="239" creationId="{441C9057-D17B-4A84-9470-C3B719457FD7}"/>
          </ac:picMkLst>
        </pc:picChg>
        <pc:picChg chg="mod">
          <ac:chgData name="Florin Teodorescu" userId="5a9a629557a7747a" providerId="LiveId" clId="{50DB3F58-4087-4D85-A93C-1D08E9731EE3}" dt="2019-12-05T20:50:40.412" v="1505" actId="1038"/>
          <ac:picMkLst>
            <pc:docMk/>
            <pc:sldMk cId="3219239249" sldId="302"/>
            <ac:picMk id="240" creationId="{FD022E03-118F-42D7-80AD-FC27C9193FF1}"/>
          </ac:picMkLst>
        </pc:picChg>
        <pc:picChg chg="mod">
          <ac:chgData name="Florin Teodorescu" userId="5a9a629557a7747a" providerId="LiveId" clId="{50DB3F58-4087-4D85-A93C-1D08E9731EE3}" dt="2019-12-05T20:50:40.412" v="1505" actId="1038"/>
          <ac:picMkLst>
            <pc:docMk/>
            <pc:sldMk cId="3219239249" sldId="302"/>
            <ac:picMk id="242" creationId="{44CC4A99-168D-423A-B22A-C42BAEF009B8}"/>
          </ac:picMkLst>
        </pc:picChg>
        <pc:cxnChg chg="mod">
          <ac:chgData name="Florin Teodorescu" userId="5a9a629557a7747a" providerId="LiveId" clId="{50DB3F58-4087-4D85-A93C-1D08E9731EE3}" dt="2019-12-05T20:50:40.412" v="1505" actId="1038"/>
          <ac:cxnSpMkLst>
            <pc:docMk/>
            <pc:sldMk cId="3219239249" sldId="302"/>
            <ac:cxnSpMk id="115" creationId="{1F89358D-0E8D-426E-8A48-8FB7AAB85739}"/>
          </ac:cxnSpMkLst>
        </pc:cxnChg>
        <pc:cxnChg chg="mod">
          <ac:chgData name="Florin Teodorescu" userId="5a9a629557a7747a" providerId="LiveId" clId="{50DB3F58-4087-4D85-A93C-1D08E9731EE3}" dt="2019-12-05T20:50:40.412" v="1505" actId="1038"/>
          <ac:cxnSpMkLst>
            <pc:docMk/>
            <pc:sldMk cId="3219239249" sldId="302"/>
            <ac:cxnSpMk id="117" creationId="{11FDE31E-21DD-4E5C-AAAB-61A6965FC08A}"/>
          </ac:cxnSpMkLst>
        </pc:cxnChg>
        <pc:cxnChg chg="mod">
          <ac:chgData name="Florin Teodorescu" userId="5a9a629557a7747a" providerId="LiveId" clId="{50DB3F58-4087-4D85-A93C-1D08E9731EE3}" dt="2019-12-05T20:50:40.412" v="1505" actId="1038"/>
          <ac:cxnSpMkLst>
            <pc:docMk/>
            <pc:sldMk cId="3219239249" sldId="302"/>
            <ac:cxnSpMk id="118" creationId="{CFF8A83E-CC6D-4352-9E34-07D543B68C01}"/>
          </ac:cxnSpMkLst>
        </pc:cxnChg>
        <pc:cxnChg chg="mod">
          <ac:chgData name="Florin Teodorescu" userId="5a9a629557a7747a" providerId="LiveId" clId="{50DB3F58-4087-4D85-A93C-1D08E9731EE3}" dt="2019-12-05T20:50:40.412" v="1505" actId="1038"/>
          <ac:cxnSpMkLst>
            <pc:docMk/>
            <pc:sldMk cId="3219239249" sldId="302"/>
            <ac:cxnSpMk id="119" creationId="{A98EC05C-264C-4E28-96CF-33EC78D27068}"/>
          </ac:cxnSpMkLst>
        </pc:cxnChg>
        <pc:cxnChg chg="mod">
          <ac:chgData name="Florin Teodorescu" userId="5a9a629557a7747a" providerId="LiveId" clId="{50DB3F58-4087-4D85-A93C-1D08E9731EE3}" dt="2019-12-05T20:50:40.412" v="1505" actId="1038"/>
          <ac:cxnSpMkLst>
            <pc:docMk/>
            <pc:sldMk cId="3219239249" sldId="302"/>
            <ac:cxnSpMk id="121" creationId="{3FFD391E-C878-449C-BCCB-ABB63D9EA307}"/>
          </ac:cxnSpMkLst>
        </pc:cxnChg>
        <pc:cxnChg chg="mod">
          <ac:chgData name="Florin Teodorescu" userId="5a9a629557a7747a" providerId="LiveId" clId="{50DB3F58-4087-4D85-A93C-1D08E9731EE3}" dt="2019-12-05T20:50:40.412" v="1505" actId="1038"/>
          <ac:cxnSpMkLst>
            <pc:docMk/>
            <pc:sldMk cId="3219239249" sldId="302"/>
            <ac:cxnSpMk id="131" creationId="{175E3D1E-214D-4DEE-8319-F019B5C94E70}"/>
          </ac:cxnSpMkLst>
        </pc:cxnChg>
        <pc:cxnChg chg="mod">
          <ac:chgData name="Florin Teodorescu" userId="5a9a629557a7747a" providerId="LiveId" clId="{50DB3F58-4087-4D85-A93C-1D08E9731EE3}" dt="2019-12-05T20:50:40.412" v="1505" actId="1038"/>
          <ac:cxnSpMkLst>
            <pc:docMk/>
            <pc:sldMk cId="3219239249" sldId="302"/>
            <ac:cxnSpMk id="132" creationId="{879DDCAE-F0EC-46C0-ACF6-EB12C8814C4D}"/>
          </ac:cxnSpMkLst>
        </pc:cxnChg>
        <pc:cxnChg chg="mod">
          <ac:chgData name="Florin Teodorescu" userId="5a9a629557a7747a" providerId="LiveId" clId="{50DB3F58-4087-4D85-A93C-1D08E9731EE3}" dt="2019-12-05T20:50:40.412" v="1505" actId="1038"/>
          <ac:cxnSpMkLst>
            <pc:docMk/>
            <pc:sldMk cId="3219239249" sldId="302"/>
            <ac:cxnSpMk id="133" creationId="{0FC65BC9-506B-41E9-BF01-2A4D75325B8A}"/>
          </ac:cxnSpMkLst>
        </pc:cxnChg>
        <pc:cxnChg chg="mod">
          <ac:chgData name="Florin Teodorescu" userId="5a9a629557a7747a" providerId="LiveId" clId="{50DB3F58-4087-4D85-A93C-1D08E9731EE3}" dt="2019-12-05T20:50:40.412" v="1505" actId="1038"/>
          <ac:cxnSpMkLst>
            <pc:docMk/>
            <pc:sldMk cId="3219239249" sldId="302"/>
            <ac:cxnSpMk id="135" creationId="{531BF351-EDCD-4F9D-8494-7809A84D57D3}"/>
          </ac:cxnSpMkLst>
        </pc:cxnChg>
        <pc:cxnChg chg="mod">
          <ac:chgData name="Florin Teodorescu" userId="5a9a629557a7747a" providerId="LiveId" clId="{50DB3F58-4087-4D85-A93C-1D08E9731EE3}" dt="2019-12-05T20:50:40.412" v="1505" actId="1038"/>
          <ac:cxnSpMkLst>
            <pc:docMk/>
            <pc:sldMk cId="3219239249" sldId="302"/>
            <ac:cxnSpMk id="158" creationId="{F0C53076-95DA-4358-9FD2-BFC0217E42DC}"/>
          </ac:cxnSpMkLst>
        </pc:cxnChg>
        <pc:cxnChg chg="mod">
          <ac:chgData name="Florin Teodorescu" userId="5a9a629557a7747a" providerId="LiveId" clId="{50DB3F58-4087-4D85-A93C-1D08E9731EE3}" dt="2019-12-05T20:50:40.412" v="1505" actId="1038"/>
          <ac:cxnSpMkLst>
            <pc:docMk/>
            <pc:sldMk cId="3219239249" sldId="302"/>
            <ac:cxnSpMk id="159" creationId="{A1A98288-F983-4247-9FF9-810E0FDD35EB}"/>
          </ac:cxnSpMkLst>
        </pc:cxnChg>
        <pc:cxnChg chg="mod">
          <ac:chgData name="Florin Teodorescu" userId="5a9a629557a7747a" providerId="LiveId" clId="{50DB3F58-4087-4D85-A93C-1D08E9731EE3}" dt="2019-12-05T20:50:40.412" v="1505" actId="1038"/>
          <ac:cxnSpMkLst>
            <pc:docMk/>
            <pc:sldMk cId="3219239249" sldId="302"/>
            <ac:cxnSpMk id="160" creationId="{BF06E9D3-0319-4C70-AB80-50B3C1CB968C}"/>
          </ac:cxnSpMkLst>
        </pc:cxnChg>
        <pc:cxnChg chg="mod">
          <ac:chgData name="Florin Teodorescu" userId="5a9a629557a7747a" providerId="LiveId" clId="{50DB3F58-4087-4D85-A93C-1D08E9731EE3}" dt="2019-12-05T20:50:40.412" v="1505" actId="1038"/>
          <ac:cxnSpMkLst>
            <pc:docMk/>
            <pc:sldMk cId="3219239249" sldId="302"/>
            <ac:cxnSpMk id="161" creationId="{FED4C2C5-FCF3-4FCB-942C-2A8D4F514F74}"/>
          </ac:cxnSpMkLst>
        </pc:cxnChg>
        <pc:cxnChg chg="mod">
          <ac:chgData name="Florin Teodorescu" userId="5a9a629557a7747a" providerId="LiveId" clId="{50DB3F58-4087-4D85-A93C-1D08E9731EE3}" dt="2019-12-05T20:50:40.412" v="1505" actId="1038"/>
          <ac:cxnSpMkLst>
            <pc:docMk/>
            <pc:sldMk cId="3219239249" sldId="302"/>
            <ac:cxnSpMk id="178" creationId="{ABE5DFC3-FEAC-40EA-848A-1A8853D9C4A0}"/>
          </ac:cxnSpMkLst>
        </pc:cxnChg>
        <pc:cxnChg chg="mod">
          <ac:chgData name="Florin Teodorescu" userId="5a9a629557a7747a" providerId="LiveId" clId="{50DB3F58-4087-4D85-A93C-1D08E9731EE3}" dt="2019-12-05T20:50:40.412" v="1505" actId="1038"/>
          <ac:cxnSpMkLst>
            <pc:docMk/>
            <pc:sldMk cId="3219239249" sldId="302"/>
            <ac:cxnSpMk id="182" creationId="{38E5D75F-EF49-4C20-9DC9-F819790F9FE6}"/>
          </ac:cxnSpMkLst>
        </pc:cxnChg>
        <pc:cxnChg chg="mod">
          <ac:chgData name="Florin Teodorescu" userId="5a9a629557a7747a" providerId="LiveId" clId="{50DB3F58-4087-4D85-A93C-1D08E9731EE3}" dt="2019-12-05T20:50:40.412" v="1505" actId="1038"/>
          <ac:cxnSpMkLst>
            <pc:docMk/>
            <pc:sldMk cId="3219239249" sldId="302"/>
            <ac:cxnSpMk id="192" creationId="{CCCFEB6D-8EDF-43F8-A994-79092D7C8621}"/>
          </ac:cxnSpMkLst>
        </pc:cxnChg>
      </pc:sldChg>
      <pc:sldChg chg="addSp delSp modSp mod modNotes">
        <pc:chgData name="Florin Teodorescu" userId="5a9a629557a7747a" providerId="LiveId" clId="{50DB3F58-4087-4D85-A93C-1D08E9731EE3}" dt="2019-12-05T21:11:17.105" v="2120"/>
        <pc:sldMkLst>
          <pc:docMk/>
          <pc:sldMk cId="2069777808" sldId="303"/>
        </pc:sldMkLst>
        <pc:spChg chg="del">
          <ac:chgData name="Florin Teodorescu" userId="5a9a629557a7747a" providerId="LiveId" clId="{50DB3F58-4087-4D85-A93C-1D08E9731EE3}" dt="2019-12-05T20:40:59.899" v="993" actId="478"/>
          <ac:spMkLst>
            <pc:docMk/>
            <pc:sldMk cId="2069777808" sldId="303"/>
            <ac:spMk id="2" creationId="{00000000-0000-0000-0000-000000000000}"/>
          </ac:spMkLst>
        </pc:spChg>
        <pc:spChg chg="mod">
          <ac:chgData name="Florin Teodorescu" userId="5a9a629557a7747a" providerId="LiveId" clId="{50DB3F58-4087-4D85-A93C-1D08E9731EE3}" dt="2019-12-05T20:41:41.049" v="1075" actId="1035"/>
          <ac:spMkLst>
            <pc:docMk/>
            <pc:sldMk cId="2069777808" sldId="303"/>
            <ac:spMk id="3" creationId="{58C81DC6-980D-45DC-9E30-C07BBE95AD32}"/>
          </ac:spMkLst>
        </pc:spChg>
        <pc:spChg chg="del">
          <ac:chgData name="Florin Teodorescu" userId="5a9a629557a7747a" providerId="LiveId" clId="{50DB3F58-4087-4D85-A93C-1D08E9731EE3}" dt="2019-12-05T20:40:59.899" v="993" actId="478"/>
          <ac:spMkLst>
            <pc:docMk/>
            <pc:sldMk cId="2069777808" sldId="303"/>
            <ac:spMk id="6" creationId="{80A0F993-2C6A-4702-9D93-7DDBA6BA2B00}"/>
          </ac:spMkLst>
        </pc:spChg>
        <pc:spChg chg="mod">
          <ac:chgData name="Florin Teodorescu" userId="5a9a629557a7747a" providerId="LiveId" clId="{50DB3F58-4087-4D85-A93C-1D08E9731EE3}" dt="2019-12-05T20:41:38.288" v="1069" actId="1036"/>
          <ac:spMkLst>
            <pc:docMk/>
            <pc:sldMk cId="2069777808" sldId="303"/>
            <ac:spMk id="7" creationId="{75AEBD64-A9AA-48B5-9B1F-BB375E0D110F}"/>
          </ac:spMkLst>
        </pc:spChg>
        <pc:spChg chg="add del mod">
          <ac:chgData name="Florin Teodorescu" userId="5a9a629557a7747a" providerId="LiveId" clId="{50DB3F58-4087-4D85-A93C-1D08E9731EE3}" dt="2019-12-05T20:41:03.312" v="994" actId="478"/>
          <ac:spMkLst>
            <pc:docMk/>
            <pc:sldMk cId="2069777808" sldId="303"/>
            <ac:spMk id="19" creationId="{E9C5A380-C175-45E2-9BE3-A868125DC8A5}"/>
          </ac:spMkLst>
        </pc:spChg>
        <pc:spChg chg="add">
          <ac:chgData name="Florin Teodorescu" userId="5a9a629557a7747a" providerId="LiveId" clId="{50DB3F58-4087-4D85-A93C-1D08E9731EE3}" dt="2019-12-05T20:41:06.974" v="995"/>
          <ac:spMkLst>
            <pc:docMk/>
            <pc:sldMk cId="2069777808" sldId="303"/>
            <ac:spMk id="69" creationId="{B2C20107-21E5-43F2-A52C-EF5CE5032AAC}"/>
          </ac:spMkLst>
        </pc:spChg>
        <pc:spChg chg="del mod">
          <ac:chgData name="Florin Teodorescu" userId="5a9a629557a7747a" providerId="LiveId" clId="{50DB3F58-4087-4D85-A93C-1D08E9731EE3}" dt="2019-12-05T20:48:53.781" v="1446" actId="478"/>
          <ac:spMkLst>
            <pc:docMk/>
            <pc:sldMk cId="2069777808" sldId="303"/>
            <ac:spMk id="70" creationId="{2B3BF11B-A6A8-4998-97E6-0834938E7C7C}"/>
          </ac:spMkLst>
        </pc:spChg>
        <pc:spChg chg="add mod">
          <ac:chgData name="Florin Teodorescu" userId="5a9a629557a7747a" providerId="LiveId" clId="{50DB3F58-4087-4D85-A93C-1D08E9731EE3}" dt="2019-12-05T20:41:23.538" v="1021" actId="108"/>
          <ac:spMkLst>
            <pc:docMk/>
            <pc:sldMk cId="2069777808" sldId="303"/>
            <ac:spMk id="71" creationId="{603B96A1-A201-4775-96E6-FD79A336BB73}"/>
          </ac:spMkLst>
        </pc:spChg>
        <pc:spChg chg="add mod">
          <ac:chgData name="Florin Teodorescu" userId="5a9a629557a7747a" providerId="LiveId" clId="{50DB3F58-4087-4D85-A93C-1D08E9731EE3}" dt="2019-12-05T20:48:50.277" v="1445" actId="14100"/>
          <ac:spMkLst>
            <pc:docMk/>
            <pc:sldMk cId="2069777808" sldId="303"/>
            <ac:spMk id="72" creationId="{15D24D42-FACD-4E71-AB39-9233F82023A4}"/>
          </ac:spMkLst>
        </pc:spChg>
        <pc:grpChg chg="mod">
          <ac:chgData name="Florin Teodorescu" userId="5a9a629557a7747a" providerId="LiveId" clId="{50DB3F58-4087-4D85-A93C-1D08E9731EE3}" dt="2019-12-05T20:41:45.238" v="1082" actId="1035"/>
          <ac:grpSpMkLst>
            <pc:docMk/>
            <pc:sldMk cId="2069777808" sldId="303"/>
            <ac:grpSpMk id="18" creationId="{154B70F5-DEFB-4050-BA48-69E2788E44C6}"/>
          </ac:grpSpMkLst>
        </pc:grpChg>
        <pc:graphicFrameChg chg="del mod">
          <ac:chgData name="Florin Teodorescu" userId="5a9a629557a7747a" providerId="LiveId" clId="{50DB3F58-4087-4D85-A93C-1D08E9731EE3}" dt="2019-12-05T20:48:53.781" v="1446" actId="478"/>
          <ac:graphicFrameMkLst>
            <pc:docMk/>
            <pc:sldMk cId="2069777808" sldId="303"/>
            <ac:graphicFrameMk id="8" creationId="{30CDEFE6-4C76-446E-9E66-29A88CA8A7C0}"/>
          </ac:graphicFrameMkLst>
        </pc:graphicFrameChg>
        <pc:graphicFrameChg chg="add mod modGraphic">
          <ac:chgData name="Florin Teodorescu" userId="5a9a629557a7747a" providerId="LiveId" clId="{50DB3F58-4087-4D85-A93C-1D08E9731EE3}" dt="2019-12-05T20:48:36.352" v="1424" actId="1037"/>
          <ac:graphicFrameMkLst>
            <pc:docMk/>
            <pc:sldMk cId="2069777808" sldId="303"/>
            <ac:graphicFrameMk id="22" creationId="{8B98D8AB-AD7C-4316-8FD3-2001721BE2F1}"/>
          </ac:graphicFrameMkLst>
        </pc:graphicFrameChg>
        <pc:graphicFrameChg chg="add del">
          <ac:chgData name="Florin Teodorescu" userId="5a9a629557a7747a" providerId="LiveId" clId="{50DB3F58-4087-4D85-A93C-1D08E9731EE3}" dt="2019-12-05T20:48:29.107" v="1364" actId="478"/>
          <ac:graphicFrameMkLst>
            <pc:docMk/>
            <pc:sldMk cId="2069777808" sldId="303"/>
            <ac:graphicFrameMk id="73" creationId="{C580B5F9-F24D-48E3-8384-4FDE5B26BBCA}"/>
          </ac:graphicFrameMkLst>
        </pc:graphicFrameChg>
      </pc:sldChg>
      <pc:sldChg chg="addSp delSp modSp mod modNotes">
        <pc:chgData name="Florin Teodorescu" userId="5a9a629557a7747a" providerId="LiveId" clId="{50DB3F58-4087-4D85-A93C-1D08E9731EE3}" dt="2019-12-05T21:11:17.105" v="2120"/>
        <pc:sldMkLst>
          <pc:docMk/>
          <pc:sldMk cId="4204882599" sldId="304"/>
        </pc:sldMkLst>
        <pc:spChg chg="del mod">
          <ac:chgData name="Florin Teodorescu" userId="5a9a629557a7747a" providerId="LiveId" clId="{50DB3F58-4087-4D85-A93C-1D08E9731EE3}" dt="2019-12-05T20:49:48.018" v="1457" actId="478"/>
          <ac:spMkLst>
            <pc:docMk/>
            <pc:sldMk cId="4204882599" sldId="304"/>
            <ac:spMk id="2" creationId="{00000000-0000-0000-0000-000000000000}"/>
          </ac:spMkLst>
        </pc:spChg>
        <pc:spChg chg="add del mod">
          <ac:chgData name="Florin Teodorescu" userId="5a9a629557a7747a" providerId="LiveId" clId="{50DB3F58-4087-4D85-A93C-1D08E9731EE3}" dt="2019-12-05T20:49:51.758" v="1458" actId="478"/>
          <ac:spMkLst>
            <pc:docMk/>
            <pc:sldMk cId="4204882599" sldId="304"/>
            <ac:spMk id="5" creationId="{5CB1F8B6-5C1F-406D-9657-9EC8DA570BD6}"/>
          </ac:spMkLst>
        </pc:spChg>
        <pc:spChg chg="del mod">
          <ac:chgData name="Florin Teodorescu" userId="5a9a629557a7747a" providerId="LiveId" clId="{50DB3F58-4087-4D85-A93C-1D08E9731EE3}" dt="2019-12-05T20:49:45.974" v="1456" actId="478"/>
          <ac:spMkLst>
            <pc:docMk/>
            <pc:sldMk cId="4204882599" sldId="304"/>
            <ac:spMk id="6" creationId="{80A0F993-2C6A-4702-9D93-7DDBA6BA2B00}"/>
          </ac:spMkLst>
        </pc:spChg>
        <pc:spChg chg="add mod">
          <ac:chgData name="Florin Teodorescu" userId="5a9a629557a7747a" providerId="LiveId" clId="{50DB3F58-4087-4D85-A93C-1D08E9731EE3}" dt="2019-12-05T20:49:34.827" v="1449" actId="27636"/>
          <ac:spMkLst>
            <pc:docMk/>
            <pc:sldMk cId="4204882599" sldId="304"/>
            <ac:spMk id="8" creationId="{BA124142-AB29-47AE-BD94-D14BDDD1945A}"/>
          </ac:spMkLst>
        </pc:spChg>
        <pc:spChg chg="add mod">
          <ac:chgData name="Florin Teodorescu" userId="5a9a629557a7747a" providerId="LiveId" clId="{50DB3F58-4087-4D85-A93C-1D08E9731EE3}" dt="2019-12-05T20:49:42.759" v="1455" actId="20577"/>
          <ac:spMkLst>
            <pc:docMk/>
            <pc:sldMk cId="4204882599" sldId="304"/>
            <ac:spMk id="9" creationId="{0BA8A9F8-BDCB-4783-9199-033D50F027B9}"/>
          </ac:spMkLst>
        </pc:spChg>
      </pc:sldChg>
      <pc:sldChg chg="addSp delSp modSp mod modNotes">
        <pc:chgData name="Florin Teodorescu" userId="5a9a629557a7747a" providerId="LiveId" clId="{50DB3F58-4087-4D85-A93C-1D08E9731EE3}" dt="2019-12-05T21:11:17.105" v="2120"/>
        <pc:sldMkLst>
          <pc:docMk/>
          <pc:sldMk cId="3562656582" sldId="306"/>
        </pc:sldMkLst>
        <pc:spChg chg="add mod">
          <ac:chgData name="Florin Teodorescu" userId="5a9a629557a7747a" providerId="LiveId" clId="{50DB3F58-4087-4D85-A93C-1D08E9731EE3}" dt="2019-12-05T20:44:34.759" v="1208" actId="20577"/>
          <ac:spMkLst>
            <pc:docMk/>
            <pc:sldMk cId="3562656582" sldId="306"/>
            <ac:spMk id="38" creationId="{606FBC8B-A391-425D-9993-E09540CACAE9}"/>
          </ac:spMkLst>
        </pc:spChg>
        <pc:spChg chg="del mod">
          <ac:chgData name="Florin Teodorescu" userId="5a9a629557a7747a" providerId="LiveId" clId="{50DB3F58-4087-4D85-A93C-1D08E9731EE3}" dt="2019-12-05T20:44:25.173" v="1202" actId="478"/>
          <ac:spMkLst>
            <pc:docMk/>
            <pc:sldMk cId="3562656582" sldId="306"/>
            <ac:spMk id="145" creationId="{E30CD4E0-5E6D-49A4-BE16-8B13502BC950}"/>
          </ac:spMkLst>
        </pc:spChg>
      </pc:sldChg>
      <pc:sldChg chg="addSp delSp modSp mod modNotes">
        <pc:chgData name="Florin Teodorescu" userId="5a9a629557a7747a" providerId="LiveId" clId="{50DB3F58-4087-4D85-A93C-1D08E9731EE3}" dt="2019-12-05T21:13:58.923" v="2131" actId="1036"/>
        <pc:sldMkLst>
          <pc:docMk/>
          <pc:sldMk cId="2733000419" sldId="307"/>
        </pc:sldMkLst>
        <pc:spChg chg="mod">
          <ac:chgData name="Florin Teodorescu" userId="5a9a629557a7747a" providerId="LiveId" clId="{50DB3F58-4087-4D85-A93C-1D08E9731EE3}" dt="2019-12-05T20:18:56.209" v="82" actId="1036"/>
          <ac:spMkLst>
            <pc:docMk/>
            <pc:sldMk cId="2733000419" sldId="307"/>
            <ac:spMk id="3" creationId="{58C81DC6-980D-45DC-9E30-C07BBE95AD32}"/>
          </ac:spMkLst>
        </pc:spChg>
        <pc:spChg chg="mod">
          <ac:chgData name="Florin Teodorescu" userId="5a9a629557a7747a" providerId="LiveId" clId="{50DB3F58-4087-4D85-A93C-1D08E9731EE3}" dt="2019-12-05T21:13:52.231" v="2127" actId="1036"/>
          <ac:spMkLst>
            <pc:docMk/>
            <pc:sldMk cId="2733000419" sldId="307"/>
            <ac:spMk id="9" creationId="{443A29A6-9E74-4DBB-8242-2D3F4BF4F05F}"/>
          </ac:spMkLst>
        </pc:spChg>
        <pc:spChg chg="add mod">
          <ac:chgData name="Florin Teodorescu" userId="5a9a629557a7747a" providerId="LiveId" clId="{50DB3F58-4087-4D85-A93C-1D08E9731EE3}" dt="2019-12-05T21:13:58.923" v="2131" actId="1036"/>
          <ac:spMkLst>
            <pc:docMk/>
            <pc:sldMk cId="2733000419" sldId="307"/>
            <ac:spMk id="18" creationId="{F74309EE-C8A5-4A70-B204-5076E3A957CC}"/>
          </ac:spMkLst>
        </pc:spChg>
        <pc:spChg chg="mod">
          <ac:chgData name="Florin Teodorescu" userId="5a9a629557a7747a" providerId="LiveId" clId="{50DB3F58-4087-4D85-A93C-1D08E9731EE3}" dt="2019-12-05T20:19:00.697" v="84" actId="1076"/>
          <ac:spMkLst>
            <pc:docMk/>
            <pc:sldMk cId="2733000419" sldId="307"/>
            <ac:spMk id="21" creationId="{B02E048E-1B83-4F45-8B14-A8A57C1936AF}"/>
          </ac:spMkLst>
        </pc:spChg>
        <pc:spChg chg="add mod">
          <ac:chgData name="Florin Teodorescu" userId="5a9a629557a7747a" providerId="LiveId" clId="{50DB3F58-4087-4D85-A93C-1D08E9731EE3}" dt="2019-12-05T20:42:49.090" v="1094" actId="1076"/>
          <ac:spMkLst>
            <pc:docMk/>
            <pc:sldMk cId="2733000419" sldId="307"/>
            <ac:spMk id="22" creationId="{D073C48A-CA74-4489-A1C1-2590A32B82EF}"/>
          </ac:spMkLst>
        </pc:spChg>
        <pc:spChg chg="add">
          <ac:chgData name="Florin Teodorescu" userId="5a9a629557a7747a" providerId="LiveId" clId="{50DB3F58-4087-4D85-A93C-1D08E9731EE3}" dt="2019-12-05T20:44:51.045" v="1210"/>
          <ac:spMkLst>
            <pc:docMk/>
            <pc:sldMk cId="2733000419" sldId="307"/>
            <ac:spMk id="25" creationId="{0EDAC681-2277-4996-9C82-A48134B31458}"/>
          </ac:spMkLst>
        </pc:spChg>
        <pc:spChg chg="del mod">
          <ac:chgData name="Florin Teodorescu" userId="5a9a629557a7747a" providerId="LiveId" clId="{50DB3F58-4087-4D85-A93C-1D08E9731EE3}" dt="2019-12-05T20:18:35.169" v="55" actId="478"/>
          <ac:spMkLst>
            <pc:docMk/>
            <pc:sldMk cId="2733000419" sldId="307"/>
            <ac:spMk id="40" creationId="{2CDABD65-C199-4FE4-970B-C97BB92F4195}"/>
          </ac:spMkLst>
        </pc:spChg>
        <pc:spChg chg="mod">
          <ac:chgData name="Florin Teodorescu" userId="5a9a629557a7747a" providerId="LiveId" clId="{50DB3F58-4087-4D85-A93C-1D08E9731EE3}" dt="2019-12-05T21:13:58.923" v="2131" actId="1036"/>
          <ac:spMkLst>
            <pc:docMk/>
            <pc:sldMk cId="2733000419" sldId="307"/>
            <ac:spMk id="45" creationId="{2531B61F-E29B-41FF-853D-D0870E3F65A3}"/>
          </ac:spMkLst>
        </pc:spChg>
        <pc:spChg chg="mod">
          <ac:chgData name="Florin Teodorescu" userId="5a9a629557a7747a" providerId="LiveId" clId="{50DB3F58-4087-4D85-A93C-1D08E9731EE3}" dt="2019-12-05T21:13:58.923" v="2131" actId="1036"/>
          <ac:spMkLst>
            <pc:docMk/>
            <pc:sldMk cId="2733000419" sldId="307"/>
            <ac:spMk id="48" creationId="{68FF7795-7DB9-44C3-9077-DD333C662F14}"/>
          </ac:spMkLst>
        </pc:spChg>
        <pc:spChg chg="mod">
          <ac:chgData name="Florin Teodorescu" userId="5a9a629557a7747a" providerId="LiveId" clId="{50DB3F58-4087-4D85-A93C-1D08E9731EE3}" dt="2019-12-05T20:15:48.082" v="8" actId="1037"/>
          <ac:spMkLst>
            <pc:docMk/>
            <pc:sldMk cId="2733000419" sldId="307"/>
            <ac:spMk id="49" creationId="{72B1F400-CECF-4F76-8D3D-AC13900BEAAB}"/>
          </ac:spMkLst>
        </pc:spChg>
        <pc:spChg chg="mod">
          <ac:chgData name="Florin Teodorescu" userId="5a9a629557a7747a" providerId="LiveId" clId="{50DB3F58-4087-4D85-A93C-1D08E9731EE3}" dt="2019-12-05T21:13:52.231" v="2127" actId="1036"/>
          <ac:spMkLst>
            <pc:docMk/>
            <pc:sldMk cId="2733000419" sldId="307"/>
            <ac:spMk id="52" creationId="{1B417CA3-3CCE-4541-940D-101FA8EF5212}"/>
          </ac:spMkLst>
        </pc:spChg>
        <pc:grpChg chg="add mod">
          <ac:chgData name="Florin Teodorescu" userId="5a9a629557a7747a" providerId="LiveId" clId="{50DB3F58-4087-4D85-A93C-1D08E9731EE3}" dt="2019-12-05T20:18:29.421" v="53" actId="164"/>
          <ac:grpSpMkLst>
            <pc:docMk/>
            <pc:sldMk cId="2733000419" sldId="307"/>
            <ac:grpSpMk id="2" creationId="{8E8A110F-0D6D-4EA0-9B55-02D55056D300}"/>
          </ac:grpSpMkLst>
        </pc:grpChg>
        <pc:grpChg chg="mod">
          <ac:chgData name="Florin Teodorescu" userId="5a9a629557a7747a" providerId="LiveId" clId="{50DB3F58-4087-4D85-A93C-1D08E9731EE3}" dt="2019-12-05T20:15:37.347" v="1" actId="1076"/>
          <ac:grpSpMkLst>
            <pc:docMk/>
            <pc:sldMk cId="2733000419" sldId="307"/>
            <ac:grpSpMk id="7" creationId="{856B84C1-2E48-4538-8759-C71F9276E2E5}"/>
          </ac:grpSpMkLst>
        </pc:grpChg>
        <pc:graphicFrameChg chg="add del">
          <ac:chgData name="Florin Teodorescu" userId="5a9a629557a7747a" providerId="LiveId" clId="{50DB3F58-4087-4D85-A93C-1D08E9731EE3}" dt="2019-12-05T20:44:50.020" v="1209" actId="478"/>
          <ac:graphicFrameMkLst>
            <pc:docMk/>
            <pc:sldMk cId="2733000419" sldId="307"/>
            <ac:graphicFrameMk id="23" creationId="{D61EB1DA-D693-4794-A0FA-532DBE4F3CB6}"/>
          </ac:graphicFrameMkLst>
        </pc:graphicFrameChg>
        <pc:graphicFrameChg chg="add">
          <ac:chgData name="Florin Teodorescu" userId="5a9a629557a7747a" providerId="LiveId" clId="{50DB3F58-4087-4D85-A93C-1D08E9731EE3}" dt="2019-12-05T20:44:51.045" v="1210"/>
          <ac:graphicFrameMkLst>
            <pc:docMk/>
            <pc:sldMk cId="2733000419" sldId="307"/>
            <ac:graphicFrameMk id="24" creationId="{2793BF94-AB69-49C1-B7AB-CA3F91B96F1D}"/>
          </ac:graphicFrameMkLst>
        </pc:graphicFrameChg>
        <pc:graphicFrameChg chg="del">
          <ac:chgData name="Florin Teodorescu" userId="5a9a629557a7747a" providerId="LiveId" clId="{50DB3F58-4087-4D85-A93C-1D08E9731EE3}" dt="2019-12-05T20:18:35.169" v="55" actId="478"/>
          <ac:graphicFrameMkLst>
            <pc:docMk/>
            <pc:sldMk cId="2733000419" sldId="307"/>
            <ac:graphicFrameMk id="41" creationId="{0B3D7BA7-90CA-42D2-ACA6-9B048E3C4383}"/>
          </ac:graphicFrameMkLst>
        </pc:graphicFrameChg>
      </pc:sldChg>
      <pc:sldChg chg="addSp delSp modSp mod modNotes">
        <pc:chgData name="Florin Teodorescu" userId="5a9a629557a7747a" providerId="LiveId" clId="{50DB3F58-4087-4D85-A93C-1D08E9731EE3}" dt="2019-12-05T21:11:17.105" v="2120"/>
        <pc:sldMkLst>
          <pc:docMk/>
          <pc:sldMk cId="3198242518" sldId="308"/>
        </pc:sldMkLst>
        <pc:spChg chg="del">
          <ac:chgData name="Florin Teodorescu" userId="5a9a629557a7747a" providerId="LiveId" clId="{50DB3F58-4087-4D85-A93C-1D08E9731EE3}" dt="2019-12-05T20:19:42.366" v="96" actId="478"/>
          <ac:spMkLst>
            <pc:docMk/>
            <pc:sldMk cId="3198242518" sldId="308"/>
            <ac:spMk id="2" creationId="{00000000-0000-0000-0000-000000000000}"/>
          </ac:spMkLst>
        </pc:spChg>
        <pc:spChg chg="del">
          <ac:chgData name="Florin Teodorescu" userId="5a9a629557a7747a" providerId="LiveId" clId="{50DB3F58-4087-4D85-A93C-1D08E9731EE3}" dt="2019-12-05T20:19:42.366" v="96" actId="478"/>
          <ac:spMkLst>
            <pc:docMk/>
            <pc:sldMk cId="3198242518" sldId="308"/>
            <ac:spMk id="6" creationId="{80A0F993-2C6A-4702-9D93-7DDBA6BA2B00}"/>
          </ac:spMkLst>
        </pc:spChg>
        <pc:spChg chg="add del mod">
          <ac:chgData name="Florin Teodorescu" userId="5a9a629557a7747a" providerId="LiveId" clId="{50DB3F58-4087-4D85-A93C-1D08E9731EE3}" dt="2019-12-05T20:19:46.289" v="97" actId="478"/>
          <ac:spMkLst>
            <pc:docMk/>
            <pc:sldMk cId="3198242518" sldId="308"/>
            <ac:spMk id="7" creationId="{43E38702-5534-4D1F-A005-E93A706A6BAA}"/>
          </ac:spMkLst>
        </pc:spChg>
        <pc:spChg chg="del">
          <ac:chgData name="Florin Teodorescu" userId="5a9a629557a7747a" providerId="LiveId" clId="{50DB3F58-4087-4D85-A93C-1D08E9731EE3}" dt="2019-12-05T20:20:04.325" v="116" actId="478"/>
          <ac:spMkLst>
            <pc:docMk/>
            <pc:sldMk cId="3198242518" sldId="308"/>
            <ac:spMk id="8" creationId="{7A831C71-A97E-4EF6-BA77-73D28A390215}"/>
          </ac:spMkLst>
        </pc:spChg>
        <pc:spChg chg="mod">
          <ac:chgData name="Florin Teodorescu" userId="5a9a629557a7747a" providerId="LiveId" clId="{50DB3F58-4087-4D85-A93C-1D08E9731EE3}" dt="2019-12-05T20:20:11.655" v="141" actId="1036"/>
          <ac:spMkLst>
            <pc:docMk/>
            <pc:sldMk cId="3198242518" sldId="308"/>
            <ac:spMk id="18" creationId="{D290FE9E-D79A-4EE0-92F2-1D5E23B8DC2A}"/>
          </ac:spMkLst>
        </pc:spChg>
        <pc:spChg chg="del mod">
          <ac:chgData name="Florin Teodorescu" userId="5a9a629557a7747a" providerId="LiveId" clId="{50DB3F58-4087-4D85-A93C-1D08E9731EE3}" dt="2019-12-05T20:42:22.145" v="1085" actId="478"/>
          <ac:spMkLst>
            <pc:docMk/>
            <pc:sldMk cId="3198242518" sldId="308"/>
            <ac:spMk id="19" creationId="{D2A174C5-CA1E-46B8-A3A0-04B5C3003667}"/>
          </ac:spMkLst>
        </pc:spChg>
        <pc:spChg chg="mod">
          <ac:chgData name="Florin Teodorescu" userId="5a9a629557a7747a" providerId="LiveId" clId="{50DB3F58-4087-4D85-A93C-1D08E9731EE3}" dt="2019-12-05T20:21:01.541" v="236" actId="1036"/>
          <ac:spMkLst>
            <pc:docMk/>
            <pc:sldMk cId="3198242518" sldId="308"/>
            <ac:spMk id="23" creationId="{205DE87A-C517-435A-A495-29382C2EDC87}"/>
          </ac:spMkLst>
        </pc:spChg>
        <pc:spChg chg="mod">
          <ac:chgData name="Florin Teodorescu" userId="5a9a629557a7747a" providerId="LiveId" clId="{50DB3F58-4087-4D85-A93C-1D08E9731EE3}" dt="2019-12-05T20:58:43.843" v="1845" actId="255"/>
          <ac:spMkLst>
            <pc:docMk/>
            <pc:sldMk cId="3198242518" sldId="308"/>
            <ac:spMk id="25" creationId="{21408AA0-CBF5-4108-8961-0A7A35478974}"/>
          </ac:spMkLst>
        </pc:spChg>
        <pc:spChg chg="mod">
          <ac:chgData name="Florin Teodorescu" userId="5a9a629557a7747a" providerId="LiveId" clId="{50DB3F58-4087-4D85-A93C-1D08E9731EE3}" dt="2019-12-05T20:58:48.104" v="1846" actId="14100"/>
          <ac:spMkLst>
            <pc:docMk/>
            <pc:sldMk cId="3198242518" sldId="308"/>
            <ac:spMk id="57" creationId="{3AD0E656-4485-4FE2-B998-A7611BEE7F3A}"/>
          </ac:spMkLst>
        </pc:spChg>
        <pc:spChg chg="mod">
          <ac:chgData name="Florin Teodorescu" userId="5a9a629557a7747a" providerId="LiveId" clId="{50DB3F58-4087-4D85-A93C-1D08E9731EE3}" dt="2019-12-05T20:59:02.469" v="1848" actId="255"/>
          <ac:spMkLst>
            <pc:docMk/>
            <pc:sldMk cId="3198242518" sldId="308"/>
            <ac:spMk id="58" creationId="{718F63BA-9409-4B4E-8051-0CE160B197E1}"/>
          </ac:spMkLst>
        </pc:spChg>
        <pc:spChg chg="mod">
          <ac:chgData name="Florin Teodorescu" userId="5a9a629557a7747a" providerId="LiveId" clId="{50DB3F58-4087-4D85-A93C-1D08E9731EE3}" dt="2019-12-05T20:59:02.469" v="1848" actId="255"/>
          <ac:spMkLst>
            <pc:docMk/>
            <pc:sldMk cId="3198242518" sldId="308"/>
            <ac:spMk id="59" creationId="{26667662-88B6-484F-B889-31D192E9AEFB}"/>
          </ac:spMkLst>
        </pc:spChg>
        <pc:spChg chg="mod">
          <ac:chgData name="Florin Teodorescu" userId="5a9a629557a7747a" providerId="LiveId" clId="{50DB3F58-4087-4D85-A93C-1D08E9731EE3}" dt="2019-12-05T20:58:43.843" v="1845" actId="255"/>
          <ac:spMkLst>
            <pc:docMk/>
            <pc:sldMk cId="3198242518" sldId="308"/>
            <ac:spMk id="60" creationId="{F28A8466-893C-4B18-85E1-09BB3590DFFA}"/>
          </ac:spMkLst>
        </pc:spChg>
        <pc:spChg chg="mod">
          <ac:chgData name="Florin Teodorescu" userId="5a9a629557a7747a" providerId="LiveId" clId="{50DB3F58-4087-4D85-A93C-1D08E9731EE3}" dt="2019-12-05T20:58:50.898" v="1847" actId="14100"/>
          <ac:spMkLst>
            <pc:docMk/>
            <pc:sldMk cId="3198242518" sldId="308"/>
            <ac:spMk id="61" creationId="{1B198884-F723-4B04-B33D-0991F95C4E42}"/>
          </ac:spMkLst>
        </pc:spChg>
        <pc:spChg chg="mod">
          <ac:chgData name="Florin Teodorescu" userId="5a9a629557a7747a" providerId="LiveId" clId="{50DB3F58-4087-4D85-A93C-1D08E9731EE3}" dt="2019-12-05T20:59:02.469" v="1848" actId="255"/>
          <ac:spMkLst>
            <pc:docMk/>
            <pc:sldMk cId="3198242518" sldId="308"/>
            <ac:spMk id="62" creationId="{5164345D-F5A6-4BEA-AE35-9DDFDA1D7960}"/>
          </ac:spMkLst>
        </pc:spChg>
        <pc:spChg chg="mod">
          <ac:chgData name="Florin Teodorescu" userId="5a9a629557a7747a" providerId="LiveId" clId="{50DB3F58-4087-4D85-A93C-1D08E9731EE3}" dt="2019-12-05T20:59:02.469" v="1848" actId="255"/>
          <ac:spMkLst>
            <pc:docMk/>
            <pc:sldMk cId="3198242518" sldId="308"/>
            <ac:spMk id="63" creationId="{E4C4EB26-E354-4B9A-A7E9-9DEE7DED56D1}"/>
          </ac:spMkLst>
        </pc:spChg>
        <pc:spChg chg="mod">
          <ac:chgData name="Florin Teodorescu" userId="5a9a629557a7747a" providerId="LiveId" clId="{50DB3F58-4087-4D85-A93C-1D08E9731EE3}" dt="2019-12-05T20:59:33.885" v="1852" actId="14100"/>
          <ac:spMkLst>
            <pc:docMk/>
            <pc:sldMk cId="3198242518" sldId="308"/>
            <ac:spMk id="69" creationId="{7790F1EC-E88A-48C7-935A-570A1535C92D}"/>
          </ac:spMkLst>
        </pc:spChg>
        <pc:spChg chg="mod">
          <ac:chgData name="Florin Teodorescu" userId="5a9a629557a7747a" providerId="LiveId" clId="{50DB3F58-4087-4D85-A93C-1D08E9731EE3}" dt="2019-12-05T20:59:18.600" v="1849" actId="255"/>
          <ac:spMkLst>
            <pc:docMk/>
            <pc:sldMk cId="3198242518" sldId="308"/>
            <ac:spMk id="70" creationId="{149AE972-EF70-4B39-86D3-0E78192DF880}"/>
          </ac:spMkLst>
        </pc:spChg>
        <pc:spChg chg="mod">
          <ac:chgData name="Florin Teodorescu" userId="5a9a629557a7747a" providerId="LiveId" clId="{50DB3F58-4087-4D85-A93C-1D08E9731EE3}" dt="2019-12-05T20:59:22.482" v="1850" actId="14100"/>
          <ac:spMkLst>
            <pc:docMk/>
            <pc:sldMk cId="3198242518" sldId="308"/>
            <ac:spMk id="71" creationId="{B5AEC167-DF0B-48D8-916C-E2CF1E4157D3}"/>
          </ac:spMkLst>
        </pc:spChg>
        <pc:spChg chg="mod">
          <ac:chgData name="Florin Teodorescu" userId="5a9a629557a7747a" providerId="LiveId" clId="{50DB3F58-4087-4D85-A93C-1D08E9731EE3}" dt="2019-12-05T20:59:18.600" v="1849" actId="255"/>
          <ac:spMkLst>
            <pc:docMk/>
            <pc:sldMk cId="3198242518" sldId="308"/>
            <ac:spMk id="72" creationId="{E3E2EF8A-2D7C-4BA2-9909-6397B32BD966}"/>
          </ac:spMkLst>
        </pc:spChg>
        <pc:spChg chg="mod">
          <ac:chgData name="Florin Teodorescu" userId="5a9a629557a7747a" providerId="LiveId" clId="{50DB3F58-4087-4D85-A93C-1D08E9731EE3}" dt="2019-12-05T20:59:18.600" v="1849" actId="255"/>
          <ac:spMkLst>
            <pc:docMk/>
            <pc:sldMk cId="3198242518" sldId="308"/>
            <ac:spMk id="73" creationId="{FE451B48-191C-4E2A-8145-E4883E2AA96E}"/>
          </ac:spMkLst>
        </pc:spChg>
        <pc:spChg chg="mod">
          <ac:chgData name="Florin Teodorescu" userId="5a9a629557a7747a" providerId="LiveId" clId="{50DB3F58-4087-4D85-A93C-1D08E9731EE3}" dt="2019-12-05T20:59:18.600" v="1849" actId="255"/>
          <ac:spMkLst>
            <pc:docMk/>
            <pc:sldMk cId="3198242518" sldId="308"/>
            <ac:spMk id="74" creationId="{84231B22-4A90-4046-9EDA-58E7F539FA39}"/>
          </ac:spMkLst>
        </pc:spChg>
        <pc:spChg chg="mod">
          <ac:chgData name="Florin Teodorescu" userId="5a9a629557a7747a" providerId="LiveId" clId="{50DB3F58-4087-4D85-A93C-1D08E9731EE3}" dt="2019-12-05T20:59:18.600" v="1849" actId="255"/>
          <ac:spMkLst>
            <pc:docMk/>
            <pc:sldMk cId="3198242518" sldId="308"/>
            <ac:spMk id="75" creationId="{30AC46BD-AF14-456E-99CD-D6AA7C732933}"/>
          </ac:spMkLst>
        </pc:spChg>
        <pc:spChg chg="mod">
          <ac:chgData name="Florin Teodorescu" userId="5a9a629557a7747a" providerId="LiveId" clId="{50DB3F58-4087-4D85-A93C-1D08E9731EE3}" dt="2019-12-05T20:59:27.730" v="1851" actId="14100"/>
          <ac:spMkLst>
            <pc:docMk/>
            <pc:sldMk cId="3198242518" sldId="308"/>
            <ac:spMk id="76" creationId="{3ED6C1EA-6AD1-43A8-8AA3-F935F0A42112}"/>
          </ac:spMkLst>
        </pc:spChg>
        <pc:spChg chg="add">
          <ac:chgData name="Florin Teodorescu" userId="5a9a629557a7747a" providerId="LiveId" clId="{50DB3F58-4087-4D85-A93C-1D08E9731EE3}" dt="2019-12-05T20:19:47.514" v="98"/>
          <ac:spMkLst>
            <pc:docMk/>
            <pc:sldMk cId="3198242518" sldId="308"/>
            <ac:spMk id="110" creationId="{7D52D517-A41C-4C2A-9BFD-F28A5A9F2AD5}"/>
          </ac:spMkLst>
        </pc:spChg>
        <pc:spChg chg="add mod">
          <ac:chgData name="Florin Teodorescu" userId="5a9a629557a7747a" providerId="LiveId" clId="{50DB3F58-4087-4D85-A93C-1D08E9731EE3}" dt="2019-12-05T20:19:54.505" v="115" actId="20577"/>
          <ac:spMkLst>
            <pc:docMk/>
            <pc:sldMk cId="3198242518" sldId="308"/>
            <ac:spMk id="111" creationId="{7C94D0E3-1DF0-4B28-B867-F12C57AA5280}"/>
          </ac:spMkLst>
        </pc:spChg>
        <pc:spChg chg="mod">
          <ac:chgData name="Florin Teodorescu" userId="5a9a629557a7747a" providerId="LiveId" clId="{50DB3F58-4087-4D85-A93C-1D08E9731EE3}" dt="2019-12-05T20:47:24.759" v="1356" actId="1037"/>
          <ac:spMkLst>
            <pc:docMk/>
            <pc:sldMk cId="3198242518" sldId="308"/>
            <ac:spMk id="122" creationId="{43F4E85B-9521-45F2-A9C1-3F6E04A5A5EB}"/>
          </ac:spMkLst>
        </pc:spChg>
        <pc:spChg chg="mod">
          <ac:chgData name="Florin Teodorescu" userId="5a9a629557a7747a" providerId="LiveId" clId="{50DB3F58-4087-4D85-A93C-1D08E9731EE3}" dt="2019-12-05T20:20:54.252" v="206" actId="1035"/>
          <ac:spMkLst>
            <pc:docMk/>
            <pc:sldMk cId="3198242518" sldId="308"/>
            <ac:spMk id="125" creationId="{734B7220-D874-4DEC-8E36-9264905CDA9A}"/>
          </ac:spMkLst>
        </pc:spChg>
        <pc:spChg chg="add">
          <ac:chgData name="Florin Teodorescu" userId="5a9a629557a7747a" providerId="LiveId" clId="{50DB3F58-4087-4D85-A93C-1D08E9731EE3}" dt="2019-12-05T20:45:18.238" v="1229"/>
          <ac:spMkLst>
            <pc:docMk/>
            <pc:sldMk cId="3198242518" sldId="308"/>
            <ac:spMk id="138" creationId="{1967D3AA-E02B-46B8-9BF9-C470700D9370}"/>
          </ac:spMkLst>
        </pc:spChg>
        <pc:grpChg chg="mod">
          <ac:chgData name="Florin Teodorescu" userId="5a9a629557a7747a" providerId="LiveId" clId="{50DB3F58-4087-4D85-A93C-1D08E9731EE3}" dt="2019-12-05T20:47:09.411" v="1334" actId="1037"/>
          <ac:grpSpMkLst>
            <pc:docMk/>
            <pc:sldMk cId="3198242518" sldId="308"/>
            <ac:grpSpMk id="3" creationId="{9443B317-05E9-46A7-B485-36EE1E14A9F8}"/>
          </ac:grpSpMkLst>
        </pc:grpChg>
        <pc:grpChg chg="mod">
          <ac:chgData name="Florin Teodorescu" userId="5a9a629557a7747a" providerId="LiveId" clId="{50DB3F58-4087-4D85-A93C-1D08E9731EE3}" dt="2019-12-05T20:47:24.759" v="1356" actId="1037"/>
          <ac:grpSpMkLst>
            <pc:docMk/>
            <pc:sldMk cId="3198242518" sldId="308"/>
            <ac:grpSpMk id="53" creationId="{FF05114C-9A32-417C-9DA3-2FA5AC574D98}"/>
          </ac:grpSpMkLst>
        </pc:grpChg>
        <pc:grpChg chg="mod">
          <ac:chgData name="Florin Teodorescu" userId="5a9a629557a7747a" providerId="LiveId" clId="{50DB3F58-4087-4D85-A93C-1D08E9731EE3}" dt="2019-12-05T20:47:24.759" v="1356" actId="1037"/>
          <ac:grpSpMkLst>
            <pc:docMk/>
            <pc:sldMk cId="3198242518" sldId="308"/>
            <ac:grpSpMk id="56" creationId="{A3067705-D4E4-4017-B91C-39172D4D24DD}"/>
          </ac:grpSpMkLst>
        </pc:grpChg>
        <pc:grpChg chg="mod">
          <ac:chgData name="Florin Teodorescu" userId="5a9a629557a7747a" providerId="LiveId" clId="{50DB3F58-4087-4D85-A93C-1D08E9731EE3}" dt="2019-12-05T20:20:48.989" v="196" actId="1035"/>
          <ac:grpSpMkLst>
            <pc:docMk/>
            <pc:sldMk cId="3198242518" sldId="308"/>
            <ac:grpSpMk id="134" creationId="{5DB1339F-FCBF-4F6E-8015-904F738F7B5D}"/>
          </ac:grpSpMkLst>
        </pc:grpChg>
        <pc:grpChg chg="mod">
          <ac:chgData name="Florin Teodorescu" userId="5a9a629557a7747a" providerId="LiveId" clId="{50DB3F58-4087-4D85-A93C-1D08E9731EE3}" dt="2019-12-05T20:47:09.411" v="1334" actId="1037"/>
          <ac:grpSpMkLst>
            <pc:docMk/>
            <pc:sldMk cId="3198242518" sldId="308"/>
            <ac:grpSpMk id="136" creationId="{4AD0A585-13B1-43A6-8E3F-E2EE8319A577}"/>
          </ac:grpSpMkLst>
        </pc:grpChg>
        <pc:grpChg chg="mod">
          <ac:chgData name="Florin Teodorescu" userId="5a9a629557a7747a" providerId="LiveId" clId="{50DB3F58-4087-4D85-A93C-1D08E9731EE3}" dt="2019-12-05T20:47:24.759" v="1356" actId="1037"/>
          <ac:grpSpMkLst>
            <pc:docMk/>
            <pc:sldMk cId="3198242518" sldId="308"/>
            <ac:grpSpMk id="137" creationId="{2468B4D0-6883-4584-A22F-A690F6C1D46E}"/>
          </ac:grpSpMkLst>
        </pc:grpChg>
        <pc:grpChg chg="mod">
          <ac:chgData name="Florin Teodorescu" userId="5a9a629557a7747a" providerId="LiveId" clId="{50DB3F58-4087-4D85-A93C-1D08E9731EE3}" dt="2019-12-05T20:20:54.252" v="206" actId="1035"/>
          <ac:grpSpMkLst>
            <pc:docMk/>
            <pc:sldMk cId="3198242518" sldId="308"/>
            <ac:grpSpMk id="143" creationId="{FE163A22-F468-4BC6-B96C-6A8A7F1E0A0D}"/>
          </ac:grpSpMkLst>
        </pc:grpChg>
        <pc:grpChg chg="mod">
          <ac:chgData name="Florin Teodorescu" userId="5a9a629557a7747a" providerId="LiveId" clId="{50DB3F58-4087-4D85-A93C-1D08E9731EE3}" dt="2019-12-05T20:47:24.759" v="1356" actId="1037"/>
          <ac:grpSpMkLst>
            <pc:docMk/>
            <pc:sldMk cId="3198242518" sldId="308"/>
            <ac:grpSpMk id="144" creationId="{A3CC8F24-5AB1-40FA-BD34-AEACCD5480B3}"/>
          </ac:grpSpMkLst>
        </pc:grpChg>
        <pc:graphicFrameChg chg="del mod">
          <ac:chgData name="Florin Teodorescu" userId="5a9a629557a7747a" providerId="LiveId" clId="{50DB3F58-4087-4D85-A93C-1D08E9731EE3}" dt="2019-12-05T20:42:02.949" v="1083" actId="478"/>
          <ac:graphicFrameMkLst>
            <pc:docMk/>
            <pc:sldMk cId="3198242518" sldId="308"/>
            <ac:graphicFrameMk id="5" creationId="{C9A71E84-6798-4021-921F-C6EF2F93567A}"/>
          </ac:graphicFrameMkLst>
        </pc:graphicFrameChg>
        <pc:graphicFrameChg chg="add del">
          <ac:chgData name="Florin Teodorescu" userId="5a9a629557a7747a" providerId="LiveId" clId="{50DB3F58-4087-4D85-A93C-1D08E9731EE3}" dt="2019-12-05T20:45:17.305" v="1228" actId="478"/>
          <ac:graphicFrameMkLst>
            <pc:docMk/>
            <pc:sldMk cId="3198242518" sldId="308"/>
            <ac:graphicFrameMk id="135" creationId="{64AE89C2-982E-4EEA-9259-571D17B82DC1}"/>
          </ac:graphicFrameMkLst>
        </pc:graphicFrameChg>
        <pc:graphicFrameChg chg="add">
          <ac:chgData name="Florin Teodorescu" userId="5a9a629557a7747a" providerId="LiveId" clId="{50DB3F58-4087-4D85-A93C-1D08E9731EE3}" dt="2019-12-05T20:45:18.238" v="1229"/>
          <ac:graphicFrameMkLst>
            <pc:docMk/>
            <pc:sldMk cId="3198242518" sldId="308"/>
            <ac:graphicFrameMk id="139" creationId="{3E45F2D7-CAC1-482B-AF0A-931A91D52F01}"/>
          </ac:graphicFrameMkLst>
        </pc:graphicFrameChg>
      </pc:sldChg>
      <pc:sldChg chg="delSp modSp add mod modNotes">
        <pc:chgData name="Florin Teodorescu" userId="5a9a629557a7747a" providerId="LiveId" clId="{50DB3F58-4087-4D85-A93C-1D08E9731EE3}" dt="2019-12-05T21:11:17.105" v="2120"/>
        <pc:sldMkLst>
          <pc:docMk/>
          <pc:sldMk cId="3451415162" sldId="309"/>
        </pc:sldMkLst>
        <pc:spChg chg="del">
          <ac:chgData name="Florin Teodorescu" userId="5a9a629557a7747a" providerId="LiveId" clId="{50DB3F58-4087-4D85-A93C-1D08E9731EE3}" dt="2019-12-05T20:52:10.832" v="1524" actId="478"/>
          <ac:spMkLst>
            <pc:docMk/>
            <pc:sldMk cId="3451415162" sldId="309"/>
            <ac:spMk id="8" creationId="{FFA149BB-7010-43ED-9397-954E841A1AA6}"/>
          </ac:spMkLst>
        </pc:spChg>
        <pc:spChg chg="del mod">
          <ac:chgData name="Florin Teodorescu" userId="5a9a629557a7747a" providerId="LiveId" clId="{50DB3F58-4087-4D85-A93C-1D08E9731EE3}" dt="2019-12-05T20:52:07.686" v="1523" actId="478"/>
          <ac:spMkLst>
            <pc:docMk/>
            <pc:sldMk cId="3451415162" sldId="309"/>
            <ac:spMk id="16" creationId="{1CED4B7F-E9B0-4ECF-8E28-D5FBDEA9C5CD}"/>
          </ac:spMkLst>
        </pc:spChg>
        <pc:spChg chg="del mod">
          <ac:chgData name="Florin Teodorescu" userId="5a9a629557a7747a" providerId="LiveId" clId="{50DB3F58-4087-4D85-A93C-1D08E9731EE3}" dt="2019-12-05T20:52:07.686" v="1523" actId="478"/>
          <ac:spMkLst>
            <pc:docMk/>
            <pc:sldMk cId="3451415162" sldId="309"/>
            <ac:spMk id="18" creationId="{B36040BC-F0B7-4352-8B18-0D666D94260C}"/>
          </ac:spMkLst>
        </pc:spChg>
        <pc:spChg chg="del mod">
          <ac:chgData name="Florin Teodorescu" userId="5a9a629557a7747a" providerId="LiveId" clId="{50DB3F58-4087-4D85-A93C-1D08E9731EE3}" dt="2019-12-05T20:52:07.686" v="1523" actId="478"/>
          <ac:spMkLst>
            <pc:docMk/>
            <pc:sldMk cId="3451415162" sldId="309"/>
            <ac:spMk id="20" creationId="{E40493EF-48B3-4C17-A18E-3CC6C4CA2854}"/>
          </ac:spMkLst>
        </pc:spChg>
        <pc:spChg chg="del">
          <ac:chgData name="Florin Teodorescu" userId="5a9a629557a7747a" providerId="LiveId" clId="{50DB3F58-4087-4D85-A93C-1D08E9731EE3}" dt="2019-12-05T20:52:14.667" v="1525" actId="478"/>
          <ac:spMkLst>
            <pc:docMk/>
            <pc:sldMk cId="3451415162" sldId="309"/>
            <ac:spMk id="22" creationId="{78501CDD-7F66-4104-93D5-D2F89B70AEB8}"/>
          </ac:spMkLst>
        </pc:spChg>
        <pc:spChg chg="del">
          <ac:chgData name="Florin Teodorescu" userId="5a9a629557a7747a" providerId="LiveId" clId="{50DB3F58-4087-4D85-A93C-1D08E9731EE3}" dt="2019-12-05T20:52:10.832" v="1524" actId="478"/>
          <ac:spMkLst>
            <pc:docMk/>
            <pc:sldMk cId="3451415162" sldId="309"/>
            <ac:spMk id="23" creationId="{4FBEED6C-3690-44FA-8933-BD4503608223}"/>
          </ac:spMkLst>
        </pc:spChg>
        <pc:spChg chg="del">
          <ac:chgData name="Florin Teodorescu" userId="5a9a629557a7747a" providerId="LiveId" clId="{50DB3F58-4087-4D85-A93C-1D08E9731EE3}" dt="2019-12-05T20:52:03.867" v="1521" actId="478"/>
          <ac:spMkLst>
            <pc:docMk/>
            <pc:sldMk cId="3451415162" sldId="309"/>
            <ac:spMk id="24" creationId="{B7630C8A-8C3C-45AB-B18B-D21BDB40D0DF}"/>
          </ac:spMkLst>
        </pc:spChg>
        <pc:spChg chg="mod">
          <ac:chgData name="Florin Teodorescu" userId="5a9a629557a7747a" providerId="LiveId" clId="{50DB3F58-4087-4D85-A93C-1D08E9731EE3}" dt="2019-12-05T21:09:12.854" v="2089" actId="6549"/>
          <ac:spMkLst>
            <pc:docMk/>
            <pc:sldMk cId="3451415162" sldId="309"/>
            <ac:spMk id="57" creationId="{00000000-0000-0000-0000-000000000000}"/>
          </ac:spMkLst>
        </pc:spChg>
        <pc:graphicFrameChg chg="del">
          <ac:chgData name="Florin Teodorescu" userId="5a9a629557a7747a" providerId="LiveId" clId="{50DB3F58-4087-4D85-A93C-1D08E9731EE3}" dt="2019-12-05T20:52:14.667" v="1525" actId="478"/>
          <ac:graphicFrameMkLst>
            <pc:docMk/>
            <pc:sldMk cId="3451415162" sldId="309"/>
            <ac:graphicFrameMk id="25" creationId="{AFCD5709-2EAF-48FB-AC47-512E96726DD3}"/>
          </ac:graphicFrameMkLst>
        </pc:graphicFrameChg>
        <pc:picChg chg="del mod">
          <ac:chgData name="Florin Teodorescu" userId="5a9a629557a7747a" providerId="LiveId" clId="{50DB3F58-4087-4D85-A93C-1D08E9731EE3}" dt="2019-12-05T20:52:07.686" v="1523" actId="478"/>
          <ac:picMkLst>
            <pc:docMk/>
            <pc:sldMk cId="3451415162" sldId="309"/>
            <ac:picMk id="7" creationId="{EE71B5D7-DCD2-4AD4-BEDE-4B6B1EF231FF}"/>
          </ac:picMkLst>
        </pc:picChg>
      </pc:sldChg>
      <pc:sldChg chg="modSp add mod modNotes">
        <pc:chgData name="Florin Teodorescu" userId="5a9a629557a7747a" providerId="LiveId" clId="{50DB3F58-4087-4D85-A93C-1D08E9731EE3}" dt="2019-12-05T21:11:17.105" v="2120"/>
        <pc:sldMkLst>
          <pc:docMk/>
          <pc:sldMk cId="778477731" sldId="310"/>
        </pc:sldMkLst>
        <pc:spChg chg="mod">
          <ac:chgData name="Florin Teodorescu" userId="5a9a629557a7747a" providerId="LiveId" clId="{50DB3F58-4087-4D85-A93C-1D08E9731EE3}" dt="2019-12-05T21:08:40.923" v="2063" actId="6549"/>
          <ac:spMkLst>
            <pc:docMk/>
            <pc:sldMk cId="778477731" sldId="310"/>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407102847" sldId="311"/>
        </pc:sldMkLst>
        <pc:spChg chg="mod">
          <ac:chgData name="Florin Teodorescu" userId="5a9a629557a7747a" providerId="LiveId" clId="{50DB3F58-4087-4D85-A93C-1D08E9731EE3}" dt="2019-12-05T21:08:02.167" v="2042" actId="108"/>
          <ac:spMkLst>
            <pc:docMk/>
            <pc:sldMk cId="407102847" sldId="311"/>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736480285" sldId="312"/>
        </pc:sldMkLst>
        <pc:spChg chg="mod">
          <ac:chgData name="Florin Teodorescu" userId="5a9a629557a7747a" providerId="LiveId" clId="{50DB3F58-4087-4D85-A93C-1D08E9731EE3}" dt="2019-12-05T21:07:44.630" v="2040" actId="108"/>
          <ac:spMkLst>
            <pc:docMk/>
            <pc:sldMk cId="3736480285" sldId="312"/>
            <ac:spMk id="57" creationId="{00000000-0000-0000-0000-000000000000}"/>
          </ac:spMkLst>
        </pc:spChg>
      </pc:sldChg>
      <pc:sldChg chg="modSp add mod modNotes">
        <pc:chgData name="Florin Teodorescu" userId="5a9a629557a7747a" providerId="LiveId" clId="{50DB3F58-4087-4D85-A93C-1D08E9731EE3}" dt="2019-12-05T21:11:17.105" v="2120"/>
        <pc:sldMkLst>
          <pc:docMk/>
          <pc:sldMk cId="3221695686" sldId="313"/>
        </pc:sldMkLst>
        <pc:spChg chg="mod">
          <ac:chgData name="Florin Teodorescu" userId="5a9a629557a7747a" providerId="LiveId" clId="{50DB3F58-4087-4D85-A93C-1D08E9731EE3}" dt="2019-12-05T21:00:40.660" v="1869" actId="20577"/>
          <ac:spMkLst>
            <pc:docMk/>
            <pc:sldMk cId="3221695686" sldId="313"/>
            <ac:spMk id="57" creationId="{00000000-0000-0000-0000-000000000000}"/>
          </ac:spMkLst>
        </pc:spChg>
      </pc:sldChg>
    </pc:docChg>
  </pc:docChgLst>
  <pc:docChgLst>
    <pc:chgData name="Florin Teodorescu" userId="c0861eb71ccff382" providerId="LiveId" clId="{5E8399E1-FB17-4AF7-8982-4A2451B26DC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_rels/notesMaster10.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8" y="1"/>
            <a:ext cx="3169920" cy="481727"/>
          </a:xfrm>
          <a:prstGeom prst="rect">
            <a:avLst/>
          </a:prstGeom>
        </p:spPr>
        <p:txBody>
          <a:bodyPr vert="horz" lIns="96661" tIns="48331" rIns="96661" bIns="48331" rtlCol="0"/>
          <a:lstStyle>
            <a:lvl1pPr algn="r">
              <a:defRPr sz="1300"/>
            </a:lvl1pPr>
          </a:lstStyle>
          <a:p>
            <a:fld id="{0BFA9ACB-5BED-4E62-AAEE-A93CE31A4B3F}" type="datetimeFigureOut">
              <a:rPr lang="en-US" smtClean="0"/>
              <a:t>2/6/2020</a:t>
            </a:fld>
            <a:endParaRPr lang="en-US"/>
          </a:p>
        </p:txBody>
      </p:sp>
      <p:sp>
        <p:nvSpPr>
          <p:cNvPr id="4" name="Slide Image Placeholder 3"/>
          <p:cNvSpPr>
            <a:spLocks noGrp="1" noRot="1" noChangeAspect="1"/>
          </p:cNvSpPr>
          <p:nvPr>
            <p:ph type="sldImg" idx="2"/>
          </p:nvPr>
        </p:nvSpPr>
        <p:spPr>
          <a:xfrm>
            <a:off x="1066800" y="1201738"/>
            <a:ext cx="5181600" cy="32385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5"/>
            <a:ext cx="3169920" cy="481726"/>
          </a:xfrm>
          <a:prstGeom prst="rect">
            <a:avLst/>
          </a:prstGeom>
        </p:spPr>
        <p:txBody>
          <a:bodyPr vert="horz" lIns="96661" tIns="48331" rIns="96661" bIns="48331" rtlCol="0" anchor="b"/>
          <a:lstStyle>
            <a:lvl1pPr algn="r">
              <a:defRPr sz="13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Masters/notesMaster10.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FA9ACB-5BED-4E62-AAEE-A93CE31A4B3F}" type="datetimeFigureOut">
              <a:rPr lang="en-US" smtClean="0"/>
              <a:t>12/5/2019</a:t>
            </a:fld>
            <a:endParaRPr lang="en-US"/>
          </a:p>
        </p:txBody>
      </p:sp>
      <p:sp>
        <p:nvSpPr>
          <p:cNvPr id="4" name="Slide Image Placeholder 3"/>
          <p:cNvSpPr>
            <a:spLocks noGrp="1" noRot="1" noChangeAspect="1"/>
          </p:cNvSpPr>
          <p:nvPr>
            <p:ph type="sldImg" idx="2"/>
          </p:nvPr>
        </p:nvSpPr>
        <p:spPr>
          <a:xfrm>
            <a:off x="962025" y="1144588"/>
            <a:ext cx="4933950" cy="3084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713214" rtl="0" eaLnBrk="1" latinLnBrk="0" hangingPunct="1">
      <a:defRPr sz="936" kern="1200">
        <a:solidFill>
          <a:schemeClr val="tx1"/>
        </a:solidFill>
        <a:latin typeface="+mn-lt"/>
        <a:ea typeface="+mn-ea"/>
        <a:cs typeface="+mn-cs"/>
      </a:defRPr>
    </a:lvl1pPr>
    <a:lvl2pPr marL="356607" algn="l" defTabSz="713214" rtl="0" eaLnBrk="1" latinLnBrk="0" hangingPunct="1">
      <a:defRPr sz="936" kern="1200">
        <a:solidFill>
          <a:schemeClr val="tx1"/>
        </a:solidFill>
        <a:latin typeface="+mn-lt"/>
        <a:ea typeface="+mn-ea"/>
        <a:cs typeface="+mn-cs"/>
      </a:defRPr>
    </a:lvl2pPr>
    <a:lvl3pPr marL="713214" algn="l" defTabSz="713214" rtl="0" eaLnBrk="1" latinLnBrk="0" hangingPunct="1">
      <a:defRPr sz="936" kern="1200">
        <a:solidFill>
          <a:schemeClr val="tx1"/>
        </a:solidFill>
        <a:latin typeface="+mn-lt"/>
        <a:ea typeface="+mn-ea"/>
        <a:cs typeface="+mn-cs"/>
      </a:defRPr>
    </a:lvl3pPr>
    <a:lvl4pPr marL="1069821" algn="l" defTabSz="713214" rtl="0" eaLnBrk="1" latinLnBrk="0" hangingPunct="1">
      <a:defRPr sz="936" kern="1200">
        <a:solidFill>
          <a:schemeClr val="tx1"/>
        </a:solidFill>
        <a:latin typeface="+mn-lt"/>
        <a:ea typeface="+mn-ea"/>
        <a:cs typeface="+mn-cs"/>
      </a:defRPr>
    </a:lvl4pPr>
    <a:lvl5pPr marL="1426428" algn="l" defTabSz="713214" rtl="0" eaLnBrk="1" latinLnBrk="0" hangingPunct="1">
      <a:defRPr sz="936" kern="1200">
        <a:solidFill>
          <a:schemeClr val="tx1"/>
        </a:solidFill>
        <a:latin typeface="+mn-lt"/>
        <a:ea typeface="+mn-ea"/>
        <a:cs typeface="+mn-cs"/>
      </a:defRPr>
    </a:lvl5pPr>
    <a:lvl6pPr marL="1783036" algn="l" defTabSz="713214" rtl="0" eaLnBrk="1" latinLnBrk="0" hangingPunct="1">
      <a:defRPr sz="936" kern="1200">
        <a:solidFill>
          <a:schemeClr val="tx1"/>
        </a:solidFill>
        <a:latin typeface="+mn-lt"/>
        <a:ea typeface="+mn-ea"/>
        <a:cs typeface="+mn-cs"/>
      </a:defRPr>
    </a:lvl6pPr>
    <a:lvl7pPr marL="2139642" algn="l" defTabSz="713214" rtl="0" eaLnBrk="1" latinLnBrk="0" hangingPunct="1">
      <a:defRPr sz="936" kern="1200">
        <a:solidFill>
          <a:schemeClr val="tx1"/>
        </a:solidFill>
        <a:latin typeface="+mn-lt"/>
        <a:ea typeface="+mn-ea"/>
        <a:cs typeface="+mn-cs"/>
      </a:defRPr>
    </a:lvl7pPr>
    <a:lvl8pPr marL="2496250" algn="l" defTabSz="713214" rtl="0" eaLnBrk="1" latinLnBrk="0" hangingPunct="1">
      <a:defRPr sz="936" kern="1200">
        <a:solidFill>
          <a:schemeClr val="tx1"/>
        </a:solidFill>
        <a:latin typeface="+mn-lt"/>
        <a:ea typeface="+mn-ea"/>
        <a:cs typeface="+mn-cs"/>
      </a:defRPr>
    </a:lvl8pPr>
    <a:lvl9pPr marL="2852857" algn="l" defTabSz="713214"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0.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0.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a:t>
            </a:fld>
            <a:endParaRPr lang="en-US"/>
          </a:p>
        </p:txBody>
      </p:sp>
    </p:spTree>
    <p:extLst>
      <p:ext uri="{BB962C8B-B14F-4D97-AF65-F5344CB8AC3E}">
        <p14:creationId xmlns:p14="http://schemas.microsoft.com/office/powerpoint/2010/main" val="2732607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10</a:t>
            </a:fld>
            <a:endParaRPr lang="en-US">
              <a:solidFill>
                <a:srgbClr val="000000"/>
              </a:solidFill>
              <a:latin typeface="Calibri" panose="020F0502020204030204"/>
            </a:endParaRPr>
          </a:p>
        </p:txBody>
      </p:sp>
    </p:spTree>
    <p:extLst>
      <p:ext uri="{BB962C8B-B14F-4D97-AF65-F5344CB8AC3E}">
        <p14:creationId xmlns:p14="http://schemas.microsoft.com/office/powerpoint/2010/main" val="164151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11</a:t>
            </a:fld>
            <a:endParaRPr lang="en-US">
              <a:solidFill>
                <a:srgbClr val="000000"/>
              </a:solidFill>
              <a:latin typeface="Calibri" panose="020F0502020204030204"/>
            </a:endParaRPr>
          </a:p>
        </p:txBody>
      </p:sp>
    </p:spTree>
    <p:extLst>
      <p:ext uri="{BB962C8B-B14F-4D97-AF65-F5344CB8AC3E}">
        <p14:creationId xmlns:p14="http://schemas.microsoft.com/office/powerpoint/2010/main" val="3850650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12</a:t>
            </a:fld>
            <a:endParaRPr lang="en-US">
              <a:solidFill>
                <a:srgbClr val="000000"/>
              </a:solidFill>
              <a:latin typeface="Calibri" panose="020F0502020204030204"/>
            </a:endParaRPr>
          </a:p>
        </p:txBody>
      </p:sp>
    </p:spTree>
    <p:extLst>
      <p:ext uri="{BB962C8B-B14F-4D97-AF65-F5344CB8AC3E}">
        <p14:creationId xmlns:p14="http://schemas.microsoft.com/office/powerpoint/2010/main" val="1824527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13</a:t>
            </a:fld>
            <a:endParaRPr lang="en-US">
              <a:solidFill>
                <a:srgbClr val="000000"/>
              </a:solidFill>
              <a:latin typeface="Calibri" panose="020F0502020204030204"/>
            </a:endParaRPr>
          </a:p>
        </p:txBody>
      </p:sp>
    </p:spTree>
    <p:extLst>
      <p:ext uri="{BB962C8B-B14F-4D97-AF65-F5344CB8AC3E}">
        <p14:creationId xmlns:p14="http://schemas.microsoft.com/office/powerpoint/2010/main" val="197969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14</a:t>
            </a:fld>
            <a:endParaRPr lang="en-US">
              <a:solidFill>
                <a:srgbClr val="000000"/>
              </a:solidFill>
              <a:latin typeface="Calibri" panose="020F0502020204030204"/>
            </a:endParaRPr>
          </a:p>
        </p:txBody>
      </p:sp>
    </p:spTree>
    <p:extLst>
      <p:ext uri="{BB962C8B-B14F-4D97-AF65-F5344CB8AC3E}">
        <p14:creationId xmlns:p14="http://schemas.microsoft.com/office/powerpoint/2010/main" val="1485431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15</a:t>
            </a:fld>
            <a:endParaRPr lang="en-US">
              <a:solidFill>
                <a:srgbClr val="000000"/>
              </a:solidFill>
              <a:latin typeface="Calibri" panose="020F0502020204030204"/>
            </a:endParaRPr>
          </a:p>
        </p:txBody>
      </p:sp>
    </p:spTree>
    <p:extLst>
      <p:ext uri="{BB962C8B-B14F-4D97-AF65-F5344CB8AC3E}">
        <p14:creationId xmlns:p14="http://schemas.microsoft.com/office/powerpoint/2010/main" val="368482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16</a:t>
            </a:fld>
            <a:endParaRPr lang="en-US">
              <a:solidFill>
                <a:srgbClr val="000000"/>
              </a:solidFill>
              <a:latin typeface="Calibri" panose="020F0502020204030204"/>
            </a:endParaRPr>
          </a:p>
        </p:txBody>
      </p:sp>
    </p:spTree>
    <p:extLst>
      <p:ext uri="{BB962C8B-B14F-4D97-AF65-F5344CB8AC3E}">
        <p14:creationId xmlns:p14="http://schemas.microsoft.com/office/powerpoint/2010/main" val="399778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17</a:t>
            </a:fld>
            <a:endParaRPr lang="en-US"/>
          </a:p>
        </p:txBody>
      </p:sp>
    </p:spTree>
    <p:extLst>
      <p:ext uri="{BB962C8B-B14F-4D97-AF65-F5344CB8AC3E}">
        <p14:creationId xmlns:p14="http://schemas.microsoft.com/office/powerpoint/2010/main" val="3031316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18</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19</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2</a:t>
            </a:fld>
            <a:endParaRPr lang="en-US"/>
          </a:p>
        </p:txBody>
      </p:sp>
    </p:spTree>
    <p:extLst>
      <p:ext uri="{BB962C8B-B14F-4D97-AF65-F5344CB8AC3E}">
        <p14:creationId xmlns:p14="http://schemas.microsoft.com/office/powerpoint/2010/main" val="341578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3</a:t>
            </a:fld>
            <a:endParaRPr lang="en-US"/>
          </a:p>
        </p:txBody>
      </p:sp>
    </p:spTree>
    <p:extLst>
      <p:ext uri="{BB962C8B-B14F-4D97-AF65-F5344CB8AC3E}">
        <p14:creationId xmlns:p14="http://schemas.microsoft.com/office/powerpoint/2010/main" val="272409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4</a:t>
            </a:fld>
            <a:endParaRPr lang="en-US"/>
          </a:p>
        </p:txBody>
      </p:sp>
    </p:spTree>
    <p:extLst>
      <p:ext uri="{BB962C8B-B14F-4D97-AF65-F5344CB8AC3E}">
        <p14:creationId xmlns:p14="http://schemas.microsoft.com/office/powerpoint/2010/main" val="346168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73458-26B3-4A62-B0B0-F4D3FDA41F1A}" type="slidenum">
              <a:rPr lang="en-US" smtClean="0"/>
              <a:t>5</a:t>
            </a:fld>
            <a:endParaRPr lang="en-US"/>
          </a:p>
        </p:txBody>
      </p:sp>
    </p:spTree>
    <p:extLst>
      <p:ext uri="{BB962C8B-B14F-4D97-AF65-F5344CB8AC3E}">
        <p14:creationId xmlns:p14="http://schemas.microsoft.com/office/powerpoint/2010/main" val="215844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6</a:t>
            </a:fld>
            <a:endParaRPr lang="en-US">
              <a:solidFill>
                <a:srgbClr val="000000"/>
              </a:solidFill>
              <a:latin typeface="Calibri" panose="020F0502020204030204"/>
            </a:endParaRPr>
          </a:p>
        </p:txBody>
      </p:sp>
    </p:spTree>
    <p:extLst>
      <p:ext uri="{BB962C8B-B14F-4D97-AF65-F5344CB8AC3E}">
        <p14:creationId xmlns:p14="http://schemas.microsoft.com/office/powerpoint/2010/main" val="4012969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7</a:t>
            </a:fld>
            <a:endParaRPr lang="en-US">
              <a:solidFill>
                <a:srgbClr val="000000"/>
              </a:solidFill>
              <a:latin typeface="Calibri" panose="020F0502020204030204"/>
            </a:endParaRPr>
          </a:p>
        </p:txBody>
      </p:sp>
    </p:spTree>
    <p:extLst>
      <p:ext uri="{BB962C8B-B14F-4D97-AF65-F5344CB8AC3E}">
        <p14:creationId xmlns:p14="http://schemas.microsoft.com/office/powerpoint/2010/main" val="33093555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7</a:t>
            </a:fld>
            <a:endParaRPr lang="en-US"/>
          </a:p>
        </p:txBody>
      </p:sp>
    </p:spTree>
    <p:extLst>
      <p:ext uri="{BB962C8B-B14F-4D97-AF65-F5344CB8AC3E}">
        <p14:creationId xmlns:p14="http://schemas.microsoft.com/office/powerpoint/2010/main" val="178417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8</a:t>
            </a:fld>
            <a:endParaRPr lang="en-US">
              <a:solidFill>
                <a:srgbClr val="000000"/>
              </a:solidFill>
              <a:latin typeface="Calibri" panose="020F0502020204030204"/>
            </a:endParaRPr>
          </a:p>
        </p:txBody>
      </p:sp>
    </p:spTree>
    <p:extLst>
      <p:ext uri="{BB962C8B-B14F-4D97-AF65-F5344CB8AC3E}">
        <p14:creationId xmlns:p14="http://schemas.microsoft.com/office/powerpoint/2010/main" val="188210276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8</a:t>
            </a:fld>
            <a:endParaRPr lang="en-US"/>
          </a:p>
        </p:txBody>
      </p:sp>
    </p:spTree>
    <p:extLst>
      <p:ext uri="{BB962C8B-B14F-4D97-AF65-F5344CB8AC3E}">
        <p14:creationId xmlns:p14="http://schemas.microsoft.com/office/powerpoint/2010/main" val="3608308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6800" y="1201738"/>
            <a:ext cx="5181600" cy="3238500"/>
          </a:xfrm>
        </p:spPr>
      </p:sp>
      <p:sp>
        <p:nvSpPr>
          <p:cNvPr id="3" name="Notes Placeholder 2"/>
          <p:cNvSpPr>
            <a:spLocks noGrp="1"/>
          </p:cNvSpPr>
          <p:nvPr>
            <p:ph type="body" idx="1"/>
          </p:nvPr>
        </p:nvSpPr>
        <p:spPr/>
        <p:txBody>
          <a:bodyPr/>
          <a:lstStyle/>
          <a:p>
            <a:pPr defTabSz="966612">
              <a:defRPr/>
            </a:pPr>
            <a:endParaRPr lang="en-US" sz="1300"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9</a:t>
            </a:fld>
            <a:endParaRPr lang="en-US">
              <a:solidFill>
                <a:srgbClr val="000000"/>
              </a:solidFill>
              <a:latin typeface="Calibri" panose="020F0502020204030204"/>
            </a:endParaRPr>
          </a:p>
        </p:txBody>
      </p:sp>
    </p:spTree>
    <p:extLst>
      <p:ext uri="{BB962C8B-B14F-4D97-AF65-F5344CB8AC3E}">
        <p14:creationId xmlns:p14="http://schemas.microsoft.com/office/powerpoint/2010/main" val="32021376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2025" y="1144588"/>
            <a:ext cx="4933950" cy="3084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273458-26B3-4A62-B0B0-F4D3FDA41F1A}" type="slidenum">
              <a:rPr lang="en-US" smtClean="0"/>
              <a:t>9</a:t>
            </a:fld>
            <a:endParaRPr lang="en-US"/>
          </a:p>
        </p:txBody>
      </p:sp>
    </p:spTree>
    <p:extLst>
      <p:ext uri="{BB962C8B-B14F-4D97-AF65-F5344CB8AC3E}">
        <p14:creationId xmlns:p14="http://schemas.microsoft.com/office/powerpoint/2010/main" val="303131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727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29181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0291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44729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144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3727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0134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3013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7242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4724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9982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799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94940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949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2078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520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2466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724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2969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529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7625218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625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2/6/2020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12/5/2019</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269836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47.png"/><Relationship Id="rId7" Type="http://schemas.openxmlformats.org/officeDocument/2006/relationships/slide" Target="slide8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26"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5" Type="http://schemas.openxmlformats.org/officeDocument/2006/relationships/image" Target="../media/image13.png"/><Relationship Id="rId33" Type="http://schemas.openxmlformats.org/officeDocument/2006/relationships/image" Target="../media/image17.png"/><Relationship Id="rId2" Type="http://schemas.openxmlformats.org/officeDocument/2006/relationships/notesSlide" Target="../notesSlides/notesSlide2.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image" Target="../media/image4.png"/><Relationship Id="rId28" Type="http://schemas.openxmlformats.org/officeDocument/2006/relationships/image" Target="../media/image140.png"/><Relationship Id="rId10" Type="http://schemas.openxmlformats.org/officeDocument/2006/relationships/image" Target="../media/image9.png"/><Relationship Id="rId31"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27" Type="http://schemas.openxmlformats.org/officeDocument/2006/relationships/image" Target="../media/image14.png"/><Relationship Id="rId30"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slide" Target="slide9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slide" Target="slide90.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2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slide" Target="slide7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image" Target="../media/image28.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32.png"/></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slide" Target="slide80.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image" Target="../media/image18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32.png"/><Relationship Id="rId4" Type="http://schemas.openxmlformats.org/officeDocument/2006/relationships/image" Target="../media/image3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9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90.xml"/><Relationship Id="rId1" Type="http://schemas.openxmlformats.org/officeDocument/2006/relationships/slideLayout" Target="../slideLayouts/slideLayout2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838" y="90479"/>
            <a:ext cx="8884324" cy="580220"/>
          </a:xfrm>
        </p:spPr>
        <p:txBody>
          <a:bodyPr>
            <a:normAutofit fontScale="90000"/>
          </a:bodyPr>
          <a:lstStyle/>
          <a:p>
            <a:r>
              <a:rPr lang="en-US" sz="2100" dirty="0"/>
              <a:t>the </a:t>
            </a:r>
            <a:r>
              <a:rPr lang="en-US" sz="4050" b="1" dirty="0"/>
              <a:t>Maze</a:t>
            </a:r>
            <a:r>
              <a:rPr lang="en-US" dirty="0"/>
              <a:t> </a:t>
            </a:r>
            <a:r>
              <a:rPr lang="en-US" sz="2100" dirty="0"/>
              <a:t>project</a:t>
            </a:r>
            <a:endParaRPr lang="en-US" dirty="0"/>
          </a:p>
        </p:txBody>
      </p:sp>
      <p:sp>
        <p:nvSpPr>
          <p:cNvPr id="7" name="Rectangle 6"/>
          <p:cNvSpPr/>
          <p:nvPr/>
        </p:nvSpPr>
        <p:spPr>
          <a:xfrm>
            <a:off x="129838" y="873521"/>
            <a:ext cx="8449454" cy="1840953"/>
          </a:xfrm>
          <a:prstGeom prst="rect">
            <a:avLst/>
          </a:prstGeom>
        </p:spPr>
        <p:txBody>
          <a:bodyPr wrap="square">
            <a:spAutoFit/>
          </a:bodyPr>
          <a:lstStyle/>
          <a:p>
            <a:pPr marL="85721"/>
            <a:r>
              <a:rPr lang="en-US" sz="1050" dirty="0"/>
              <a:t>In this project …</a:t>
            </a:r>
          </a:p>
          <a:p>
            <a:pPr marL="85721"/>
            <a:r>
              <a:rPr lang="en-US" sz="1013" dirty="0"/>
              <a:t>…You will write a program accomplishing two major tasks:</a:t>
            </a:r>
          </a:p>
          <a:p>
            <a:pPr marL="688147" lvl="1" indent="-259544">
              <a:spcBef>
                <a:spcPts val="900"/>
              </a:spcBef>
            </a:pPr>
            <a:r>
              <a:rPr lang="en-US" sz="1500" b="1" dirty="0"/>
              <a:t>Generate a random two-dimensional maze</a:t>
            </a:r>
            <a:r>
              <a:rPr lang="en-US" sz="1500" dirty="0"/>
              <a:t>. </a:t>
            </a:r>
            <a:r>
              <a:rPr lang="en-US" sz="1200" dirty="0"/>
              <a:t>The Maze will be created on a grid of Cells of various kinds and will be rendered in a graphical UI (GUI). It will be semantically correct: fills the entire grid, doesn’t isolate unreachable areas, includes one </a:t>
            </a:r>
            <a:r>
              <a:rPr lang="en-US" sz="1200" i="1" dirty="0"/>
              <a:t>entrance</a:t>
            </a:r>
            <a:r>
              <a:rPr lang="en-US" sz="1200" dirty="0"/>
              <a:t> and one </a:t>
            </a:r>
            <a:r>
              <a:rPr lang="en-US" sz="1200" i="1" dirty="0"/>
              <a:t>exit</a:t>
            </a:r>
            <a:r>
              <a:rPr lang="en-US" sz="1200" dirty="0"/>
              <a:t> location, includes some “no-trespass” blocks and guarantees the existence of a path from the </a:t>
            </a:r>
            <a:r>
              <a:rPr lang="en-US" sz="1200" i="1" dirty="0"/>
              <a:t>entrance</a:t>
            </a:r>
            <a:r>
              <a:rPr lang="en-US" sz="1200" dirty="0"/>
              <a:t> to the </a:t>
            </a:r>
            <a:r>
              <a:rPr lang="en-US" sz="1200" i="1" dirty="0"/>
              <a:t>exit</a:t>
            </a:r>
            <a:r>
              <a:rPr lang="en-US" sz="1200" dirty="0"/>
              <a:t>.</a:t>
            </a:r>
          </a:p>
          <a:p>
            <a:pPr marL="688147" lvl="1" indent="-259544">
              <a:spcBef>
                <a:spcPts val="900"/>
              </a:spcBef>
            </a:pPr>
            <a:r>
              <a:rPr lang="en-US" sz="1500" b="1" dirty="0"/>
              <a:t>Solve the randomly generated maze</a:t>
            </a:r>
            <a:r>
              <a:rPr lang="en-US" sz="1500" dirty="0"/>
              <a:t>. </a:t>
            </a:r>
            <a:r>
              <a:rPr lang="en-US" sz="1200" dirty="0"/>
              <a:t>You will design and implement the algorithm that determines automatically the path from the </a:t>
            </a:r>
            <a:r>
              <a:rPr lang="en-US" sz="1200" i="1" dirty="0"/>
              <a:t>entrance</a:t>
            </a:r>
            <a:r>
              <a:rPr lang="en-US" sz="1200" dirty="0"/>
              <a:t> to the </a:t>
            </a:r>
            <a:r>
              <a:rPr lang="en-US" sz="1200" i="1" dirty="0"/>
              <a:t>exit</a:t>
            </a:r>
            <a:r>
              <a:rPr lang="en-US" sz="1200" dirty="0"/>
              <a:t>. The algorithm will render its path exploration in the GUI.</a:t>
            </a:r>
            <a:endParaRPr lang="en-US" sz="1800" dirty="0"/>
          </a:p>
        </p:txBody>
      </p:sp>
      <p:sp>
        <p:nvSpPr>
          <p:cNvPr id="13" name="Rectangle 12">
            <a:extLst>
              <a:ext uri="{FF2B5EF4-FFF2-40B4-BE49-F238E27FC236}">
                <a16:creationId xmlns:a16="http://schemas.microsoft.com/office/drawing/2014/main" id="{537897D5-73E4-4BD9-8112-C3A426A95CEA}"/>
              </a:ext>
            </a:extLst>
          </p:cNvPr>
          <p:cNvSpPr/>
          <p:nvPr/>
        </p:nvSpPr>
        <p:spPr>
          <a:xfrm>
            <a:off x="4555738" y="2832093"/>
            <a:ext cx="4458424" cy="2563651"/>
          </a:xfrm>
          <a:prstGeom prst="rect">
            <a:avLst/>
          </a:prstGeom>
        </p:spPr>
        <p:txBody>
          <a:bodyPr wrap="square">
            <a:spAutoFit/>
          </a:bodyPr>
          <a:lstStyle/>
          <a:p>
            <a:pPr marL="85721"/>
            <a:r>
              <a:rPr lang="en-US" sz="1013" dirty="0"/>
              <a:t>…You will put to use your knowledge of:</a:t>
            </a:r>
            <a:endParaRPr lang="en-US" sz="1050" dirty="0"/>
          </a:p>
          <a:p>
            <a:pPr marL="342884" indent="-257162">
              <a:spcBef>
                <a:spcPts val="450"/>
              </a:spcBef>
              <a:buFont typeface="Arial" panose="020B0604020202020204" pitchFamily="34" charset="0"/>
              <a:buChar char="•"/>
            </a:pPr>
            <a:r>
              <a:rPr lang="en-US" sz="1200" dirty="0"/>
              <a:t>Java programming language,</a:t>
            </a:r>
          </a:p>
          <a:p>
            <a:pPr marL="342884" indent="-257162">
              <a:buFont typeface="Arial" panose="020B0604020202020204" pitchFamily="34" charset="0"/>
              <a:buChar char="•"/>
            </a:pPr>
            <a:r>
              <a:rPr lang="en-US" sz="1200" dirty="0"/>
              <a:t>Multi-dimensional arrays,</a:t>
            </a:r>
          </a:p>
          <a:p>
            <a:pPr marL="342884" indent="-257162">
              <a:buFont typeface="Arial" panose="020B0604020202020204" pitchFamily="34" charset="0"/>
              <a:buChar char="•"/>
            </a:pPr>
            <a:r>
              <a:rPr lang="en-US" sz="1200" dirty="0"/>
              <a:t>Random numbers,</a:t>
            </a:r>
          </a:p>
          <a:p>
            <a:pPr marL="342884" indent="-257162">
              <a:buFont typeface="Arial" panose="020B0604020202020204" pitchFamily="34" charset="0"/>
              <a:buChar char="•"/>
            </a:pPr>
            <a:r>
              <a:rPr lang="en-US" sz="1200" dirty="0"/>
              <a:t>Object-Oriented programming,</a:t>
            </a:r>
          </a:p>
          <a:p>
            <a:pPr marL="342884" indent="-257162">
              <a:buFont typeface="Arial" panose="020B0604020202020204" pitchFamily="34" charset="0"/>
              <a:buChar char="•"/>
            </a:pPr>
            <a:r>
              <a:rPr lang="en-US" sz="1200" dirty="0"/>
              <a:t>Complex recursive algorithms,</a:t>
            </a:r>
          </a:p>
          <a:p>
            <a:pPr marL="342884" indent="-257162">
              <a:buFont typeface="Arial" panose="020B0604020202020204" pitchFamily="34" charset="0"/>
              <a:buChar char="•"/>
            </a:pPr>
            <a:r>
              <a:rPr lang="en-US" sz="1200" dirty="0"/>
              <a:t>...</a:t>
            </a:r>
          </a:p>
          <a:p>
            <a:pPr marL="85721"/>
            <a:endParaRPr lang="en-US" sz="1200" dirty="0"/>
          </a:p>
          <a:p>
            <a:pPr marL="85721"/>
            <a:r>
              <a:rPr lang="en-US" sz="1013" dirty="0"/>
              <a:t>…You will be exposed to and practice with:</a:t>
            </a:r>
            <a:endParaRPr lang="en-US" sz="1200" dirty="0"/>
          </a:p>
          <a:p>
            <a:pPr marL="300023" indent="-214303">
              <a:spcBef>
                <a:spcPts val="450"/>
              </a:spcBef>
              <a:buFont typeface="Arial" panose="020B0604020202020204" pitchFamily="34" charset="0"/>
              <a:buChar char="•"/>
            </a:pPr>
            <a:r>
              <a:rPr lang="en-US" sz="1200" dirty="0"/>
              <a:t>Coding larger, complex, multi-class Java projects,</a:t>
            </a:r>
          </a:p>
          <a:p>
            <a:pPr marL="300023" indent="-214303">
              <a:buFont typeface="Arial" panose="020B0604020202020204" pitchFamily="34" charset="0"/>
              <a:buChar char="•"/>
            </a:pPr>
            <a:r>
              <a:rPr lang="en-US" sz="1200" dirty="0"/>
              <a:t>Testing, Tracing and Debugging your code,</a:t>
            </a:r>
          </a:p>
          <a:p>
            <a:pPr marL="300023" indent="-214303">
              <a:buFont typeface="Arial" panose="020B0604020202020204" pitchFamily="34" charset="0"/>
              <a:buChar char="•"/>
            </a:pPr>
            <a:r>
              <a:rPr lang="en-US" sz="1200" dirty="0"/>
              <a:t>Using libraries and working with a Graphical User Interface,</a:t>
            </a:r>
          </a:p>
          <a:p>
            <a:pPr marL="300023" indent="-214303">
              <a:buFont typeface="Arial" panose="020B0604020202020204" pitchFamily="34" charset="0"/>
              <a:buChar char="•"/>
            </a:pPr>
            <a:r>
              <a:rPr lang="en-US" sz="1200" dirty="0"/>
              <a:t>...</a:t>
            </a:r>
          </a:p>
        </p:txBody>
      </p:sp>
      <p:pic>
        <p:nvPicPr>
          <p:cNvPr id="5" name="Picture 4">
            <a:extLst>
              <a:ext uri="{FF2B5EF4-FFF2-40B4-BE49-F238E27FC236}">
                <a16:creationId xmlns:a16="http://schemas.microsoft.com/office/drawing/2014/main" id="{F4D313E0-6875-4F0F-8561-FCF43AFE84E4}"/>
              </a:ext>
            </a:extLst>
          </p:cNvPr>
          <p:cNvPicPr>
            <a:picLocks noChangeAspect="1"/>
          </p:cNvPicPr>
          <p:nvPr/>
        </p:nvPicPr>
        <p:blipFill>
          <a:blip r:embed="rId3"/>
          <a:stretch>
            <a:fillRect/>
          </a:stretch>
        </p:blipFill>
        <p:spPr>
          <a:xfrm>
            <a:off x="623787" y="2857500"/>
            <a:ext cx="3582617" cy="2453896"/>
          </a:xfrm>
          <a:prstGeom prst="rect">
            <a:avLst/>
          </a:prstGeom>
        </p:spPr>
      </p:pic>
    </p:spTree>
    <p:extLst>
      <p:ext uri="{BB962C8B-B14F-4D97-AF65-F5344CB8AC3E}">
        <p14:creationId xmlns:p14="http://schemas.microsoft.com/office/powerpoint/2010/main" val="1732278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399AC9C9-F2A6-45A9-8B2C-83AA4E191B4D}"/>
              </a:ext>
            </a:extLst>
          </p:cNvPr>
          <p:cNvSpPr/>
          <p:nvPr/>
        </p:nvSpPr>
        <p:spPr>
          <a:xfrm>
            <a:off x="4763" y="0"/>
            <a:ext cx="1164897" cy="466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graphicFrame>
        <p:nvGraphicFramePr>
          <p:cNvPr id="75" name="Table 7">
            <a:extLst>
              <a:ext uri="{FF2B5EF4-FFF2-40B4-BE49-F238E27FC236}">
                <a16:creationId xmlns:a16="http://schemas.microsoft.com/office/drawing/2014/main" id="{738EAB01-70F1-40D1-803E-6C65B5846106}"/>
              </a:ext>
            </a:extLst>
          </p:cNvPr>
          <p:cNvGraphicFramePr>
            <a:graphicFrameLocks noGrp="1"/>
          </p:cNvGraphicFramePr>
          <p:nvPr>
            <p:extLst>
              <p:ext uri="{D42A27DB-BD31-4B8C-83A1-F6EECF244321}">
                <p14:modId xmlns:p14="http://schemas.microsoft.com/office/powerpoint/2010/main" val="1445325571"/>
              </p:ext>
            </p:extLst>
          </p:nvPr>
        </p:nvGraphicFramePr>
        <p:xfrm>
          <a:off x="4782677" y="991743"/>
          <a:ext cx="4347034" cy="426855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2146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and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each containing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entryShadeColor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srgbClr val="C00000"/>
                          </a:solidFill>
                          <a:effectLst/>
                          <a:uLnTx/>
                          <a:uFillTx/>
                          <a:latin typeface="+mn-lt"/>
                          <a:ea typeface="+mn-ea"/>
                          <a:cs typeface="+mn-cs"/>
                        </a:rPr>
                        <a:t>exitShadeColor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set to a color of your choice, different than all the other.</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class constructors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After the call to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change the shade of the cells to their respective colors.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5385">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method by implementing the logic in the pseudo code described on this page.</a:t>
                      </a:r>
                    </a:p>
                    <a:p>
                      <a:pPr marL="341313" indent="0">
                        <a:spcBef>
                          <a:spcPts val="450"/>
                        </a:spcBef>
                      </a:pPr>
                      <a:r>
                        <a:rPr lang="en-US" sz="900" dirty="0"/>
                        <a:t>Run the program. At this point the maze should show all cells: </a:t>
                      </a:r>
                      <a:r>
                        <a:rPr lang="en-US" sz="900" b="1" dirty="0"/>
                        <a:t>Edge</a:t>
                      </a:r>
                      <a:r>
                        <a:rPr lang="en-US" sz="900" dirty="0"/>
                        <a:t>, </a:t>
                      </a:r>
                      <a:r>
                        <a:rPr lang="en-US" sz="900" b="1" dirty="0"/>
                        <a:t>Block</a:t>
                      </a:r>
                      <a:r>
                        <a:rPr lang="en-US" sz="900" dirty="0"/>
                        <a:t>, </a:t>
                      </a:r>
                      <a:r>
                        <a:rPr lang="en-US" sz="900" b="1" dirty="0"/>
                        <a:t>Entry </a:t>
                      </a:r>
                      <a:r>
                        <a:rPr lang="en-US" sz="900" dirty="0"/>
                        <a:t>and </a:t>
                      </a:r>
                      <a:r>
                        <a:rPr lang="en-US" sz="900" b="1" dirty="0"/>
                        <a:t>Exit</a:t>
                      </a:r>
                      <a:r>
                        <a:rPr lang="en-US" sz="900" b="0" dirty="0"/>
                        <a:t> and should be ready for designing the generating and solving algorithms.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859809">
                <a:tc>
                  <a:txBody>
                    <a:bodyPr/>
                    <a:lstStyle/>
                    <a:p>
                      <a:pPr>
                        <a:spcBef>
                          <a:spcPts val="450"/>
                        </a:spcBef>
                      </a:pPr>
                      <a:r>
                        <a:rPr lang="en-US" sz="900" dirty="0"/>
                        <a:t>Add two accessor methods to the </a:t>
                      </a:r>
                      <a:r>
                        <a:rPr lang="en-US" sz="1000" b="1" kern="1200" dirty="0">
                          <a:solidFill>
                            <a:srgbClr val="C00000"/>
                          </a:solidFill>
                          <a:latin typeface="+mn-lt"/>
                          <a:ea typeface="+mn-ea"/>
                          <a:cs typeface="+mn-cs"/>
                        </a:rPr>
                        <a:t>Maze</a:t>
                      </a:r>
                      <a:r>
                        <a:rPr lang="en-US" sz="900" dirty="0"/>
                        <a:t> class, returning the unique </a:t>
                      </a:r>
                      <a:r>
                        <a:rPr lang="en-US" sz="900" b="1" dirty="0" err="1"/>
                        <a:t>EntryCell</a:t>
                      </a:r>
                      <a:r>
                        <a:rPr lang="en-US" sz="900" dirty="0"/>
                        <a:t> and </a:t>
                      </a:r>
                      <a:r>
                        <a:rPr lang="en-US" sz="900" b="1" dirty="0" err="1"/>
                        <a:t>ExitCell</a:t>
                      </a:r>
                      <a:r>
                        <a:rPr lang="en-US" sz="900" b="1" dirty="0"/>
                        <a:t> </a:t>
                      </a:r>
                      <a:r>
                        <a:rPr lang="en-US" sz="900" dirty="0"/>
                        <a:t>instances: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getEntryCell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and </a:t>
                      </a:r>
                      <a:r>
                        <a:rPr kumimoji="0" lang="en-US" sz="900" b="1" i="0" u="none" strike="noStrike" kern="1200" cap="none" spc="0" normalizeH="0" baseline="0" dirty="0" err="1">
                          <a:ln>
                            <a:noFill/>
                          </a:ln>
                          <a:solidFill>
                            <a:prstClr val="black"/>
                          </a:solidFill>
                          <a:effectLst/>
                          <a:highlight>
                            <a:srgbClr val="FFFFCC"/>
                          </a:highlight>
                          <a:uLnTx/>
                          <a:uFillTx/>
                          <a:latin typeface="+mn-lt"/>
                          <a:ea typeface="+mn-ea"/>
                          <a:cs typeface="+mn-cs"/>
                        </a:rPr>
                        <a:t>getExitCell</a:t>
                      </a:r>
                      <a:r>
                        <a:rPr kumimoji="0" lang="en-US" sz="900" b="0" i="0" u="none" strike="noStrike" kern="1200" cap="none" spc="0" normalizeH="0" baseline="0" dirty="0">
                          <a:ln>
                            <a:noFill/>
                          </a:ln>
                          <a:solidFill>
                            <a:prstClr val="black"/>
                          </a:solidFill>
                          <a:effectLst/>
                          <a:highlight>
                            <a:srgbClr val="FFFFCC"/>
                          </a:highlight>
                          <a:uLnTx/>
                          <a:uFillTx/>
                          <a:latin typeface="+mn-lt"/>
                          <a:ea typeface="+mn-ea"/>
                          <a:cs typeface="+mn-cs"/>
                        </a:rPr>
                        <a:t>()</a:t>
                      </a:r>
                      <a:r>
                        <a:rPr lang="en-US" sz="900" dirty="0"/>
                        <a:t>. Those are going to be needed later.</a:t>
                      </a:r>
                    </a:p>
                    <a:p>
                      <a:pPr marL="341313" marR="0" lvl="0" indent="0" algn="l" defTabSz="685800" rtl="0" eaLnBrk="1" fontAlgn="auto" latinLnBrk="0" hangingPunct="1">
                        <a:lnSpc>
                          <a:spcPct val="100000"/>
                        </a:lnSpc>
                        <a:spcBef>
                          <a:spcPts val="450"/>
                        </a:spcBef>
                        <a:spcAft>
                          <a:spcPts val="0"/>
                        </a:spcAft>
                        <a:buClrTx/>
                        <a:buSzTx/>
                        <a:buFontTx/>
                        <a:buNone/>
                        <a:tabLst/>
                        <a:defRPr/>
                      </a:pPr>
                      <a:r>
                        <a:rPr lang="en-US" sz="900" dirty="0"/>
                        <a:t>Verify all </a:t>
                      </a:r>
                      <a:r>
                        <a:rPr lang="en-US" sz="900" b="1" dirty="0">
                          <a:solidFill>
                            <a:srgbClr val="0000CC"/>
                          </a:solidFill>
                        </a:rPr>
                        <a:t>MazeCheckpoint3b.java</a:t>
                      </a:r>
                      <a:r>
                        <a:rPr lang="en-US" sz="900" dirty="0"/>
                        <a:t> tests are passing.</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7361826"/>
                  </a:ext>
                </a:extLst>
              </a:tr>
              <a:tr h="682388">
                <a:tc>
                  <a:txBody>
                    <a:bodyPr/>
                    <a:lstStyle/>
                    <a:p>
                      <a:r>
                        <a:rPr lang="en-US" sz="900" u="sng" dirty="0"/>
                        <a:t>Extra challenge:</a:t>
                      </a:r>
                      <a:br>
                        <a:rPr lang="en-US" sz="900" u="sng" dirty="0"/>
                      </a:br>
                      <a:endParaRPr lang="en-US" sz="900" dirty="0"/>
                    </a:p>
                    <a:p>
                      <a:pPr marL="342900" indent="0">
                        <a:tabLst/>
                      </a:pPr>
                      <a:r>
                        <a:rPr lang="en-US" sz="900" dirty="0"/>
                        <a:t>How would you modify the code to guarantee that </a:t>
                      </a:r>
                      <a:r>
                        <a:rPr lang="en-US" sz="900" u="none" dirty="0"/>
                        <a:t>the two numbers </a:t>
                      </a:r>
                      <a:r>
                        <a:rPr lang="en-US" sz="900" i="1" u="none" dirty="0" err="1"/>
                        <a:t>iEntry</a:t>
                      </a:r>
                      <a:r>
                        <a:rPr lang="en-US" sz="900" u="none" dirty="0"/>
                        <a:t> and </a:t>
                      </a:r>
                      <a:r>
                        <a:rPr lang="en-US" sz="900" i="1" u="none" dirty="0" err="1"/>
                        <a:t>iExit</a:t>
                      </a:r>
                      <a:r>
                        <a:rPr lang="en-US" sz="900" i="1" u="none" dirty="0"/>
                        <a:t> </a:t>
                      </a:r>
                      <a:r>
                        <a:rPr lang="en-US" sz="900" u="none" dirty="0"/>
                        <a:t>are not only distinct, but also farther away from each other?</a:t>
                      </a:r>
                    </a:p>
                    <a:p>
                      <a:pPr marL="341313" indent="0"/>
                      <a:endParaRPr lang="en-US" sz="900" dirty="0"/>
                    </a:p>
                    <a:p>
                      <a:pPr marL="0" indent="0"/>
                      <a:r>
                        <a:rPr lang="en-US" sz="900" u="sng" dirty="0"/>
                        <a:t>Hint</a:t>
                      </a:r>
                      <a:r>
                        <a:rPr lang="en-US" sz="900" dirty="0"/>
                        <a:t>: Generate a random </a:t>
                      </a:r>
                      <a:r>
                        <a:rPr lang="en-US" sz="900" i="1" dirty="0" err="1"/>
                        <a:t>iEntry</a:t>
                      </a:r>
                      <a:r>
                        <a:rPr lang="en-US" sz="900" dirty="0"/>
                        <a:t> number. To have </a:t>
                      </a:r>
                      <a:r>
                        <a:rPr lang="en-US" sz="900" i="1" dirty="0" err="1"/>
                        <a:t>iExit</a:t>
                      </a:r>
                      <a:r>
                        <a:rPr lang="en-US" sz="900" dirty="0"/>
                        <a:t> at a ¼ perimeter distance from </a:t>
                      </a:r>
                      <a:r>
                        <a:rPr lang="en-US" sz="900" i="1" dirty="0" err="1"/>
                        <a:t>iEntry</a:t>
                      </a:r>
                      <a:r>
                        <a:rPr lang="en-US" sz="900" dirty="0"/>
                        <a:t>, its range will be [</a:t>
                      </a:r>
                      <a:r>
                        <a:rPr lang="en-US" sz="900" i="1" dirty="0" err="1"/>
                        <a:t>iEntry</a:t>
                      </a:r>
                      <a:r>
                        <a:rPr lang="en-US" sz="900" dirty="0"/>
                        <a:t> + ¼ * </a:t>
                      </a:r>
                      <a:r>
                        <a:rPr lang="en-US" sz="900" dirty="0" err="1"/>
                        <a:t>nPerim</a:t>
                      </a:r>
                      <a:r>
                        <a:rPr lang="en-US" sz="900" dirty="0"/>
                        <a:t>, </a:t>
                      </a:r>
                      <a:r>
                        <a:rPr lang="en-US" sz="900" i="1" dirty="0" err="1"/>
                        <a:t>iEntry</a:t>
                      </a:r>
                      <a:r>
                        <a:rPr lang="en-US" sz="900" dirty="0"/>
                        <a:t> + ¾ * </a:t>
                      </a:r>
                      <a:r>
                        <a:rPr lang="en-US" sz="900" dirty="0" err="1"/>
                        <a:t>nPerim</a:t>
                      </a:r>
                      <a:r>
                        <a:rPr lang="en-US" sz="900" dirty="0"/>
                        <a:t>). Apply a modulo </a:t>
                      </a:r>
                      <a:r>
                        <a:rPr lang="en-US" sz="900" i="1" dirty="0" err="1"/>
                        <a:t>nPerim</a:t>
                      </a:r>
                      <a:r>
                        <a:rPr lang="en-US" sz="900" dirty="0"/>
                        <a:t> to its value to guarantee it will not get out of bounds.</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355504"/>
                  </a:ext>
                </a:extLst>
              </a:tr>
            </a:tbl>
          </a:graphicData>
        </a:graphic>
      </p:graphicFrame>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3b:</a:t>
            </a:r>
            <a:r>
              <a:rPr lang="en-US" dirty="0"/>
              <a:t> </a:t>
            </a:r>
            <a:r>
              <a:rPr lang="en-US" sz="1800" dirty="0">
                <a:solidFill>
                  <a:prstClr val="black"/>
                </a:solidFill>
              </a:rPr>
              <a:t>Adding the </a:t>
            </a:r>
            <a:r>
              <a:rPr lang="en-US" sz="2700" b="1" dirty="0" err="1">
                <a:solidFill>
                  <a:prstClr val="black"/>
                </a:solidFill>
              </a:rPr>
              <a:t>EntryCell</a:t>
            </a:r>
            <a:r>
              <a:rPr lang="en-US" sz="1800" dirty="0">
                <a:solidFill>
                  <a:prstClr val="black"/>
                </a:solidFill>
              </a:rPr>
              <a:t> and </a:t>
            </a:r>
            <a:r>
              <a:rPr lang="en-US" sz="2700" b="1" dirty="0" err="1">
                <a:solidFill>
                  <a:prstClr val="black"/>
                </a:solidFill>
              </a:rPr>
              <a:t>ExitCell</a:t>
            </a:r>
            <a:r>
              <a:rPr lang="en-US" sz="2700" b="1" dirty="0">
                <a:solidFill>
                  <a:prstClr val="black"/>
                </a:solidFill>
              </a:rPr>
              <a:t> </a:t>
            </a:r>
            <a:r>
              <a:rPr lang="en-US" sz="1800" dirty="0">
                <a:solidFill>
                  <a:prstClr val="black"/>
                </a:solidFill>
              </a:rPr>
              <a:t>to the Maze.</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5" name="Rectangle 14">
            <a:extLst>
              <a:ext uri="{FF2B5EF4-FFF2-40B4-BE49-F238E27FC236}">
                <a16:creationId xmlns:a16="http://schemas.microsoft.com/office/drawing/2014/main" id="{059D772C-B7E4-4439-90DD-410F26F2D347}"/>
              </a:ext>
            </a:extLst>
          </p:cNvPr>
          <p:cNvSpPr/>
          <p:nvPr/>
        </p:nvSpPr>
        <p:spPr>
          <a:xfrm>
            <a:off x="3845364" y="786367"/>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6" name="Rectangle 15">
            <a:extLst>
              <a:ext uri="{FF2B5EF4-FFF2-40B4-BE49-F238E27FC236}">
                <a16:creationId xmlns:a16="http://schemas.microsoft.com/office/drawing/2014/main" id="{85DF2E3C-1218-4015-B5D6-4E888F38597E}"/>
              </a:ext>
            </a:extLst>
          </p:cNvPr>
          <p:cNvSpPr/>
          <p:nvPr/>
        </p:nvSpPr>
        <p:spPr>
          <a:xfrm>
            <a:off x="3845364" y="784285"/>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7" name="Rectangle 16">
            <a:extLst>
              <a:ext uri="{FF2B5EF4-FFF2-40B4-BE49-F238E27FC236}">
                <a16:creationId xmlns:a16="http://schemas.microsoft.com/office/drawing/2014/main" id="{39B26CF7-AEDB-459E-95CF-6637BE084D00}"/>
              </a:ext>
            </a:extLst>
          </p:cNvPr>
          <p:cNvSpPr/>
          <p:nvPr/>
        </p:nvSpPr>
        <p:spPr>
          <a:xfrm>
            <a:off x="3752429" y="1140742"/>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 name="Rectangle 17">
            <a:extLst>
              <a:ext uri="{FF2B5EF4-FFF2-40B4-BE49-F238E27FC236}">
                <a16:creationId xmlns:a16="http://schemas.microsoft.com/office/drawing/2014/main" id="{49B20111-7D3B-4C47-B867-071B6842A7DB}"/>
              </a:ext>
            </a:extLst>
          </p:cNvPr>
          <p:cNvSpPr/>
          <p:nvPr/>
        </p:nvSpPr>
        <p:spPr>
          <a:xfrm>
            <a:off x="3752429" y="1138660"/>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19" name="Rectangle 18">
            <a:extLst>
              <a:ext uri="{FF2B5EF4-FFF2-40B4-BE49-F238E27FC236}">
                <a16:creationId xmlns:a16="http://schemas.microsoft.com/office/drawing/2014/main" id="{B47F082F-D0B5-4B50-B8BA-78CEB8630F22}"/>
              </a:ext>
            </a:extLst>
          </p:cNvPr>
          <p:cNvSpPr/>
          <p:nvPr/>
        </p:nvSpPr>
        <p:spPr>
          <a:xfrm>
            <a:off x="3438113" y="1611638"/>
            <a:ext cx="472258"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0" name="Rectangle 19">
            <a:extLst>
              <a:ext uri="{FF2B5EF4-FFF2-40B4-BE49-F238E27FC236}">
                <a16:creationId xmlns:a16="http://schemas.microsoft.com/office/drawing/2014/main" id="{6AD1D991-9ADF-4CB8-95BC-984BA9C06569}"/>
              </a:ext>
            </a:extLst>
          </p:cNvPr>
          <p:cNvSpPr/>
          <p:nvPr/>
        </p:nvSpPr>
        <p:spPr>
          <a:xfrm>
            <a:off x="3438113" y="1609556"/>
            <a:ext cx="472258"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1" name="Isosceles Triangle 20">
            <a:extLst>
              <a:ext uri="{FF2B5EF4-FFF2-40B4-BE49-F238E27FC236}">
                <a16:creationId xmlns:a16="http://schemas.microsoft.com/office/drawing/2014/main" id="{994CA81A-29B6-4DEE-A975-5863C0CAAD3A}"/>
              </a:ext>
            </a:extLst>
          </p:cNvPr>
          <p:cNvSpPr/>
          <p:nvPr/>
        </p:nvSpPr>
        <p:spPr>
          <a:xfrm>
            <a:off x="4023110" y="137049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2" name="Straight Arrow Connector 21">
            <a:extLst>
              <a:ext uri="{FF2B5EF4-FFF2-40B4-BE49-F238E27FC236}">
                <a16:creationId xmlns:a16="http://schemas.microsoft.com/office/drawing/2014/main" id="{EBE6F2A4-2AE1-4111-A7B8-22BB49F906DC}"/>
              </a:ext>
            </a:extLst>
          </p:cNvPr>
          <p:cNvCxnSpPr>
            <a:cxnSpLocks/>
          </p:cNvCxnSpPr>
          <p:nvPr/>
        </p:nvCxnSpPr>
        <p:spPr>
          <a:xfrm>
            <a:off x="4051050" y="1436410"/>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ADD8C9C4-B7D4-40B9-B94D-9ACDC41373BB}"/>
              </a:ext>
            </a:extLst>
          </p:cNvPr>
          <p:cNvSpPr/>
          <p:nvPr/>
        </p:nvSpPr>
        <p:spPr>
          <a:xfrm>
            <a:off x="4021716" y="1008627"/>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4" name="Straight Arrow Connector 23">
            <a:extLst>
              <a:ext uri="{FF2B5EF4-FFF2-40B4-BE49-F238E27FC236}">
                <a16:creationId xmlns:a16="http://schemas.microsoft.com/office/drawing/2014/main" id="{80E6A5EE-F94D-441F-B1A7-322AD5C67B32}"/>
              </a:ext>
            </a:extLst>
          </p:cNvPr>
          <p:cNvCxnSpPr>
            <a:cxnSpLocks/>
            <a:stCxn id="23" idx="3"/>
            <a:endCxn id="18" idx="0"/>
          </p:cNvCxnSpPr>
          <p:nvPr/>
        </p:nvCxnSpPr>
        <p:spPr>
          <a:xfrm>
            <a:off x="4050549" y="1078309"/>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A51765-AD7A-4E4B-918C-A3BE2BD77DF7}"/>
              </a:ext>
            </a:extLst>
          </p:cNvPr>
          <p:cNvCxnSpPr>
            <a:cxnSpLocks/>
          </p:cNvCxnSpPr>
          <p:nvPr/>
        </p:nvCxnSpPr>
        <p:spPr>
          <a:xfrm flipH="1">
            <a:off x="3726234" y="1496705"/>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B2B375-A1B0-46F2-B825-9FD6B9CE0351}"/>
              </a:ext>
            </a:extLst>
          </p:cNvPr>
          <p:cNvCxnSpPr>
            <a:cxnSpLocks/>
          </p:cNvCxnSpPr>
          <p:nvPr/>
        </p:nvCxnSpPr>
        <p:spPr>
          <a:xfrm flipH="1" flipV="1">
            <a:off x="3726257" y="1490637"/>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0A8814-541C-4061-9E13-82AB2F8FAA84}"/>
              </a:ext>
            </a:extLst>
          </p:cNvPr>
          <p:cNvCxnSpPr>
            <a:cxnSpLocks/>
          </p:cNvCxnSpPr>
          <p:nvPr/>
        </p:nvCxnSpPr>
        <p:spPr>
          <a:xfrm flipV="1">
            <a:off x="4435844" y="1490149"/>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460CD2B-0DA1-493C-8B22-6C3C2C6EF533}"/>
              </a:ext>
            </a:extLst>
          </p:cNvPr>
          <p:cNvSpPr/>
          <p:nvPr/>
        </p:nvSpPr>
        <p:spPr>
          <a:xfrm>
            <a:off x="4209095" y="1614111"/>
            <a:ext cx="438677"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4" name="Rectangle 33">
            <a:extLst>
              <a:ext uri="{FF2B5EF4-FFF2-40B4-BE49-F238E27FC236}">
                <a16:creationId xmlns:a16="http://schemas.microsoft.com/office/drawing/2014/main" id="{B377BD3D-74C2-4243-B6C9-4076A92F16FE}"/>
              </a:ext>
            </a:extLst>
          </p:cNvPr>
          <p:cNvSpPr/>
          <p:nvPr/>
        </p:nvSpPr>
        <p:spPr>
          <a:xfrm>
            <a:off x="4209095" y="1612029"/>
            <a:ext cx="438677"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BlockCell</a:t>
            </a:r>
            <a:endParaRPr lang="en-US" sz="800" dirty="0">
              <a:solidFill>
                <a:schemeClr val="bg1"/>
              </a:solidFill>
            </a:endParaRPr>
          </a:p>
        </p:txBody>
      </p:sp>
      <p:sp>
        <p:nvSpPr>
          <p:cNvPr id="35" name="Rectangle 34">
            <a:extLst>
              <a:ext uri="{FF2B5EF4-FFF2-40B4-BE49-F238E27FC236}">
                <a16:creationId xmlns:a16="http://schemas.microsoft.com/office/drawing/2014/main" id="{F5FDBB57-9056-426E-A317-F3D908ED0022}"/>
              </a:ext>
            </a:extLst>
          </p:cNvPr>
          <p:cNvSpPr/>
          <p:nvPr/>
        </p:nvSpPr>
        <p:spPr>
          <a:xfrm>
            <a:off x="2747881" y="2092732"/>
            <a:ext cx="927788"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7" name="Rectangle 36">
            <a:extLst>
              <a:ext uri="{FF2B5EF4-FFF2-40B4-BE49-F238E27FC236}">
                <a16:creationId xmlns:a16="http://schemas.microsoft.com/office/drawing/2014/main" id="{66AF3553-7E6C-4B7C-86DE-033C32224F4C}"/>
              </a:ext>
            </a:extLst>
          </p:cNvPr>
          <p:cNvSpPr/>
          <p:nvPr/>
        </p:nvSpPr>
        <p:spPr>
          <a:xfrm>
            <a:off x="2747879" y="2086498"/>
            <a:ext cx="927792" cy="1369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39" name="Rectangle 38">
            <a:extLst>
              <a:ext uri="{FF2B5EF4-FFF2-40B4-BE49-F238E27FC236}">
                <a16:creationId xmlns:a16="http://schemas.microsoft.com/office/drawing/2014/main" id="{70F2B8C6-16EF-466D-AF05-594637C019C2}"/>
              </a:ext>
            </a:extLst>
          </p:cNvPr>
          <p:cNvSpPr/>
          <p:nvPr/>
        </p:nvSpPr>
        <p:spPr>
          <a:xfrm>
            <a:off x="2747884" y="2223466"/>
            <a:ext cx="927780" cy="1512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entryShadeColor</a:t>
            </a:r>
            <a:endParaRPr lang="en-US" sz="800" dirty="0">
              <a:solidFill>
                <a:schemeClr val="tx1"/>
              </a:solidFill>
            </a:endParaRPr>
          </a:p>
        </p:txBody>
      </p:sp>
      <p:sp>
        <p:nvSpPr>
          <p:cNvPr id="46" name="Rectangle 45">
            <a:extLst>
              <a:ext uri="{FF2B5EF4-FFF2-40B4-BE49-F238E27FC236}">
                <a16:creationId xmlns:a16="http://schemas.microsoft.com/office/drawing/2014/main" id="{56DC10FB-0AAD-4609-B353-AE2DC6C7C197}"/>
              </a:ext>
            </a:extLst>
          </p:cNvPr>
          <p:cNvSpPr/>
          <p:nvPr/>
        </p:nvSpPr>
        <p:spPr>
          <a:xfrm>
            <a:off x="3778645" y="2092438"/>
            <a:ext cx="874519" cy="342064"/>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7" name="Rectangle 46">
            <a:extLst>
              <a:ext uri="{FF2B5EF4-FFF2-40B4-BE49-F238E27FC236}">
                <a16:creationId xmlns:a16="http://schemas.microsoft.com/office/drawing/2014/main" id="{3218606B-AAC5-4A80-9FA4-E0B0AEB902C1}"/>
              </a:ext>
            </a:extLst>
          </p:cNvPr>
          <p:cNvSpPr/>
          <p:nvPr/>
        </p:nvSpPr>
        <p:spPr>
          <a:xfrm>
            <a:off x="3778643" y="2086204"/>
            <a:ext cx="874524" cy="1315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48" name="Rectangle 47">
            <a:extLst>
              <a:ext uri="{FF2B5EF4-FFF2-40B4-BE49-F238E27FC236}">
                <a16:creationId xmlns:a16="http://schemas.microsoft.com/office/drawing/2014/main" id="{3133DDB3-B66A-49A8-A1F0-BA174DBBC4BC}"/>
              </a:ext>
            </a:extLst>
          </p:cNvPr>
          <p:cNvSpPr/>
          <p:nvPr/>
        </p:nvSpPr>
        <p:spPr>
          <a:xfrm>
            <a:off x="3778648" y="2217798"/>
            <a:ext cx="869124" cy="15687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00" dirty="0">
                <a:solidFill>
                  <a:schemeClr val="tx1"/>
                </a:solidFill>
              </a:rPr>
              <a:t>_</a:t>
            </a:r>
            <a:r>
              <a:rPr lang="en-US" sz="800" dirty="0" err="1">
                <a:solidFill>
                  <a:schemeClr val="tx1"/>
                </a:solidFill>
              </a:rPr>
              <a:t>exitShadeColor</a:t>
            </a:r>
            <a:endParaRPr lang="en-US" sz="800" dirty="0">
              <a:solidFill>
                <a:schemeClr val="tx1"/>
              </a:solidFill>
            </a:endParaRPr>
          </a:p>
        </p:txBody>
      </p:sp>
      <p:sp>
        <p:nvSpPr>
          <p:cNvPr id="50" name="Isosceles Triangle 49">
            <a:extLst>
              <a:ext uri="{FF2B5EF4-FFF2-40B4-BE49-F238E27FC236}">
                <a16:creationId xmlns:a16="http://schemas.microsoft.com/office/drawing/2014/main" id="{CAF162D2-DCF0-4C0C-8459-4515ED9A23E2}"/>
              </a:ext>
            </a:extLst>
          </p:cNvPr>
          <p:cNvSpPr/>
          <p:nvPr/>
        </p:nvSpPr>
        <p:spPr>
          <a:xfrm>
            <a:off x="3637815" y="184861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51" name="Straight Arrow Connector 50">
            <a:extLst>
              <a:ext uri="{FF2B5EF4-FFF2-40B4-BE49-F238E27FC236}">
                <a16:creationId xmlns:a16="http://schemas.microsoft.com/office/drawing/2014/main" id="{08BE11AE-2DA4-463F-AF66-B2B5091133C7}"/>
              </a:ext>
            </a:extLst>
          </p:cNvPr>
          <p:cNvCxnSpPr>
            <a:cxnSpLocks/>
          </p:cNvCxnSpPr>
          <p:nvPr/>
        </p:nvCxnSpPr>
        <p:spPr>
          <a:xfrm>
            <a:off x="3665755" y="1914526"/>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49C18EB-CA1D-4E6C-ACBC-5180CFFE9D48}"/>
              </a:ext>
            </a:extLst>
          </p:cNvPr>
          <p:cNvCxnSpPr>
            <a:cxnSpLocks/>
          </p:cNvCxnSpPr>
          <p:nvPr/>
        </p:nvCxnSpPr>
        <p:spPr>
          <a:xfrm flipH="1">
            <a:off x="3340939" y="1974821"/>
            <a:ext cx="709610"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87EBEA3-DD3B-4751-80F7-4BAB3ACF646A}"/>
              </a:ext>
            </a:extLst>
          </p:cNvPr>
          <p:cNvCxnSpPr>
            <a:cxnSpLocks/>
          </p:cNvCxnSpPr>
          <p:nvPr/>
        </p:nvCxnSpPr>
        <p:spPr>
          <a:xfrm flipH="1" flipV="1">
            <a:off x="3340962" y="1968753"/>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E631DCB-64A4-4DFC-8447-579FC3BD55DB}"/>
              </a:ext>
            </a:extLst>
          </p:cNvPr>
          <p:cNvCxnSpPr>
            <a:cxnSpLocks/>
          </p:cNvCxnSpPr>
          <p:nvPr/>
        </p:nvCxnSpPr>
        <p:spPr>
          <a:xfrm flipV="1">
            <a:off x="4050549" y="1968265"/>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8A9C6AF-82DD-4943-93D3-2C199C92B5DC}"/>
              </a:ext>
            </a:extLst>
          </p:cNvPr>
          <p:cNvSpPr txBox="1"/>
          <p:nvPr/>
        </p:nvSpPr>
        <p:spPr>
          <a:xfrm>
            <a:off x="61473" y="944527"/>
            <a:ext cx="3546617" cy="923330"/>
          </a:xfrm>
          <a:prstGeom prst="rect">
            <a:avLst/>
          </a:prstGeom>
          <a:noFill/>
        </p:spPr>
        <p:txBody>
          <a:bodyPr wrap="square" rtlCol="0">
            <a:spAutoFit/>
          </a:bodyPr>
          <a:lstStyle/>
          <a:p>
            <a:r>
              <a:rPr lang="en-US" sz="900" dirty="0"/>
              <a:t>There are two more kinds of cells that need to be implemented: The cell modeling the entrance and exit from the maze. These are the </a:t>
            </a:r>
            <a:r>
              <a:rPr lang="en-US" sz="900" b="1" dirty="0" err="1"/>
              <a:t>EntryCell</a:t>
            </a:r>
            <a:r>
              <a:rPr lang="en-US" sz="900" b="1" dirty="0"/>
              <a:t> </a:t>
            </a:r>
            <a:r>
              <a:rPr lang="en-US" sz="900" dirty="0"/>
              <a:t>and the </a:t>
            </a:r>
            <a:r>
              <a:rPr lang="en-US" sz="900" b="1" dirty="0" err="1"/>
              <a:t>ExitCell</a:t>
            </a:r>
            <a:r>
              <a:rPr lang="en-US" sz="900" dirty="0"/>
              <a:t>. There’s only one instance of each, located on the edge of the maze, so these classes are natural extensions of the </a:t>
            </a:r>
            <a:r>
              <a:rPr lang="en-US" sz="900" b="1" dirty="0" err="1"/>
              <a:t>EdgeCell</a:t>
            </a:r>
            <a:r>
              <a:rPr lang="en-US" sz="900" dirty="0"/>
              <a:t>. Each has a different shade, which is also different than any other</a:t>
            </a:r>
            <a:br>
              <a:rPr lang="en-US" sz="900" dirty="0"/>
            </a:br>
            <a:r>
              <a:rPr lang="en-US" sz="900" dirty="0"/>
              <a:t> shade used already (edge or block).</a:t>
            </a:r>
          </a:p>
        </p:txBody>
      </p:sp>
      <p:sp>
        <p:nvSpPr>
          <p:cNvPr id="58" name="TextBox 57">
            <a:extLst>
              <a:ext uri="{FF2B5EF4-FFF2-40B4-BE49-F238E27FC236}">
                <a16:creationId xmlns:a16="http://schemas.microsoft.com/office/drawing/2014/main" id="{E20B6ACA-740A-4075-BF9E-B988E8195711}"/>
              </a:ext>
            </a:extLst>
          </p:cNvPr>
          <p:cNvSpPr txBox="1"/>
          <p:nvPr/>
        </p:nvSpPr>
        <p:spPr>
          <a:xfrm>
            <a:off x="61473" y="1859266"/>
            <a:ext cx="2716557" cy="646331"/>
          </a:xfrm>
          <a:prstGeom prst="rect">
            <a:avLst/>
          </a:prstGeom>
          <a:noFill/>
        </p:spPr>
        <p:txBody>
          <a:bodyPr wrap="square" rtlCol="0">
            <a:spAutoFit/>
          </a:bodyPr>
          <a:lstStyle/>
          <a:p>
            <a:r>
              <a:rPr lang="en-US" sz="900" dirty="0"/>
              <a:t>Like in the previous case, drawing an </a:t>
            </a:r>
            <a:r>
              <a:rPr lang="en-US" sz="900" b="1" dirty="0" err="1"/>
              <a:t>EntryCell</a:t>
            </a:r>
            <a:r>
              <a:rPr lang="en-US" sz="900" dirty="0"/>
              <a:t> or an </a:t>
            </a:r>
            <a:r>
              <a:rPr lang="en-US" sz="900" b="1" dirty="0" err="1"/>
              <a:t>ExitCell</a:t>
            </a:r>
            <a:r>
              <a:rPr lang="en-US" sz="900" dirty="0"/>
              <a:t> means drawing the underlining </a:t>
            </a:r>
            <a:r>
              <a:rPr lang="en-US" sz="900" b="1" dirty="0" err="1"/>
              <a:t>EdgeCell</a:t>
            </a:r>
            <a:r>
              <a:rPr lang="en-US" sz="900" dirty="0"/>
              <a:t> then customizing shade color. This is all done in the class constructors.</a:t>
            </a:r>
          </a:p>
        </p:txBody>
      </p:sp>
      <p:grpSp>
        <p:nvGrpSpPr>
          <p:cNvPr id="7" name="Group 6">
            <a:extLst>
              <a:ext uri="{FF2B5EF4-FFF2-40B4-BE49-F238E27FC236}">
                <a16:creationId xmlns:a16="http://schemas.microsoft.com/office/drawing/2014/main" id="{904852F0-B3F5-4C54-86D1-72A2568B0ADA}"/>
              </a:ext>
            </a:extLst>
          </p:cNvPr>
          <p:cNvGrpSpPr/>
          <p:nvPr/>
        </p:nvGrpSpPr>
        <p:grpSpPr>
          <a:xfrm>
            <a:off x="268186" y="4518946"/>
            <a:ext cx="1465856" cy="1078295"/>
            <a:chOff x="135134" y="2905239"/>
            <a:chExt cx="1465856" cy="1078295"/>
          </a:xfrm>
        </p:grpSpPr>
        <p:pic>
          <p:nvPicPr>
            <p:cNvPr id="6" name="Picture 5">
              <a:extLst>
                <a:ext uri="{FF2B5EF4-FFF2-40B4-BE49-F238E27FC236}">
                  <a16:creationId xmlns:a16="http://schemas.microsoft.com/office/drawing/2014/main" id="{205ECEB7-5597-4AD5-A0F8-6FB192F7CB26}"/>
                </a:ext>
              </a:extLst>
            </p:cNvPr>
            <p:cNvPicPr>
              <a:picLocks noChangeAspect="1"/>
            </p:cNvPicPr>
            <p:nvPr/>
          </p:nvPicPr>
          <p:blipFill>
            <a:blip r:embed="rId4"/>
            <a:stretch>
              <a:fillRect/>
            </a:stretch>
          </p:blipFill>
          <p:spPr>
            <a:xfrm>
              <a:off x="135134" y="2905239"/>
              <a:ext cx="1465856" cy="1078295"/>
            </a:xfrm>
            <a:prstGeom prst="rect">
              <a:avLst/>
            </a:prstGeom>
          </p:spPr>
        </p:pic>
        <p:sp>
          <p:nvSpPr>
            <p:cNvPr id="5" name="TextBox 4">
              <a:extLst>
                <a:ext uri="{FF2B5EF4-FFF2-40B4-BE49-F238E27FC236}">
                  <a16:creationId xmlns:a16="http://schemas.microsoft.com/office/drawing/2014/main" id="{E1D13ECF-B8A8-4358-BC59-B6653E7AE8B7}"/>
                </a:ext>
              </a:extLst>
            </p:cNvPr>
            <p:cNvSpPr txBox="1"/>
            <p:nvPr/>
          </p:nvSpPr>
          <p:spPr>
            <a:xfrm>
              <a:off x="173695" y="2970938"/>
              <a:ext cx="1381825" cy="948978"/>
            </a:xfrm>
            <a:prstGeom prst="rect">
              <a:avLst/>
            </a:prstGeom>
            <a:noFill/>
          </p:spPr>
          <p:txBody>
            <a:bodyPr wrap="square" lIns="0" tIns="0" rIns="0" bIns="0" rtlCol="0">
              <a:spAutoFit/>
            </a:bodyPr>
            <a:lstStyle/>
            <a:p>
              <a:pPr>
                <a:spcBef>
                  <a:spcPts val="500"/>
                </a:spcBef>
              </a:pPr>
              <a:r>
                <a:rPr lang="en-US" sz="900" dirty="0"/>
                <a:t>  0      1      2     </a:t>
              </a:r>
              <a:r>
                <a:rPr lang="en-US" sz="900" dirty="0">
                  <a:solidFill>
                    <a:schemeClr val="bg1"/>
                  </a:solidFill>
                </a:rPr>
                <a:t>3</a:t>
              </a:r>
              <a:r>
                <a:rPr lang="en-US" sz="900" dirty="0"/>
                <a:t>     4      5     6</a:t>
              </a:r>
            </a:p>
            <a:p>
              <a:pPr>
                <a:spcBef>
                  <a:spcPts val="500"/>
                </a:spcBef>
              </a:pPr>
              <a:r>
                <a:rPr lang="en-US" sz="900" dirty="0"/>
                <a:t>  7                                             8</a:t>
              </a:r>
            </a:p>
            <a:p>
              <a:pPr>
                <a:spcBef>
                  <a:spcPts val="500"/>
                </a:spcBef>
              </a:pPr>
              <a:r>
                <a:rPr lang="en-US" sz="900" dirty="0"/>
                <a:t>  9                                            10</a:t>
              </a:r>
            </a:p>
            <a:p>
              <a:pPr>
                <a:spcBef>
                  <a:spcPts val="500"/>
                </a:spcBef>
              </a:pPr>
              <a:r>
                <a:rPr lang="en-US" sz="900" dirty="0"/>
                <a:t>  11                                          12</a:t>
              </a:r>
            </a:p>
            <a:p>
              <a:pPr>
                <a:spcBef>
                  <a:spcPts val="500"/>
                </a:spcBef>
              </a:pPr>
              <a:r>
                <a:rPr lang="en-US" sz="900" dirty="0"/>
                <a:t>  13   14   15    16   17   18   19 </a:t>
              </a:r>
            </a:p>
          </p:txBody>
        </p:sp>
      </p:grpSp>
      <p:sp>
        <p:nvSpPr>
          <p:cNvPr id="59" name="TextBox 58">
            <a:extLst>
              <a:ext uri="{FF2B5EF4-FFF2-40B4-BE49-F238E27FC236}">
                <a16:creationId xmlns:a16="http://schemas.microsoft.com/office/drawing/2014/main" id="{F0A32E09-C35B-445F-ACC5-2F66EEEEEC61}"/>
              </a:ext>
            </a:extLst>
          </p:cNvPr>
          <p:cNvSpPr txBox="1"/>
          <p:nvPr/>
        </p:nvSpPr>
        <p:spPr>
          <a:xfrm>
            <a:off x="61473" y="2509916"/>
            <a:ext cx="4645989" cy="369332"/>
          </a:xfrm>
          <a:prstGeom prst="rect">
            <a:avLst/>
          </a:prstGeom>
          <a:noFill/>
        </p:spPr>
        <p:txBody>
          <a:bodyPr wrap="square" rtlCol="0">
            <a:spAutoFit/>
          </a:bodyPr>
          <a:lstStyle/>
          <a:p>
            <a:r>
              <a:rPr lang="en-US" sz="900" dirty="0"/>
              <a:t>With the </a:t>
            </a:r>
            <a:r>
              <a:rPr lang="en-US" sz="900" b="1" dirty="0" err="1"/>
              <a:t>EntryCell</a:t>
            </a:r>
            <a:r>
              <a:rPr lang="en-US" sz="900" dirty="0"/>
              <a:t> and </a:t>
            </a:r>
            <a:r>
              <a:rPr lang="en-US" sz="900" b="1" dirty="0" err="1"/>
              <a:t>ExitCell</a:t>
            </a:r>
            <a:r>
              <a:rPr lang="en-US" sz="900" dirty="0"/>
              <a:t> class implemented, we need to modify the </a:t>
            </a:r>
            <a:r>
              <a:rPr lang="en-US" sz="900" b="1" dirty="0"/>
              <a:t>initialize()</a:t>
            </a:r>
            <a:r>
              <a:rPr lang="en-US" sz="900" dirty="0"/>
              <a:t> method of </a:t>
            </a:r>
            <a:r>
              <a:rPr lang="en-US" sz="900" b="1" dirty="0"/>
              <a:t>Maze</a:t>
            </a:r>
            <a:r>
              <a:rPr lang="en-US" sz="900" dirty="0"/>
              <a:t> in order to place one instance of each along the edge of the maze.</a:t>
            </a:r>
          </a:p>
        </p:txBody>
      </p:sp>
      <p:sp>
        <p:nvSpPr>
          <p:cNvPr id="60" name="TextBox 59">
            <a:extLst>
              <a:ext uri="{FF2B5EF4-FFF2-40B4-BE49-F238E27FC236}">
                <a16:creationId xmlns:a16="http://schemas.microsoft.com/office/drawing/2014/main" id="{80611D45-2ED4-435B-9894-83BCE66EB093}"/>
              </a:ext>
            </a:extLst>
          </p:cNvPr>
          <p:cNvSpPr txBox="1"/>
          <p:nvPr/>
        </p:nvSpPr>
        <p:spPr>
          <a:xfrm>
            <a:off x="100034" y="2838782"/>
            <a:ext cx="4645989" cy="1138773"/>
          </a:xfrm>
          <a:prstGeom prst="rect">
            <a:avLst/>
          </a:prstGeom>
          <a:noFill/>
        </p:spPr>
        <p:txBody>
          <a:bodyPr wrap="square" rtlCol="0">
            <a:spAutoFit/>
          </a:bodyPr>
          <a:lstStyle/>
          <a:p>
            <a:r>
              <a:rPr lang="en-US" sz="900" dirty="0"/>
              <a:t>One way of doing it is as follows:</a:t>
            </a:r>
          </a:p>
          <a:p>
            <a:pPr marL="114300" indent="-114300">
              <a:buFont typeface="Arial" panose="020B0604020202020204" pitchFamily="34" charset="0"/>
              <a:buChar char="•"/>
            </a:pPr>
            <a:r>
              <a:rPr lang="en-US" sz="900" dirty="0"/>
              <a:t>Calculate the number of cells on the perimeter of the maze: </a:t>
            </a:r>
            <a:r>
              <a:rPr lang="en-US" sz="900" i="1" dirty="0" err="1"/>
              <a:t>nPerimeter</a:t>
            </a:r>
            <a:r>
              <a:rPr lang="en-US" sz="900" dirty="0"/>
              <a:t>.</a:t>
            </a:r>
          </a:p>
          <a:p>
            <a:pPr marL="114300" indent="-114300">
              <a:buFont typeface="Arial" panose="020B0604020202020204" pitchFamily="34" charset="0"/>
              <a:buChar char="•"/>
            </a:pPr>
            <a:r>
              <a:rPr lang="en-US" sz="900" dirty="0"/>
              <a:t>Generate two </a:t>
            </a:r>
            <a:r>
              <a:rPr lang="en-US" sz="900" u="sng" dirty="0"/>
              <a:t>distinct</a:t>
            </a:r>
            <a:r>
              <a:rPr lang="en-US" sz="900" dirty="0"/>
              <a:t> random numbers, </a:t>
            </a:r>
            <a:r>
              <a:rPr lang="en-US" sz="900" i="1" dirty="0" err="1"/>
              <a:t>iEntry</a:t>
            </a:r>
            <a:r>
              <a:rPr lang="en-US" sz="900" dirty="0"/>
              <a:t> and </a:t>
            </a:r>
            <a:r>
              <a:rPr lang="en-US" sz="900" i="1" dirty="0" err="1"/>
              <a:t>iExit</a:t>
            </a:r>
            <a:r>
              <a:rPr lang="en-US" sz="900" i="1" dirty="0"/>
              <a:t>,</a:t>
            </a:r>
            <a:r>
              <a:rPr lang="en-US" sz="900" dirty="0"/>
              <a:t> in the range </a:t>
            </a:r>
            <a:r>
              <a:rPr lang="en-US" sz="900" b="1" dirty="0"/>
              <a:t>[0 .. </a:t>
            </a:r>
            <a:r>
              <a:rPr lang="en-US" sz="900" b="1" dirty="0" err="1"/>
              <a:t>nPerimeter</a:t>
            </a:r>
            <a:r>
              <a:rPr lang="en-US" sz="900" b="1" dirty="0"/>
              <a:t>)</a:t>
            </a:r>
            <a:r>
              <a:rPr lang="en-US" sz="900" dirty="0"/>
              <a:t>.</a:t>
            </a:r>
          </a:p>
          <a:p>
            <a:pPr marL="114300" indent="-114300">
              <a:buFont typeface="Arial" panose="020B0604020202020204" pitchFamily="34" charset="0"/>
              <a:buChar char="•"/>
            </a:pPr>
            <a:r>
              <a:rPr lang="en-US" sz="900" dirty="0"/>
              <a:t>In the loop generating the cells, keep a counter for the cells on the edge. If the counter matches </a:t>
            </a:r>
            <a:r>
              <a:rPr lang="en-US" sz="900" i="1" dirty="0" err="1"/>
              <a:t>iEntry</a:t>
            </a:r>
            <a:r>
              <a:rPr lang="en-US" sz="900" i="1" dirty="0"/>
              <a:t> </a:t>
            </a:r>
            <a:r>
              <a:rPr lang="en-US" sz="900" dirty="0"/>
              <a:t>or</a:t>
            </a:r>
            <a:r>
              <a:rPr lang="en-US" sz="900" i="1" dirty="0"/>
              <a:t> </a:t>
            </a:r>
            <a:r>
              <a:rPr lang="en-US" sz="900" i="1" dirty="0" err="1"/>
              <a:t>iExit</a:t>
            </a:r>
            <a:r>
              <a:rPr lang="en-US" sz="900" dirty="0"/>
              <a:t>, generate an </a:t>
            </a:r>
            <a:r>
              <a:rPr lang="en-US" sz="900" b="1" dirty="0" err="1"/>
              <a:t>EntryCell</a:t>
            </a:r>
            <a:r>
              <a:rPr lang="en-US" sz="900" dirty="0"/>
              <a:t> or </a:t>
            </a:r>
            <a:r>
              <a:rPr lang="en-US" sz="900" b="1" dirty="0" err="1"/>
              <a:t>ExitCell</a:t>
            </a:r>
            <a:r>
              <a:rPr lang="en-US" sz="900" dirty="0"/>
              <a:t> instead.</a:t>
            </a:r>
          </a:p>
          <a:p>
            <a:pPr>
              <a:spcBef>
                <a:spcPts val="600"/>
              </a:spcBef>
            </a:pPr>
            <a:r>
              <a:rPr lang="en-US" sz="900" dirty="0"/>
              <a:t>To the right you can see is the</a:t>
            </a:r>
            <a:br>
              <a:rPr lang="en-US" sz="900" dirty="0"/>
            </a:br>
            <a:r>
              <a:rPr lang="en-US" sz="900" dirty="0"/>
              <a:t>pseudo-code implementing this logic:</a:t>
            </a:r>
          </a:p>
        </p:txBody>
      </p:sp>
      <p:sp>
        <p:nvSpPr>
          <p:cNvPr id="62" name="TextBox 61">
            <a:extLst>
              <a:ext uri="{FF2B5EF4-FFF2-40B4-BE49-F238E27FC236}">
                <a16:creationId xmlns:a16="http://schemas.microsoft.com/office/drawing/2014/main" id="{2F082ABB-8CD9-425E-ADE3-6DBAD61533FA}"/>
              </a:ext>
            </a:extLst>
          </p:cNvPr>
          <p:cNvSpPr txBox="1"/>
          <p:nvPr/>
        </p:nvSpPr>
        <p:spPr>
          <a:xfrm>
            <a:off x="75120" y="3975059"/>
            <a:ext cx="1835244" cy="507831"/>
          </a:xfrm>
          <a:prstGeom prst="rect">
            <a:avLst/>
          </a:prstGeom>
          <a:noFill/>
        </p:spPr>
        <p:txBody>
          <a:bodyPr wrap="square" rtlCol="0">
            <a:spAutoFit/>
          </a:bodyPr>
          <a:lstStyle/>
          <a:p>
            <a:r>
              <a:rPr lang="en-US" sz="900" u="sng" dirty="0"/>
              <a:t>Example</a:t>
            </a:r>
            <a:r>
              <a:rPr lang="en-US" sz="900" dirty="0"/>
              <a:t>: In the maze below, the perimeter count is 20, the </a:t>
            </a:r>
            <a:r>
              <a:rPr lang="en-US" sz="900" i="1" dirty="0" err="1"/>
              <a:t>iEntry</a:t>
            </a:r>
            <a:r>
              <a:rPr lang="en-US" sz="900" dirty="0"/>
              <a:t> is 3 and </a:t>
            </a:r>
            <a:r>
              <a:rPr lang="en-US" sz="900" i="1" dirty="0" err="1"/>
              <a:t>iExit</a:t>
            </a:r>
            <a:r>
              <a:rPr lang="en-US" sz="900" dirty="0"/>
              <a:t> is 17.</a:t>
            </a:r>
          </a:p>
        </p:txBody>
      </p:sp>
      <p:sp>
        <p:nvSpPr>
          <p:cNvPr id="64" name="TextBox 63">
            <a:extLst>
              <a:ext uri="{FF2B5EF4-FFF2-40B4-BE49-F238E27FC236}">
                <a16:creationId xmlns:a16="http://schemas.microsoft.com/office/drawing/2014/main" id="{2860E324-2AF4-4720-A502-ED7A91856F05}"/>
              </a:ext>
            </a:extLst>
          </p:cNvPr>
          <p:cNvSpPr txBox="1"/>
          <p:nvPr/>
        </p:nvSpPr>
        <p:spPr>
          <a:xfrm>
            <a:off x="1967362" y="3651814"/>
            <a:ext cx="2713596" cy="1923604"/>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err="1">
                <a:latin typeface="Consolas" panose="020B0609020204030204" pitchFamily="49" charset="0"/>
              </a:rPr>
              <a:t>nPerim</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2 * rows + 2 * cols – 4</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iEntry</a:t>
            </a:r>
            <a:r>
              <a:rPr lang="en-US" sz="700" dirty="0">
                <a:latin typeface="Consolas" panose="020B0609020204030204" pitchFamily="49" charset="0"/>
                <a:sym typeface="Symbol" panose="05050102010706020507" pitchFamily="18" charset="2"/>
              </a:rPr>
              <a:t> and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 random </a:t>
            </a:r>
            <a:r>
              <a:rPr lang="en-US" sz="700" dirty="0" err="1">
                <a:latin typeface="Consolas" panose="020B0609020204030204" pitchFamily="49" charset="0"/>
                <a:sym typeface="Symbol" panose="05050102010706020507" pitchFamily="18" charset="2"/>
              </a:rPr>
              <a:t>nums</a:t>
            </a:r>
            <a:r>
              <a:rPr lang="en-US" sz="700" dirty="0">
                <a:latin typeface="Consolas" panose="020B0609020204030204" pitchFamily="49" charset="0"/>
                <a:sym typeface="Symbol" panose="05050102010706020507" pitchFamily="18" charset="2"/>
              </a:rPr>
              <a:t> in [0 .. </a:t>
            </a:r>
            <a:r>
              <a:rPr lang="en-US" sz="700" dirty="0" err="1">
                <a:latin typeface="Consolas" panose="020B0609020204030204" pitchFamily="49" charset="0"/>
              </a:rPr>
              <a:t>nPerim</a:t>
            </a:r>
            <a:r>
              <a:rPr lang="en-US" sz="700" dirty="0">
                <a:latin typeface="Consolas" panose="020B0609020204030204" pitchFamily="49" charset="0"/>
                <a:sym typeface="Symbol" panose="05050102010706020507" pitchFamily="18" charset="2"/>
              </a:rPr>
              <a:t>)</a:t>
            </a:r>
          </a:p>
          <a:p>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 0</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dirty="0" err="1">
                <a:latin typeface="Consolas" panose="020B0609020204030204" pitchFamily="49" charset="0"/>
              </a:rPr>
              <a:t>edgeCount</a:t>
            </a:r>
            <a:r>
              <a:rPr lang="en-US" sz="700" dirty="0">
                <a:latin typeface="Consolas" panose="020B0609020204030204" pitchFamily="49" charset="0"/>
              </a:rPr>
              <a:t> is </a:t>
            </a:r>
            <a:r>
              <a:rPr lang="en-US" sz="700" dirty="0" err="1">
                <a:latin typeface="Consolas" panose="020B0609020204030204" pitchFamily="49" charset="0"/>
              </a:rPr>
              <a:t>iEntry</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EntryCell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 if</a:t>
            </a:r>
            <a:r>
              <a:rPr lang="en-US" sz="700" dirty="0">
                <a:latin typeface="Consolas" panose="020B0609020204030204" pitchFamily="49" charset="0"/>
                <a:sym typeface="Symbol" panose="05050102010706020507" pitchFamily="18" charset="2"/>
              </a:rPr>
              <a:t> </a:t>
            </a:r>
            <a:r>
              <a:rPr lang="en-US" sz="700" dirty="0" err="1">
                <a:latin typeface="Consolas" panose="020B0609020204030204" pitchFamily="49" charset="0"/>
                <a:sym typeface="Symbol" panose="05050102010706020507" pitchFamily="18" charset="2"/>
              </a:rPr>
              <a:t>edgeCount</a:t>
            </a:r>
            <a:r>
              <a:rPr lang="en-US" sz="700" dirty="0">
                <a:latin typeface="Consolas" panose="020B0609020204030204" pitchFamily="49" charset="0"/>
                <a:sym typeface="Symbol" panose="05050102010706020507" pitchFamily="18" charset="2"/>
              </a:rPr>
              <a:t> is </a:t>
            </a:r>
            <a:r>
              <a:rPr lang="en-US" sz="700" dirty="0" err="1">
                <a:latin typeface="Consolas" panose="020B0609020204030204" pitchFamily="49" charset="0"/>
                <a:sym typeface="Symbol" panose="05050102010706020507" pitchFamily="18" charset="2"/>
              </a:rPr>
              <a:t>iExit</a:t>
            </a:r>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a:t>
            </a:r>
            <a:r>
              <a:rPr lang="en-US" sz="700" dirty="0">
                <a:latin typeface="Consolas" panose="020B0609020204030204" pitchFamily="49" charset="0"/>
              </a:rPr>
              <a:t>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ExitCell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else</a:t>
            </a:r>
          </a:p>
          <a:p>
            <a:r>
              <a:rPr lang="en-US" sz="700" dirty="0">
                <a:latin typeface="Consolas" panose="020B0609020204030204" pitchFamily="49" charset="0"/>
                <a:sym typeface="Symbol" panose="05050102010706020507" pitchFamily="18" charset="2"/>
              </a:rPr>
              <a:t>         grid[row, col] 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increment </a:t>
            </a:r>
            <a:r>
              <a:rPr lang="en-US" sz="700" dirty="0" err="1">
                <a:latin typeface="Consolas" panose="020B0609020204030204" pitchFamily="49" charset="0"/>
                <a:sym typeface="Symbol" panose="05050102010706020507" pitchFamily="18" charset="2"/>
              </a:rPr>
              <a:t>edgeCount</a:t>
            </a:r>
            <a:br>
              <a:rPr lang="en-US" sz="700" dirty="0">
                <a:latin typeface="Consolas" panose="020B0609020204030204" pitchFamily="49" charset="0"/>
                <a:sym typeface="Symbol" panose="05050102010706020507" pitchFamily="18" charset="2"/>
              </a:rPr>
            </a:br>
            <a:r>
              <a:rPr lang="en-US" sz="700" dirty="0">
                <a:latin typeface="Consolas" panose="020B0609020204030204" pitchFamily="49" charset="0"/>
                <a:sym typeface="Symbol" panose="05050102010706020507" pitchFamily="18" charset="2"/>
              </a:rPr>
              <a:t>    else ...</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65" name="Group 64">
            <a:extLst>
              <a:ext uri="{FF2B5EF4-FFF2-40B4-BE49-F238E27FC236}">
                <a16:creationId xmlns:a16="http://schemas.microsoft.com/office/drawing/2014/main" id="{744DC222-9930-4F28-989E-7A62FA20EF0E}"/>
              </a:ext>
            </a:extLst>
          </p:cNvPr>
          <p:cNvGrpSpPr/>
          <p:nvPr/>
        </p:nvGrpSpPr>
        <p:grpSpPr>
          <a:xfrm>
            <a:off x="4848784" y="2610837"/>
            <a:ext cx="231883" cy="240166"/>
            <a:chOff x="6365029" y="3416725"/>
            <a:chExt cx="309177" cy="320221"/>
          </a:xfrm>
        </p:grpSpPr>
        <p:sp>
          <p:nvSpPr>
            <p:cNvPr id="66" name="Shape 65">
              <a:extLst>
                <a:ext uri="{FF2B5EF4-FFF2-40B4-BE49-F238E27FC236}">
                  <a16:creationId xmlns:a16="http://schemas.microsoft.com/office/drawing/2014/main" id="{B4C86A4D-6E4E-4F82-B4EB-3E9C9B89D8DE}"/>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Arrow: Circular 18">
              <a:extLst>
                <a:ext uri="{FF2B5EF4-FFF2-40B4-BE49-F238E27FC236}">
                  <a16:creationId xmlns:a16="http://schemas.microsoft.com/office/drawing/2014/main" id="{CF016C3B-D25E-479D-9294-3E86B9CA341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9" name="Picture 68" descr="A picture containing light&#10;&#10;Description automatically generated">
            <a:extLst>
              <a:ext uri="{FF2B5EF4-FFF2-40B4-BE49-F238E27FC236}">
                <a16:creationId xmlns:a16="http://schemas.microsoft.com/office/drawing/2014/main" id="{14EC5259-9333-47B8-87A0-855DAF56AB7A}"/>
              </a:ext>
            </a:extLst>
          </p:cNvPr>
          <p:cNvPicPr>
            <a:picLocks noChangeAspect="1"/>
          </p:cNvPicPr>
          <p:nvPr/>
        </p:nvPicPr>
        <p:blipFill>
          <a:blip r:embed="rId5"/>
          <a:stretch>
            <a:fillRect/>
          </a:stretch>
        </p:blipFill>
        <p:spPr>
          <a:xfrm>
            <a:off x="4810484" y="4394777"/>
            <a:ext cx="282823" cy="276139"/>
          </a:xfrm>
          <a:prstGeom prst="rect">
            <a:avLst/>
          </a:prstGeom>
        </p:spPr>
      </p:pic>
      <p:grpSp>
        <p:nvGrpSpPr>
          <p:cNvPr id="71" name="Group 70">
            <a:extLst>
              <a:ext uri="{FF2B5EF4-FFF2-40B4-BE49-F238E27FC236}">
                <a16:creationId xmlns:a16="http://schemas.microsoft.com/office/drawing/2014/main" id="{F4BC3FDD-6267-4CFE-894C-EDDE1DDC43F7}"/>
              </a:ext>
            </a:extLst>
          </p:cNvPr>
          <p:cNvGrpSpPr/>
          <p:nvPr/>
        </p:nvGrpSpPr>
        <p:grpSpPr>
          <a:xfrm>
            <a:off x="4870241" y="3590493"/>
            <a:ext cx="231883" cy="240166"/>
            <a:chOff x="6365029" y="3416725"/>
            <a:chExt cx="309177" cy="320221"/>
          </a:xfrm>
        </p:grpSpPr>
        <p:sp>
          <p:nvSpPr>
            <p:cNvPr id="72" name="Shape 71">
              <a:extLst>
                <a:ext uri="{FF2B5EF4-FFF2-40B4-BE49-F238E27FC236}">
                  <a16:creationId xmlns:a16="http://schemas.microsoft.com/office/drawing/2014/main" id="{12C5FDD2-6DFD-4A6C-812A-C7892BBB7038}"/>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Arrow: Circular 18">
              <a:extLst>
                <a:ext uri="{FF2B5EF4-FFF2-40B4-BE49-F238E27FC236}">
                  <a16:creationId xmlns:a16="http://schemas.microsoft.com/office/drawing/2014/main" id="{E8E82E96-6D67-4A5E-BD10-64689051EC7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E56C7070-4E99-4038-BD91-BC00873F3D92}"/>
                  </a:ext>
                </a:extLst>
              </p:cNvPr>
              <p:cNvGraphicFramePr>
                <a:graphicFrameLocks noChangeAspect="1"/>
              </p:cNvGraphicFramePr>
              <p:nvPr>
                <p:extLst>
                  <p:ext uri="{D42A27DB-BD31-4B8C-83A1-F6EECF244321}">
                    <p14:modId xmlns:p14="http://schemas.microsoft.com/office/powerpoint/2010/main" val="2193280526"/>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76" name="Slide Zoom 75">
                <a:hlinkClick r:id="rId7" action="ppaction://hlinksldjump"/>
                <a:extLst>
                  <a:ext uri="{FF2B5EF4-FFF2-40B4-BE49-F238E27FC236}">
                    <a16:creationId xmlns:a16="http://schemas.microsoft.com/office/drawing/2014/main" id="{E56C7070-4E99-4038-BD91-BC00873F3D92}"/>
                  </a:ext>
                </a:extLst>
              </p:cNvPr>
              <p:cNvPicPr>
                <a:picLocks noGrp="1" noRot="1" noChangeAspect="1" noMove="1" noResize="1" noEditPoints="1" noAdjustHandles="1" noChangeArrowheads="1" noChangeShapeType="1"/>
              </p:cNvPicPr>
              <p:nvPr/>
            </p:nvPicPr>
            <p:blipFill>
              <a:blip r:embed="rId8"/>
              <a:stretch>
                <a:fillRect/>
              </a:stretch>
            </p:blipFill>
            <p:spPr>
              <a:xfrm>
                <a:off x="8309124" y="5244819"/>
                <a:ext cx="825500" cy="464344"/>
              </a:xfrm>
              <a:prstGeom prst="rect">
                <a:avLst/>
              </a:prstGeom>
              <a:ln w="3175">
                <a:solidFill>
                  <a:prstClr val="ltGray"/>
                </a:solidFill>
              </a:ln>
            </p:spPr>
          </p:pic>
        </mc:Fallback>
      </mc:AlternateContent>
      <p:sp>
        <p:nvSpPr>
          <p:cNvPr id="77" name="TextBox 76">
            <a:extLst>
              <a:ext uri="{FF2B5EF4-FFF2-40B4-BE49-F238E27FC236}">
                <a16:creationId xmlns:a16="http://schemas.microsoft.com/office/drawing/2014/main" id="{9564C7F7-884C-47E3-96C8-20DD21BF346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04796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16EFE8D-906E-4DA6-A430-A5FC8F146BED}"/>
              </a:ext>
            </a:extLst>
          </p:cNvPr>
          <p:cNvSpPr/>
          <p:nvPr/>
        </p:nvSpPr>
        <p:spPr>
          <a:xfrm>
            <a:off x="4763" y="0"/>
            <a:ext cx="1164897" cy="46653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5778A7C-C73A-4E57-8918-495E0B72C741}"/>
              </a:ext>
            </a:extLst>
          </p:cNvPr>
          <p:cNvSpPr/>
          <p:nvPr/>
        </p:nvSpPr>
        <p:spPr>
          <a:xfrm>
            <a:off x="2734471" y="3244877"/>
            <a:ext cx="1897857"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4a:</a:t>
            </a:r>
            <a:r>
              <a:rPr lang="en-US" dirty="0"/>
              <a:t> </a:t>
            </a:r>
            <a:r>
              <a:rPr lang="en-US" sz="1800" dirty="0"/>
              <a:t>the </a:t>
            </a:r>
            <a:r>
              <a:rPr lang="en-US" sz="2700" b="1" dirty="0"/>
              <a:t>Generator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20" name="TextBox 19">
            <a:extLst>
              <a:ext uri="{FF2B5EF4-FFF2-40B4-BE49-F238E27FC236}">
                <a16:creationId xmlns:a16="http://schemas.microsoft.com/office/drawing/2014/main" id="{06710885-6726-4B6D-B889-8701D03D48AA}"/>
              </a:ext>
            </a:extLst>
          </p:cNvPr>
          <p:cNvSpPr txBox="1"/>
          <p:nvPr/>
        </p:nvSpPr>
        <p:spPr>
          <a:xfrm>
            <a:off x="2365611" y="2346012"/>
            <a:ext cx="2337277" cy="1384995"/>
          </a:xfrm>
          <a:prstGeom prst="rect">
            <a:avLst/>
          </a:prstGeom>
          <a:noFill/>
          <a:ln w="3175">
            <a:solidFill>
              <a:schemeClr val="tx1">
                <a:lumMod val="50000"/>
                <a:lumOff val="50000"/>
              </a:schemeClr>
            </a:solidFill>
          </a:ln>
        </p:spPr>
        <p:txBody>
          <a:bodyPr wrap="square" rIns="45720" rtlCol="0">
            <a:spAutoFit/>
          </a:bodyPr>
          <a:lstStyle/>
          <a:p>
            <a:r>
              <a:rPr lang="en-US" sz="700" b="1" u="sng" dirty="0" err="1">
                <a:latin typeface="Consolas" panose="020B0609020204030204" pitchFamily="49" charset="0"/>
              </a:rPr>
              <a:t>Generate.run</a:t>
            </a:r>
            <a:r>
              <a:rPr lang="en-US" sz="700" u="sng" dirty="0">
                <a:latin typeface="Consolas" panose="020B0609020204030204" pitchFamily="49" charset="0"/>
              </a:rPr>
              <a:t>(</a:t>
            </a:r>
            <a:r>
              <a:rPr lang="en-US" sz="700" i="1" u="sng" dirty="0">
                <a:latin typeface="Consolas" panose="020B0609020204030204" pitchFamily="49" charset="0"/>
              </a:rPr>
              <a:t>cell</a:t>
            </a:r>
            <a:r>
              <a:rPr lang="en-US" sz="700" u="sng" dirty="0">
                <a:latin typeface="Consolas" panose="020B0609020204030204" pitchFamily="49" charset="0"/>
              </a:rPr>
              <a:t>, </a:t>
            </a:r>
            <a:r>
              <a:rPr lang="en-US" sz="700" i="1"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mark </a:t>
            </a:r>
            <a:r>
              <a:rPr lang="en-US" sz="700" i="1" dirty="0">
                <a:latin typeface="Consolas" panose="020B0609020204030204" pitchFamily="49" charset="0"/>
              </a:rPr>
              <a:t>cell</a:t>
            </a:r>
            <a:r>
              <a:rPr lang="en-US" sz="700" dirty="0">
                <a:latin typeface="Consolas" panose="020B0609020204030204" pitchFamily="49" charset="0"/>
              </a:rPr>
              <a:t> as visited</a:t>
            </a:r>
          </a:p>
          <a:p>
            <a:r>
              <a:rPr lang="en-US" sz="700" dirty="0">
                <a:latin typeface="Consolas" panose="020B0609020204030204" pitchFamily="49" charset="0"/>
              </a:rPr>
              <a:t>  remove </a:t>
            </a:r>
            <a:r>
              <a:rPr lang="en-US" sz="700" i="1" dirty="0">
                <a:latin typeface="Consolas" panose="020B0609020204030204" pitchFamily="49" charset="0"/>
              </a:rPr>
              <a:t>cell</a:t>
            </a:r>
            <a:r>
              <a:rPr lang="en-US" sz="700" dirty="0">
                <a:latin typeface="Consolas" panose="020B0609020204030204" pitchFamily="49" charset="0"/>
              </a:rPr>
              <a:t>’s wall </a:t>
            </a:r>
            <a:r>
              <a:rPr lang="en-US" sz="700" i="1" dirty="0" err="1">
                <a:latin typeface="Consolas" panose="020B0609020204030204" pitchFamily="49" charset="0"/>
              </a:rPr>
              <a:t>fromSide</a:t>
            </a:r>
            <a:endParaRPr lang="en-US" sz="700" i="1" dirty="0">
              <a:latin typeface="Consolas" panose="020B0609020204030204" pitchFamily="49" charset="0"/>
            </a:endParaRPr>
          </a:p>
          <a:p>
            <a:r>
              <a:rPr lang="en-US" sz="700" dirty="0">
                <a:latin typeface="Consolas" panose="020B0609020204030204" pitchFamily="49" charset="0"/>
                <a:sym typeface="Symbol" panose="05050102010706020507" pitchFamily="18" charset="2"/>
              </a:rPr>
              <a:t>  get and shuffle the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’s list of walls</a:t>
            </a:r>
          </a:p>
          <a:p>
            <a:r>
              <a:rPr lang="en-US" sz="700" b="1" dirty="0">
                <a:latin typeface="Consolas" panose="020B0609020204030204" pitchFamily="49" charset="0"/>
              </a:rPr>
              <a:t>  foreach </a:t>
            </a:r>
            <a:r>
              <a:rPr lang="en-US" sz="700" i="1" dirty="0">
                <a:latin typeface="Consolas" panose="020B0609020204030204" pitchFamily="49" charset="0"/>
              </a:rPr>
              <a:t>side</a:t>
            </a:r>
            <a:r>
              <a:rPr lang="en-US" sz="700" dirty="0">
                <a:latin typeface="Consolas" panose="020B0609020204030204" pitchFamily="49" charset="0"/>
              </a:rPr>
              <a:t> in the list of walls </a:t>
            </a:r>
            <a:r>
              <a:rPr lang="en-US" sz="700" b="1" dirty="0">
                <a:latin typeface="Consolas" panose="020B0609020204030204" pitchFamily="49" charset="0"/>
              </a:rPr>
              <a:t>do</a:t>
            </a:r>
          </a:p>
          <a:p>
            <a:r>
              <a:rPr lang="en-US" sz="700" dirty="0">
                <a:latin typeface="Consolas" panose="020B0609020204030204" pitchFamily="49" charset="0"/>
              </a:rPr>
              <a:t>    get </a:t>
            </a:r>
            <a:r>
              <a:rPr lang="en-US" sz="700" i="1" dirty="0">
                <a:latin typeface="Consolas" panose="020B0609020204030204" pitchFamily="49" charset="0"/>
              </a:rPr>
              <a:t>neighbor</a:t>
            </a:r>
            <a:r>
              <a:rPr lang="en-US" sz="700" dirty="0">
                <a:latin typeface="Consolas" panose="020B0609020204030204" pitchFamily="49" charset="0"/>
              </a:rPr>
              <a:t> from </a:t>
            </a:r>
            <a:r>
              <a:rPr lang="en-US" sz="700" i="1" dirty="0">
                <a:latin typeface="Consolas" panose="020B0609020204030204" pitchFamily="49" charset="0"/>
              </a:rPr>
              <a:t>that</a:t>
            </a:r>
            <a:r>
              <a:rPr lang="en-US" sz="700" dirty="0">
                <a:latin typeface="Consolas" panose="020B0609020204030204" pitchFamily="49" charset="0"/>
              </a:rPr>
              <a:t> side</a:t>
            </a:r>
          </a:p>
          <a:p>
            <a:r>
              <a:rPr lang="en-US" sz="700" b="1" dirty="0">
                <a:latin typeface="Consolas" panose="020B0609020204030204" pitchFamily="49" charset="0"/>
              </a:rPr>
              <a:t>    if </a:t>
            </a:r>
            <a:r>
              <a:rPr lang="en-US" sz="700" i="1" dirty="0">
                <a:latin typeface="Consolas" panose="020B0609020204030204" pitchFamily="49" charset="0"/>
              </a:rPr>
              <a:t>neighbor</a:t>
            </a:r>
            <a:r>
              <a:rPr lang="en-US" sz="700" dirty="0">
                <a:latin typeface="Consolas" panose="020B0609020204030204" pitchFamily="49" charset="0"/>
              </a:rPr>
              <a:t>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dirty="0">
                <a:latin typeface="Consolas" panose="020B0609020204030204" pitchFamily="49" charset="0"/>
              </a:rPr>
              <a:t>remove </a:t>
            </a:r>
            <a:r>
              <a:rPr lang="en-US" sz="700" i="1" dirty="0">
                <a:latin typeface="Consolas" panose="020B0609020204030204" pitchFamily="49" charset="0"/>
              </a:rPr>
              <a:t>cell</a:t>
            </a:r>
            <a:r>
              <a:rPr lang="en-US" sz="700" dirty="0">
                <a:latin typeface="Consolas" panose="020B0609020204030204" pitchFamily="49" charset="0"/>
              </a:rPr>
              <a:t>’s wall on that </a:t>
            </a:r>
            <a:r>
              <a:rPr lang="en-US" sz="700" i="1" dirty="0">
                <a:latin typeface="Consolas" panose="020B0609020204030204" pitchFamily="49" charset="0"/>
              </a:rPr>
              <a:t>side</a:t>
            </a:r>
          </a:p>
          <a:p>
            <a:r>
              <a:rPr lang="en-US" sz="700" b="1" dirty="0">
                <a:latin typeface="Consolas" panose="020B0609020204030204" pitchFamily="49" charset="0"/>
              </a:rPr>
              <a:t>      </a:t>
            </a:r>
            <a:r>
              <a:rPr lang="en-US" sz="700" b="1" dirty="0" err="1">
                <a:latin typeface="Consolas" panose="020B0609020204030204" pitchFamily="49" charset="0"/>
              </a:rPr>
              <a:t>Generate.run</a:t>
            </a:r>
            <a:r>
              <a:rPr lang="en-US" sz="700" dirty="0">
                <a:latin typeface="Consolas" panose="020B0609020204030204" pitchFamily="49" charset="0"/>
              </a:rPr>
              <a:t>(</a:t>
            </a:r>
            <a:r>
              <a:rPr lang="en-US" sz="700" i="1" dirty="0">
                <a:latin typeface="Consolas" panose="020B0609020204030204" pitchFamily="49" charset="0"/>
              </a:rPr>
              <a:t>neighbor</a:t>
            </a:r>
            <a:r>
              <a:rPr lang="en-US" sz="700" dirty="0">
                <a:latin typeface="Consolas" panose="020B0609020204030204" pitchFamily="49" charset="0"/>
              </a:rPr>
              <a:t>, opposite(</a:t>
            </a:r>
            <a:r>
              <a:rPr lang="en-US" sz="700" i="1" dirty="0">
                <a:latin typeface="Consolas" panose="020B0609020204030204" pitchFamily="49" charset="0"/>
              </a:rPr>
              <a:t>side</a:t>
            </a:r>
            <a:r>
              <a:rPr lang="en-US" sz="700" dirty="0">
                <a:latin typeface="Consolas" panose="020B0609020204030204" pitchFamily="49" charset="0"/>
              </a:rPr>
              <a:t>))</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21" name="TextBox 20">
            <a:extLst>
              <a:ext uri="{FF2B5EF4-FFF2-40B4-BE49-F238E27FC236}">
                <a16:creationId xmlns:a16="http://schemas.microsoft.com/office/drawing/2014/main" id="{056C7582-F7B9-4D54-89DF-0055FF1BD08C}"/>
              </a:ext>
            </a:extLst>
          </p:cNvPr>
          <p:cNvSpPr txBox="1"/>
          <p:nvPr/>
        </p:nvSpPr>
        <p:spPr>
          <a:xfrm>
            <a:off x="61473" y="944527"/>
            <a:ext cx="4691458" cy="646331"/>
          </a:xfrm>
          <a:prstGeom prst="rect">
            <a:avLst/>
          </a:prstGeom>
          <a:noFill/>
        </p:spPr>
        <p:txBody>
          <a:bodyPr wrap="square" rtlCol="0">
            <a:spAutoFit/>
          </a:bodyPr>
          <a:lstStyle/>
          <a:p>
            <a:r>
              <a:rPr lang="en-US" sz="900" dirty="0"/>
              <a:t>At this moment, the maze is initialized as a grid of various kinds of cells. To generate it, we need to randomly break down the walls separating them, such that in the end there is a path leading from the </a:t>
            </a:r>
            <a:r>
              <a:rPr lang="en-US" sz="900" b="1" dirty="0" err="1"/>
              <a:t>EntryCell</a:t>
            </a:r>
            <a:r>
              <a:rPr lang="en-US" sz="900" dirty="0"/>
              <a:t> to the </a:t>
            </a:r>
            <a:r>
              <a:rPr lang="en-US" sz="900" b="1" dirty="0" err="1"/>
              <a:t>ExitCell</a:t>
            </a:r>
            <a:r>
              <a:rPr lang="en-US" sz="900" dirty="0"/>
              <a:t>. In “human” words imagine you are parachuted into the center of the </a:t>
            </a:r>
            <a:r>
              <a:rPr lang="en-US" sz="900" b="1" dirty="0" err="1"/>
              <a:t>EntryCell</a:t>
            </a:r>
            <a:r>
              <a:rPr lang="en-US" sz="900" dirty="0"/>
              <a:t> and you follow a very simple checklist of actions:</a:t>
            </a:r>
          </a:p>
        </p:txBody>
      </p:sp>
      <p:sp>
        <p:nvSpPr>
          <p:cNvPr id="23" name="TextBox 22">
            <a:extLst>
              <a:ext uri="{FF2B5EF4-FFF2-40B4-BE49-F238E27FC236}">
                <a16:creationId xmlns:a16="http://schemas.microsoft.com/office/drawing/2014/main" id="{46AA5714-AE97-41BE-A8C1-640F91DAE13E}"/>
              </a:ext>
            </a:extLst>
          </p:cNvPr>
          <p:cNvSpPr txBox="1"/>
          <p:nvPr/>
        </p:nvSpPr>
        <p:spPr>
          <a:xfrm>
            <a:off x="46149" y="2350746"/>
            <a:ext cx="2376456" cy="1477328"/>
          </a:xfrm>
          <a:prstGeom prst="rect">
            <a:avLst/>
          </a:prstGeom>
          <a:noFill/>
        </p:spPr>
        <p:txBody>
          <a:bodyPr wrap="square" rtlCol="0">
            <a:spAutoFit/>
          </a:bodyPr>
          <a:lstStyle/>
          <a:p>
            <a:r>
              <a:rPr lang="en-US" sz="900" dirty="0"/>
              <a:t>The whole process finishes when you are back to the </a:t>
            </a:r>
            <a:r>
              <a:rPr lang="en-US" sz="900" b="1" dirty="0" err="1"/>
              <a:t>EntryCell</a:t>
            </a:r>
            <a:r>
              <a:rPr lang="en-US" sz="900" dirty="0"/>
              <a:t> and there are no more walls to break without getting into a cell visited already.</a:t>
            </a:r>
          </a:p>
          <a:p>
            <a:endParaRPr lang="en-US" sz="900" dirty="0"/>
          </a:p>
          <a:p>
            <a:r>
              <a:rPr lang="en-US" sz="900" dirty="0"/>
              <a:t>The pseudo code for this logic can be seen on the right and will be coded in a new </a:t>
            </a:r>
            <a:r>
              <a:rPr lang="en-US" sz="900" b="1" dirty="0"/>
              <a:t>Generator </a:t>
            </a:r>
            <a:r>
              <a:rPr lang="en-US" sz="900" dirty="0"/>
              <a:t>class, the “engine” for generating the maze.</a:t>
            </a:r>
            <a:br>
              <a:rPr lang="en-US" sz="900" dirty="0"/>
            </a:br>
            <a:r>
              <a:rPr lang="en-US" sz="900" dirty="0">
                <a:sym typeface="Symbol" panose="05050102010706020507" pitchFamily="18" charset="2"/>
              </a:rPr>
              <a:t>To get there we need to take care of a few building blocks first:</a:t>
            </a:r>
            <a:endParaRPr lang="en-US" sz="900" dirty="0"/>
          </a:p>
        </p:txBody>
      </p:sp>
      <p:sp>
        <p:nvSpPr>
          <p:cNvPr id="24" name="TextBox 23">
            <a:extLst>
              <a:ext uri="{FF2B5EF4-FFF2-40B4-BE49-F238E27FC236}">
                <a16:creationId xmlns:a16="http://schemas.microsoft.com/office/drawing/2014/main" id="{A2764B4C-407B-4F30-A859-8533AEFA6B99}"/>
              </a:ext>
            </a:extLst>
          </p:cNvPr>
          <p:cNvSpPr txBox="1"/>
          <p:nvPr/>
        </p:nvSpPr>
        <p:spPr>
          <a:xfrm>
            <a:off x="128684" y="1535971"/>
            <a:ext cx="4691457" cy="784830"/>
          </a:xfrm>
          <a:prstGeom prst="rect">
            <a:avLst/>
          </a:prstGeom>
          <a:noFill/>
        </p:spPr>
        <p:txBody>
          <a:bodyPr wrap="square" rtlCol="0">
            <a:spAutoFit/>
          </a:bodyPr>
          <a:lstStyle/>
          <a:p>
            <a:pPr marL="173038" indent="-173038">
              <a:buFont typeface="+mj-lt"/>
              <a:buAutoNum type="arabicPeriod"/>
            </a:pPr>
            <a:r>
              <a:rPr lang="en-US" sz="900" dirty="0"/>
              <a:t>Leave a mark in the cell, saying that “you’ve been here”.</a:t>
            </a:r>
          </a:p>
          <a:p>
            <a:pPr marL="173038" indent="-173038">
              <a:buFont typeface="+mj-lt"/>
              <a:buAutoNum type="arabicPeriod"/>
            </a:pPr>
            <a:r>
              <a:rPr lang="en-US" sz="900" dirty="0"/>
              <a:t>Choose a random wall, leading to a cell you have not visited before (initially true for all cells).</a:t>
            </a:r>
          </a:p>
          <a:p>
            <a:pPr marL="173038" indent="-173038">
              <a:buFont typeface="+mj-lt"/>
              <a:buAutoNum type="arabicPeriod"/>
            </a:pPr>
            <a:r>
              <a:rPr lang="en-US" sz="900" dirty="0"/>
              <a:t>Break the walls separating the cell you’re in and the chosen cell.</a:t>
            </a:r>
          </a:p>
          <a:p>
            <a:pPr marL="173038" indent="-173038">
              <a:buFont typeface="+mj-lt"/>
              <a:buAutoNum type="arabicPeriod"/>
            </a:pPr>
            <a:r>
              <a:rPr lang="en-US" sz="900" dirty="0"/>
              <a:t>Step into the new cell and repeat the process </a:t>
            </a:r>
            <a:r>
              <a:rPr lang="en-US" sz="900" dirty="0">
                <a:sym typeface="Symbol" panose="05050102010706020507" pitchFamily="18" charset="2"/>
              </a:rPr>
              <a:t> </a:t>
            </a:r>
            <a:r>
              <a:rPr lang="en-US" sz="900" dirty="0"/>
              <a:t>go to step (1).</a:t>
            </a:r>
          </a:p>
          <a:p>
            <a:pPr marL="173038" indent="-173038">
              <a:buFont typeface="+mj-lt"/>
              <a:buAutoNum type="arabicPeriod"/>
            </a:pPr>
            <a:r>
              <a:rPr lang="en-US" sz="900" dirty="0"/>
              <a:t>If you can’t find a wall to break, return to the previous cell and do it again</a:t>
            </a:r>
            <a:r>
              <a:rPr lang="en-US" sz="900" dirty="0">
                <a:sym typeface="Symbol" panose="05050102010706020507" pitchFamily="18" charset="2"/>
              </a:rPr>
              <a:t> </a:t>
            </a:r>
            <a:r>
              <a:rPr lang="en-US" sz="900" dirty="0"/>
              <a:t>go to step (2).</a:t>
            </a:r>
          </a:p>
        </p:txBody>
      </p:sp>
      <p:sp>
        <p:nvSpPr>
          <p:cNvPr id="25" name="TextBox 24">
            <a:extLst>
              <a:ext uri="{FF2B5EF4-FFF2-40B4-BE49-F238E27FC236}">
                <a16:creationId xmlns:a16="http://schemas.microsoft.com/office/drawing/2014/main" id="{D657E311-5C17-48C8-B8CF-49425174B3D4}"/>
              </a:ext>
            </a:extLst>
          </p:cNvPr>
          <p:cNvSpPr txBox="1"/>
          <p:nvPr/>
        </p:nvSpPr>
        <p:spPr>
          <a:xfrm>
            <a:off x="124049" y="3828074"/>
            <a:ext cx="4566306" cy="1569660"/>
          </a:xfrm>
          <a:prstGeom prst="rect">
            <a:avLst/>
          </a:prstGeom>
          <a:noFill/>
        </p:spPr>
        <p:txBody>
          <a:bodyPr wrap="square" rtlCol="0">
            <a:spAutoFit/>
          </a:bodyPr>
          <a:lstStyle/>
          <a:p>
            <a:pPr marL="171450" indent="-171450">
              <a:spcBef>
                <a:spcPts val="600"/>
              </a:spcBef>
              <a:buFont typeface="Wingdings" panose="05000000000000000000" pitchFamily="2" charset="2"/>
              <a:buChar char="v"/>
            </a:pPr>
            <a:r>
              <a:rPr lang="en-US" sz="900" b="1" dirty="0"/>
              <a:t>Track whether a cell has been visited or not</a:t>
            </a:r>
            <a:r>
              <a:rPr lang="en-US" sz="900" dirty="0"/>
              <a:t>: this is naturally a </a:t>
            </a:r>
            <a:r>
              <a:rPr lang="en-US" sz="900" i="1" dirty="0"/>
              <a:t>visited</a:t>
            </a:r>
            <a:r>
              <a:rPr lang="en-US" sz="900" dirty="0"/>
              <a:t> class field in the </a:t>
            </a:r>
            <a:r>
              <a:rPr lang="en-US" sz="900" b="1" dirty="0"/>
              <a:t>Cell</a:t>
            </a:r>
            <a:r>
              <a:rPr lang="en-US" sz="900" dirty="0"/>
              <a:t> class (since it applies to all kinds of cells), paired with the necessary accessor and mutator. </a:t>
            </a:r>
          </a:p>
          <a:p>
            <a:pPr marL="171450" indent="-171450">
              <a:spcBef>
                <a:spcPts val="600"/>
              </a:spcBef>
              <a:buFont typeface="Wingdings" panose="05000000000000000000" pitchFamily="2" charset="2"/>
              <a:buChar char="v"/>
            </a:pPr>
            <a:r>
              <a:rPr lang="en-US" sz="900" b="1" dirty="0"/>
              <a:t>Find out the neighboring cell on a given side</a:t>
            </a:r>
            <a:r>
              <a:rPr lang="en-US" sz="900" dirty="0"/>
              <a:t>: knowing the current cell and the side of the wall to break we need to find the next cell instance to go to.</a:t>
            </a:r>
          </a:p>
          <a:p>
            <a:pPr marL="171450" indent="-171450">
              <a:spcBef>
                <a:spcPts val="600"/>
              </a:spcBef>
              <a:buFont typeface="Wingdings" panose="05000000000000000000" pitchFamily="2" charset="2"/>
              <a:buChar char="v"/>
            </a:pPr>
            <a:r>
              <a:rPr lang="en-US" sz="900" b="1" dirty="0"/>
              <a:t>Choose randomly the walls to break</a:t>
            </a:r>
            <a:r>
              <a:rPr lang="en-US" sz="900" dirty="0"/>
              <a:t>: the list of walls returned by </a:t>
            </a:r>
            <a:r>
              <a:rPr lang="en-US" sz="900" b="1" dirty="0" err="1"/>
              <a:t>Cell.getWalls</a:t>
            </a:r>
            <a:r>
              <a:rPr lang="en-US" sz="900" b="1" dirty="0"/>
              <a:t>()</a:t>
            </a:r>
            <a:r>
              <a:rPr lang="en-US" sz="900" dirty="0"/>
              <a:t> can be shuffled randomly such that next steps are random and thus the maze pattern is random.</a:t>
            </a:r>
          </a:p>
          <a:p>
            <a:pPr marL="171450" indent="-171450">
              <a:spcBef>
                <a:spcPts val="600"/>
              </a:spcBef>
              <a:buFont typeface="Wingdings" panose="05000000000000000000" pitchFamily="2" charset="2"/>
              <a:buChar char="v"/>
            </a:pPr>
            <a:r>
              <a:rPr lang="en-US" sz="900" b="1" dirty="0"/>
              <a:t>Find out the side opposing a given side</a:t>
            </a:r>
            <a:r>
              <a:rPr lang="en-US" sz="900" dirty="0"/>
              <a:t>: stepping out of a cell in a given direction (i.e. towards </a:t>
            </a:r>
            <a:r>
              <a:rPr lang="en-US" sz="900" i="1" dirty="0"/>
              <a:t>Left</a:t>
            </a:r>
            <a:r>
              <a:rPr lang="en-US" sz="900" dirty="0"/>
              <a:t>) means stepping into the next cell from the opposite direction (i.e. from the </a:t>
            </a:r>
            <a:r>
              <a:rPr lang="en-US" sz="900" i="1" dirty="0"/>
              <a:t>Right</a:t>
            </a:r>
            <a:r>
              <a:rPr lang="en-US" sz="900" dirty="0"/>
              <a:t>). Keeping track of these allows us later to draw the path.</a:t>
            </a:r>
          </a:p>
        </p:txBody>
      </p:sp>
      <p:sp>
        <p:nvSpPr>
          <p:cNvPr id="27" name="TextBox 26">
            <a:extLst>
              <a:ext uri="{FF2B5EF4-FFF2-40B4-BE49-F238E27FC236}">
                <a16:creationId xmlns:a16="http://schemas.microsoft.com/office/drawing/2014/main" id="{BEB992FF-49C1-40D6-97DC-5F6831C9BA8B}"/>
              </a:ext>
            </a:extLst>
          </p:cNvPr>
          <p:cNvSpPr txBox="1"/>
          <p:nvPr/>
        </p:nvSpPr>
        <p:spPr>
          <a:xfrm>
            <a:off x="34734" y="5391880"/>
            <a:ext cx="4691458" cy="230832"/>
          </a:xfrm>
          <a:prstGeom prst="rect">
            <a:avLst/>
          </a:prstGeom>
          <a:noFill/>
        </p:spPr>
        <p:txBody>
          <a:bodyPr wrap="square" rtlCol="0">
            <a:spAutoFit/>
          </a:bodyPr>
          <a:lstStyle/>
          <a:p>
            <a:r>
              <a:rPr lang="en-US" sz="900" dirty="0"/>
              <a:t>This checkpoint is all about coding these building blocks.</a:t>
            </a:r>
          </a:p>
        </p:txBody>
      </p:sp>
      <p:graphicFrame>
        <p:nvGraphicFramePr>
          <p:cNvPr id="28" name="Table 7">
            <a:extLst>
              <a:ext uri="{FF2B5EF4-FFF2-40B4-BE49-F238E27FC236}">
                <a16:creationId xmlns:a16="http://schemas.microsoft.com/office/drawing/2014/main" id="{90AE232A-C778-4871-B7A9-ACFFA13CE838}"/>
              </a:ext>
            </a:extLst>
          </p:cNvPr>
          <p:cNvGraphicFramePr>
            <a:graphicFrameLocks noGrp="1"/>
          </p:cNvGraphicFramePr>
          <p:nvPr>
            <p:extLst>
              <p:ext uri="{D42A27DB-BD31-4B8C-83A1-F6EECF244321}">
                <p14:modId xmlns:p14="http://schemas.microsoft.com/office/powerpoint/2010/main" val="4287345458"/>
              </p:ext>
            </p:extLst>
          </p:nvPr>
        </p:nvGraphicFramePr>
        <p:xfrm>
          <a:off x="4796966" y="964892"/>
          <a:ext cx="4347034" cy="436338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a:ln>
                            <a:noFill/>
                          </a:ln>
                          <a:solidFill>
                            <a:srgbClr val="C00000"/>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err="1">
                          <a:ln>
                            <a:noFill/>
                          </a:ln>
                          <a:solidFill>
                            <a:prstClr val="black"/>
                          </a:solidFill>
                          <a:effectLs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uLnTx/>
                          <a:uFillTx/>
                          <a:latin typeface="+mn-lt"/>
                          <a:ea typeface="+mn-ea"/>
                          <a:cs typeface="+mn-cs"/>
                        </a:rPr>
                        <a:t> class field, initialized to </a:t>
                      </a:r>
                      <a:r>
                        <a:rPr kumimoji="0" lang="en-US" sz="900" b="1" i="0" u="none" strike="noStrike" kern="1200" cap="none" spc="0" normalizeH="0" baseline="0" noProof="0" dirty="0">
                          <a:ln>
                            <a:noFill/>
                          </a:ln>
                          <a:solidFill>
                            <a:prstClr val="black"/>
                          </a:solidFill>
                          <a:effectLst/>
                          <a:uLnTx/>
                          <a:uFillTx/>
                          <a:latin typeface="+mn-lt"/>
                          <a:ea typeface="+mn-ea"/>
                          <a:cs typeface="+mn-cs"/>
                        </a:rPr>
                        <a:t>false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accessor and mutator methods.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getVisited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and have it always returning </a:t>
                      </a:r>
                      <a:r>
                        <a:rPr kumimoji="0" lang="en-US" sz="900" b="1" i="0" u="none" strike="noStrike" kern="1200" cap="none" spc="0" normalizeH="0" baseline="0" noProof="0" dirty="0">
                          <a:ln>
                            <a:noFill/>
                          </a:ln>
                          <a:solidFill>
                            <a:prstClr val="black"/>
                          </a:solidFill>
                          <a:effectLst/>
                          <a:uLnTx/>
                          <a:uFillTx/>
                          <a:latin typeface="+mn-lt"/>
                          <a:ea typeface="+mn-ea"/>
                          <a:cs typeface="+mn-cs"/>
                        </a:rPr>
                        <a:t>true</a:t>
                      </a:r>
                      <a:r>
                        <a:rPr kumimoji="0" lang="en-US" sz="900" b="0" i="0" u="none" strike="noStrike" kern="1200" cap="none" spc="0" normalizeH="0" baseline="0" noProof="0" dirty="0">
                          <a:ln>
                            <a:noFill/>
                          </a:ln>
                          <a:solidFill>
                            <a:prstClr val="black"/>
                          </a:solidFill>
                          <a:effectLst/>
                          <a:uLnTx/>
                          <a:uFillTx/>
                          <a:latin typeface="+mn-lt"/>
                          <a:ea typeface="+mn-ea"/>
                          <a:cs typeface="+mn-cs"/>
                        </a:rPr>
                        <a:t>. In this way </a:t>
                      </a:r>
                      <a:r>
                        <a:rPr kumimoji="0" lang="en-US" sz="900" b="0" i="0" u="none" strike="noStrike" kern="1200" cap="none" spc="0" normalizeH="0" baseline="0" noProof="0" dirty="0" err="1">
                          <a:ln>
                            <a:noFill/>
                          </a:ln>
                          <a:solidFill>
                            <a:prstClr val="black"/>
                          </a:solidFill>
                          <a:effectLst/>
                          <a:uLnTx/>
                          <a:uFillTx/>
                          <a:latin typeface="+mn-lt"/>
                          <a:ea typeface="+mn-ea"/>
                          <a:cs typeface="+mn-cs"/>
                        </a:rPr>
                        <a:t>BlockCells</a:t>
                      </a:r>
                      <a:r>
                        <a:rPr kumimoji="0" lang="en-US" sz="900" b="0" i="0" u="none" strike="noStrike" kern="1200" cap="none" spc="0" normalizeH="0" baseline="0" noProof="0" dirty="0">
                          <a:ln>
                            <a:noFill/>
                          </a:ln>
                          <a:solidFill>
                            <a:prstClr val="black"/>
                          </a:solidFill>
                          <a:effectLst/>
                          <a:uLnTx/>
                          <a:uFillTx/>
                          <a:latin typeface="+mn-lt"/>
                          <a:ea typeface="+mn-ea"/>
                          <a:cs typeface="+mn-cs"/>
                        </a:rPr>
                        <a:t> are pre-marked as </a:t>
                      </a:r>
                      <a:r>
                        <a:rPr kumimoji="0" lang="en-US" sz="900" b="0" i="1" u="none" strike="noStrike" kern="1200" cap="none" spc="0" normalizeH="0" baseline="0" noProof="0" dirty="0">
                          <a:ln>
                            <a:noFill/>
                          </a:ln>
                          <a:solidFill>
                            <a:prstClr val="black"/>
                          </a:solidFill>
                          <a:effectLst/>
                          <a:uLnTx/>
                          <a:uFillTx/>
                          <a:latin typeface="+mn-lt"/>
                          <a:ea typeface="+mn-ea"/>
                          <a:cs typeface="+mn-cs"/>
                        </a:rPr>
                        <a:t>visited</a:t>
                      </a:r>
                      <a:r>
                        <a:rPr kumimoji="0" lang="en-US" sz="900" b="0" i="0" u="none" strike="noStrike" kern="1200" cap="none" spc="0" normalizeH="0" baseline="0" noProof="0" dirty="0">
                          <a:ln>
                            <a:noFill/>
                          </a:ln>
                          <a:solidFill>
                            <a:prstClr val="black"/>
                          </a:solidFill>
                          <a:effectLst/>
                          <a:uLnTx/>
                          <a:uFillTx/>
                          <a:latin typeface="+mn-lt"/>
                          <a:ea typeface="+mn-ea"/>
                          <a:cs typeface="+mn-cs"/>
                        </a:rPr>
                        <a:t>, will not be stepped in so will be left with all walls intact, making them impassable, as per specification.</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76158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getNeighbor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method returns a reference to the cell neighboring the one given as parameter on the given side.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 </a:t>
                      </a:r>
                      <a:r>
                        <a:rPr kumimoji="0" lang="en-US" sz="900" b="0" i="0" u="none" strike="noStrike" kern="1200" cap="none" spc="0" normalizeH="0" baseline="0" noProof="0" dirty="0">
                          <a:ln>
                            <a:noFill/>
                          </a:ln>
                          <a:solidFill>
                            <a:prstClr val="black"/>
                          </a:solidFill>
                          <a:effectLst/>
                          <a:uLnTx/>
                          <a:uFillTx/>
                          <a:latin typeface="+mn-lt"/>
                          <a:ea typeface="+mn-ea"/>
                          <a:cs typeface="+mn-cs"/>
                        </a:rPr>
                        <a:t>class contains the grid and the given cell provides its location through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getRow</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rPr>
                        <a:t>getCol</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methods.</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as class fields. This class is the engine generating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removing the walls between its cells. It uses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exploration path.</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shuffle(List&lt;Side&gt;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shuffling the given list of sides and returning the shuffled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returning the opposite side for the one given as parameter. I.e. </a:t>
                      </a:r>
                      <a:r>
                        <a:rPr kumimoji="0" lang="en-US" sz="900" b="1" i="0" u="none" strike="noStrike" kern="1200" cap="none" spc="0" normalizeH="0" baseline="0" noProof="0" dirty="0" err="1">
                          <a:ln>
                            <a:noFill/>
                          </a:ln>
                          <a:solidFill>
                            <a:prstClr val="black"/>
                          </a:solidFill>
                          <a:effectLst/>
                          <a:uLnTx/>
                          <a:uFillTx/>
                          <a:latin typeface="+mn-lt"/>
                          <a:ea typeface="+mn-ea"/>
                          <a:cs typeface="+mn-cs"/>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1" i="0" u="none" strike="noStrike" kern="1200" cap="none" spc="0" normalizeH="0" baseline="0" noProof="0" dirty="0" err="1">
                          <a:ln>
                            <a:noFill/>
                          </a:ln>
                          <a:solidFill>
                            <a:prstClr val="black"/>
                          </a:solidFill>
                          <a:effectLst/>
                          <a:uLnTx/>
                          <a:uFillTx/>
                          <a:latin typeface="+mn-lt"/>
                          <a:ea typeface="+mn-ea"/>
                          <a:cs typeface="+mn-cs"/>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rPr>
                        <a:t>.Left</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Right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Bottom</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returns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Top</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calls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29" name="Group 28">
            <a:extLst>
              <a:ext uri="{FF2B5EF4-FFF2-40B4-BE49-F238E27FC236}">
                <a16:creationId xmlns:a16="http://schemas.microsoft.com/office/drawing/2014/main" id="{3FD9F06E-F986-4491-89B0-739C55219B4B}"/>
              </a:ext>
            </a:extLst>
          </p:cNvPr>
          <p:cNvGrpSpPr/>
          <p:nvPr/>
        </p:nvGrpSpPr>
        <p:grpSpPr>
          <a:xfrm>
            <a:off x="4845507" y="5377924"/>
            <a:ext cx="231883" cy="240166"/>
            <a:chOff x="6365029" y="3416725"/>
            <a:chExt cx="309177" cy="320221"/>
          </a:xfrm>
        </p:grpSpPr>
        <p:sp>
          <p:nvSpPr>
            <p:cNvPr id="30" name="Shape 29">
              <a:extLst>
                <a:ext uri="{FF2B5EF4-FFF2-40B4-BE49-F238E27FC236}">
                  <a16:creationId xmlns:a16="http://schemas.microsoft.com/office/drawing/2014/main" id="{AD182BEA-65CD-49C7-A31E-73E36C04553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Arrow: Circular 18">
              <a:extLst>
                <a:ext uri="{FF2B5EF4-FFF2-40B4-BE49-F238E27FC236}">
                  <a16:creationId xmlns:a16="http://schemas.microsoft.com/office/drawing/2014/main" id="{29EF2F44-F731-40D2-809D-158B9378F1D0}"/>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2" name="TextBox 31">
            <a:extLst>
              <a:ext uri="{FF2B5EF4-FFF2-40B4-BE49-F238E27FC236}">
                <a16:creationId xmlns:a16="http://schemas.microsoft.com/office/drawing/2014/main" id="{550218BC-15A3-43E8-A4B5-7AF3E55C3F5F}"/>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MazeCheckpoint4a.java</a:t>
            </a:r>
            <a:r>
              <a:rPr lang="en-US" sz="900" dirty="0"/>
              <a:t> tests are passing.</a:t>
            </a:r>
          </a:p>
        </p:txBody>
      </p:sp>
    </p:spTree>
    <p:extLst>
      <p:ext uri="{BB962C8B-B14F-4D97-AF65-F5344CB8AC3E}">
        <p14:creationId xmlns:p14="http://schemas.microsoft.com/office/powerpoint/2010/main" val="4071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7181EB-407A-4A05-A897-25D8E0FDFCD3}"/>
              </a:ext>
            </a:extLst>
          </p:cNvPr>
          <p:cNvSpPr/>
          <p:nvPr/>
        </p:nvSpPr>
        <p:spPr>
          <a:xfrm>
            <a:off x="4763" y="0"/>
            <a:ext cx="1164897" cy="46653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61636-594A-4888-B667-D7C3720D3544}"/>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5448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4b:</a:t>
            </a:r>
            <a:r>
              <a:rPr lang="en-US" dirty="0"/>
              <a:t> </a:t>
            </a:r>
            <a:r>
              <a:rPr lang="en-US" sz="1800" dirty="0"/>
              <a:t>the </a:t>
            </a:r>
            <a:r>
              <a:rPr lang="en-US" sz="2700" b="1" dirty="0"/>
              <a:t>Generator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486B9985-B660-4433-B43C-5A213A6A16BF}"/>
              </a:ext>
            </a:extLst>
          </p:cNvPr>
          <p:cNvSpPr txBox="1"/>
          <p:nvPr/>
        </p:nvSpPr>
        <p:spPr>
          <a:xfrm>
            <a:off x="61473" y="944527"/>
            <a:ext cx="4645604" cy="369332"/>
          </a:xfrm>
          <a:prstGeom prst="rect">
            <a:avLst/>
          </a:prstGeom>
          <a:noFill/>
        </p:spPr>
        <p:txBody>
          <a:bodyPr wrap="square" rIns="0" rtlCol="0">
            <a:spAutoFit/>
          </a:bodyPr>
          <a:lstStyle/>
          <a:p>
            <a:r>
              <a:rPr lang="en-US" sz="900" dirty="0"/>
              <a:t>This checkpoint is about completing the maze generating logic which is implemented in the </a:t>
            </a:r>
            <a:r>
              <a:rPr lang="en-US" sz="900" b="1" dirty="0"/>
              <a:t>run()</a:t>
            </a:r>
            <a:r>
              <a:rPr lang="en-US" sz="900" dirty="0"/>
              <a:t> method of the </a:t>
            </a:r>
            <a:r>
              <a:rPr lang="en-US" sz="900" b="1" dirty="0"/>
              <a:t>Generator</a:t>
            </a:r>
            <a:r>
              <a:rPr lang="en-US" sz="900" dirty="0"/>
              <a:t> class. Its client code is wired in the </a:t>
            </a:r>
            <a:r>
              <a:rPr lang="en-US" sz="900" b="1" dirty="0"/>
              <a:t>main()</a:t>
            </a:r>
            <a:r>
              <a:rPr lang="en-US" sz="900" dirty="0"/>
              <a:t> method of the </a:t>
            </a:r>
            <a:r>
              <a:rPr lang="en-US" sz="900" b="1" dirty="0"/>
              <a:t>Program</a:t>
            </a:r>
            <a:r>
              <a:rPr lang="en-US" sz="900" dirty="0"/>
              <a:t> class:</a:t>
            </a:r>
          </a:p>
        </p:txBody>
      </p:sp>
      <p:sp>
        <p:nvSpPr>
          <p:cNvPr id="17" name="TextBox 16">
            <a:extLst>
              <a:ext uri="{FF2B5EF4-FFF2-40B4-BE49-F238E27FC236}">
                <a16:creationId xmlns:a16="http://schemas.microsoft.com/office/drawing/2014/main" id="{07DD89F6-3A44-454E-9AE3-DF4B07F5F5A0}"/>
              </a:ext>
            </a:extLst>
          </p:cNvPr>
          <p:cNvSpPr txBox="1"/>
          <p:nvPr/>
        </p:nvSpPr>
        <p:spPr>
          <a:xfrm>
            <a:off x="2110854" y="1335806"/>
            <a:ext cx="2597623" cy="1200329"/>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Program.main</a:t>
            </a:r>
            <a:r>
              <a:rPr lang="en-US" sz="800" u="sng" dirty="0">
                <a:latin typeface="Consolas" panose="020B0609020204030204" pitchFamily="49" charset="0"/>
              </a:rPr>
              <a:t>()</a:t>
            </a:r>
          </a:p>
          <a:p>
            <a:r>
              <a:rPr lang="en-US" sz="800" dirty="0">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err="1">
                <a:solidFill>
                  <a:schemeClr val="accent3"/>
                </a:solidFill>
                <a:latin typeface="Consolas" panose="020B0609020204030204" pitchFamily="49" charset="0"/>
              </a:rPr>
              <a:t>mazeCanvas</a:t>
            </a:r>
            <a:r>
              <a:rPr lang="en-US" sz="800" dirty="0">
                <a:solidFill>
                  <a:schemeClr val="accent3"/>
                </a:solidFill>
                <a:latin typeface="Consolas" panose="020B0609020204030204" pitchFamily="49" charset="0"/>
              </a:rPr>
              <a:t> instance</a:t>
            </a:r>
            <a:endParaRPr lang="en-US" sz="800" i="1" dirty="0">
              <a:solidFill>
                <a:schemeClr val="accent3"/>
              </a:solidFill>
              <a:latin typeface="Consolas" panose="020B0609020204030204" pitchFamily="49" charset="0"/>
            </a:endParaRPr>
          </a:p>
          <a:p>
            <a:r>
              <a:rPr lang="en-US" sz="800" b="1" dirty="0">
                <a:solidFill>
                  <a:schemeClr val="accent3"/>
                </a:solidFill>
                <a:latin typeface="Consolas" panose="020B0609020204030204" pitchFamily="49" charset="0"/>
              </a:rPr>
              <a:t>  </a:t>
            </a:r>
            <a:r>
              <a:rPr lang="en-US" sz="800" dirty="0">
                <a:solidFill>
                  <a:schemeClr val="accent3"/>
                </a:solidFill>
                <a:latin typeface="Consolas" panose="020B0609020204030204" pitchFamily="49" charset="0"/>
              </a:rPr>
              <a:t>create new </a:t>
            </a:r>
            <a:r>
              <a:rPr lang="en-US" sz="800" i="1" dirty="0">
                <a:solidFill>
                  <a:schemeClr val="accent3"/>
                </a:solidFill>
                <a:latin typeface="Consolas" panose="020B0609020204030204" pitchFamily="49" charset="0"/>
              </a:rPr>
              <a:t>maze</a:t>
            </a:r>
            <a:r>
              <a:rPr lang="en-US" sz="800" dirty="0">
                <a:solidFill>
                  <a:schemeClr val="accent3"/>
                </a:solidFill>
                <a:latin typeface="Consolas" panose="020B0609020204030204" pitchFamily="49" charset="0"/>
              </a:rPr>
              <a:t> instance </a:t>
            </a:r>
            <a:r>
              <a:rPr lang="en-US" sz="800" dirty="0">
                <a:solidFill>
                  <a:schemeClr val="accent3"/>
                </a:solidFill>
                <a:latin typeface="Consolas" panose="020B0609020204030204" pitchFamily="49" charset="0"/>
                <a:sym typeface="Wingdings" panose="05000000000000000000" pitchFamily="2" charset="2"/>
              </a:rPr>
              <a:t> </a:t>
            </a:r>
            <a:r>
              <a:rPr lang="en-US" sz="800" i="1" dirty="0" err="1">
                <a:solidFill>
                  <a:schemeClr val="accent3"/>
                </a:solidFill>
                <a:latin typeface="Consolas" panose="020B0609020204030204" pitchFamily="49" charset="0"/>
                <a:sym typeface="Wingdings" panose="05000000000000000000" pitchFamily="2" charset="2"/>
              </a:rPr>
              <a:t>mazeCanvas</a:t>
            </a:r>
            <a:endParaRPr lang="en-US" sz="800" i="1" dirty="0">
              <a:solidFill>
                <a:schemeClr val="accent3"/>
              </a:solidFill>
              <a:latin typeface="Consolas" panose="020B0609020204030204" pitchFamily="49" charset="0"/>
            </a:endParaRPr>
          </a:p>
          <a:p>
            <a:r>
              <a:rPr lang="en-US" sz="800" dirty="0">
                <a:solidFill>
                  <a:schemeClr val="accent3"/>
                </a:solidFill>
                <a:latin typeface="Consolas" panose="020B0609020204030204" pitchFamily="49" charset="0"/>
                <a:sym typeface="Wingdings 2" panose="05020102010507070707" pitchFamily="18" charset="2"/>
              </a:rPr>
              <a:t>  open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solidFill>
                  <a:schemeClr val="accent3"/>
                </a:solidFill>
                <a:latin typeface="Consolas" panose="020B0609020204030204" pitchFamily="49" charset="0"/>
                <a:sym typeface="Wingdings 2" panose="05020102010507070707" pitchFamily="18" charset="2"/>
              </a:rPr>
              <a:t>  initialize </a:t>
            </a:r>
            <a:r>
              <a:rPr lang="en-US" sz="800" i="1" dirty="0">
                <a:solidFill>
                  <a:schemeClr val="accent3"/>
                </a:solidFill>
                <a:latin typeface="Consolas" panose="020B0609020204030204" pitchFamily="49" charset="0"/>
                <a:sym typeface="Wingdings 2" panose="05020102010507070707" pitchFamily="18" charset="2"/>
              </a:rPr>
              <a:t>maze</a:t>
            </a:r>
          </a:p>
          <a:p>
            <a:r>
              <a:rPr lang="en-US" sz="800" dirty="0">
                <a:latin typeface="Consolas" panose="020B0609020204030204" pitchFamily="49" charset="0"/>
                <a:sym typeface="Wingdings 2" panose="05020102010507070707" pitchFamily="18" charset="2"/>
              </a:rPr>
              <a:t>  create new </a:t>
            </a:r>
            <a:r>
              <a:rPr lang="en-US" sz="800" i="1" dirty="0">
                <a:latin typeface="Consolas" panose="020B0609020204030204" pitchFamily="49" charset="0"/>
                <a:sym typeface="Wingdings 2" panose="05020102010507070707" pitchFamily="18" charset="2"/>
              </a:rPr>
              <a:t>generator</a:t>
            </a:r>
            <a:r>
              <a:rPr lang="en-US" sz="800" dirty="0">
                <a:latin typeface="Consolas" panose="020B0609020204030204" pitchFamily="49" charset="0"/>
                <a:sym typeface="Wingdings 2" panose="05020102010507070707" pitchFamily="18" charset="2"/>
              </a:rPr>
              <a:t> </a:t>
            </a:r>
            <a:r>
              <a:rPr lang="en-US" sz="800" dirty="0">
                <a:latin typeface="Consolas" panose="020B0609020204030204" pitchFamily="49" charset="0"/>
                <a:sym typeface="Wingdings" panose="05000000000000000000" pitchFamily="2" charset="2"/>
              </a:rPr>
              <a:t> </a:t>
            </a:r>
            <a:r>
              <a:rPr lang="en-US" sz="800" i="1" dirty="0" err="1">
                <a:latin typeface="Consolas" panose="020B0609020204030204" pitchFamily="49" charset="0"/>
                <a:sym typeface="Wingdings" panose="05000000000000000000" pitchFamily="2" charset="2"/>
              </a:rPr>
              <a:t>mazeCanvas</a:t>
            </a:r>
            <a:r>
              <a:rPr lang="en-US" sz="800" dirty="0">
                <a:latin typeface="Consolas" panose="020B0609020204030204" pitchFamily="49" charset="0"/>
                <a:sym typeface="Wingdings" panose="05000000000000000000" pitchFamily="2" charset="2"/>
              </a:rPr>
              <a:t>, </a:t>
            </a:r>
            <a:r>
              <a:rPr lang="en-US" sz="800" i="1" dirty="0">
                <a:latin typeface="Consolas" panose="020B0609020204030204" pitchFamily="49" charset="0"/>
                <a:sym typeface="Wingdings" panose="05000000000000000000" pitchFamily="2" charset="2"/>
              </a:rPr>
              <a:t>maze</a:t>
            </a:r>
            <a:r>
              <a:rPr lang="en-US" sz="800" dirty="0">
                <a:latin typeface="Consolas" panose="020B0609020204030204" pitchFamily="49" charset="0"/>
                <a:sym typeface="Wingdings" panose="05000000000000000000" pitchFamily="2" charset="2"/>
              </a:rPr>
              <a:t> </a:t>
            </a:r>
            <a:endParaRPr lang="en-US" sz="800" dirty="0">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  </a:t>
            </a:r>
            <a:r>
              <a:rPr lang="en-US" sz="800" i="1" dirty="0" err="1">
                <a:latin typeface="Consolas" panose="020B0609020204030204" pitchFamily="49" charset="0"/>
                <a:sym typeface="Wingdings 2" panose="05020102010507070707" pitchFamily="18" charset="2"/>
              </a:rPr>
              <a:t>generator</a:t>
            </a:r>
            <a:r>
              <a:rPr lang="en-US" sz="800" dirty="0" err="1">
                <a:latin typeface="Consolas" panose="020B0609020204030204" pitchFamily="49" charset="0"/>
                <a:sym typeface="Wingdings 2" panose="05020102010507070707" pitchFamily="18" charset="2"/>
              </a:rPr>
              <a:t>.</a:t>
            </a:r>
            <a:r>
              <a:rPr lang="en-US" sz="800" b="1" dirty="0" err="1">
                <a:latin typeface="Consolas" panose="020B0609020204030204" pitchFamily="49" charset="0"/>
                <a:sym typeface="Wingdings 2" panose="05020102010507070707" pitchFamily="18" charset="2"/>
              </a:rPr>
              <a:t>run</a:t>
            </a:r>
            <a:r>
              <a:rPr lang="en-US" sz="800" b="1" dirty="0">
                <a:latin typeface="Consolas" panose="020B0609020204030204" pitchFamily="49" charset="0"/>
                <a:sym typeface="Wingdings 2" panose="05020102010507070707" pitchFamily="18" charset="2"/>
              </a:rPr>
              <a:t>()</a:t>
            </a:r>
          </a:p>
          <a:p>
            <a:r>
              <a:rPr lang="en-US" sz="800" dirty="0">
                <a:solidFill>
                  <a:schemeClr val="accent3"/>
                </a:solidFill>
                <a:latin typeface="Consolas" panose="020B0609020204030204" pitchFamily="49" charset="0"/>
                <a:sym typeface="Wingdings 2" panose="05020102010507070707" pitchFamily="18" charset="2"/>
              </a:rPr>
              <a:t>  close </a:t>
            </a:r>
            <a:r>
              <a:rPr lang="en-US" sz="800" i="1" dirty="0" err="1">
                <a:solidFill>
                  <a:schemeClr val="accent3"/>
                </a:solidFill>
                <a:latin typeface="Consolas" panose="020B0609020204030204" pitchFamily="49" charset="0"/>
                <a:sym typeface="Wingdings 2" panose="05020102010507070707" pitchFamily="18" charset="2"/>
              </a:rPr>
              <a:t>mazeCanvas</a:t>
            </a:r>
            <a:endParaRPr lang="en-US" sz="800" i="1" dirty="0">
              <a:solidFill>
                <a:schemeClr val="accent3"/>
              </a:solidFill>
              <a:latin typeface="Consolas" panose="020B0609020204030204" pitchFamily="49" charset="0"/>
              <a:sym typeface="Wingdings 2" panose="05020102010507070707" pitchFamily="18" charset="2"/>
            </a:endParaRP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18" name="TextBox 17">
            <a:extLst>
              <a:ext uri="{FF2B5EF4-FFF2-40B4-BE49-F238E27FC236}">
                <a16:creationId xmlns:a16="http://schemas.microsoft.com/office/drawing/2014/main" id="{F0263B7F-90A3-40DD-8EE1-3CE66080AD82}"/>
              </a:ext>
            </a:extLst>
          </p:cNvPr>
          <p:cNvSpPr txBox="1"/>
          <p:nvPr/>
        </p:nvSpPr>
        <p:spPr>
          <a:xfrm>
            <a:off x="61473" y="1292733"/>
            <a:ext cx="2140366" cy="1615827"/>
          </a:xfrm>
          <a:prstGeom prst="rect">
            <a:avLst/>
          </a:prstGeom>
          <a:noFill/>
        </p:spPr>
        <p:txBody>
          <a:bodyPr wrap="square" rtlCol="0">
            <a:spAutoFit/>
          </a:bodyPr>
          <a:lstStyle/>
          <a:p>
            <a:r>
              <a:rPr lang="en-US" sz="900" dirty="0"/>
              <a:t>To do its job, the </a:t>
            </a:r>
            <a:r>
              <a:rPr lang="en-US" sz="900" i="1" dirty="0"/>
              <a:t>generator</a:t>
            </a:r>
            <a:r>
              <a:rPr lang="en-US" sz="900" dirty="0"/>
              <a:t> instance needs the </a:t>
            </a:r>
            <a:r>
              <a:rPr lang="en-US" sz="900" b="1" dirty="0"/>
              <a:t>Maze</a:t>
            </a:r>
            <a:r>
              <a:rPr lang="en-US" sz="900" dirty="0"/>
              <a:t> instance holding all the data of the maze, and the </a:t>
            </a:r>
            <a:r>
              <a:rPr lang="en-US" sz="900" b="1" dirty="0" err="1"/>
              <a:t>MazeCanvas</a:t>
            </a:r>
            <a:r>
              <a:rPr lang="en-US" sz="900" dirty="0"/>
              <a:t> instance needed for rendering the progress of the generating logic. Those are provided in the </a:t>
            </a:r>
            <a:r>
              <a:rPr lang="en-US" sz="900" b="1" dirty="0"/>
              <a:t>Generator</a:t>
            </a:r>
            <a:r>
              <a:rPr lang="en-US" sz="900" dirty="0"/>
              <a:t> class constructor.</a:t>
            </a:r>
          </a:p>
          <a:p>
            <a:endParaRPr lang="en-US" sz="900" dirty="0"/>
          </a:p>
          <a:p>
            <a:r>
              <a:rPr lang="en-US" sz="900" dirty="0"/>
              <a:t>Two more methods need to be implemented in the </a:t>
            </a:r>
            <a:r>
              <a:rPr lang="en-US" sz="900" b="1" dirty="0"/>
              <a:t>Generator</a:t>
            </a:r>
            <a:r>
              <a:rPr lang="en-US" sz="900" dirty="0"/>
              <a:t> class: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a:t>
            </a:r>
            <a:endParaRPr lang="en-US" sz="900" dirty="0"/>
          </a:p>
        </p:txBody>
      </p:sp>
      <p:sp>
        <p:nvSpPr>
          <p:cNvPr id="20" name="TextBox 19">
            <a:extLst>
              <a:ext uri="{FF2B5EF4-FFF2-40B4-BE49-F238E27FC236}">
                <a16:creationId xmlns:a16="http://schemas.microsoft.com/office/drawing/2014/main" id="{DF115A9F-F3B1-4C7E-A312-02C39D5C0402}"/>
              </a:ext>
            </a:extLst>
          </p:cNvPr>
          <p:cNvSpPr txBox="1"/>
          <p:nvPr/>
        </p:nvSpPr>
        <p:spPr>
          <a:xfrm>
            <a:off x="128116" y="2998622"/>
            <a:ext cx="1841711" cy="707886"/>
          </a:xfrm>
          <a:prstGeom prst="rect">
            <a:avLst/>
          </a:prstGeom>
          <a:noFill/>
          <a:ln w="3175">
            <a:solidFill>
              <a:schemeClr val="tx1">
                <a:lumMod val="50000"/>
                <a:lumOff val="50000"/>
              </a:schemeClr>
            </a:solidFill>
          </a:ln>
        </p:spPr>
        <p:txBody>
          <a:bodyPr wrap="square"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i="1" dirty="0" err="1">
                <a:latin typeface="Consolas" panose="020B0609020204030204" pitchFamily="49" charset="0"/>
              </a:rPr>
              <a:t>maze</a:t>
            </a:r>
            <a:r>
              <a:rPr lang="en-US" sz="800" dirty="0" err="1">
                <a:latin typeface="Consolas" panose="020B0609020204030204" pitchFamily="49" charset="0"/>
              </a:rPr>
              <a:t>.getEntryCell</a:t>
            </a:r>
            <a:r>
              <a:rPr lang="en-US" sz="800" dirty="0">
                <a:latin typeface="Consolas" panose="020B0609020204030204" pitchFamily="49" charset="0"/>
              </a:rPr>
              <a:t>(),</a:t>
            </a:r>
            <a:br>
              <a:rPr lang="en-US" sz="800" dirty="0">
                <a:latin typeface="Consolas" panose="020B0609020204030204" pitchFamily="49" charset="0"/>
              </a:rPr>
            </a:br>
            <a:r>
              <a:rPr lang="en-US" sz="800" dirty="0">
                <a:latin typeface="Consolas" panose="020B0609020204030204" pitchFamily="49" charset="0"/>
              </a:rPr>
              <a:t>      </a:t>
            </a:r>
            <a:r>
              <a:rPr lang="en-US" sz="800" dirty="0" err="1">
                <a:latin typeface="Consolas" panose="020B0609020204030204" pitchFamily="49" charset="0"/>
              </a:rPr>
              <a:t>Side.Center</a:t>
            </a:r>
            <a:r>
              <a:rPr lang="en-US" sz="800" dirty="0">
                <a:latin typeface="Consolas" panose="020B0609020204030204" pitchFamily="49" charset="0"/>
              </a:rPr>
              <a:t>)</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21" name="TextBox 20">
            <a:extLst>
              <a:ext uri="{FF2B5EF4-FFF2-40B4-BE49-F238E27FC236}">
                <a16:creationId xmlns:a16="http://schemas.microsoft.com/office/drawing/2014/main" id="{5E1E80B4-5243-46BB-AB63-94D63E473C6A}"/>
              </a:ext>
            </a:extLst>
          </p:cNvPr>
          <p:cNvSpPr txBox="1"/>
          <p:nvPr/>
        </p:nvSpPr>
        <p:spPr>
          <a:xfrm>
            <a:off x="2021973" y="2626129"/>
            <a:ext cx="2696668" cy="784830"/>
          </a:xfrm>
          <a:prstGeom prst="rect">
            <a:avLst/>
          </a:prstGeom>
          <a:noFill/>
        </p:spPr>
        <p:txBody>
          <a:bodyPr wrap="square" rIns="0" rtlCol="0">
            <a:spAutoFit/>
          </a:bodyPr>
          <a:lstStyle/>
          <a:p>
            <a:r>
              <a:rPr lang="en-US" sz="900" b="1" dirty="0"/>
              <a:t>run()</a:t>
            </a:r>
            <a:r>
              <a:rPr lang="en-US" sz="900" dirty="0"/>
              <a:t> is the starting point, calling the </a:t>
            </a:r>
            <a:r>
              <a:rPr lang="en-US" sz="900" b="1" dirty="0"/>
              <a:t>run(</a:t>
            </a:r>
            <a:r>
              <a:rPr lang="en-US" sz="900" i="1" dirty="0"/>
              <a:t>cell</a:t>
            </a:r>
            <a:r>
              <a:rPr lang="en-US" sz="900" b="1" dirty="0"/>
              <a:t>, </a:t>
            </a:r>
            <a:r>
              <a:rPr lang="en-US" sz="900" i="1" dirty="0" err="1"/>
              <a:t>fromSide</a:t>
            </a:r>
            <a:r>
              <a:rPr lang="en-US" sz="900" b="1" dirty="0"/>
              <a:t>)</a:t>
            </a:r>
            <a:r>
              <a:rPr lang="en-US" sz="900" dirty="0"/>
              <a:t> with the </a:t>
            </a:r>
            <a:r>
              <a:rPr lang="en-US" sz="900" i="1" dirty="0" err="1"/>
              <a:t>entryCell</a:t>
            </a:r>
            <a:r>
              <a:rPr lang="en-US" sz="900" dirty="0"/>
              <a:t> of the maze, available through </a:t>
            </a:r>
            <a:r>
              <a:rPr lang="en-US" sz="900" i="1" dirty="0"/>
              <a:t>maze</a:t>
            </a:r>
            <a:r>
              <a:rPr lang="en-US" sz="900" dirty="0"/>
              <a:t>’s </a:t>
            </a:r>
            <a:r>
              <a:rPr lang="en-US" sz="900" b="1" dirty="0" err="1"/>
              <a:t>getEntryCell</a:t>
            </a:r>
            <a:r>
              <a:rPr lang="en-US" sz="900" b="1" dirty="0"/>
              <a:t>()</a:t>
            </a:r>
            <a:r>
              <a:rPr lang="en-US" sz="900" dirty="0"/>
              <a:t> method, and </a:t>
            </a:r>
            <a:r>
              <a:rPr lang="en-US" sz="900" b="1" dirty="0" err="1"/>
              <a:t>Side</a:t>
            </a:r>
            <a:r>
              <a:rPr lang="en-US" sz="900" dirty="0" err="1"/>
              <a:t>.Center</a:t>
            </a:r>
            <a:r>
              <a:rPr lang="en-US" sz="900" dirty="0"/>
              <a:t> as the first direction of movement. This is akin to:</a:t>
            </a:r>
            <a:br>
              <a:rPr lang="en-US" sz="900" dirty="0"/>
            </a:br>
            <a:r>
              <a:rPr lang="en-US" sz="900" dirty="0"/>
              <a:t>“</a:t>
            </a:r>
            <a:r>
              <a:rPr lang="en-US" sz="900" i="1" dirty="0"/>
              <a:t>you just got parachuted in middle of the </a:t>
            </a:r>
            <a:r>
              <a:rPr lang="en-US" sz="900" b="1" i="1" dirty="0" err="1"/>
              <a:t>EntryCell</a:t>
            </a:r>
            <a:r>
              <a:rPr lang="en-US" sz="900" dirty="0"/>
              <a:t>”.</a:t>
            </a:r>
          </a:p>
        </p:txBody>
      </p:sp>
      <p:sp>
        <p:nvSpPr>
          <p:cNvPr id="22" name="TextBox 21">
            <a:extLst>
              <a:ext uri="{FF2B5EF4-FFF2-40B4-BE49-F238E27FC236}">
                <a16:creationId xmlns:a16="http://schemas.microsoft.com/office/drawing/2014/main" id="{B9476E41-8910-41E9-8654-005BBF1E7F4E}"/>
              </a:ext>
            </a:extLst>
          </p:cNvPr>
          <p:cNvSpPr txBox="1"/>
          <p:nvPr/>
        </p:nvSpPr>
        <p:spPr>
          <a:xfrm>
            <a:off x="61474" y="3860068"/>
            <a:ext cx="2085774" cy="1754326"/>
          </a:xfrm>
          <a:prstGeom prst="rect">
            <a:avLst/>
          </a:prstGeom>
          <a:noFill/>
        </p:spPr>
        <p:txBody>
          <a:bodyPr wrap="square" rtlCol="0">
            <a:spAutoFit/>
          </a:bodyPr>
          <a:lstStyle/>
          <a:p>
            <a:r>
              <a:rPr lang="en-US" sz="900" dirty="0"/>
              <a:t>The </a:t>
            </a:r>
            <a:r>
              <a:rPr lang="en-US" sz="900" b="1" dirty="0"/>
              <a:t>run(</a:t>
            </a:r>
            <a:r>
              <a:rPr lang="en-US" sz="900" i="1" dirty="0"/>
              <a:t>cell</a:t>
            </a:r>
            <a:r>
              <a:rPr lang="en-US" sz="900" b="1" dirty="0"/>
              <a:t>, </a:t>
            </a:r>
            <a:r>
              <a:rPr lang="en-US" sz="900" i="1" dirty="0" err="1"/>
              <a:t>fromSide</a:t>
            </a:r>
            <a:r>
              <a:rPr lang="en-US" sz="900" b="1" dirty="0"/>
              <a:t>) </a:t>
            </a:r>
            <a:r>
              <a:rPr lang="en-US" sz="900" dirty="0"/>
              <a:t>pseudo code, shown to the right, implements the recursive algorithm for generating the maze.</a:t>
            </a:r>
          </a:p>
          <a:p>
            <a:endParaRPr lang="en-US" sz="900" dirty="0"/>
          </a:p>
          <a:p>
            <a:r>
              <a:rPr lang="en-US" sz="900" dirty="0"/>
              <a:t>Notice the highlighted code lines. They are using the </a:t>
            </a:r>
            <a:r>
              <a:rPr lang="en-US" sz="900" i="1" dirty="0" err="1"/>
              <a:t>mazeCanvas</a:t>
            </a:r>
            <a:r>
              <a:rPr lang="en-US" sz="900" dirty="0"/>
              <a:t> class field in order to draw the path into the cell, showing the steps to and back from each neighboring cells. When the cell exploration is complete, the path going through it is erased.</a:t>
            </a:r>
          </a:p>
        </p:txBody>
      </p:sp>
      <p:graphicFrame>
        <p:nvGraphicFramePr>
          <p:cNvPr id="27" name="Table 7">
            <a:extLst>
              <a:ext uri="{FF2B5EF4-FFF2-40B4-BE49-F238E27FC236}">
                <a16:creationId xmlns:a16="http://schemas.microsoft.com/office/drawing/2014/main" id="{0421320C-1F12-4480-8C03-90F466814554}"/>
              </a:ext>
            </a:extLst>
          </p:cNvPr>
          <p:cNvGraphicFramePr>
            <a:graphicFrameLocks noGrp="1"/>
          </p:cNvGraphicFramePr>
          <p:nvPr>
            <p:extLst>
              <p:ext uri="{D42A27DB-BD31-4B8C-83A1-F6EECF244321}">
                <p14:modId xmlns:p14="http://schemas.microsoft.com/office/powerpoint/2010/main" val="871418117"/>
              </p:ext>
            </p:extLst>
          </p:nvPr>
        </p:nvGraphicFramePr>
        <p:xfrm>
          <a:off x="4796966" y="964892"/>
          <a:ext cx="4347034" cy="488027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562109">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class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They were created as part of Checkpoint 1. You should also have a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maze.initialize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done as part of Checkpoint 2b.</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Create a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the class </a:t>
                      </a: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right after the line initializing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Pass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its parameters.</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Call the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’s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method right after the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initialization.</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a call to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pause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after these two lines such that the execution pauses once the maze is generated, before the program terminates.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6317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generatePathColor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defining the color of the exploration path shown during maze generation. Set it to a color of your choice.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Implement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from the pseudo code.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generatePathColor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drawing the path components inside the cell.</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one or more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.step</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1" u="none" strike="noStrike" kern="1200" cap="none" spc="0" normalizeH="0" baseline="0" noProof="0" dirty="0" err="1">
                          <a:ln>
                            <a:noFill/>
                          </a:ln>
                          <a:solidFill>
                            <a:prstClr val="black"/>
                          </a:solidFill>
                          <a:effectLst/>
                          <a:uLnTx/>
                          <a:uFillTx/>
                          <a:latin typeface="+mn-lt"/>
                          <a:ea typeface="+mn-ea"/>
                          <a:cs typeface="+mn-cs"/>
                        </a:rPr>
                        <a:t>millis</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calls inside the method such that you can trace the algorithm progression in a step-by-step manner.</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222851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12" name="Group 11">
            <a:extLst>
              <a:ext uri="{FF2B5EF4-FFF2-40B4-BE49-F238E27FC236}">
                <a16:creationId xmlns:a16="http://schemas.microsoft.com/office/drawing/2014/main" id="{732B006C-9F5D-4019-937D-965641C2B8FB}"/>
              </a:ext>
            </a:extLst>
          </p:cNvPr>
          <p:cNvGrpSpPr/>
          <p:nvPr/>
        </p:nvGrpSpPr>
        <p:grpSpPr>
          <a:xfrm>
            <a:off x="4835070" y="488149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62768" y="4799963"/>
            <a:ext cx="3812825" cy="571951"/>
          </a:xfrm>
          <a:prstGeom prst="rect">
            <a:avLst/>
          </a:prstGeom>
          <a:noFill/>
        </p:spPr>
        <p:txBody>
          <a:bodyPr wrap="square" rtlCol="0">
            <a:spAutoFit/>
          </a:bodyPr>
          <a:lstStyle/>
          <a:p>
            <a:pPr>
              <a:spcBef>
                <a:spcPts val="450"/>
              </a:spcBef>
            </a:pPr>
            <a:r>
              <a:rPr lang="en-US" sz="900" dirty="0"/>
              <a:t>Run and verify the program. Trace the execution by pressing the ‘S’ key and observe the recursive and backtracking steps of the exploration.</a:t>
            </a:r>
          </a:p>
          <a:p>
            <a:pPr>
              <a:spcBef>
                <a:spcPts val="450"/>
              </a:spcBef>
            </a:pPr>
            <a:r>
              <a:rPr lang="en-US" sz="900" dirty="0"/>
              <a:t>Generate mazes of different sizes using different shades and path colors.</a:t>
            </a:r>
          </a:p>
        </p:txBody>
      </p:sp>
      <p:grpSp>
        <p:nvGrpSpPr>
          <p:cNvPr id="28" name="Group 27">
            <a:extLst>
              <a:ext uri="{FF2B5EF4-FFF2-40B4-BE49-F238E27FC236}">
                <a16:creationId xmlns:a16="http://schemas.microsoft.com/office/drawing/2014/main" id="{871E8C78-12CB-4659-9A98-B6703D86A9F9}"/>
              </a:ext>
            </a:extLst>
          </p:cNvPr>
          <p:cNvGrpSpPr/>
          <p:nvPr/>
        </p:nvGrpSpPr>
        <p:grpSpPr>
          <a:xfrm>
            <a:off x="4845507" y="5377924"/>
            <a:ext cx="231883" cy="240166"/>
            <a:chOff x="6365029" y="3416725"/>
            <a:chExt cx="309177" cy="320221"/>
          </a:xfrm>
        </p:grpSpPr>
        <p:sp>
          <p:nvSpPr>
            <p:cNvPr id="29" name="Shape 28">
              <a:extLst>
                <a:ext uri="{FF2B5EF4-FFF2-40B4-BE49-F238E27FC236}">
                  <a16:creationId xmlns:a16="http://schemas.microsoft.com/office/drawing/2014/main" id="{59CD6D2C-580E-47B4-B5B1-95447264B527}"/>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ircular 18">
              <a:extLst>
                <a:ext uri="{FF2B5EF4-FFF2-40B4-BE49-F238E27FC236}">
                  <a16:creationId xmlns:a16="http://schemas.microsoft.com/office/drawing/2014/main" id="{C67F0E50-03D8-4149-B5FF-42856AD3472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1" name="TextBox 30">
            <a:extLst>
              <a:ext uri="{FF2B5EF4-FFF2-40B4-BE49-F238E27FC236}">
                <a16:creationId xmlns:a16="http://schemas.microsoft.com/office/drawing/2014/main" id="{95611179-1A7A-4CEF-B53D-DDDCF461C54A}"/>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MazeCheckpoint4b.java</a:t>
            </a:r>
            <a:r>
              <a:rPr lang="en-US" sz="900" dirty="0"/>
              <a:t> tests are passing.</a:t>
            </a:r>
          </a:p>
        </p:txBody>
      </p:sp>
      <p:pic>
        <p:nvPicPr>
          <p:cNvPr id="3" name="Picture 2">
            <a:extLst>
              <a:ext uri="{FF2B5EF4-FFF2-40B4-BE49-F238E27FC236}">
                <a16:creationId xmlns:a16="http://schemas.microsoft.com/office/drawing/2014/main" id="{1E96269E-B831-4AE3-B8CB-D751EEA839EC}"/>
              </a:ext>
            </a:extLst>
          </p:cNvPr>
          <p:cNvPicPr>
            <a:picLocks noChangeAspect="1"/>
          </p:cNvPicPr>
          <p:nvPr/>
        </p:nvPicPr>
        <p:blipFill>
          <a:blip r:embed="rId4"/>
          <a:stretch>
            <a:fillRect/>
          </a:stretch>
        </p:blipFill>
        <p:spPr>
          <a:xfrm>
            <a:off x="6397126" y="3720471"/>
            <a:ext cx="1301304" cy="999677"/>
          </a:xfrm>
          <a:prstGeom prst="rect">
            <a:avLst/>
          </a:prstGeom>
        </p:spPr>
      </p:pic>
      <p:sp>
        <p:nvSpPr>
          <p:cNvPr id="33" name="TextBox 32">
            <a:extLst>
              <a:ext uri="{FF2B5EF4-FFF2-40B4-BE49-F238E27FC236}">
                <a16:creationId xmlns:a16="http://schemas.microsoft.com/office/drawing/2014/main" id="{CACF3F6A-D24A-4D83-B0C2-D2ECEDCBE6A3}"/>
              </a:ext>
            </a:extLst>
          </p:cNvPr>
          <p:cNvSpPr txBox="1"/>
          <p:nvPr/>
        </p:nvSpPr>
        <p:spPr>
          <a:xfrm>
            <a:off x="4787868" y="3664421"/>
            <a:ext cx="1667524" cy="784830"/>
          </a:xfrm>
          <a:prstGeom prst="rect">
            <a:avLst/>
          </a:prstGeom>
          <a:noFill/>
        </p:spPr>
        <p:txBody>
          <a:bodyPr wrap="square" rtlCol="0">
            <a:spAutoFit/>
          </a:bodyPr>
          <a:lstStyle/>
          <a:p>
            <a:pPr>
              <a:spcBef>
                <a:spcPts val="450"/>
              </a:spcBef>
            </a:pPr>
            <a:r>
              <a:rPr lang="en-US" sz="900" dirty="0"/>
              <a:t>If everything was implemented correctly, at this point you are able to generate mazes and trace the algorithm progression like in these images:</a:t>
            </a:r>
          </a:p>
        </p:txBody>
      </p:sp>
      <p:pic>
        <p:nvPicPr>
          <p:cNvPr id="4" name="Picture 3">
            <a:extLst>
              <a:ext uri="{FF2B5EF4-FFF2-40B4-BE49-F238E27FC236}">
                <a16:creationId xmlns:a16="http://schemas.microsoft.com/office/drawing/2014/main" id="{E7AF4A6C-895D-4CE6-9D4D-EC29692C6D4A}"/>
              </a:ext>
            </a:extLst>
          </p:cNvPr>
          <p:cNvPicPr>
            <a:picLocks noChangeAspect="1"/>
          </p:cNvPicPr>
          <p:nvPr/>
        </p:nvPicPr>
        <p:blipFill>
          <a:blip r:embed="rId5"/>
          <a:stretch>
            <a:fillRect/>
          </a:stretch>
        </p:blipFill>
        <p:spPr>
          <a:xfrm>
            <a:off x="7769759" y="3725020"/>
            <a:ext cx="1230611" cy="976932"/>
          </a:xfrm>
          <a:prstGeom prst="rect">
            <a:avLst/>
          </a:prstGeom>
        </p:spPr>
      </p:pic>
      <p:grpSp>
        <p:nvGrpSpPr>
          <p:cNvPr id="5" name="Group 4">
            <a:extLst>
              <a:ext uri="{FF2B5EF4-FFF2-40B4-BE49-F238E27FC236}">
                <a16:creationId xmlns:a16="http://schemas.microsoft.com/office/drawing/2014/main" id="{22B15A7C-5A1E-43C0-AB6B-B144A639E0D3}"/>
              </a:ext>
            </a:extLst>
          </p:cNvPr>
          <p:cNvGrpSpPr/>
          <p:nvPr/>
        </p:nvGrpSpPr>
        <p:grpSpPr>
          <a:xfrm>
            <a:off x="2110854" y="3469874"/>
            <a:ext cx="2596222" cy="2185214"/>
            <a:chOff x="2110854" y="3469874"/>
            <a:chExt cx="2596222" cy="2185214"/>
          </a:xfrm>
        </p:grpSpPr>
        <p:sp>
          <p:nvSpPr>
            <p:cNvPr id="32" name="Rectangle 31">
              <a:extLst>
                <a:ext uri="{FF2B5EF4-FFF2-40B4-BE49-F238E27FC236}">
                  <a16:creationId xmlns:a16="http://schemas.microsoft.com/office/drawing/2014/main" id="{AA438588-28CE-4DC8-A115-B81FADCC22E5}"/>
                </a:ext>
              </a:extLst>
            </p:cNvPr>
            <p:cNvSpPr/>
            <p:nvPr/>
          </p:nvSpPr>
          <p:spPr>
            <a:xfrm>
              <a:off x="2531271" y="4740305"/>
              <a:ext cx="2126487"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3BDE413-AB16-4A2D-818E-89468749FE46}"/>
                </a:ext>
              </a:extLst>
            </p:cNvPr>
            <p:cNvSpPr/>
            <p:nvPr/>
          </p:nvSpPr>
          <p:spPr>
            <a:xfrm>
              <a:off x="2290316" y="5230957"/>
              <a:ext cx="1993553"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38C167-6062-4A8D-AB30-65D773EEE7C0}"/>
                </a:ext>
              </a:extLst>
            </p:cNvPr>
            <p:cNvSpPr/>
            <p:nvPr/>
          </p:nvSpPr>
          <p:spPr>
            <a:xfrm>
              <a:off x="2525228" y="4862215"/>
              <a:ext cx="1707047"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B6FAB4-6B0A-4268-B4C4-D77089B6D842}"/>
                </a:ext>
              </a:extLst>
            </p:cNvPr>
            <p:cNvSpPr/>
            <p:nvPr/>
          </p:nvSpPr>
          <p:spPr>
            <a:xfrm>
              <a:off x="2525228" y="4493473"/>
              <a:ext cx="1441936"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E8089E1-A49F-449F-B131-A301DC9AC44D}"/>
                </a:ext>
              </a:extLst>
            </p:cNvPr>
            <p:cNvSpPr/>
            <p:nvPr/>
          </p:nvSpPr>
          <p:spPr>
            <a:xfrm>
              <a:off x="2283619" y="3766344"/>
              <a:ext cx="2374139" cy="11553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A68A1F7-9C44-4893-90C3-F97742C41B16}"/>
                </a:ext>
              </a:extLst>
            </p:cNvPr>
            <p:cNvSpPr txBox="1"/>
            <p:nvPr/>
          </p:nvSpPr>
          <p:spPr>
            <a:xfrm>
              <a:off x="2110854" y="3469874"/>
              <a:ext cx="2596222" cy="2185214"/>
            </a:xfrm>
            <a:prstGeom prst="rect">
              <a:avLst/>
            </a:prstGeom>
            <a:noFill/>
            <a:ln w="3175">
              <a:solidFill>
                <a:schemeClr val="tx1">
                  <a:lumMod val="50000"/>
                  <a:lumOff val="50000"/>
                </a:schemeClr>
              </a:solidFill>
            </a:ln>
          </p:spPr>
          <p:txBody>
            <a:bodyPr wrap="square" rIns="0" rtlCol="0">
              <a:spAutoFit/>
            </a:bodyPr>
            <a:lstStyle/>
            <a:p>
              <a:r>
                <a:rPr lang="en-US" sz="800" b="1" u="sng" dirty="0" err="1">
                  <a:latin typeface="Consolas" panose="020B0609020204030204" pitchFamily="49" charset="0"/>
                </a:rPr>
                <a:t>Generate.run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cell as visited</a:t>
              </a:r>
            </a:p>
            <a:p>
              <a:r>
                <a:rPr lang="en-US" sz="800" dirty="0">
                  <a:latin typeface="Consolas" panose="020B0609020204030204" pitchFamily="49" charset="0"/>
                </a:rPr>
                <a:t>  draw in </a:t>
              </a:r>
              <a:r>
                <a:rPr lang="en-US" sz="800" i="1" dirty="0">
                  <a:latin typeface="Consolas" panose="020B0609020204030204" pitchFamily="49" charset="0"/>
                </a:rPr>
                <a:t>cell </a:t>
              </a:r>
              <a:r>
                <a:rPr lang="en-US" sz="800" dirty="0">
                  <a:latin typeface="Consolas" panose="020B0609020204030204" pitchFamily="49" charset="0"/>
                </a:rPr>
                <a:t>path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remove </a:t>
              </a:r>
              <a:r>
                <a:rPr lang="en-US" sz="800" i="1" dirty="0">
                  <a:latin typeface="Consolas" panose="020B0609020204030204" pitchFamily="49" charset="0"/>
                </a:rPr>
                <a:t>cell</a:t>
              </a:r>
              <a:r>
                <a:rPr lang="en-US" sz="800" dirty="0">
                  <a:latin typeface="Consolas" panose="020B0609020204030204" pitchFamily="49" charset="0"/>
                </a:rPr>
                <a:t>’s wall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Symbol" panose="05050102010706020507" pitchFamily="18" charset="2"/>
                </a:rPr>
                <a:t>  get and shuffle the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’s list of walls</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the list of walls </a:t>
              </a:r>
              <a:r>
                <a:rPr lang="en-US" sz="800" b="1" dirty="0">
                  <a:latin typeface="Consolas" panose="020B0609020204030204" pitchFamily="49" charset="0"/>
                </a:rPr>
                <a:t>do</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in </a:t>
              </a:r>
              <a:r>
                <a:rPr lang="en-US" sz="800" i="1" dirty="0">
                  <a:latin typeface="Consolas" panose="020B0609020204030204" pitchFamily="49" charset="0"/>
                </a:rPr>
                <a:t>cell</a:t>
              </a:r>
              <a:r>
                <a:rPr lang="en-US" sz="800" dirty="0">
                  <a:latin typeface="Consolas" panose="020B0609020204030204" pitchFamily="49" charset="0"/>
                </a:rPr>
                <a:t> path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dirty="0">
                  <a:latin typeface="Consolas" panose="020B0609020204030204" pitchFamily="49" charset="0"/>
                </a:rPr>
                <a:t>remove </a:t>
              </a:r>
              <a:r>
                <a:rPr lang="en-US" sz="800" i="1" dirty="0">
                  <a:latin typeface="Consolas" panose="020B0609020204030204" pitchFamily="49" charset="0"/>
                </a:rPr>
                <a:t>cell</a:t>
              </a:r>
              <a:r>
                <a:rPr lang="en-US" sz="800" dirty="0">
                  <a:latin typeface="Consolas" panose="020B0609020204030204" pitchFamily="49" charset="0"/>
                </a:rPr>
                <a:t>’s wall on that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b="1" dirty="0" err="1">
                  <a:latin typeface="Consolas" panose="020B0609020204030204" pitchFamily="49" charset="0"/>
                </a:rPr>
                <a:t>Generate.run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erase from </a:t>
              </a:r>
              <a:r>
                <a:rPr lang="en-US" sz="800" i="1" dirty="0">
                  <a:latin typeface="Consolas" panose="020B0609020204030204" pitchFamily="49" charset="0"/>
                </a:rPr>
                <a:t>cell</a:t>
              </a:r>
              <a:r>
                <a:rPr lang="en-US" sz="800" dirty="0">
                  <a:latin typeface="Consolas" panose="020B0609020204030204" pitchFamily="49" charset="0"/>
                </a:rPr>
                <a:t> path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erase </a:t>
              </a:r>
              <a:r>
                <a:rPr lang="en-US" sz="800" b="1" dirty="0" err="1">
                  <a:latin typeface="Consolas" panose="020B0609020204030204" pitchFamily="49" charset="0"/>
                </a:rPr>
                <a:t>Side.</a:t>
              </a:r>
              <a:r>
                <a:rPr lang="en-US" sz="800" dirty="0" err="1">
                  <a:latin typeface="Consolas" panose="020B0609020204030204" pitchFamily="49" charset="0"/>
                </a:rPr>
                <a:t>Center</a:t>
              </a:r>
              <a:r>
                <a:rPr lang="en-US" sz="800" dirty="0">
                  <a:latin typeface="Consolas" panose="020B0609020204030204" pitchFamily="49" charset="0"/>
                </a:rPr>
                <a:t> and path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dirty="0">
                  <a:latin typeface="Consolas" panose="020B0609020204030204" pitchFamily="49" charset="0"/>
                  <a:sym typeface="Wingdings 2" panose="05020102010507070707" pitchFamily="18" charset="2"/>
                </a:rPr>
                <a:t>  return false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grpSp>
    </p:spTree>
    <p:extLst>
      <p:ext uri="{BB962C8B-B14F-4D97-AF65-F5344CB8AC3E}">
        <p14:creationId xmlns:p14="http://schemas.microsoft.com/office/powerpoint/2010/main" val="43246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0771139-483E-4AAD-A5AF-97F3E645BA16}"/>
              </a:ext>
            </a:extLst>
          </p:cNvPr>
          <p:cNvSpPr/>
          <p:nvPr/>
        </p:nvSpPr>
        <p:spPr>
          <a:xfrm>
            <a:off x="4763" y="0"/>
            <a:ext cx="1164897" cy="4665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5a:</a:t>
            </a:r>
            <a:r>
              <a:rPr lang="en-US" dirty="0"/>
              <a:t> </a:t>
            </a:r>
            <a:r>
              <a:rPr lang="en-US" sz="1800" dirty="0"/>
              <a:t>the</a:t>
            </a:r>
            <a:r>
              <a:rPr lang="en-US" dirty="0"/>
              <a:t> </a:t>
            </a:r>
            <a:r>
              <a:rPr lang="en-US" sz="2700" b="1" dirty="0"/>
              <a:t>Solver </a:t>
            </a:r>
            <a:r>
              <a:rPr lang="en-US" sz="1800" dirty="0"/>
              <a:t>class building blocks.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4" name="Group 3">
            <a:extLst>
              <a:ext uri="{FF2B5EF4-FFF2-40B4-BE49-F238E27FC236}">
                <a16:creationId xmlns:a16="http://schemas.microsoft.com/office/drawing/2014/main" id="{C63BF333-2F75-482E-B601-A11CE4A0AAF1}"/>
              </a:ext>
            </a:extLst>
          </p:cNvPr>
          <p:cNvGrpSpPr/>
          <p:nvPr/>
        </p:nvGrpSpPr>
        <p:grpSpPr>
          <a:xfrm>
            <a:off x="2527300" y="1420931"/>
            <a:ext cx="2166914" cy="1923604"/>
            <a:chOff x="2321647" y="2294569"/>
            <a:chExt cx="2337277" cy="1923604"/>
          </a:xfrm>
        </p:grpSpPr>
        <p:sp>
          <p:nvSpPr>
            <p:cNvPr id="27" name="Rectangle 26">
              <a:extLst>
                <a:ext uri="{FF2B5EF4-FFF2-40B4-BE49-F238E27FC236}">
                  <a16:creationId xmlns:a16="http://schemas.microsoft.com/office/drawing/2014/main" id="{A55F8D75-5786-4470-9CB8-469B1745DEE3}"/>
                </a:ext>
              </a:extLst>
            </p:cNvPr>
            <p:cNvSpPr/>
            <p:nvPr/>
          </p:nvSpPr>
          <p:spPr>
            <a:xfrm>
              <a:off x="2679886" y="3301535"/>
              <a:ext cx="1764594" cy="11553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algn="ctr"/>
              <a:endParaRPr lang="en-US"/>
            </a:p>
          </p:txBody>
        </p:sp>
        <p:sp>
          <p:nvSpPr>
            <p:cNvPr id="28" name="TextBox 27">
              <a:extLst>
                <a:ext uri="{FF2B5EF4-FFF2-40B4-BE49-F238E27FC236}">
                  <a16:creationId xmlns:a16="http://schemas.microsoft.com/office/drawing/2014/main" id="{1E31E265-B2CF-4C61-909E-5BCBA2E43C60}"/>
                </a:ext>
              </a:extLst>
            </p:cNvPr>
            <p:cNvSpPr txBox="1"/>
            <p:nvPr/>
          </p:nvSpPr>
          <p:spPr>
            <a:xfrm>
              <a:off x="2321647" y="2294569"/>
              <a:ext cx="2337277" cy="1923604"/>
            </a:xfrm>
            <a:prstGeom prst="rect">
              <a:avLst/>
            </a:prstGeom>
            <a:noFill/>
            <a:ln w="3175">
              <a:solidFill>
                <a:schemeClr val="tx1">
                  <a:lumMod val="50000"/>
                  <a:lumOff val="50000"/>
                </a:schemeClr>
              </a:solidFill>
            </a:ln>
          </p:spPr>
          <p:txBody>
            <a:bodyPr wrap="square" lIns="45720" rIns="45720" rtlCol="0">
              <a:spAutoFit/>
            </a:bodyPr>
            <a:lstStyle/>
            <a:p>
              <a:r>
                <a:rPr lang="en-US" sz="700" b="1" u="sng" dirty="0" err="1">
                  <a:latin typeface="Consolas" panose="020B0609020204030204" pitchFamily="49" charset="0"/>
                </a:rPr>
                <a:t>Solver.run</a:t>
              </a:r>
              <a:r>
                <a:rPr lang="en-US" sz="700" u="sng" dirty="0">
                  <a:latin typeface="Consolas" panose="020B0609020204030204" pitchFamily="49" charset="0"/>
                </a:rPr>
                <a:t>(</a:t>
              </a:r>
              <a:r>
                <a:rPr lang="en-US" sz="700" i="1" u="sng" dirty="0">
                  <a:latin typeface="Consolas" panose="020B0609020204030204" pitchFamily="49" charset="0"/>
                </a:rPr>
                <a:t>cell</a:t>
              </a:r>
              <a:r>
                <a:rPr lang="en-US" sz="700" u="sng" dirty="0">
                  <a:latin typeface="Consolas" panose="020B0609020204030204" pitchFamily="49" charset="0"/>
                </a:rPr>
                <a:t>, </a:t>
              </a:r>
              <a:r>
                <a:rPr lang="en-US" sz="700" i="1" u="sng" dirty="0" err="1">
                  <a:latin typeface="Consolas" panose="020B0609020204030204" pitchFamily="49" charset="0"/>
                </a:rPr>
                <a:t>fromSide</a:t>
              </a:r>
              <a:r>
                <a:rPr lang="en-US" sz="700" u="sng" dirty="0">
                  <a:latin typeface="Consolas" panose="020B0609020204030204" pitchFamily="49" charset="0"/>
                </a:rPr>
                <a:t>)</a:t>
              </a:r>
            </a:p>
            <a:p>
              <a:r>
                <a:rPr lang="en-US" sz="700" dirty="0">
                  <a:latin typeface="Consolas" panose="020B0609020204030204" pitchFamily="49" charset="0"/>
                </a:rPr>
                <a:t>  mark </a:t>
              </a:r>
              <a:r>
                <a:rPr lang="en-US" sz="700" i="1" dirty="0">
                  <a:latin typeface="Consolas" panose="020B0609020204030204" pitchFamily="49" charset="0"/>
                </a:rPr>
                <a:t>cell</a:t>
              </a:r>
              <a:r>
                <a:rPr lang="en-US" sz="700" dirty="0">
                  <a:latin typeface="Consolas" panose="020B0609020204030204" pitchFamily="49" charset="0"/>
                </a:rPr>
                <a:t> as visited</a:t>
              </a:r>
            </a:p>
            <a:p>
              <a:r>
                <a:rPr lang="en-US" sz="700" dirty="0">
                  <a:latin typeface="Consolas" panose="020B0609020204030204" pitchFamily="49" charset="0"/>
                  <a:sym typeface="Symbol" panose="05050102010706020507" pitchFamily="18" charset="2"/>
                </a:rPr>
                <a:t>  </a:t>
              </a:r>
              <a:r>
                <a:rPr lang="en-US" sz="700" b="1" dirty="0">
                  <a:latin typeface="Consolas" panose="020B0609020204030204" pitchFamily="49" charset="0"/>
                  <a:sym typeface="Symbol" panose="05050102010706020507" pitchFamily="18" charset="2"/>
                </a:rPr>
                <a:t>if</a:t>
              </a:r>
              <a:r>
                <a:rPr lang="en-US" sz="700" dirty="0">
                  <a:latin typeface="Consolas" panose="020B0609020204030204" pitchFamily="49" charset="0"/>
                  <a:sym typeface="Symbol" panose="05050102010706020507" pitchFamily="18" charset="2"/>
                </a:rPr>
                <a:t>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 is the Exit </a:t>
              </a:r>
              <a:r>
                <a:rPr lang="en-US" sz="700" b="1" dirty="0">
                  <a:latin typeface="Consolas" panose="020B0609020204030204" pitchFamily="49" charset="0"/>
                  <a:sym typeface="Symbol" panose="05050102010706020507" pitchFamily="18" charset="2"/>
                </a:rPr>
                <a:t>then</a:t>
              </a:r>
            </a:p>
            <a:p>
              <a:r>
                <a:rPr lang="en-US" sz="700" dirty="0">
                  <a:latin typeface="Consolas" panose="020B0609020204030204" pitchFamily="49" charset="0"/>
                  <a:sym typeface="Symbol" panose="05050102010706020507" pitchFamily="18" charset="2"/>
                </a:rPr>
                <a:t>    return </a:t>
              </a:r>
              <a:r>
                <a:rPr lang="en-US" sz="700" dirty="0">
                  <a:solidFill>
                    <a:srgbClr val="00B050"/>
                  </a:solidFill>
                  <a:latin typeface="Consolas" panose="020B0609020204030204" pitchFamily="49" charset="0"/>
                  <a:sym typeface="Symbol" panose="05050102010706020507" pitchFamily="18" charset="2"/>
                </a:rPr>
                <a:t>true</a:t>
              </a: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endIf</a:t>
              </a:r>
              <a:endParaRPr lang="en-US" sz="700" b="1"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get and shuffle the </a:t>
              </a:r>
              <a:r>
                <a:rPr lang="en-US" sz="700" i="1" dirty="0">
                  <a:latin typeface="Consolas" panose="020B0609020204030204" pitchFamily="49" charset="0"/>
                  <a:sym typeface="Symbol" panose="05050102010706020507" pitchFamily="18" charset="2"/>
                </a:rPr>
                <a:t>cell</a:t>
              </a:r>
              <a:r>
                <a:rPr lang="en-US" sz="700" dirty="0">
                  <a:latin typeface="Consolas" panose="020B0609020204030204" pitchFamily="49" charset="0"/>
                  <a:sym typeface="Symbol" panose="05050102010706020507" pitchFamily="18" charset="2"/>
                </a:rPr>
                <a:t>’s list of paths</a:t>
              </a:r>
            </a:p>
            <a:p>
              <a:r>
                <a:rPr lang="en-US" sz="700" b="1" dirty="0">
                  <a:latin typeface="Consolas" panose="020B0609020204030204" pitchFamily="49" charset="0"/>
                </a:rPr>
                <a:t>  foreach </a:t>
              </a:r>
              <a:r>
                <a:rPr lang="en-US" sz="700" i="1" dirty="0">
                  <a:latin typeface="Consolas" panose="020B0609020204030204" pitchFamily="49" charset="0"/>
                </a:rPr>
                <a:t>side</a:t>
              </a:r>
              <a:r>
                <a:rPr lang="en-US" sz="700" dirty="0">
                  <a:latin typeface="Consolas" panose="020B0609020204030204" pitchFamily="49" charset="0"/>
                </a:rPr>
                <a:t> in list of paths </a:t>
              </a:r>
              <a:r>
                <a:rPr lang="en-US" sz="700" b="1" dirty="0">
                  <a:latin typeface="Consolas" panose="020B0609020204030204" pitchFamily="49" charset="0"/>
                </a:rPr>
                <a:t>do</a:t>
              </a:r>
            </a:p>
            <a:p>
              <a:r>
                <a:rPr lang="en-US" sz="700" dirty="0">
                  <a:latin typeface="Consolas" panose="020B0609020204030204" pitchFamily="49" charset="0"/>
                </a:rPr>
                <a:t>    get </a:t>
              </a:r>
              <a:r>
                <a:rPr lang="en-US" sz="700" i="1" dirty="0">
                  <a:latin typeface="Consolas" panose="020B0609020204030204" pitchFamily="49" charset="0"/>
                </a:rPr>
                <a:t>neighbor</a:t>
              </a:r>
              <a:r>
                <a:rPr lang="en-US" sz="700" dirty="0">
                  <a:latin typeface="Consolas" panose="020B0609020204030204" pitchFamily="49" charset="0"/>
                </a:rPr>
                <a:t> from that </a:t>
              </a:r>
              <a:r>
                <a:rPr lang="en-US" sz="700" i="1" dirty="0">
                  <a:latin typeface="Consolas" panose="020B0609020204030204" pitchFamily="49" charset="0"/>
                </a:rPr>
                <a:t>side</a:t>
              </a:r>
            </a:p>
            <a:p>
              <a:r>
                <a:rPr lang="en-US" sz="700" b="1" dirty="0">
                  <a:latin typeface="Consolas" panose="020B0609020204030204" pitchFamily="49" charset="0"/>
                </a:rPr>
                <a:t>    if </a:t>
              </a:r>
              <a:r>
                <a:rPr lang="en-US" sz="700" i="1" dirty="0">
                  <a:latin typeface="Consolas" panose="020B0609020204030204" pitchFamily="49" charset="0"/>
                </a:rPr>
                <a:t>neighbor</a:t>
              </a:r>
              <a:r>
                <a:rPr lang="en-US" sz="700" dirty="0">
                  <a:latin typeface="Consolas" panose="020B0609020204030204" pitchFamily="49" charset="0"/>
                </a:rPr>
                <a:t> is not visited </a:t>
              </a:r>
              <a:r>
                <a:rPr lang="en-US" sz="700" b="1" dirty="0">
                  <a:latin typeface="Consolas" panose="020B0609020204030204" pitchFamily="49" charset="0"/>
                </a:rPr>
                <a:t>then</a:t>
              </a:r>
            </a:p>
            <a:p>
              <a:r>
                <a:rPr lang="en-US" sz="700" b="1" dirty="0">
                  <a:latin typeface="Consolas" panose="020B0609020204030204" pitchFamily="49" charset="0"/>
                </a:rPr>
                <a:t>      </a:t>
              </a:r>
              <a:r>
                <a:rPr lang="en-US" sz="700" b="1" dirty="0" err="1">
                  <a:latin typeface="Consolas" panose="020B0609020204030204" pitchFamily="49" charset="0"/>
                </a:rPr>
                <a:t>Solve.run</a:t>
              </a:r>
              <a:r>
                <a:rPr lang="en-US" sz="700" dirty="0">
                  <a:latin typeface="Consolas" panose="020B0609020204030204" pitchFamily="49" charset="0"/>
                </a:rPr>
                <a:t>(</a:t>
              </a:r>
              <a:r>
                <a:rPr lang="en-US" sz="700" i="1" dirty="0">
                  <a:latin typeface="Consolas" panose="020B0609020204030204" pitchFamily="49" charset="0"/>
                </a:rPr>
                <a:t>neighbor</a:t>
              </a:r>
              <a:r>
                <a:rPr lang="en-US" sz="700" dirty="0">
                  <a:latin typeface="Consolas" panose="020B0609020204030204" pitchFamily="49" charset="0"/>
                </a:rPr>
                <a:t>, opposite(</a:t>
              </a:r>
              <a:r>
                <a:rPr lang="en-US" sz="700" i="1" dirty="0">
                  <a:latin typeface="Consolas" panose="020B0609020204030204" pitchFamily="49" charset="0"/>
                </a:rPr>
                <a:t>side</a:t>
              </a:r>
              <a:r>
                <a:rPr lang="en-US" sz="700"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a:t>
              </a:r>
              <a:r>
                <a:rPr lang="en-US" sz="700" i="1" dirty="0">
                  <a:latin typeface="Consolas" panose="020B0609020204030204" pitchFamily="49" charset="0"/>
                </a:rPr>
                <a:t>maze</a:t>
              </a:r>
              <a:r>
                <a:rPr lang="en-US" sz="700" dirty="0">
                  <a:latin typeface="Consolas" panose="020B0609020204030204" pitchFamily="49" charset="0"/>
                </a:rPr>
                <a:t> is solved </a:t>
              </a:r>
              <a:r>
                <a:rPr lang="en-US" sz="700" b="1" dirty="0">
                  <a:latin typeface="Consolas" panose="020B0609020204030204" pitchFamily="49" charset="0"/>
                </a:rPr>
                <a:t>then</a:t>
              </a:r>
            </a:p>
            <a:p>
              <a:r>
                <a:rPr lang="en-US" sz="700" dirty="0">
                  <a:latin typeface="Consolas" panose="020B0609020204030204" pitchFamily="49" charset="0"/>
                </a:rPr>
                <a:t>        return </a:t>
              </a:r>
              <a:r>
                <a:rPr lang="en-US" sz="700" dirty="0">
                  <a:solidFill>
                    <a:srgbClr val="00B050"/>
                  </a:solidFill>
                  <a:latin typeface="Consolas" panose="020B0609020204030204" pitchFamily="49" charset="0"/>
                </a:rPr>
                <a:t>true</a:t>
              </a: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Symbol" panose="05050102010706020507" pitchFamily="18" charset="2"/>
                </a:rPr>
                <a:t>    </a:t>
              </a:r>
              <a:r>
                <a:rPr lang="en-US" sz="700" b="1" dirty="0" err="1">
                  <a:latin typeface="Consolas" panose="020B0609020204030204" pitchFamily="49" charset="0"/>
                  <a:sym typeface="Symbol" panose="05050102010706020507" pitchFamily="18" charset="2"/>
                </a:rPr>
                <a:t>elseIf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endForeach</a:t>
              </a:r>
              <a:endParaRPr lang="en-US" sz="700" b="1" dirty="0">
                <a:latin typeface="Consolas" panose="020B0609020204030204" pitchFamily="49" charset="0"/>
              </a:endParaRPr>
            </a:p>
            <a:p>
              <a:r>
                <a:rPr lang="en-US" sz="700" b="1" dirty="0">
                  <a:latin typeface="Consolas" panose="020B0609020204030204" pitchFamily="49" charset="0"/>
                </a:rPr>
                <a:t>  </a:t>
              </a:r>
              <a:r>
                <a:rPr lang="en-US" sz="700" dirty="0">
                  <a:latin typeface="Consolas" panose="020B0609020204030204" pitchFamily="49" charset="0"/>
                </a:rPr>
                <a:t>return </a:t>
              </a:r>
              <a:r>
                <a:rPr lang="en-US" sz="700" dirty="0">
                  <a:solidFill>
                    <a:srgbClr val="C00000"/>
                  </a:solidFill>
                  <a:latin typeface="Consolas" panose="020B0609020204030204" pitchFamily="49" charset="0"/>
                </a:rPr>
                <a:t>false</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sp>
        <p:nvSpPr>
          <p:cNvPr id="29" name="TextBox 28">
            <a:extLst>
              <a:ext uri="{FF2B5EF4-FFF2-40B4-BE49-F238E27FC236}">
                <a16:creationId xmlns:a16="http://schemas.microsoft.com/office/drawing/2014/main" id="{3590E85A-2B77-4827-9374-B0BBA3CFCB78}"/>
              </a:ext>
            </a:extLst>
          </p:cNvPr>
          <p:cNvSpPr txBox="1"/>
          <p:nvPr/>
        </p:nvSpPr>
        <p:spPr>
          <a:xfrm>
            <a:off x="139700" y="2823447"/>
            <a:ext cx="2300928" cy="523220"/>
          </a:xfrm>
          <a:prstGeom prst="rect">
            <a:avLst/>
          </a:prstGeom>
          <a:noFill/>
          <a:ln w="3175">
            <a:solidFill>
              <a:schemeClr val="tx1">
                <a:lumMod val="50000"/>
                <a:lumOff val="50000"/>
              </a:schemeClr>
            </a:solidFill>
          </a:ln>
        </p:spPr>
        <p:txBody>
          <a:bodyPr wrap="square" lIns="45720" rIns="0" rtlCol="0">
            <a:spAutoFit/>
          </a:bodyPr>
          <a:lstStyle/>
          <a:p>
            <a:r>
              <a:rPr lang="en-US" sz="700" b="1" u="sng" dirty="0" err="1">
                <a:latin typeface="Consolas" panose="020B0609020204030204" pitchFamily="49" charset="0"/>
              </a:rPr>
              <a:t>Solver.run</a:t>
            </a:r>
            <a:r>
              <a:rPr lang="en-US" sz="700" u="sng" dirty="0">
                <a:latin typeface="Consolas" panose="020B0609020204030204" pitchFamily="49" charset="0"/>
              </a:rPr>
              <a:t>()</a:t>
            </a:r>
          </a:p>
          <a:p>
            <a:r>
              <a:rPr lang="en-US" sz="700" b="1" dirty="0">
                <a:latin typeface="Consolas" panose="020B0609020204030204" pitchFamily="49" charset="0"/>
              </a:rPr>
              <a:t>  </a:t>
            </a:r>
            <a:r>
              <a:rPr lang="en-US" sz="700" dirty="0">
                <a:latin typeface="Consolas" panose="020B0609020204030204" pitchFamily="49" charset="0"/>
              </a:rPr>
              <a:t>mark all cells as not visited</a:t>
            </a:r>
          </a:p>
          <a:p>
            <a:r>
              <a:rPr lang="en-US" sz="700" b="1" dirty="0">
                <a:latin typeface="Consolas" panose="020B0609020204030204" pitchFamily="49" charset="0"/>
              </a:rPr>
              <a:t>  </a:t>
            </a:r>
            <a:r>
              <a:rPr lang="en-US" sz="700" b="1" dirty="0" err="1">
                <a:latin typeface="Consolas" panose="020B0609020204030204" pitchFamily="49" charset="0"/>
              </a:rPr>
              <a:t>Solve.run</a:t>
            </a:r>
            <a:r>
              <a:rPr lang="en-US" sz="700" dirty="0">
                <a:latin typeface="Consolas" panose="020B0609020204030204" pitchFamily="49" charset="0"/>
              </a:rPr>
              <a:t>(</a:t>
            </a:r>
            <a:r>
              <a:rPr lang="en-US" sz="700" i="1" dirty="0" err="1">
                <a:latin typeface="Consolas" panose="020B0609020204030204" pitchFamily="49" charset="0"/>
              </a:rPr>
              <a:t>maze</a:t>
            </a:r>
            <a:r>
              <a:rPr lang="en-US" sz="700" dirty="0" err="1">
                <a:latin typeface="Consolas" panose="020B0609020204030204" pitchFamily="49" charset="0"/>
              </a:rPr>
              <a:t>.getEntryCell</a:t>
            </a:r>
            <a:r>
              <a:rPr lang="en-US" sz="700" dirty="0">
                <a:latin typeface="Consolas" panose="020B0609020204030204" pitchFamily="49" charset="0"/>
              </a:rPr>
              <a:t>(), </a:t>
            </a:r>
            <a:r>
              <a:rPr lang="en-US" sz="700" dirty="0" err="1">
                <a:latin typeface="Consolas" panose="020B0609020204030204" pitchFamily="49" charset="0"/>
              </a:rPr>
              <a:t>Side.Center</a:t>
            </a:r>
            <a:r>
              <a:rPr lang="en-US" sz="700" dirty="0">
                <a:latin typeface="Consolas" panose="020B0609020204030204" pitchFamily="49" charset="0"/>
              </a:rPr>
              <a:t>)</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30" name="Group 29">
            <a:extLst>
              <a:ext uri="{FF2B5EF4-FFF2-40B4-BE49-F238E27FC236}">
                <a16:creationId xmlns:a16="http://schemas.microsoft.com/office/drawing/2014/main" id="{F1CAF665-5D74-4ED2-8BCB-303D2AC65209}"/>
              </a:ext>
            </a:extLst>
          </p:cNvPr>
          <p:cNvGrpSpPr/>
          <p:nvPr/>
        </p:nvGrpSpPr>
        <p:grpSpPr>
          <a:xfrm>
            <a:off x="4845507" y="5334139"/>
            <a:ext cx="231883" cy="240166"/>
            <a:chOff x="6365029" y="3416725"/>
            <a:chExt cx="309177" cy="320221"/>
          </a:xfrm>
        </p:grpSpPr>
        <p:sp>
          <p:nvSpPr>
            <p:cNvPr id="31" name="Shape 30">
              <a:extLst>
                <a:ext uri="{FF2B5EF4-FFF2-40B4-BE49-F238E27FC236}">
                  <a16:creationId xmlns:a16="http://schemas.microsoft.com/office/drawing/2014/main" id="{747081E3-94B6-45BF-BB92-74476F1D917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Arrow: Circular 18">
              <a:extLst>
                <a:ext uri="{FF2B5EF4-FFF2-40B4-BE49-F238E27FC236}">
                  <a16:creationId xmlns:a16="http://schemas.microsoft.com/office/drawing/2014/main" id="{F84A5942-82E6-430E-ACCC-E8A36EB965B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3" name="TextBox 32">
            <a:extLst>
              <a:ext uri="{FF2B5EF4-FFF2-40B4-BE49-F238E27FC236}">
                <a16:creationId xmlns:a16="http://schemas.microsoft.com/office/drawing/2014/main" id="{F2F5F176-7679-4BE3-AC6C-36AE2B356655}"/>
              </a:ext>
            </a:extLst>
          </p:cNvPr>
          <p:cNvSpPr txBox="1"/>
          <p:nvPr/>
        </p:nvSpPr>
        <p:spPr>
          <a:xfrm>
            <a:off x="5066091" y="5338616"/>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MazeCheckpoint5a.java</a:t>
            </a:r>
            <a:r>
              <a:rPr lang="en-US" sz="900" dirty="0"/>
              <a:t> tests are passing.</a:t>
            </a:r>
          </a:p>
        </p:txBody>
      </p:sp>
      <p:sp>
        <p:nvSpPr>
          <p:cNvPr id="34" name="TextBox 33">
            <a:extLst>
              <a:ext uri="{FF2B5EF4-FFF2-40B4-BE49-F238E27FC236}">
                <a16:creationId xmlns:a16="http://schemas.microsoft.com/office/drawing/2014/main" id="{7608D16C-DA44-4A22-A2D9-4B5B642C6A38}"/>
              </a:ext>
            </a:extLst>
          </p:cNvPr>
          <p:cNvSpPr txBox="1"/>
          <p:nvPr/>
        </p:nvSpPr>
        <p:spPr>
          <a:xfrm>
            <a:off x="61473" y="926331"/>
            <a:ext cx="4645604" cy="369332"/>
          </a:xfrm>
          <a:prstGeom prst="rect">
            <a:avLst/>
          </a:prstGeom>
          <a:noFill/>
        </p:spPr>
        <p:txBody>
          <a:bodyPr wrap="square" rIns="0" rtlCol="0">
            <a:spAutoFit/>
          </a:bodyPr>
          <a:lstStyle/>
          <a:p>
            <a:r>
              <a:rPr lang="en-US" sz="900" dirty="0"/>
              <a:t>So far, the maze contains an Entry and an Exit cell, is initialized and generated. This checkpoint is all about implementing the algorithm for finding the path from the </a:t>
            </a:r>
            <a:r>
              <a:rPr lang="en-US" sz="900" b="1" dirty="0" err="1"/>
              <a:t>EntryCell</a:t>
            </a:r>
            <a:r>
              <a:rPr lang="en-US" sz="900" dirty="0"/>
              <a:t> to the </a:t>
            </a:r>
            <a:r>
              <a:rPr lang="en-US" sz="900" b="1" dirty="0" err="1"/>
              <a:t>ExitCell</a:t>
            </a:r>
            <a:r>
              <a:rPr lang="en-US" sz="900" dirty="0"/>
              <a:t>. </a:t>
            </a:r>
          </a:p>
        </p:txBody>
      </p:sp>
      <p:sp>
        <p:nvSpPr>
          <p:cNvPr id="35" name="TextBox 34">
            <a:extLst>
              <a:ext uri="{FF2B5EF4-FFF2-40B4-BE49-F238E27FC236}">
                <a16:creationId xmlns:a16="http://schemas.microsoft.com/office/drawing/2014/main" id="{752FF90B-E8F5-4B4A-88BD-AC60BFC54A03}"/>
              </a:ext>
            </a:extLst>
          </p:cNvPr>
          <p:cNvSpPr txBox="1"/>
          <p:nvPr/>
        </p:nvSpPr>
        <p:spPr>
          <a:xfrm>
            <a:off x="61472" y="1302603"/>
            <a:ext cx="2418203" cy="1477328"/>
          </a:xfrm>
          <a:prstGeom prst="rect">
            <a:avLst/>
          </a:prstGeom>
          <a:noFill/>
        </p:spPr>
        <p:txBody>
          <a:bodyPr wrap="square" rIns="0" rtlCol="0">
            <a:spAutoFit/>
          </a:bodyPr>
          <a:lstStyle/>
          <a:p>
            <a:r>
              <a:rPr lang="en-US" sz="900" dirty="0"/>
              <a:t>Similar to the </a:t>
            </a:r>
            <a:r>
              <a:rPr lang="en-US" sz="900" i="1" dirty="0"/>
              <a:t>generator</a:t>
            </a:r>
            <a:r>
              <a:rPr lang="en-US" sz="900" dirty="0"/>
              <a:t> “engine”, the solving logic can be coded in a new </a:t>
            </a:r>
            <a:r>
              <a:rPr lang="en-US" sz="900" b="1" dirty="0"/>
              <a:t>Solver </a:t>
            </a:r>
            <a:r>
              <a:rPr lang="en-US" sz="900" dirty="0"/>
              <a:t>class. An instance of this class -  the </a:t>
            </a:r>
            <a:r>
              <a:rPr lang="en-US" sz="900" i="1" dirty="0"/>
              <a:t>solver -</a:t>
            </a:r>
            <a:r>
              <a:rPr lang="en-US" sz="900" dirty="0"/>
              <a:t> needs only a reference to the </a:t>
            </a:r>
            <a:r>
              <a:rPr lang="en-US" sz="900" i="1" dirty="0"/>
              <a:t>maze</a:t>
            </a:r>
            <a:r>
              <a:rPr lang="en-US" sz="900" dirty="0"/>
              <a:t> and to the </a:t>
            </a:r>
            <a:r>
              <a:rPr lang="en-US" sz="900" i="1" dirty="0" err="1"/>
              <a:t>mazeCanvas</a:t>
            </a:r>
            <a:r>
              <a:rPr lang="en-US" sz="900" dirty="0"/>
              <a:t> used for drawing the progress. The pseudo code for this algorithm is shown to the right:</a:t>
            </a:r>
          </a:p>
          <a:p>
            <a:endParaRPr lang="en-US" sz="900" dirty="0"/>
          </a:p>
          <a:p>
            <a:r>
              <a:rPr lang="en-US" sz="900" dirty="0"/>
              <a:t>Following the pattern of the </a:t>
            </a:r>
            <a:r>
              <a:rPr lang="en-US" sz="900" b="1" dirty="0"/>
              <a:t>Generator</a:t>
            </a:r>
            <a:r>
              <a:rPr lang="en-US" sz="900" dirty="0"/>
              <a:t> class, the </a:t>
            </a:r>
            <a:r>
              <a:rPr lang="en-US" sz="900" b="1" dirty="0"/>
              <a:t>Solver</a:t>
            </a:r>
            <a:r>
              <a:rPr lang="en-US" sz="900" dirty="0"/>
              <a:t> class implements the solving logic through the </a:t>
            </a:r>
            <a:r>
              <a:rPr lang="en-US" sz="900" b="1" dirty="0"/>
              <a:t>run()</a:t>
            </a:r>
            <a:r>
              <a:rPr lang="en-US" sz="900" dirty="0"/>
              <a:t> and </a:t>
            </a:r>
            <a:r>
              <a:rPr lang="en-US" sz="900" b="1" dirty="0"/>
              <a:t>run(</a:t>
            </a:r>
            <a:r>
              <a:rPr lang="en-US" sz="900" i="1" dirty="0"/>
              <a:t>cell</a:t>
            </a:r>
            <a:r>
              <a:rPr lang="en-US" sz="900" b="1" dirty="0"/>
              <a:t>, </a:t>
            </a:r>
            <a:r>
              <a:rPr lang="en-US" sz="900" i="1" dirty="0" err="1"/>
              <a:t>fromSide</a:t>
            </a:r>
            <a:r>
              <a:rPr lang="en-US" sz="900" b="1" dirty="0"/>
              <a:t>) </a:t>
            </a:r>
            <a:r>
              <a:rPr lang="en-US" sz="900" dirty="0"/>
              <a:t>methods.</a:t>
            </a:r>
          </a:p>
        </p:txBody>
      </p:sp>
      <p:sp>
        <p:nvSpPr>
          <p:cNvPr id="36" name="TextBox 35">
            <a:extLst>
              <a:ext uri="{FF2B5EF4-FFF2-40B4-BE49-F238E27FC236}">
                <a16:creationId xmlns:a16="http://schemas.microsoft.com/office/drawing/2014/main" id="{D11D6F26-2CE9-4BDB-B75F-4176EC5AB4E1}"/>
              </a:ext>
            </a:extLst>
          </p:cNvPr>
          <p:cNvSpPr txBox="1"/>
          <p:nvPr/>
        </p:nvSpPr>
        <p:spPr>
          <a:xfrm>
            <a:off x="45031" y="3402247"/>
            <a:ext cx="4685155" cy="2426305"/>
          </a:xfrm>
          <a:prstGeom prst="rect">
            <a:avLst/>
          </a:prstGeom>
          <a:noFill/>
        </p:spPr>
        <p:txBody>
          <a:bodyPr wrap="square" rIns="0" rtlCol="0">
            <a:spAutoFit/>
          </a:bodyPr>
          <a:lstStyle/>
          <a:p>
            <a:r>
              <a:rPr lang="en-US" sz="900" dirty="0"/>
              <a:t>The first one is the starting point, calling the second one with the </a:t>
            </a:r>
            <a:r>
              <a:rPr lang="en-US" sz="900" i="1" dirty="0"/>
              <a:t>maze</a:t>
            </a:r>
            <a:r>
              <a:rPr lang="en-US" sz="900" dirty="0"/>
              <a:t>’s </a:t>
            </a:r>
            <a:r>
              <a:rPr lang="en-US" sz="900" b="1" dirty="0" err="1"/>
              <a:t>EntryCell</a:t>
            </a:r>
            <a:r>
              <a:rPr lang="en-US" sz="900" dirty="0"/>
              <a:t> as the starting location and the </a:t>
            </a:r>
            <a:r>
              <a:rPr lang="en-US" sz="900" b="1" dirty="0" err="1"/>
              <a:t>Side</a:t>
            </a:r>
            <a:r>
              <a:rPr lang="en-US" sz="900" dirty="0" err="1"/>
              <a:t>.Center</a:t>
            </a:r>
            <a:r>
              <a:rPr lang="en-US" sz="900" dirty="0"/>
              <a:t> as the initial direction of movement. This is akin to:</a:t>
            </a:r>
            <a:br>
              <a:rPr lang="en-US" sz="900" dirty="0"/>
            </a:br>
            <a:r>
              <a:rPr lang="en-US" sz="900" dirty="0"/>
              <a:t>“</a:t>
            </a:r>
            <a:r>
              <a:rPr lang="en-US" sz="900" i="1" dirty="0"/>
              <a:t>You’re parachuted in the center of the </a:t>
            </a:r>
            <a:r>
              <a:rPr lang="en-US" sz="900" b="1" i="1" dirty="0" err="1"/>
              <a:t>EntryCell</a:t>
            </a:r>
            <a:r>
              <a:rPr lang="en-US" sz="900" i="1" dirty="0"/>
              <a:t>. Find your way to the </a:t>
            </a:r>
            <a:r>
              <a:rPr lang="en-US" sz="900" b="1" i="1" dirty="0" err="1"/>
              <a:t>ExitCell</a:t>
            </a:r>
            <a:r>
              <a:rPr lang="en-US" sz="900" i="1" dirty="0"/>
              <a:t> starting from here</a:t>
            </a:r>
            <a:r>
              <a:rPr lang="en-US" sz="900" dirty="0"/>
              <a:t>”.</a:t>
            </a:r>
          </a:p>
          <a:p>
            <a:endParaRPr lang="en-US" sz="900" dirty="0"/>
          </a:p>
          <a:p>
            <a:r>
              <a:rPr lang="en-US" sz="900" dirty="0"/>
              <a:t>Most of the building blocks for implementing this algorithm have been put in place when the maze was generated, only a few more need to be coded. The complete list is as follows:</a:t>
            </a:r>
          </a:p>
          <a:p>
            <a:pPr marL="171450" indent="-171450">
              <a:spcBef>
                <a:spcPts val="400"/>
              </a:spcBef>
              <a:buFont typeface="Wingdings" panose="05000000000000000000" pitchFamily="2" charset="2"/>
              <a:buChar char="v"/>
            </a:pPr>
            <a:r>
              <a:rPr lang="en-US" sz="900" b="1" dirty="0">
                <a:solidFill>
                  <a:schemeClr val="bg1">
                    <a:lumMod val="65000"/>
                  </a:schemeClr>
                </a:solidFill>
              </a:rPr>
              <a:t>Track the cell </a:t>
            </a:r>
            <a:r>
              <a:rPr lang="en-US" sz="900" b="1" i="1" dirty="0">
                <a:solidFill>
                  <a:schemeClr val="bg1">
                    <a:lumMod val="65000"/>
                  </a:schemeClr>
                </a:solidFill>
              </a:rPr>
              <a:t>visited</a:t>
            </a:r>
            <a:r>
              <a:rPr lang="en-US" sz="900" b="1" dirty="0">
                <a:solidFill>
                  <a:schemeClr val="bg1">
                    <a:lumMod val="65000"/>
                  </a:schemeClr>
                </a:solidFill>
              </a:rPr>
              <a:t> state</a:t>
            </a:r>
            <a:r>
              <a:rPr lang="en-US" sz="900" dirty="0">
                <a:solidFill>
                  <a:schemeClr val="bg1">
                    <a:lumMod val="65000"/>
                  </a:schemeClr>
                </a:solidFill>
              </a:rPr>
              <a:t>: available via </a:t>
            </a:r>
            <a:r>
              <a:rPr lang="en-US" sz="900" b="1" dirty="0">
                <a:solidFill>
                  <a:schemeClr val="bg1">
                    <a:lumMod val="65000"/>
                  </a:schemeClr>
                </a:solidFill>
              </a:rPr>
              <a:t>Cell</a:t>
            </a:r>
            <a:r>
              <a:rPr lang="en-US" sz="900" dirty="0">
                <a:solidFill>
                  <a:schemeClr val="bg1">
                    <a:lumMod val="65000"/>
                  </a:schemeClr>
                </a:solidFill>
              </a:rPr>
              <a:t>’s </a:t>
            </a:r>
            <a:r>
              <a:rPr lang="en-US" sz="900" b="1" dirty="0" err="1">
                <a:solidFill>
                  <a:schemeClr val="bg1">
                    <a:lumMod val="65000"/>
                  </a:schemeClr>
                </a:solidFill>
              </a:rPr>
              <a:t>getVisited</a:t>
            </a:r>
            <a:r>
              <a:rPr lang="en-US" sz="900" b="1" dirty="0">
                <a:solidFill>
                  <a:schemeClr val="bg1">
                    <a:lumMod val="65000"/>
                  </a:schemeClr>
                </a:solidFill>
              </a:rPr>
              <a:t>()</a:t>
            </a:r>
            <a:r>
              <a:rPr lang="en-US" sz="900" dirty="0">
                <a:solidFill>
                  <a:schemeClr val="bg1">
                    <a:lumMod val="65000"/>
                  </a:schemeClr>
                </a:solidFill>
              </a:rPr>
              <a:t>, </a:t>
            </a:r>
            <a:r>
              <a:rPr lang="en-US" sz="900" b="1" dirty="0" err="1">
                <a:solidFill>
                  <a:schemeClr val="bg1">
                    <a:lumMod val="65000"/>
                  </a:schemeClr>
                </a:solidFill>
              </a:rPr>
              <a:t>setVisited</a:t>
            </a:r>
            <a:r>
              <a:rPr lang="en-US" sz="900" b="1" dirty="0">
                <a:solidFill>
                  <a:schemeClr val="bg1">
                    <a:lumMod val="65000"/>
                  </a:schemeClr>
                </a:solidFill>
              </a:rPr>
              <a:t>()</a:t>
            </a:r>
            <a:r>
              <a:rPr lang="en-US" sz="900" dirty="0">
                <a:solidFill>
                  <a:schemeClr val="bg1">
                    <a:lumMod val="65000"/>
                  </a:schemeClr>
                </a:solidFill>
              </a:rPr>
              <a:t> methods. </a:t>
            </a:r>
          </a:p>
          <a:p>
            <a:pPr marL="171450" indent="-171450">
              <a:spcBef>
                <a:spcPts val="400"/>
              </a:spcBef>
              <a:buFont typeface="Wingdings" panose="05000000000000000000" pitchFamily="2" charset="2"/>
              <a:buChar char="v"/>
            </a:pPr>
            <a:r>
              <a:rPr lang="en-US" sz="900" b="1" dirty="0">
                <a:solidFill>
                  <a:schemeClr val="bg1">
                    <a:lumMod val="65000"/>
                  </a:schemeClr>
                </a:solidFill>
              </a:rPr>
              <a:t>Get the cell’s neighbor on a given side</a:t>
            </a:r>
            <a:r>
              <a:rPr lang="en-US" sz="900" dirty="0">
                <a:solidFill>
                  <a:schemeClr val="bg1">
                    <a:lumMod val="65000"/>
                  </a:schemeClr>
                </a:solidFill>
              </a:rPr>
              <a:t>: available via </a:t>
            </a:r>
            <a:r>
              <a:rPr lang="en-US" sz="900" b="1" dirty="0">
                <a:solidFill>
                  <a:schemeClr val="bg1">
                    <a:lumMod val="65000"/>
                  </a:schemeClr>
                </a:solidFill>
              </a:rPr>
              <a:t>Maze</a:t>
            </a:r>
            <a:r>
              <a:rPr lang="en-US" sz="900" dirty="0">
                <a:solidFill>
                  <a:schemeClr val="bg1">
                    <a:lumMod val="65000"/>
                  </a:schemeClr>
                </a:solidFill>
              </a:rPr>
              <a:t>’s </a:t>
            </a:r>
            <a:r>
              <a:rPr lang="en-US" sz="900" b="1" dirty="0" err="1">
                <a:solidFill>
                  <a:schemeClr val="bg1">
                    <a:lumMod val="65000"/>
                  </a:schemeClr>
                </a:solidFill>
              </a:rPr>
              <a:t>getNeighbor</a:t>
            </a:r>
            <a:r>
              <a:rPr lang="en-US" sz="900" b="1" dirty="0">
                <a:solidFill>
                  <a:schemeClr val="bg1">
                    <a:lumMod val="65000"/>
                  </a:schemeClr>
                </a:solidFill>
              </a:rPr>
              <a:t>()</a:t>
            </a:r>
            <a:r>
              <a:rPr lang="en-US" sz="900" dirty="0">
                <a:solidFill>
                  <a:schemeClr val="bg1">
                    <a:lumMod val="65000"/>
                  </a:schemeClr>
                </a:solidFill>
              </a:rPr>
              <a:t> method.</a:t>
            </a:r>
          </a:p>
          <a:p>
            <a:pPr marL="171450" indent="-171450">
              <a:spcBef>
                <a:spcPts val="400"/>
              </a:spcBef>
              <a:buFont typeface="Wingdings" panose="05000000000000000000" pitchFamily="2" charset="2"/>
              <a:buChar char="v"/>
            </a:pPr>
            <a:r>
              <a:rPr lang="en-US" sz="900" b="1" dirty="0">
                <a:solidFill>
                  <a:schemeClr val="bg1">
                    <a:lumMod val="65000"/>
                  </a:schemeClr>
                </a:solidFill>
              </a:rPr>
              <a:t>Get the opposite of a given side</a:t>
            </a:r>
            <a:r>
              <a:rPr lang="en-US" sz="900" dirty="0">
                <a:solidFill>
                  <a:schemeClr val="bg1">
                    <a:lumMod val="65000"/>
                  </a:schemeClr>
                </a:solidFill>
              </a:rPr>
              <a:t>: available in Generator’s </a:t>
            </a:r>
            <a:r>
              <a:rPr lang="en-US" sz="900" b="1" dirty="0" err="1">
                <a:solidFill>
                  <a:schemeClr val="bg1">
                    <a:lumMod val="65000"/>
                  </a:schemeClr>
                </a:solidFill>
              </a:rPr>
              <a:t>getOpposite</a:t>
            </a:r>
            <a:r>
              <a:rPr lang="en-US" sz="900" b="1" dirty="0">
                <a:solidFill>
                  <a:schemeClr val="bg1">
                    <a:lumMod val="65000"/>
                  </a:schemeClr>
                </a:solidFill>
              </a:rPr>
              <a:t>()</a:t>
            </a:r>
            <a:r>
              <a:rPr lang="en-US" sz="900" dirty="0">
                <a:solidFill>
                  <a:schemeClr val="bg1">
                    <a:lumMod val="65000"/>
                  </a:schemeClr>
                </a:solidFill>
              </a:rPr>
              <a:t> method.</a:t>
            </a:r>
          </a:p>
          <a:p>
            <a:pPr marL="171450" indent="-171450">
              <a:spcBef>
                <a:spcPts val="400"/>
              </a:spcBef>
              <a:buFont typeface="Wingdings" panose="05000000000000000000" pitchFamily="2" charset="2"/>
              <a:buChar char="v"/>
            </a:pPr>
            <a:r>
              <a:rPr lang="en-US" sz="900" b="1" dirty="0"/>
              <a:t>Get the list of possible paths from a given cell</a:t>
            </a:r>
            <a:r>
              <a:rPr lang="en-US" sz="900" dirty="0"/>
              <a:t>: these are sides of a cell </a:t>
            </a:r>
            <a:r>
              <a:rPr lang="en-US" sz="900" u="sng" dirty="0"/>
              <a:t>without</a:t>
            </a:r>
            <a:r>
              <a:rPr lang="en-US" sz="900" dirty="0"/>
              <a:t> a wall. This method fits in the </a:t>
            </a:r>
            <a:r>
              <a:rPr lang="en-US" sz="900" b="1" dirty="0"/>
              <a:t>Cell</a:t>
            </a:r>
            <a:r>
              <a:rPr lang="en-US" sz="900" dirty="0"/>
              <a:t> class, with some special handling (overload) in the </a:t>
            </a:r>
            <a:r>
              <a:rPr lang="en-US" sz="900" b="1" dirty="0" err="1"/>
              <a:t>EdgeCell</a:t>
            </a:r>
            <a:r>
              <a:rPr lang="en-US" sz="900" dirty="0"/>
              <a:t>. class.</a:t>
            </a:r>
          </a:p>
          <a:p>
            <a:pPr marL="171450" indent="-171450">
              <a:spcBef>
                <a:spcPts val="400"/>
              </a:spcBef>
              <a:buFont typeface="Wingdings" panose="05000000000000000000" pitchFamily="2" charset="2"/>
              <a:buChar char="v"/>
            </a:pPr>
            <a:r>
              <a:rPr lang="en-US" sz="900" b="1" dirty="0"/>
              <a:t>Reset the </a:t>
            </a:r>
            <a:r>
              <a:rPr lang="en-US" sz="900" b="1" i="1" dirty="0"/>
              <a:t>visited</a:t>
            </a:r>
            <a:r>
              <a:rPr lang="en-US" sz="900" b="1" dirty="0"/>
              <a:t> marker across for all cells</a:t>
            </a:r>
            <a:r>
              <a:rPr lang="en-US" sz="900" dirty="0"/>
              <a:t>: when the maze was generated, all cells were marked as </a:t>
            </a:r>
            <a:r>
              <a:rPr lang="en-US" sz="900" i="1" dirty="0"/>
              <a:t>visited</a:t>
            </a:r>
            <a:r>
              <a:rPr lang="en-US" sz="900" dirty="0"/>
              <a:t>. Solving involves tracking their </a:t>
            </a:r>
            <a:r>
              <a:rPr lang="en-US" sz="900" i="1" dirty="0"/>
              <a:t>visited</a:t>
            </a:r>
            <a:r>
              <a:rPr lang="en-US" sz="900" dirty="0"/>
              <a:t> state again, so, before starting the exploration again it needs to be reset to </a:t>
            </a:r>
            <a:r>
              <a:rPr lang="en-US" sz="900" i="1" dirty="0" err="1"/>
              <a:t>not_visited</a:t>
            </a:r>
            <a:r>
              <a:rPr lang="en-US" sz="900" dirty="0"/>
              <a:t>.</a:t>
            </a:r>
          </a:p>
          <a:p>
            <a:endParaRPr lang="en-US" sz="900" dirty="0"/>
          </a:p>
        </p:txBody>
      </p:sp>
      <p:graphicFrame>
        <p:nvGraphicFramePr>
          <p:cNvPr id="22" name="Table 7">
            <a:extLst>
              <a:ext uri="{FF2B5EF4-FFF2-40B4-BE49-F238E27FC236}">
                <a16:creationId xmlns:a16="http://schemas.microsoft.com/office/drawing/2014/main" id="{2DC9AEA9-7A8D-4581-95CC-2EC3FB4AFC24}"/>
              </a:ext>
            </a:extLst>
          </p:cNvPr>
          <p:cNvGraphicFramePr>
            <a:graphicFrameLocks noGrp="1"/>
          </p:cNvGraphicFramePr>
          <p:nvPr>
            <p:extLst>
              <p:ext uri="{D42A27DB-BD31-4B8C-83A1-F6EECF244321}">
                <p14:modId xmlns:p14="http://schemas.microsoft.com/office/powerpoint/2010/main" val="483022186"/>
              </p:ext>
            </p:extLst>
          </p:nvPr>
        </p:nvGraphicFramePr>
        <p:xfrm>
          <a:off x="4790364" y="923951"/>
          <a:ext cx="4308605" cy="4257040"/>
        </p:xfrm>
        <a:graphic>
          <a:graphicData uri="http://schemas.openxmlformats.org/drawingml/2006/table">
            <a:tbl>
              <a:tblPr firstRow="1" bandRow="1">
                <a:tableStyleId>{2D5ABB26-0587-4C30-8999-92F81FD0307C}</a:tableStyleId>
              </a:tblPr>
              <a:tblGrid>
                <a:gridCol w="4308605">
                  <a:extLst>
                    <a:ext uri="{9D8B030D-6E8A-4147-A177-3AD203B41FA5}">
                      <a16:colId xmlns:a16="http://schemas.microsoft.com/office/drawing/2014/main" val="299636581"/>
                    </a:ext>
                  </a:extLst>
                </a:gridCol>
              </a:tblGrid>
              <a:tr h="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taking no parameters and returning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list_of_paths</a:t>
                      </a:r>
                      <a:r>
                        <a:rPr kumimoji="0" lang="en-US" sz="900" b="0" i="0" u="none" strike="noStrike" kern="1200" cap="none" spc="0" normalizeH="0" baseline="0" noProof="0" dirty="0">
                          <a:ln>
                            <a:noFill/>
                          </a:ln>
                          <a:solidFill>
                            <a:prstClr val="black"/>
                          </a:solidFill>
                          <a:effectLst/>
                          <a:uLnTx/>
                          <a:uFillTx/>
                          <a:latin typeface="+mn-lt"/>
                          <a:ea typeface="+mn-ea"/>
                          <a:cs typeface="+mn-cs"/>
                        </a:rPr>
                        <a:t> available from this cell. These are all the cell’s </a:t>
                      </a:r>
                      <a:r>
                        <a:rPr kumimoji="0" lang="en-US" sz="900" b="1" i="0" u="none" strike="noStrike" kern="1200" cap="none" spc="0" normalizeH="0" baseline="0" noProof="0" dirty="0">
                          <a:ln>
                            <a:noFill/>
                          </a:ln>
                          <a:solidFill>
                            <a:prstClr val="black"/>
                          </a:solidFill>
                          <a:effectLst/>
                          <a:uLnTx/>
                          <a:uFillTx/>
                          <a:latin typeface="+mn-lt"/>
                          <a:ea typeface="+mn-ea"/>
                          <a:cs typeface="+mn-cs"/>
                        </a:rPr>
                        <a:t>Sides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sng" strike="noStrike" kern="1200" cap="none" spc="0" normalizeH="0" baseline="0" noProof="0" dirty="0">
                          <a:ln>
                            <a:noFill/>
                          </a:ln>
                          <a:solidFill>
                            <a:prstClr val="black"/>
                          </a:solidFill>
                          <a:effectLst/>
                          <a:uLnTx/>
                          <a:uFillTx/>
                          <a:latin typeface="+mn-lt"/>
                          <a:ea typeface="+mn-ea"/>
                          <a:cs typeface="+mn-cs"/>
                        </a:rPr>
                        <a:t>not</a:t>
                      </a:r>
                      <a:r>
                        <a:rPr kumimoji="0" lang="en-US" sz="900" b="0" i="0" u="none" strike="noStrike" kern="1200" cap="none" spc="0" normalizeH="0" baseline="0" noProof="0" dirty="0">
                          <a:ln>
                            <a:noFill/>
                          </a:ln>
                          <a:solidFill>
                            <a:prstClr val="black"/>
                          </a:solidFill>
                          <a:effectLst/>
                          <a:uLnTx/>
                          <a:uFillTx/>
                          <a:latin typeface="+mn-lt"/>
                          <a:ea typeface="+mn-ea"/>
                          <a:cs typeface="+mn-cs"/>
                        </a:rPr>
                        <a:t> bordered by a wall. Start with a new list containing all four sides, then remove from it all the wall sides of the cell. These are available in the cell’s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The method returns the resulting list.</a:t>
                      </a:r>
                    </a:p>
                  </a:txBody>
                  <a:tcPr marL="45720" marR="45720" marB="91440">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Overload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such that it removes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1" u="none" strike="noStrike" kern="1200" cap="none" spc="0" normalizeH="0" baseline="0" noProof="0" dirty="0">
                          <a:ln>
                            <a:noFill/>
                          </a:ln>
                          <a:solidFill>
                            <a:srgbClr val="C00000"/>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from the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list_of_paths</a:t>
                      </a:r>
                      <a:r>
                        <a:rPr kumimoji="0" lang="en-US" sz="900" b="0" i="1" u="none" strike="noStrike" kern="1200" cap="none" spc="0" normalizeH="0" baseline="0" noProof="0" dirty="0">
                          <a:ln>
                            <a:noFill/>
                          </a:ln>
                          <a:solidFill>
                            <a:srgbClr val="C00000"/>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returned by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super.getPaths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This is needed because an </a:t>
                      </a:r>
                      <a:r>
                        <a:rPr kumimoji="0" lang="en-US" sz="1000" b="0"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does not have walls on the sides edging the maze, but those openings are not to be considered part of the possible paths out of the cell.</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5385352"/>
                  </a:ext>
                </a:extLst>
              </a:tr>
              <a:tr h="18652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new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as class fields. This is the engine solving the </a:t>
                      </a:r>
                      <a:r>
                        <a:rPr kumimoji="0" lang="en-US" sz="900" b="0" i="1" u="none" strike="noStrike" kern="1200" cap="none" spc="0" normalizeH="0" baseline="0" noProof="0" dirty="0">
                          <a:ln>
                            <a:noFill/>
                          </a:ln>
                          <a:solidFill>
                            <a:srgbClr val="C00000"/>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by stepping from one cell to the other, starting from the </a:t>
                      </a:r>
                      <a:r>
                        <a:rPr kumimoji="0" lang="en-US" sz="1000" b="0" i="0" u="none" strike="noStrike" kern="1200" cap="none" spc="0" normalizeH="0" baseline="0" noProof="0" dirty="0" err="1">
                          <a:ln>
                            <a:noFill/>
                          </a:ln>
                          <a:solidFill>
                            <a:srgbClr val="C00000"/>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until the </a:t>
                      </a:r>
                      <a:r>
                        <a:rPr kumimoji="0" lang="en-US" sz="1000" b="0" i="0" u="none" strike="noStrike" kern="1200" cap="none" spc="0" normalizeH="0" baseline="0" noProof="0" dirty="0" err="1">
                          <a:ln>
                            <a:noFill/>
                          </a:ln>
                          <a:solidFill>
                            <a:srgbClr val="C00000"/>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is reached..</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Solver(</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mc</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Maze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m</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and save the parameters in the class fields.</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now, let it return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It is going to be needed in the next checkpoint.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run()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 returning a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boolean</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In it, in a loop, reset the visited state to </a:t>
                      </a:r>
                      <a:r>
                        <a:rPr kumimoji="0" lang="en-US" sz="900" b="1"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false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for all the </a:t>
                      </a:r>
                      <a:r>
                        <a:rPr kumimoji="0" lang="en-US" sz="900" b="0" i="1"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maze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‘s cells. Then, call the overloaded run method passing to it the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of the maze and </a:t>
                      </a:r>
                      <a:r>
                        <a:rPr kumimoji="0" lang="en-US" sz="900" b="1"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Side</a:t>
                      </a:r>
                      <a:r>
                        <a:rPr kumimoji="0" lang="en-US" sz="900" b="0" i="0" u="none" strike="noStrike" kern="1200" cap="none" spc="0" normalizeH="0" baseline="0" noProof="0" dirty="0" err="1">
                          <a:ln>
                            <a:noFill/>
                          </a:ln>
                          <a:solidFill>
                            <a:prstClr val="black"/>
                          </a:solidFill>
                          <a:effectLst/>
                          <a:uLnTx/>
                          <a:uFillTx/>
                          <a:latin typeface="+mn-lt"/>
                          <a:ea typeface="+mn-ea"/>
                          <a:cs typeface="+mn-cs"/>
                          <a:sym typeface="Symbol" panose="05050102010706020507" pitchFamily="18" charset="2"/>
                        </a:rPr>
                        <a:t>.Center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it returns its result.</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Copy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shuffle()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sym typeface="Symbol" panose="05050102010706020507" pitchFamily="18" charset="2"/>
                        </a:rPr>
                        <a:t>getOpposite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sym typeface="Symbol" panose="05050102010706020507" pitchFamily="18" charset="2"/>
                        </a:rPr>
                        <a:t>()</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methods from the </a:t>
                      </a:r>
                      <a:r>
                        <a:rPr kumimoji="0" lang="en-US" sz="10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 into the Solver class.</a:t>
                      </a:r>
                    </a:p>
                    <a:p>
                      <a:pPr marL="0" marR="0" lvl="0" indent="0" algn="l" defTabSz="4572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900" b="0" i="0" u="sng"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Notice:</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copying code is generally to be avoided. The </a:t>
                      </a:r>
                      <a:r>
                        <a:rPr kumimoji="0" lang="en-US" sz="900" b="0" i="1"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generating</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0" i="1"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solving</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algorithms will be refactored later in a generic maze exploration algorithm, eliminating this redundancy.</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marL="45720" marR="45720">
                    <a:lnL>
                      <a:noFill/>
                    </a:lnL>
                    <a:lnR>
                      <a:noFill/>
                    </a:lnR>
                    <a:lnT w="12700"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bl>
          </a:graphicData>
        </a:graphic>
      </p:graphicFrame>
    </p:spTree>
    <p:extLst>
      <p:ext uri="{BB962C8B-B14F-4D97-AF65-F5344CB8AC3E}">
        <p14:creationId xmlns:p14="http://schemas.microsoft.com/office/powerpoint/2010/main" val="3736480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8FF63A7-BB10-4072-AD2F-FC11D88DC3E5}"/>
              </a:ext>
            </a:extLst>
          </p:cNvPr>
          <p:cNvSpPr/>
          <p:nvPr/>
        </p:nvSpPr>
        <p:spPr>
          <a:xfrm>
            <a:off x="4763" y="0"/>
            <a:ext cx="1164897" cy="4665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729215-9F8A-426F-86BC-9E7C8FDDFDBC}"/>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1402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5b:</a:t>
            </a:r>
            <a:r>
              <a:rPr lang="en-US" dirty="0"/>
              <a:t> </a:t>
            </a:r>
            <a:r>
              <a:rPr lang="en-US" sz="1800" dirty="0"/>
              <a:t>the</a:t>
            </a:r>
            <a:r>
              <a:rPr lang="en-US" dirty="0"/>
              <a:t> </a:t>
            </a:r>
            <a:r>
              <a:rPr lang="en-US" sz="2700" b="1" dirty="0"/>
              <a:t>Solving </a:t>
            </a:r>
            <a:r>
              <a:rPr lang="en-US" sz="1800" dirty="0"/>
              <a:t>algorithm.</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7" name="Group 6">
            <a:extLst>
              <a:ext uri="{FF2B5EF4-FFF2-40B4-BE49-F238E27FC236}">
                <a16:creationId xmlns:a16="http://schemas.microsoft.com/office/drawing/2014/main" id="{866042A7-AE02-48CF-8D95-8A9357A37CFB}"/>
              </a:ext>
            </a:extLst>
          </p:cNvPr>
          <p:cNvGrpSpPr/>
          <p:nvPr/>
        </p:nvGrpSpPr>
        <p:grpSpPr>
          <a:xfrm>
            <a:off x="132537" y="2769750"/>
            <a:ext cx="4586679" cy="2807557"/>
            <a:chOff x="-536993" y="942341"/>
            <a:chExt cx="4706069" cy="2887620"/>
          </a:xfrm>
        </p:grpSpPr>
        <p:sp>
          <p:nvSpPr>
            <p:cNvPr id="41" name="Rectangle 40">
              <a:extLst>
                <a:ext uri="{FF2B5EF4-FFF2-40B4-BE49-F238E27FC236}">
                  <a16:creationId xmlns:a16="http://schemas.microsoft.com/office/drawing/2014/main" id="{BA99C012-E641-42A2-9F02-8421CE65EB1E}"/>
                </a:ext>
              </a:extLst>
            </p:cNvPr>
            <p:cNvSpPr/>
            <p:nvPr/>
          </p:nvSpPr>
          <p:spPr>
            <a:xfrm>
              <a:off x="-536991" y="3047201"/>
              <a:ext cx="543231" cy="1309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2" name="Rectangle 41">
              <a:extLst>
                <a:ext uri="{FF2B5EF4-FFF2-40B4-BE49-F238E27FC236}">
                  <a16:creationId xmlns:a16="http://schemas.microsoft.com/office/drawing/2014/main" id="{DC03A618-9E23-43BE-99EE-885D801C6766}"/>
                </a:ext>
              </a:extLst>
            </p:cNvPr>
            <p:cNvSpPr/>
            <p:nvPr/>
          </p:nvSpPr>
          <p:spPr>
            <a:xfrm>
              <a:off x="-536993" y="3413241"/>
              <a:ext cx="2010004"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3" name="Rectangle 42">
              <a:extLst>
                <a:ext uri="{FF2B5EF4-FFF2-40B4-BE49-F238E27FC236}">
                  <a16:creationId xmlns:a16="http://schemas.microsoft.com/office/drawing/2014/main" id="{C3939B41-222A-489F-B329-7166BFD40BA5}"/>
                </a:ext>
              </a:extLst>
            </p:cNvPr>
            <p:cNvSpPr/>
            <p:nvPr/>
          </p:nvSpPr>
          <p:spPr>
            <a:xfrm>
              <a:off x="-536993" y="3698991"/>
              <a:ext cx="2158243"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 name="Rectangle 18">
              <a:extLst>
                <a:ext uri="{FF2B5EF4-FFF2-40B4-BE49-F238E27FC236}">
                  <a16:creationId xmlns:a16="http://schemas.microsoft.com/office/drawing/2014/main" id="{C78C79D8-DEF4-4CBE-A2C3-C269402DD5D0}"/>
                </a:ext>
              </a:extLst>
            </p:cNvPr>
            <p:cNvSpPr/>
            <p:nvPr/>
          </p:nvSpPr>
          <p:spPr>
            <a:xfrm>
              <a:off x="2013028" y="2385539"/>
              <a:ext cx="2039206" cy="1309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Rectangle 19">
              <a:extLst>
                <a:ext uri="{FF2B5EF4-FFF2-40B4-BE49-F238E27FC236}">
                  <a16:creationId xmlns:a16="http://schemas.microsoft.com/office/drawing/2014/main" id="{3BB7779A-6352-4D59-BB71-61DDD5DC608B}"/>
                </a:ext>
              </a:extLst>
            </p:cNvPr>
            <p:cNvSpPr/>
            <p:nvPr/>
          </p:nvSpPr>
          <p:spPr>
            <a:xfrm>
              <a:off x="1782109" y="1234173"/>
              <a:ext cx="2172395"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1" name="Rectangle 20">
              <a:extLst>
                <a:ext uri="{FF2B5EF4-FFF2-40B4-BE49-F238E27FC236}">
                  <a16:creationId xmlns:a16="http://schemas.microsoft.com/office/drawing/2014/main" id="{F5D65EC3-8CF9-4F31-980E-E59B23A8542C}"/>
                </a:ext>
              </a:extLst>
            </p:cNvPr>
            <p:cNvSpPr/>
            <p:nvPr/>
          </p:nvSpPr>
          <p:spPr>
            <a:xfrm>
              <a:off x="2013025" y="2248416"/>
              <a:ext cx="1196292" cy="1309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 name="Rectangle 21">
              <a:extLst>
                <a:ext uri="{FF2B5EF4-FFF2-40B4-BE49-F238E27FC236}">
                  <a16:creationId xmlns:a16="http://schemas.microsoft.com/office/drawing/2014/main" id="{0D72D488-2D8C-47A7-A55F-BE75D8CD385D}"/>
                </a:ext>
              </a:extLst>
            </p:cNvPr>
            <p:cNvSpPr/>
            <p:nvPr/>
          </p:nvSpPr>
          <p:spPr>
            <a:xfrm>
              <a:off x="2013027" y="2865375"/>
              <a:ext cx="1311124"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3" name="Rectangle 22">
              <a:extLst>
                <a:ext uri="{FF2B5EF4-FFF2-40B4-BE49-F238E27FC236}">
                  <a16:creationId xmlns:a16="http://schemas.microsoft.com/office/drawing/2014/main" id="{831E1D25-238C-428A-A620-EB1E634FB47F}"/>
                </a:ext>
              </a:extLst>
            </p:cNvPr>
            <p:cNvSpPr/>
            <p:nvPr/>
          </p:nvSpPr>
          <p:spPr>
            <a:xfrm>
              <a:off x="1782108" y="3241287"/>
              <a:ext cx="2379400" cy="13097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 name="TextBox 23">
              <a:extLst>
                <a:ext uri="{FF2B5EF4-FFF2-40B4-BE49-F238E27FC236}">
                  <a16:creationId xmlns:a16="http://schemas.microsoft.com/office/drawing/2014/main" id="{A8912259-3C81-4CF7-957D-79C439757496}"/>
                </a:ext>
              </a:extLst>
            </p:cNvPr>
            <p:cNvSpPr txBox="1"/>
            <p:nvPr/>
          </p:nvSpPr>
          <p:spPr>
            <a:xfrm>
              <a:off x="1655843" y="942341"/>
              <a:ext cx="2513233" cy="2677656"/>
            </a:xfrm>
            <a:prstGeom prst="rect">
              <a:avLst/>
            </a:prstGeom>
            <a:noFill/>
            <a:ln w="3175">
              <a:solidFill>
                <a:schemeClr val="tx1">
                  <a:lumMod val="50000"/>
                  <a:lumOff val="50000"/>
                </a:schemeClr>
              </a:solidFill>
            </a:ln>
          </p:spPr>
          <p:txBody>
            <a:bodyPr wrap="square" lIns="36576" rIns="0" rtlCol="0">
              <a:spAutoFit/>
            </a:bodyPr>
            <a:lstStyle/>
            <a:p>
              <a:r>
                <a:rPr lang="en-US" sz="800" b="1" u="sng" dirty="0" err="1">
                  <a:latin typeface="Consolas" panose="020B0609020204030204" pitchFamily="49" charset="0"/>
                </a:rPr>
                <a:t>Solver.run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a:t>
              </a:r>
              <a:r>
                <a:rPr lang="en-US" sz="800" i="1" dirty="0">
                  <a:latin typeface="Consolas" panose="020B0609020204030204" pitchFamily="49" charset="0"/>
                </a:rPr>
                <a:t>cell</a:t>
              </a:r>
              <a:r>
                <a:rPr lang="en-US" sz="800" dirty="0">
                  <a:latin typeface="Consolas" panose="020B0609020204030204" pitchFamily="49" charset="0"/>
                </a:rPr>
                <a:t> as visited</a:t>
              </a:r>
            </a:p>
            <a:p>
              <a:r>
                <a:rPr lang="en-US" sz="800" dirty="0">
                  <a:latin typeface="Consolas" panose="020B0609020204030204" pitchFamily="49" charset="0"/>
                </a:rPr>
                <a:t>  draw </a:t>
              </a:r>
              <a:r>
                <a:rPr lang="en-US" sz="800" dirty="0" err="1">
                  <a:latin typeface="Consolas" panose="020B0609020204030204" pitchFamily="49" charset="0"/>
                </a:rPr>
                <a:t>fwdPath</a:t>
              </a:r>
              <a:r>
                <a:rPr lang="en-US" sz="800" dirty="0">
                  <a:latin typeface="Consolas" panose="020B0609020204030204" pitchFamily="49" charset="0"/>
                </a:rPr>
                <a:t> </a:t>
              </a:r>
              <a:r>
                <a:rPr lang="en-US" sz="800" i="1" dirty="0" err="1">
                  <a:latin typeface="Consolas" panose="020B0609020204030204" pitchFamily="49" charset="0"/>
                </a:rPr>
                <a:t>fromSide</a:t>
              </a:r>
              <a:r>
                <a:rPr lang="en-US" sz="800" dirty="0">
                  <a:latin typeface="Consolas" panose="020B0609020204030204" pitchFamily="49" charset="0"/>
                </a:rPr>
                <a:t> and </a:t>
              </a:r>
              <a:r>
                <a:rPr lang="en-US" sz="800" b="1" dirty="0" err="1">
                  <a:latin typeface="Consolas" panose="020B0609020204030204" pitchFamily="49" charset="0"/>
                </a:rPr>
                <a:t>Side.</a:t>
              </a:r>
              <a:r>
                <a:rPr lang="en-US" sz="800" dirty="0" err="1">
                  <a:latin typeface="Consolas" panose="020B0609020204030204" pitchFamily="49" charset="0"/>
                </a:rPr>
                <a:t>Center</a:t>
              </a:r>
              <a:br>
                <a:rPr lang="en-US" sz="800" dirty="0">
                  <a:latin typeface="Consolas" panose="020B0609020204030204" pitchFamily="49" charset="0"/>
                </a:rPr>
              </a:br>
              <a:r>
                <a:rPr lang="en-US" sz="800" dirty="0">
                  <a:latin typeface="Consolas" panose="020B0609020204030204" pitchFamily="49" charset="0"/>
                </a:rPr>
                <a:t>  </a:t>
              </a:r>
              <a:r>
                <a:rPr lang="en-US" sz="800" b="1" dirty="0">
                  <a:latin typeface="Consolas" panose="020B0609020204030204" pitchFamily="49" charset="0"/>
                  <a:sym typeface="Symbol" panose="05050102010706020507" pitchFamily="18" charset="2"/>
                </a:rPr>
                <a:t>if</a:t>
              </a:r>
              <a:r>
                <a:rPr lang="en-US" sz="800" dirty="0">
                  <a:latin typeface="Consolas" panose="020B0609020204030204" pitchFamily="49" charset="0"/>
                  <a:sym typeface="Symbol" panose="05050102010706020507" pitchFamily="18" charset="2"/>
                </a:rPr>
                <a:t>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 is the exit </a:t>
              </a:r>
              <a:r>
                <a:rPr lang="en-US" sz="800" b="1" dirty="0">
                  <a:latin typeface="Consolas" panose="020B0609020204030204" pitchFamily="49" charset="0"/>
                  <a:sym typeface="Symbol" panose="05050102010706020507" pitchFamily="18" charset="2"/>
                </a:rPr>
                <a:t>then</a:t>
              </a:r>
            </a:p>
            <a:p>
              <a:r>
                <a:rPr lang="en-US" sz="800" dirty="0">
                  <a:latin typeface="Consolas" panose="020B0609020204030204" pitchFamily="49" charset="0"/>
                  <a:sym typeface="Symbol" panose="05050102010706020507" pitchFamily="18" charset="2"/>
                </a:rPr>
                <a:t>    return </a:t>
              </a:r>
              <a:r>
                <a:rPr lang="en-US" sz="800" dirty="0">
                  <a:solidFill>
                    <a:srgbClr val="00B050"/>
                  </a:solidFill>
                  <a:latin typeface="Consolas" panose="020B0609020204030204" pitchFamily="49" charset="0"/>
                  <a:sym typeface="Symbol" panose="05050102010706020507" pitchFamily="18" charset="2"/>
                </a:rPr>
                <a:t>true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endIf</a:t>
              </a:r>
              <a:endParaRPr lang="en-US" sz="800" b="1" dirty="0">
                <a:latin typeface="Consolas" panose="020B0609020204030204" pitchFamily="49" charset="0"/>
                <a:sym typeface="Symbol" panose="05050102010706020507" pitchFamily="18" charset="2"/>
              </a:endParaRPr>
            </a:p>
            <a:p>
              <a:r>
                <a:rPr lang="en-US" sz="800" dirty="0">
                  <a:latin typeface="Consolas" panose="020B0609020204030204" pitchFamily="49" charset="0"/>
                  <a:sym typeface="Symbol" panose="05050102010706020507" pitchFamily="18" charset="2"/>
                </a:rPr>
                <a:t>  get and shuffle the </a:t>
              </a:r>
              <a:r>
                <a:rPr lang="en-US" sz="800" i="1" dirty="0">
                  <a:latin typeface="Consolas" panose="020B0609020204030204" pitchFamily="49" charset="0"/>
                  <a:sym typeface="Symbol" panose="05050102010706020507" pitchFamily="18" charset="2"/>
                </a:rPr>
                <a:t>cell</a:t>
              </a:r>
              <a:r>
                <a:rPr lang="en-US" sz="800" dirty="0">
                  <a:latin typeface="Consolas" panose="020B0609020204030204" pitchFamily="49" charset="0"/>
                  <a:sym typeface="Symbol" panose="05050102010706020507" pitchFamily="18" charset="2"/>
                </a:rPr>
                <a:t>’s list of paths</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list of paths </a:t>
              </a:r>
              <a:r>
                <a:rPr lang="en-US" sz="800" b="1" dirty="0">
                  <a:latin typeface="Consolas" panose="020B0609020204030204" pitchFamily="49" charset="0"/>
                </a:rPr>
                <a:t>do</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a:t>
              </a:r>
              <a:r>
                <a:rPr lang="en-US" sz="800" i="1" dirty="0">
                  <a:latin typeface="Consolas" panose="020B0609020204030204" pitchFamily="49" charset="0"/>
                </a:rPr>
                <a:t>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fwdPath</a:t>
              </a:r>
              <a:r>
                <a:rPr lang="en-US" sz="800" dirty="0">
                  <a:latin typeface="Consolas" panose="020B0609020204030204" pitchFamily="49" charset="0"/>
                </a:rPr>
                <a:t> to </a:t>
              </a:r>
              <a:r>
                <a:rPr lang="en-US" sz="800" i="1" dirty="0">
                  <a:latin typeface="Consolas" panose="020B0609020204030204" pitchFamily="49" charset="0"/>
                </a:rPr>
                <a:t>side</a:t>
              </a:r>
            </a:p>
            <a:p>
              <a:r>
                <a:rPr lang="en-US" sz="800" b="1" dirty="0">
                  <a:latin typeface="Consolas" panose="020B0609020204030204" pitchFamily="49" charset="0"/>
                </a:rPr>
                <a:t>      </a:t>
              </a:r>
              <a:r>
                <a:rPr lang="en-US" sz="800" b="1" dirty="0" err="1">
                  <a:latin typeface="Consolas" panose="020B0609020204030204" pitchFamily="49" charset="0"/>
                </a:rPr>
                <a:t>Solve.run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a:t>
              </a:r>
              <a:r>
                <a:rPr lang="en-US" sz="800" b="1" dirty="0">
                  <a:latin typeface="Consolas" panose="020B0609020204030204" pitchFamily="49" charset="0"/>
                </a:rPr>
                <a:t>if</a:t>
              </a:r>
              <a:r>
                <a:rPr lang="en-US" sz="800" dirty="0">
                  <a:latin typeface="Consolas" panose="020B0609020204030204" pitchFamily="49" charset="0"/>
                </a:rPr>
                <a:t> maze is solved </a:t>
              </a:r>
              <a:r>
                <a:rPr lang="en-US" sz="800" b="1" dirty="0">
                  <a:latin typeface="Consolas" panose="020B0609020204030204" pitchFamily="49" charset="0"/>
                </a:rPr>
                <a:t>then</a:t>
              </a:r>
            </a:p>
            <a:p>
              <a:r>
                <a:rPr lang="en-US" sz="800" dirty="0">
                  <a:latin typeface="Consolas" panose="020B0609020204030204" pitchFamily="49" charset="0"/>
                </a:rPr>
                <a:t>        return </a:t>
              </a:r>
              <a:r>
                <a:rPr lang="en-US" sz="800" dirty="0">
                  <a:solidFill>
                    <a:srgbClr val="00B050"/>
                  </a:solidFill>
                  <a:latin typeface="Consolas" panose="020B0609020204030204" pitchFamily="49" charset="0"/>
                </a:rPr>
                <a:t>true</a:t>
              </a:r>
            </a:p>
            <a:p>
              <a:r>
                <a:rPr lang="en-US" sz="800" dirty="0">
                  <a:latin typeface="Consolas" panose="020B0609020204030204" pitchFamily="49" charset="0"/>
                </a:rPr>
                <a:t>      </a:t>
              </a:r>
              <a:r>
                <a:rPr lang="en-US" sz="800" b="1" dirty="0" err="1">
                  <a:latin typeface="Consolas" panose="020B0609020204030204" pitchFamily="49" charset="0"/>
                </a:rPr>
                <a:t>endIf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bktPath</a:t>
              </a:r>
              <a:r>
                <a:rPr lang="en-US" sz="800" dirty="0">
                  <a:latin typeface="Consolas" panose="020B0609020204030204" pitchFamily="49" charset="0"/>
                </a:rPr>
                <a:t> from </a:t>
              </a:r>
              <a:r>
                <a:rPr lang="en-US" sz="800" i="1" dirty="0">
                  <a:latin typeface="Consolas" panose="020B0609020204030204" pitchFamily="49" charset="0"/>
                </a:rPr>
                <a:t>side</a:t>
              </a:r>
            </a:p>
            <a:p>
              <a:r>
                <a:rPr lang="en-US" sz="800"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draw </a:t>
              </a:r>
              <a:r>
                <a:rPr lang="en-US" sz="800" dirty="0" err="1">
                  <a:latin typeface="Consolas" panose="020B0609020204030204" pitchFamily="49" charset="0"/>
                </a:rPr>
                <a:t>bktPath</a:t>
              </a:r>
              <a:r>
                <a:rPr lang="en-US" sz="800" dirty="0">
                  <a:latin typeface="Consolas" panose="020B0609020204030204" pitchFamily="49" charset="0"/>
                </a:rPr>
                <a:t> for </a:t>
              </a:r>
              <a:r>
                <a:rPr lang="en-US" sz="800" dirty="0" err="1">
                  <a:latin typeface="Consolas" panose="020B0609020204030204" pitchFamily="49" charset="0"/>
                </a:rPr>
                <a:t>Side.Center</a:t>
              </a:r>
              <a:r>
                <a:rPr lang="en-US" sz="800" dirty="0">
                  <a:latin typeface="Consolas" panose="020B0609020204030204" pitchFamily="49" charset="0"/>
                </a:rPr>
                <a:t> and </a:t>
              </a:r>
              <a:r>
                <a:rPr lang="en-US" sz="800" i="1" dirty="0" err="1">
                  <a:latin typeface="Consolas" panose="020B0609020204030204" pitchFamily="49" charset="0"/>
                </a:rPr>
                <a:t>fromSide</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return </a:t>
              </a:r>
              <a:r>
                <a:rPr lang="en-US" sz="800" dirty="0">
                  <a:solidFill>
                    <a:srgbClr val="C00000"/>
                  </a:solidFill>
                  <a:latin typeface="Consolas" panose="020B0609020204030204" pitchFamily="49" charset="0"/>
                </a:rPr>
                <a:t>false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grpSp>
      <p:sp>
        <p:nvSpPr>
          <p:cNvPr id="25" name="TextBox 24">
            <a:extLst>
              <a:ext uri="{FF2B5EF4-FFF2-40B4-BE49-F238E27FC236}">
                <a16:creationId xmlns:a16="http://schemas.microsoft.com/office/drawing/2014/main" id="{4E36955E-2286-4D41-B8D0-DE81CAACB8A6}"/>
              </a:ext>
            </a:extLst>
          </p:cNvPr>
          <p:cNvSpPr txBox="1"/>
          <p:nvPr/>
        </p:nvSpPr>
        <p:spPr>
          <a:xfrm>
            <a:off x="132538" y="1284955"/>
            <a:ext cx="2116676" cy="1277273"/>
          </a:xfrm>
          <a:prstGeom prst="rect">
            <a:avLst/>
          </a:prstGeom>
          <a:noFill/>
          <a:ln w="3175">
            <a:solidFill>
              <a:schemeClr val="tx1">
                <a:lumMod val="50000"/>
                <a:lumOff val="50000"/>
              </a:schemeClr>
            </a:solidFill>
          </a:ln>
        </p:spPr>
        <p:txBody>
          <a:bodyPr wrap="square" lIns="36576" rIns="0" rtlCol="0">
            <a:spAutoFit/>
          </a:bodyPr>
          <a:lstStyle/>
          <a:p>
            <a:r>
              <a:rPr lang="en-US" sz="700" b="1" u="sng" dirty="0" err="1">
                <a:latin typeface="Consolas" panose="020B0609020204030204" pitchFamily="49" charset="0"/>
              </a:rPr>
              <a:t>Program.main</a:t>
            </a:r>
            <a:r>
              <a:rPr lang="en-US" sz="700" u="sng" dirty="0">
                <a:latin typeface="Consolas" panose="020B0609020204030204" pitchFamily="49" charset="0"/>
              </a:rPr>
              <a:t>()</a:t>
            </a:r>
          </a:p>
          <a:p>
            <a:r>
              <a:rPr lang="en-US" sz="700" dirty="0">
                <a:latin typeface="Consolas" panose="020B0609020204030204" pitchFamily="49" charset="0"/>
              </a:rPr>
              <a:t>  </a:t>
            </a:r>
            <a:r>
              <a:rPr lang="en-US" sz="700" dirty="0">
                <a:solidFill>
                  <a:schemeClr val="accent3"/>
                </a:solidFill>
                <a:latin typeface="Consolas" panose="020B0609020204030204" pitchFamily="49" charset="0"/>
              </a:rPr>
              <a:t>create new </a:t>
            </a:r>
            <a:r>
              <a:rPr lang="en-US" sz="700" i="1" dirty="0" err="1">
                <a:solidFill>
                  <a:schemeClr val="accent3"/>
                </a:solidFill>
                <a:latin typeface="Consolas" panose="020B0609020204030204" pitchFamily="49" charset="0"/>
              </a:rPr>
              <a:t>mazeCanvas</a:t>
            </a:r>
            <a:r>
              <a:rPr lang="en-US" sz="700" dirty="0">
                <a:solidFill>
                  <a:schemeClr val="accent3"/>
                </a:solidFill>
                <a:latin typeface="Consolas" panose="020B0609020204030204" pitchFamily="49" charset="0"/>
              </a:rPr>
              <a:t> instance</a:t>
            </a:r>
            <a:endParaRPr lang="en-US" sz="700" i="1" dirty="0">
              <a:solidFill>
                <a:schemeClr val="accent3"/>
              </a:solidFill>
              <a:latin typeface="Consolas" panose="020B0609020204030204" pitchFamily="49" charset="0"/>
            </a:endParaRPr>
          </a:p>
          <a:p>
            <a:r>
              <a:rPr lang="en-US" sz="700" b="1" dirty="0">
                <a:solidFill>
                  <a:schemeClr val="accent3"/>
                </a:solidFill>
                <a:latin typeface="Consolas" panose="020B0609020204030204" pitchFamily="49" charset="0"/>
              </a:rPr>
              <a:t>  </a:t>
            </a:r>
            <a:r>
              <a:rPr lang="en-US" sz="700" dirty="0">
                <a:solidFill>
                  <a:schemeClr val="accent3"/>
                </a:solidFill>
                <a:latin typeface="Consolas" panose="020B0609020204030204" pitchFamily="49" charset="0"/>
              </a:rPr>
              <a:t>create new </a:t>
            </a:r>
            <a:r>
              <a:rPr lang="en-US" sz="700" i="1" dirty="0">
                <a:solidFill>
                  <a:schemeClr val="accent3"/>
                </a:solidFill>
                <a:latin typeface="Consolas" panose="020B0609020204030204" pitchFamily="49" charset="0"/>
              </a:rPr>
              <a:t>maze</a:t>
            </a:r>
            <a:r>
              <a:rPr lang="en-US" sz="700" dirty="0">
                <a:solidFill>
                  <a:schemeClr val="accent3"/>
                </a:solidFill>
                <a:latin typeface="Consolas" panose="020B0609020204030204" pitchFamily="49" charset="0"/>
              </a:rPr>
              <a:t> instance </a:t>
            </a:r>
            <a:r>
              <a:rPr lang="en-US" sz="700" dirty="0">
                <a:solidFill>
                  <a:schemeClr val="accent3"/>
                </a:solidFill>
                <a:latin typeface="Consolas" panose="020B0609020204030204" pitchFamily="49" charset="0"/>
                <a:sym typeface="Wingdings" panose="05000000000000000000" pitchFamily="2" charset="2"/>
              </a:rPr>
              <a:t> </a:t>
            </a:r>
            <a:r>
              <a:rPr lang="en-US" sz="700" i="1" dirty="0" err="1">
                <a:solidFill>
                  <a:schemeClr val="accent3"/>
                </a:solidFill>
                <a:latin typeface="Consolas" panose="020B0609020204030204" pitchFamily="49" charset="0"/>
                <a:sym typeface="Wingdings" panose="05000000000000000000" pitchFamily="2" charset="2"/>
              </a:rPr>
              <a:t>mazeCanvas</a:t>
            </a:r>
            <a:endParaRPr lang="en-US" sz="700" i="1" dirty="0">
              <a:solidFill>
                <a:schemeClr val="accent3"/>
              </a:solidFill>
              <a:latin typeface="Consolas" panose="020B0609020204030204" pitchFamily="49" charset="0"/>
            </a:endParaRPr>
          </a:p>
          <a:p>
            <a:r>
              <a:rPr lang="en-US" sz="700" dirty="0">
                <a:solidFill>
                  <a:schemeClr val="accent3"/>
                </a:solidFill>
                <a:latin typeface="Consolas" panose="020B0609020204030204" pitchFamily="49" charset="0"/>
                <a:sym typeface="Wingdings 2" panose="05020102010507070707" pitchFamily="18" charset="2"/>
              </a:rPr>
              <a:t>  open </a:t>
            </a:r>
            <a:r>
              <a:rPr lang="en-US" sz="700" i="1" dirty="0" err="1">
                <a:solidFill>
                  <a:schemeClr val="accent3"/>
                </a:solidFill>
                <a:latin typeface="Consolas" panose="020B0609020204030204" pitchFamily="49" charset="0"/>
                <a:sym typeface="Wingdings 2" panose="05020102010507070707" pitchFamily="18" charset="2"/>
              </a:rPr>
              <a:t>mazeCanvas</a:t>
            </a:r>
            <a:endParaRPr lang="en-US" sz="700" i="1" dirty="0">
              <a:solidFill>
                <a:schemeClr val="accent3"/>
              </a:solidFill>
              <a:latin typeface="Consolas" panose="020B0609020204030204" pitchFamily="49" charset="0"/>
              <a:sym typeface="Wingdings 2" panose="05020102010507070707" pitchFamily="18" charset="2"/>
            </a:endParaRPr>
          </a:p>
          <a:p>
            <a:r>
              <a:rPr lang="en-US" sz="700" dirty="0">
                <a:solidFill>
                  <a:schemeClr val="accent3"/>
                </a:solidFill>
                <a:latin typeface="Consolas" panose="020B0609020204030204" pitchFamily="49" charset="0"/>
                <a:sym typeface="Wingdings 2" panose="05020102010507070707" pitchFamily="18" charset="2"/>
              </a:rPr>
              <a:t>  initialize </a:t>
            </a:r>
            <a:r>
              <a:rPr lang="en-US" sz="700" i="1" dirty="0">
                <a:solidFill>
                  <a:schemeClr val="accent3"/>
                </a:solidFill>
                <a:latin typeface="Consolas" panose="020B0609020204030204" pitchFamily="49" charset="0"/>
                <a:sym typeface="Wingdings 2" panose="05020102010507070707" pitchFamily="18" charset="2"/>
              </a:rPr>
              <a:t>maze</a:t>
            </a:r>
          </a:p>
          <a:p>
            <a:r>
              <a:rPr lang="en-US" sz="700" dirty="0">
                <a:latin typeface="Consolas" panose="020B0609020204030204" pitchFamily="49" charset="0"/>
                <a:sym typeface="Wingdings 2" panose="05020102010507070707" pitchFamily="18" charset="2"/>
              </a:rPr>
              <a:t>  </a:t>
            </a:r>
            <a:r>
              <a:rPr lang="en-US" sz="700" dirty="0">
                <a:solidFill>
                  <a:schemeClr val="bg1">
                    <a:lumMod val="65000"/>
                  </a:schemeClr>
                </a:solidFill>
                <a:latin typeface="Consolas" panose="020B0609020204030204" pitchFamily="49" charset="0"/>
                <a:sym typeface="Wingdings 2" panose="05020102010507070707" pitchFamily="18" charset="2"/>
              </a:rPr>
              <a:t>create new </a:t>
            </a:r>
            <a:r>
              <a:rPr lang="en-US" sz="700" i="1" dirty="0">
                <a:solidFill>
                  <a:schemeClr val="bg1">
                    <a:lumMod val="65000"/>
                  </a:schemeClr>
                </a:solidFill>
                <a:latin typeface="Consolas" panose="020B0609020204030204" pitchFamily="49" charset="0"/>
                <a:sym typeface="Wingdings 2" panose="05020102010507070707" pitchFamily="18" charset="2"/>
              </a:rPr>
              <a:t>generator</a:t>
            </a:r>
            <a:r>
              <a:rPr lang="en-US" sz="700" dirty="0">
                <a:solidFill>
                  <a:schemeClr val="bg1">
                    <a:lumMod val="65000"/>
                  </a:schemeClr>
                </a:solidFill>
                <a:latin typeface="Consolas" panose="020B0609020204030204" pitchFamily="49" charset="0"/>
                <a:sym typeface="Wingdings 2" panose="05020102010507070707" pitchFamily="18" charset="2"/>
              </a:rPr>
              <a:t> </a:t>
            </a:r>
            <a:r>
              <a:rPr lang="en-US" sz="700" dirty="0">
                <a:solidFill>
                  <a:schemeClr val="bg1">
                    <a:lumMod val="65000"/>
                  </a:schemeClr>
                </a:solidFill>
                <a:latin typeface="Consolas" panose="020B0609020204030204" pitchFamily="49" charset="0"/>
                <a:sym typeface="Wingdings" panose="05000000000000000000" pitchFamily="2" charset="2"/>
              </a:rPr>
              <a:t> </a:t>
            </a:r>
            <a:r>
              <a:rPr lang="en-US" sz="700" i="1" dirty="0" err="1">
                <a:solidFill>
                  <a:schemeClr val="bg1">
                    <a:lumMod val="65000"/>
                  </a:schemeClr>
                </a:solidFill>
                <a:latin typeface="Consolas" panose="020B0609020204030204" pitchFamily="49" charset="0"/>
                <a:sym typeface="Wingdings" panose="05000000000000000000" pitchFamily="2" charset="2"/>
              </a:rPr>
              <a:t>mazeCanvas</a:t>
            </a:r>
            <a:r>
              <a:rPr lang="en-US" sz="700" dirty="0">
                <a:solidFill>
                  <a:schemeClr val="bg1">
                    <a:lumMod val="65000"/>
                  </a:schemeClr>
                </a:solidFill>
                <a:latin typeface="Consolas" panose="020B0609020204030204" pitchFamily="49" charset="0"/>
                <a:sym typeface="Wingdings" panose="05000000000000000000" pitchFamily="2" charset="2"/>
              </a:rPr>
              <a:t>, </a:t>
            </a:r>
            <a:r>
              <a:rPr lang="en-US" sz="700" i="1" dirty="0">
                <a:solidFill>
                  <a:schemeClr val="bg1">
                    <a:lumMod val="65000"/>
                  </a:schemeClr>
                </a:solidFill>
                <a:latin typeface="Consolas" panose="020B0609020204030204" pitchFamily="49" charset="0"/>
                <a:sym typeface="Wingdings" panose="05000000000000000000" pitchFamily="2" charset="2"/>
              </a:rPr>
              <a:t>maze</a:t>
            </a:r>
            <a:r>
              <a:rPr lang="en-US" sz="700" dirty="0">
                <a:solidFill>
                  <a:schemeClr val="bg1">
                    <a:lumMod val="65000"/>
                  </a:schemeClr>
                </a:solidFill>
                <a:latin typeface="Consolas" panose="020B0609020204030204" pitchFamily="49" charset="0"/>
                <a:sym typeface="Wingdings" panose="05000000000000000000" pitchFamily="2" charset="2"/>
              </a:rPr>
              <a:t> </a:t>
            </a:r>
            <a:endParaRPr lang="en-US" sz="700" dirty="0">
              <a:solidFill>
                <a:schemeClr val="bg1">
                  <a:lumMod val="65000"/>
                </a:schemeClr>
              </a:solidFill>
              <a:latin typeface="Consolas" panose="020B0609020204030204" pitchFamily="49" charset="0"/>
              <a:sym typeface="Wingdings 2" panose="05020102010507070707" pitchFamily="18" charset="2"/>
            </a:endParaRPr>
          </a:p>
          <a:p>
            <a:r>
              <a:rPr lang="en-US" sz="700" dirty="0">
                <a:solidFill>
                  <a:schemeClr val="bg1">
                    <a:lumMod val="65000"/>
                  </a:schemeClr>
                </a:solidFill>
                <a:latin typeface="Consolas" panose="020B0609020204030204" pitchFamily="49" charset="0"/>
                <a:sym typeface="Wingdings 2" panose="05020102010507070707" pitchFamily="18" charset="2"/>
              </a:rPr>
              <a:t>  </a:t>
            </a:r>
            <a:r>
              <a:rPr lang="en-US" sz="700" i="1" dirty="0" err="1">
                <a:solidFill>
                  <a:schemeClr val="bg1">
                    <a:lumMod val="65000"/>
                  </a:schemeClr>
                </a:solidFill>
                <a:latin typeface="Consolas" panose="020B0609020204030204" pitchFamily="49" charset="0"/>
                <a:sym typeface="Wingdings 2" panose="05020102010507070707" pitchFamily="18" charset="2"/>
              </a:rPr>
              <a:t>generator</a:t>
            </a:r>
            <a:r>
              <a:rPr lang="en-US" sz="700" dirty="0" err="1">
                <a:solidFill>
                  <a:schemeClr val="bg1">
                    <a:lumMod val="65000"/>
                  </a:schemeClr>
                </a:solidFill>
                <a:latin typeface="Consolas" panose="020B0609020204030204" pitchFamily="49" charset="0"/>
                <a:sym typeface="Wingdings 2" panose="05020102010507070707" pitchFamily="18" charset="2"/>
              </a:rPr>
              <a:t>.</a:t>
            </a:r>
            <a:r>
              <a:rPr lang="en-US" sz="700" b="1" dirty="0" err="1">
                <a:solidFill>
                  <a:schemeClr val="bg1">
                    <a:lumMod val="65000"/>
                  </a:schemeClr>
                </a:solidFill>
                <a:latin typeface="Consolas" panose="020B0609020204030204" pitchFamily="49" charset="0"/>
                <a:sym typeface="Wingdings 2" panose="05020102010507070707" pitchFamily="18" charset="2"/>
              </a:rPr>
              <a:t>run</a:t>
            </a:r>
            <a:r>
              <a:rPr lang="en-US" sz="700" b="1" dirty="0">
                <a:solidFill>
                  <a:schemeClr val="bg1">
                    <a:lumMod val="65000"/>
                  </a:schemeClr>
                </a:solidFill>
                <a:latin typeface="Consolas" panose="020B0609020204030204" pitchFamily="49" charset="0"/>
                <a:sym typeface="Wingdings 2" panose="05020102010507070707" pitchFamily="18" charset="2"/>
              </a:rPr>
              <a:t>()</a:t>
            </a:r>
          </a:p>
          <a:p>
            <a:r>
              <a:rPr lang="en-US" sz="700" dirty="0">
                <a:solidFill>
                  <a:schemeClr val="accent3"/>
                </a:solidFill>
                <a:latin typeface="Consolas" panose="020B0609020204030204" pitchFamily="49" charset="0"/>
                <a:sym typeface="Wingdings 2" panose="05020102010507070707" pitchFamily="18" charset="2"/>
              </a:rPr>
              <a:t>  </a:t>
            </a:r>
            <a:r>
              <a:rPr lang="en-US" sz="700" dirty="0">
                <a:latin typeface="Consolas" panose="020B0609020204030204" pitchFamily="49" charset="0"/>
                <a:sym typeface="Wingdings 2" panose="05020102010507070707" pitchFamily="18" charset="2"/>
              </a:rPr>
              <a:t>create new </a:t>
            </a:r>
            <a:r>
              <a:rPr lang="en-US" sz="700" i="1" dirty="0">
                <a:latin typeface="Consolas" panose="020B0609020204030204" pitchFamily="49" charset="0"/>
                <a:sym typeface="Wingdings 2" panose="05020102010507070707" pitchFamily="18" charset="2"/>
              </a:rPr>
              <a:t>solver</a:t>
            </a:r>
            <a:r>
              <a:rPr lang="en-US" sz="700" dirty="0">
                <a:latin typeface="Consolas" panose="020B0609020204030204" pitchFamily="49" charset="0"/>
                <a:sym typeface="Wingdings 2" panose="05020102010507070707" pitchFamily="18" charset="2"/>
              </a:rPr>
              <a:t> </a:t>
            </a:r>
            <a:r>
              <a:rPr lang="en-US" sz="700" dirty="0">
                <a:latin typeface="Consolas" panose="020B0609020204030204" pitchFamily="49" charset="0"/>
                <a:sym typeface="Wingdings" panose="05000000000000000000" pitchFamily="2" charset="2"/>
              </a:rPr>
              <a:t> </a:t>
            </a:r>
            <a:r>
              <a:rPr lang="en-US" sz="700" i="1" dirty="0" err="1">
                <a:latin typeface="Consolas" panose="020B0609020204030204" pitchFamily="49" charset="0"/>
                <a:sym typeface="Wingdings" panose="05000000000000000000" pitchFamily="2" charset="2"/>
              </a:rPr>
              <a:t>mazeCanvas</a:t>
            </a:r>
            <a:r>
              <a:rPr lang="en-US" sz="700" dirty="0">
                <a:latin typeface="Consolas" panose="020B0609020204030204" pitchFamily="49" charset="0"/>
                <a:sym typeface="Wingdings" panose="05000000000000000000" pitchFamily="2" charset="2"/>
              </a:rPr>
              <a:t>, </a:t>
            </a:r>
            <a:r>
              <a:rPr lang="en-US" sz="700" i="1" dirty="0">
                <a:latin typeface="Consolas" panose="020B0609020204030204" pitchFamily="49" charset="0"/>
                <a:sym typeface="Wingdings" panose="05000000000000000000" pitchFamily="2" charset="2"/>
              </a:rPr>
              <a:t>maze</a:t>
            </a:r>
            <a:r>
              <a:rPr lang="en-US" sz="700" dirty="0">
                <a:latin typeface="Consolas" panose="020B0609020204030204" pitchFamily="49" charset="0"/>
                <a:sym typeface="Wingdings" panose="05000000000000000000" pitchFamily="2" charset="2"/>
              </a:rPr>
              <a:t> </a:t>
            </a:r>
            <a:endParaRPr lang="en-US" sz="700" dirty="0">
              <a:latin typeface="Consolas" panose="020B0609020204030204" pitchFamily="49" charset="0"/>
              <a:sym typeface="Wingdings 2" panose="05020102010507070707" pitchFamily="18" charset="2"/>
            </a:endParaRPr>
          </a:p>
          <a:p>
            <a:r>
              <a:rPr lang="en-US" sz="700" dirty="0">
                <a:latin typeface="Consolas" panose="020B0609020204030204" pitchFamily="49" charset="0"/>
                <a:sym typeface="Wingdings 2" panose="05020102010507070707" pitchFamily="18" charset="2"/>
              </a:rPr>
              <a:t>  </a:t>
            </a:r>
            <a:r>
              <a:rPr lang="en-US" sz="700" i="1" dirty="0" err="1">
                <a:latin typeface="Consolas" panose="020B0609020204030204" pitchFamily="49" charset="0"/>
                <a:sym typeface="Wingdings 2" panose="05020102010507070707" pitchFamily="18" charset="2"/>
              </a:rPr>
              <a:t>solver</a:t>
            </a:r>
            <a:r>
              <a:rPr lang="en-US" sz="700" dirty="0" err="1">
                <a:latin typeface="Consolas" panose="020B0609020204030204" pitchFamily="49" charset="0"/>
                <a:sym typeface="Wingdings 2" panose="05020102010507070707" pitchFamily="18" charset="2"/>
              </a:rPr>
              <a:t>.</a:t>
            </a:r>
            <a:r>
              <a:rPr lang="en-US" sz="700" b="1" dirty="0" err="1">
                <a:latin typeface="Consolas" panose="020B0609020204030204" pitchFamily="49" charset="0"/>
                <a:sym typeface="Wingdings 2" panose="05020102010507070707" pitchFamily="18" charset="2"/>
              </a:rPr>
              <a:t>run</a:t>
            </a:r>
            <a:r>
              <a:rPr lang="en-US" sz="700" b="1" dirty="0">
                <a:latin typeface="Consolas" panose="020B0609020204030204" pitchFamily="49" charset="0"/>
                <a:sym typeface="Wingdings 2" panose="05020102010507070707" pitchFamily="18" charset="2"/>
              </a:rPr>
              <a:t>()</a:t>
            </a:r>
          </a:p>
          <a:p>
            <a:r>
              <a:rPr lang="en-US" sz="700" dirty="0">
                <a:solidFill>
                  <a:schemeClr val="accent3"/>
                </a:solidFill>
                <a:latin typeface="Consolas" panose="020B0609020204030204" pitchFamily="49" charset="0"/>
                <a:sym typeface="Wingdings 2" panose="05020102010507070707" pitchFamily="18" charset="2"/>
              </a:rPr>
              <a:t>  close </a:t>
            </a:r>
            <a:r>
              <a:rPr lang="en-US" sz="700" i="1" dirty="0" err="1">
                <a:solidFill>
                  <a:schemeClr val="accent3"/>
                </a:solidFill>
                <a:latin typeface="Consolas" panose="020B0609020204030204" pitchFamily="49" charset="0"/>
                <a:sym typeface="Wingdings 2" panose="05020102010507070707" pitchFamily="18" charset="2"/>
              </a:rPr>
              <a:t>mazeCanvas</a:t>
            </a:r>
            <a:endParaRPr lang="en-US" sz="700" i="1" dirty="0">
              <a:solidFill>
                <a:schemeClr val="accent3"/>
              </a:solidFill>
              <a:latin typeface="Consolas" panose="020B0609020204030204" pitchFamily="49" charset="0"/>
              <a:sym typeface="Wingdings 2" panose="05020102010507070707" pitchFamily="18" charset="2"/>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grpSp>
        <p:nvGrpSpPr>
          <p:cNvPr id="28" name="Group 27">
            <a:extLst>
              <a:ext uri="{FF2B5EF4-FFF2-40B4-BE49-F238E27FC236}">
                <a16:creationId xmlns:a16="http://schemas.microsoft.com/office/drawing/2014/main" id="{309EEB80-33FA-40AE-B57D-627930D2185A}"/>
              </a:ext>
            </a:extLst>
          </p:cNvPr>
          <p:cNvGrpSpPr/>
          <p:nvPr/>
        </p:nvGrpSpPr>
        <p:grpSpPr>
          <a:xfrm>
            <a:off x="4839833" y="5124537"/>
            <a:ext cx="231883" cy="240166"/>
            <a:chOff x="6365029" y="3416725"/>
            <a:chExt cx="309177" cy="320221"/>
          </a:xfrm>
        </p:grpSpPr>
        <p:sp>
          <p:nvSpPr>
            <p:cNvPr id="29" name="Shape 28">
              <a:extLst>
                <a:ext uri="{FF2B5EF4-FFF2-40B4-BE49-F238E27FC236}">
                  <a16:creationId xmlns:a16="http://schemas.microsoft.com/office/drawing/2014/main" id="{8B4C1CB9-502E-4915-B790-FBFD7BEB2406}"/>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Arrow: Circular 18">
              <a:extLst>
                <a:ext uri="{FF2B5EF4-FFF2-40B4-BE49-F238E27FC236}">
                  <a16:creationId xmlns:a16="http://schemas.microsoft.com/office/drawing/2014/main" id="{D5163097-C5D4-4676-98D3-F49F0A4FA58B}"/>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1" name="TextBox 30">
            <a:extLst>
              <a:ext uri="{FF2B5EF4-FFF2-40B4-BE49-F238E27FC236}">
                <a16:creationId xmlns:a16="http://schemas.microsoft.com/office/drawing/2014/main" id="{5CAB7E36-ADC5-47C0-B024-A5A3332B6910}"/>
              </a:ext>
            </a:extLst>
          </p:cNvPr>
          <p:cNvSpPr txBox="1"/>
          <p:nvPr/>
        </p:nvSpPr>
        <p:spPr>
          <a:xfrm>
            <a:off x="5066091" y="5148154"/>
            <a:ext cx="1624422" cy="230832"/>
          </a:xfrm>
          <a:prstGeom prst="rect">
            <a:avLst/>
          </a:prstGeom>
          <a:noFill/>
        </p:spPr>
        <p:txBody>
          <a:bodyPr wrap="square" rtlCol="0">
            <a:spAutoFit/>
          </a:bodyPr>
          <a:lstStyle/>
          <a:p>
            <a:pPr>
              <a:spcBef>
                <a:spcPts val="450"/>
              </a:spcBef>
            </a:pPr>
            <a:r>
              <a:rPr lang="en-US" sz="900" dirty="0"/>
              <a:t>Run and verify the program.</a:t>
            </a:r>
          </a:p>
        </p:txBody>
      </p:sp>
      <p:grpSp>
        <p:nvGrpSpPr>
          <p:cNvPr id="32" name="Group 31">
            <a:extLst>
              <a:ext uri="{FF2B5EF4-FFF2-40B4-BE49-F238E27FC236}">
                <a16:creationId xmlns:a16="http://schemas.microsoft.com/office/drawing/2014/main" id="{4C1778C6-F710-408A-93D2-B3297A45DEA0}"/>
              </a:ext>
            </a:extLst>
          </p:cNvPr>
          <p:cNvGrpSpPr/>
          <p:nvPr/>
        </p:nvGrpSpPr>
        <p:grpSpPr>
          <a:xfrm>
            <a:off x="4850270" y="5420791"/>
            <a:ext cx="231883" cy="240166"/>
            <a:chOff x="6365029" y="3416725"/>
            <a:chExt cx="309177" cy="320221"/>
          </a:xfrm>
        </p:grpSpPr>
        <p:sp>
          <p:nvSpPr>
            <p:cNvPr id="33" name="Shape 32">
              <a:extLst>
                <a:ext uri="{FF2B5EF4-FFF2-40B4-BE49-F238E27FC236}">
                  <a16:creationId xmlns:a16="http://schemas.microsoft.com/office/drawing/2014/main" id="{4FE3BD75-D7E1-417C-A7B4-F2F2CED05CA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3AEE2DA-7644-4EED-B332-F09A53FAB22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0E36F466-305B-40D3-88DA-110EB121ED5A}"/>
              </a:ext>
            </a:extLst>
          </p:cNvPr>
          <p:cNvSpPr txBox="1"/>
          <p:nvPr/>
        </p:nvSpPr>
        <p:spPr>
          <a:xfrm>
            <a:off x="5066091" y="5382401"/>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MazeCheckpoint5b.java</a:t>
            </a:r>
            <a:r>
              <a:rPr lang="en-US" sz="900" dirty="0"/>
              <a:t> tests are passing.</a:t>
            </a:r>
          </a:p>
        </p:txBody>
      </p:sp>
      <p:grpSp>
        <p:nvGrpSpPr>
          <p:cNvPr id="2" name="Group 1">
            <a:extLst>
              <a:ext uri="{FF2B5EF4-FFF2-40B4-BE49-F238E27FC236}">
                <a16:creationId xmlns:a16="http://schemas.microsoft.com/office/drawing/2014/main" id="{4EB44887-7D12-4559-BBC4-3B985B1B7A44}"/>
              </a:ext>
            </a:extLst>
          </p:cNvPr>
          <p:cNvGrpSpPr/>
          <p:nvPr/>
        </p:nvGrpSpPr>
        <p:grpSpPr>
          <a:xfrm>
            <a:off x="56709" y="934016"/>
            <a:ext cx="4721433" cy="4695210"/>
            <a:chOff x="56709" y="934016"/>
            <a:chExt cx="4721433" cy="4695210"/>
          </a:xfrm>
        </p:grpSpPr>
        <p:sp>
          <p:nvSpPr>
            <p:cNvPr id="26" name="TextBox 25">
              <a:extLst>
                <a:ext uri="{FF2B5EF4-FFF2-40B4-BE49-F238E27FC236}">
                  <a16:creationId xmlns:a16="http://schemas.microsoft.com/office/drawing/2014/main" id="{47B63748-EB7B-44F7-8CBE-F5948C510D28}"/>
                </a:ext>
              </a:extLst>
            </p:cNvPr>
            <p:cNvSpPr txBox="1"/>
            <p:nvPr/>
          </p:nvSpPr>
          <p:spPr>
            <a:xfrm>
              <a:off x="61473" y="934016"/>
              <a:ext cx="4645604" cy="369332"/>
            </a:xfrm>
            <a:prstGeom prst="rect">
              <a:avLst/>
            </a:prstGeom>
            <a:noFill/>
          </p:spPr>
          <p:txBody>
            <a:bodyPr wrap="square" rIns="0" rtlCol="0">
              <a:spAutoFit/>
            </a:bodyPr>
            <a:lstStyle/>
            <a:p>
              <a:r>
                <a:rPr lang="en-US" sz="900" dirty="0"/>
                <a:t>This checkpoint is about completing the maze solving logic which is implemented in the </a:t>
              </a:r>
              <a:r>
                <a:rPr lang="en-US" sz="900" b="1" dirty="0"/>
                <a:t>run()</a:t>
              </a:r>
              <a:r>
                <a:rPr lang="en-US" sz="900" dirty="0"/>
                <a:t> method of the </a:t>
              </a:r>
              <a:r>
                <a:rPr lang="en-US" sz="900" b="1" dirty="0"/>
                <a:t>Solver</a:t>
              </a:r>
              <a:r>
                <a:rPr lang="en-US" sz="900" dirty="0"/>
                <a:t> class. Its client code is wired in the </a:t>
              </a:r>
              <a:r>
                <a:rPr lang="en-US" sz="900" b="1" dirty="0"/>
                <a:t>main()</a:t>
              </a:r>
              <a:r>
                <a:rPr lang="en-US" sz="900" dirty="0"/>
                <a:t> method of the </a:t>
              </a:r>
              <a:r>
                <a:rPr lang="en-US" sz="900" b="1" dirty="0"/>
                <a:t>Program</a:t>
              </a:r>
              <a:r>
                <a:rPr lang="en-US" sz="900" dirty="0"/>
                <a:t> class.</a:t>
              </a:r>
            </a:p>
          </p:txBody>
        </p:sp>
        <p:sp>
          <p:nvSpPr>
            <p:cNvPr id="27" name="TextBox 26">
              <a:extLst>
                <a:ext uri="{FF2B5EF4-FFF2-40B4-BE49-F238E27FC236}">
                  <a16:creationId xmlns:a16="http://schemas.microsoft.com/office/drawing/2014/main" id="{9B310602-1C4A-45A7-8E01-41756B8191F2}"/>
                </a:ext>
              </a:extLst>
            </p:cNvPr>
            <p:cNvSpPr txBox="1"/>
            <p:nvPr/>
          </p:nvSpPr>
          <p:spPr>
            <a:xfrm>
              <a:off x="2201917" y="1268355"/>
              <a:ext cx="2576225" cy="1354217"/>
            </a:xfrm>
            <a:prstGeom prst="rect">
              <a:avLst/>
            </a:prstGeom>
            <a:noFill/>
          </p:spPr>
          <p:txBody>
            <a:bodyPr wrap="square" rIns="0" rtlCol="0">
              <a:spAutoFit/>
            </a:bodyPr>
            <a:lstStyle/>
            <a:p>
              <a:r>
                <a:rPr lang="en-US" sz="900" dirty="0"/>
                <a:t>So far, the client code creates and opens a </a:t>
              </a:r>
              <a:r>
                <a:rPr lang="en-US" sz="900" i="1" dirty="0" err="1"/>
                <a:t>mazeCanvas</a:t>
              </a:r>
              <a:r>
                <a:rPr lang="en-US" sz="900" dirty="0"/>
                <a:t>, creates and initializes a </a:t>
              </a:r>
              <a:r>
                <a:rPr lang="en-US" sz="900" i="1" dirty="0"/>
                <a:t>maze</a:t>
              </a:r>
              <a:r>
                <a:rPr lang="en-US" sz="900" dirty="0"/>
                <a:t> object, then creates a </a:t>
              </a:r>
              <a:r>
                <a:rPr lang="en-US" sz="900" i="1" dirty="0"/>
                <a:t>generator</a:t>
              </a:r>
              <a:r>
                <a:rPr lang="en-US" sz="900" dirty="0"/>
                <a:t> object and calls its </a:t>
              </a:r>
              <a:r>
                <a:rPr lang="en-US" sz="900" b="1" dirty="0"/>
                <a:t>run()</a:t>
              </a:r>
              <a:r>
                <a:rPr lang="en-US" sz="900" dirty="0"/>
                <a:t> method to generate the maze.</a:t>
              </a:r>
            </a:p>
            <a:p>
              <a:pPr>
                <a:spcBef>
                  <a:spcPts val="600"/>
                </a:spcBef>
              </a:pPr>
              <a:r>
                <a:rPr lang="en-US" sz="900" dirty="0"/>
                <a:t>To solve the maze, the client code only needs to create a </a:t>
              </a:r>
              <a:r>
                <a:rPr lang="en-US" sz="900" i="1" dirty="0"/>
                <a:t>solver</a:t>
              </a:r>
              <a:r>
                <a:rPr lang="en-US" sz="900" dirty="0"/>
                <a:t> object and call its </a:t>
              </a:r>
              <a:r>
                <a:rPr lang="en-US" sz="900" b="1" dirty="0"/>
                <a:t>run()</a:t>
              </a:r>
              <a:r>
                <a:rPr lang="en-US" sz="900" dirty="0"/>
                <a:t> method as shown to the left.</a:t>
              </a:r>
            </a:p>
            <a:p>
              <a:pPr>
                <a:spcBef>
                  <a:spcPts val="600"/>
                </a:spcBef>
              </a:pPr>
              <a:r>
                <a:rPr lang="en-US" sz="900" dirty="0"/>
                <a:t>The algorithm solving the maze is implemented</a:t>
              </a:r>
            </a:p>
          </p:txBody>
        </p:sp>
        <p:sp>
          <p:nvSpPr>
            <p:cNvPr id="36" name="TextBox 35">
              <a:extLst>
                <a:ext uri="{FF2B5EF4-FFF2-40B4-BE49-F238E27FC236}">
                  <a16:creationId xmlns:a16="http://schemas.microsoft.com/office/drawing/2014/main" id="{777B5F5F-D963-45A4-8537-16DF4ADD9382}"/>
                </a:ext>
              </a:extLst>
            </p:cNvPr>
            <p:cNvSpPr txBox="1"/>
            <p:nvPr/>
          </p:nvSpPr>
          <p:spPr>
            <a:xfrm>
              <a:off x="61473" y="2543677"/>
              <a:ext cx="4691458" cy="230832"/>
            </a:xfrm>
            <a:prstGeom prst="rect">
              <a:avLst/>
            </a:prstGeom>
            <a:noFill/>
          </p:spPr>
          <p:txBody>
            <a:bodyPr wrap="square" rIns="0" rtlCol="0">
              <a:spAutoFit/>
            </a:bodyPr>
            <a:lstStyle/>
            <a:p>
              <a:r>
                <a:rPr lang="en-US" sz="900" dirty="0"/>
                <a:t>in the overloaded </a:t>
              </a:r>
              <a:r>
                <a:rPr lang="en-US" sz="900" b="1" dirty="0"/>
                <a:t>run(</a:t>
              </a:r>
              <a:r>
                <a:rPr lang="en-US" sz="900" i="1" dirty="0"/>
                <a:t>cell</a:t>
              </a:r>
              <a:r>
                <a:rPr lang="en-US" sz="900" dirty="0"/>
                <a:t>, </a:t>
              </a:r>
              <a:r>
                <a:rPr lang="en-US" sz="900" i="1" dirty="0" err="1"/>
                <a:t>fromSide</a:t>
              </a:r>
              <a:r>
                <a:rPr lang="en-US" sz="900" b="1" dirty="0"/>
                <a:t>) </a:t>
              </a:r>
              <a:r>
                <a:rPr lang="en-US" sz="900" dirty="0"/>
                <a:t>method of the Solver class: given a </a:t>
              </a:r>
              <a:r>
                <a:rPr lang="en-US" sz="900" i="1" dirty="0"/>
                <a:t>cell</a:t>
              </a:r>
              <a:r>
                <a:rPr lang="en-US" sz="900" dirty="0"/>
                <a:t> and the </a:t>
              </a:r>
              <a:r>
                <a:rPr lang="en-US" sz="900" i="1" dirty="0"/>
                <a:t>side</a:t>
              </a:r>
              <a:r>
                <a:rPr lang="en-US" sz="900" dirty="0"/>
                <a:t> that cell</a:t>
              </a:r>
            </a:p>
          </p:txBody>
        </p:sp>
        <p:sp>
          <p:nvSpPr>
            <p:cNvPr id="37" name="TextBox 36">
              <a:extLst>
                <a:ext uri="{FF2B5EF4-FFF2-40B4-BE49-F238E27FC236}">
                  <a16:creationId xmlns:a16="http://schemas.microsoft.com/office/drawing/2014/main" id="{D8E217E2-841E-4379-977D-A8BBFDADA0EF}"/>
                </a:ext>
              </a:extLst>
            </p:cNvPr>
            <p:cNvSpPr txBox="1"/>
            <p:nvPr/>
          </p:nvSpPr>
          <p:spPr>
            <a:xfrm>
              <a:off x="61472" y="2689115"/>
              <a:ext cx="2174555" cy="2816156"/>
            </a:xfrm>
            <a:prstGeom prst="rect">
              <a:avLst/>
            </a:prstGeom>
            <a:noFill/>
          </p:spPr>
          <p:txBody>
            <a:bodyPr wrap="square" rIns="0" rtlCol="0">
              <a:spAutoFit/>
            </a:bodyPr>
            <a:lstStyle/>
            <a:p>
              <a:r>
                <a:rPr lang="en-US" sz="900" dirty="0"/>
                <a:t>was entered, the algorithm needs to identify all possible “next steps” from that location. Those are governed by a few simple rules:</a:t>
              </a:r>
            </a:p>
            <a:p>
              <a:pPr marL="171450" indent="-171450">
                <a:spcBef>
                  <a:spcPts val="600"/>
                </a:spcBef>
                <a:buFont typeface="Wingdings" panose="05000000000000000000" pitchFamily="2" charset="2"/>
                <a:buChar char="v"/>
              </a:pPr>
              <a:r>
                <a:rPr lang="en-US" sz="900" dirty="0"/>
                <a:t>Can only go to a neighboring cell to which a path exists (no wall on that side).</a:t>
              </a:r>
            </a:p>
            <a:p>
              <a:pPr marL="171450" indent="-171450">
                <a:buFont typeface="Wingdings" panose="05000000000000000000" pitchFamily="2" charset="2"/>
                <a:buChar char="v"/>
              </a:pPr>
              <a:r>
                <a:rPr lang="en-US" sz="900" dirty="0"/>
                <a:t>Can only go to a cell which has not been visited before.</a:t>
              </a:r>
            </a:p>
            <a:p>
              <a:pPr>
                <a:spcBef>
                  <a:spcPts val="600"/>
                </a:spcBef>
              </a:pPr>
              <a:r>
                <a:rPr lang="en-US" sz="900" dirty="0"/>
                <a:t>A valid next step is attempted. If that doesn’t lead to the </a:t>
              </a:r>
              <a:r>
                <a:rPr lang="en-US" sz="900" b="1" dirty="0" err="1"/>
                <a:t>ExitCell</a:t>
              </a:r>
              <a:r>
                <a:rPr lang="en-US" sz="900" dirty="0"/>
                <a:t>, another step is tried until either a path is found (return </a:t>
              </a:r>
              <a:r>
                <a:rPr lang="en-US" sz="900" b="1" dirty="0"/>
                <a:t>true</a:t>
              </a:r>
              <a:r>
                <a:rPr lang="en-US" sz="900" dirty="0"/>
                <a:t>) or all next steps were explored unsuccessfully (return </a:t>
              </a:r>
              <a:r>
                <a:rPr lang="en-US" sz="900" b="1" dirty="0"/>
                <a:t>false</a:t>
              </a:r>
              <a:r>
                <a:rPr lang="en-US" sz="900" dirty="0"/>
                <a:t>). When taking a next step, the algorithm runs again, recursively, on the neighboring cell. </a:t>
              </a:r>
            </a:p>
            <a:p>
              <a:pPr>
                <a:spcBef>
                  <a:spcPts val="600"/>
                </a:spcBef>
              </a:pPr>
              <a:r>
                <a:rPr lang="en-US" sz="900" dirty="0"/>
                <a:t>Entering a cell and exploring a next step, is drawn as a “forward path”, in some color. Coming back after exploring a next step is a</a:t>
              </a:r>
            </a:p>
          </p:txBody>
        </p:sp>
        <p:sp>
          <p:nvSpPr>
            <p:cNvPr id="40" name="TextBox 39">
              <a:extLst>
                <a:ext uri="{FF2B5EF4-FFF2-40B4-BE49-F238E27FC236}">
                  <a16:creationId xmlns:a16="http://schemas.microsoft.com/office/drawing/2014/main" id="{A1B0BC42-DEBC-40A6-9C40-50962E44E81C}"/>
                </a:ext>
              </a:extLst>
            </p:cNvPr>
            <p:cNvSpPr txBox="1"/>
            <p:nvPr/>
          </p:nvSpPr>
          <p:spPr>
            <a:xfrm>
              <a:off x="56709" y="5398394"/>
              <a:ext cx="4629986" cy="230832"/>
            </a:xfrm>
            <a:prstGeom prst="rect">
              <a:avLst/>
            </a:prstGeom>
            <a:noFill/>
          </p:spPr>
          <p:txBody>
            <a:bodyPr wrap="square" rIns="0" rtlCol="0">
              <a:spAutoFit/>
            </a:bodyPr>
            <a:lstStyle/>
            <a:p>
              <a:r>
                <a:rPr lang="en-US" sz="900" dirty="0"/>
                <a:t>“backtrack path”, drawn in a  different color, unless that path led to the </a:t>
              </a:r>
              <a:r>
                <a:rPr lang="en-US" sz="900" b="1" dirty="0" err="1"/>
                <a:t>ExitCell</a:t>
              </a:r>
              <a:r>
                <a:rPr lang="en-US" sz="900" dirty="0"/>
                <a:t>. </a:t>
              </a:r>
            </a:p>
          </p:txBody>
        </p:sp>
      </p:grpSp>
      <p:graphicFrame>
        <p:nvGraphicFramePr>
          <p:cNvPr id="44" name="Table 7">
            <a:extLst>
              <a:ext uri="{FF2B5EF4-FFF2-40B4-BE49-F238E27FC236}">
                <a16:creationId xmlns:a16="http://schemas.microsoft.com/office/drawing/2014/main" id="{8C31D4EB-EA64-4C20-9835-708BFA7DD57C}"/>
              </a:ext>
            </a:extLst>
          </p:cNvPr>
          <p:cNvGraphicFramePr>
            <a:graphicFrameLocks noGrp="1"/>
          </p:cNvGraphicFramePr>
          <p:nvPr>
            <p:extLst>
              <p:ext uri="{D42A27DB-BD31-4B8C-83A1-F6EECF244321}">
                <p14:modId xmlns:p14="http://schemas.microsoft.com/office/powerpoint/2010/main" val="1789721006"/>
              </p:ext>
            </p:extLst>
          </p:nvPr>
        </p:nvGraphicFramePr>
        <p:xfrm>
          <a:off x="4796966" y="964892"/>
          <a:ext cx="4347034" cy="4173723"/>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1718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0" i="1" u="none" strike="noStrike" kern="1200" cap="none" spc="0" normalizeH="0" baseline="0" noProof="0" dirty="0">
                          <a:ln>
                            <a:noFill/>
                          </a:ln>
                          <a:solidFill>
                            <a:prstClr val="black"/>
                          </a:solidFill>
                          <a:effectLst/>
                          <a:uLnTx/>
                          <a:uFillTx/>
                          <a:latin typeface="+mn-lt"/>
                          <a:ea typeface="+mn-ea"/>
                          <a:cs typeface="+mn-cs"/>
                        </a:rPr>
                        <a:t>maze,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used to initialize and generate the maze (done as part of Checkpoints 2b and 4b).</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Create a </a:t>
                      </a:r>
                      <a:r>
                        <a:rPr kumimoji="0" lang="en-US" sz="900" b="0" i="1"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of the class </a:t>
                      </a: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right after </a:t>
                      </a:r>
                      <a:r>
                        <a:rPr kumimoji="0" lang="en-US" sz="900" b="0" i="1" u="none" strike="noStrike" kern="1200" cap="none" spc="0" normalizeH="0" baseline="0" noProof="0" dirty="0" err="1">
                          <a:ln>
                            <a:noFill/>
                          </a:ln>
                          <a:solidFill>
                            <a:prstClr val="black"/>
                          </a:solidFill>
                          <a:effectLst/>
                          <a:uLnTx/>
                          <a:uFillTx/>
                          <a:latin typeface="+mn-lt"/>
                          <a:ea typeface="+mn-ea"/>
                          <a:cs typeface="+mn-cs"/>
                        </a:rPr>
                        <a:t>generator.</a:t>
                      </a:r>
                      <a:r>
                        <a:rPr kumimoji="0" lang="en-US" sz="900" b="1" i="0" u="none" strike="noStrike" kern="1200" cap="none" spc="0" normalizeH="0" baseline="0" noProof="0" dirty="0" err="1">
                          <a:ln>
                            <a:noFill/>
                          </a:ln>
                          <a:solidFill>
                            <a:prstClr val="black"/>
                          </a:solidFill>
                          <a:effectLst/>
                          <a:uLnTx/>
                          <a:uFillTx/>
                          <a:latin typeface="+mn-lt"/>
                          <a:ea typeface="+mn-ea"/>
                          <a:cs typeface="+mn-cs"/>
                        </a:rPr>
                        <a:t>run</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 which is generating the maze. Pass the </a:t>
                      </a:r>
                      <a:r>
                        <a:rPr kumimoji="0" lang="en-US" sz="900" b="0" i="1"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instances as its parameters.</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Call the </a:t>
                      </a:r>
                      <a:r>
                        <a:rPr kumimoji="0" lang="en-US" sz="900" b="0" i="1"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’s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(the overloaded one taking no parameters) right after.</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a call to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pause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after these two lines such that the execution pauses once the maze is solved and before the program terminates.</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5574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and a </a:t>
                      </a:r>
                      <a:r>
                        <a:rPr kumimoji="0" lang="en-US" sz="900" b="0" i="1" u="none" strike="noStrike" kern="1200" cap="none" spc="0" normalizeH="0" baseline="0" noProof="0" dirty="0" err="1">
                          <a:ln>
                            <a:noFill/>
                          </a:ln>
                          <a:solidFill>
                            <a:srgbClr val="FF0000"/>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constants defining the color of the forward and </a:t>
                      </a:r>
                      <a:r>
                        <a:rPr kumimoji="0" lang="en-US" sz="900" b="0" i="0" u="none" strike="noStrike" kern="1200" cap="none" spc="0" normalizeH="0" baseline="0" noProof="0" dirty="0" err="1">
                          <a:ln>
                            <a:noFill/>
                          </a:ln>
                          <a:solidFill>
                            <a:prstClr val="black"/>
                          </a:solidFill>
                          <a:effectLst/>
                          <a:uLnTx/>
                          <a:uFillTx/>
                          <a:latin typeface="+mn-lt"/>
                          <a:ea typeface="+mn-ea"/>
                          <a:cs typeface="+mn-cs"/>
                        </a:rPr>
                        <a:t>backgrack</a:t>
                      </a:r>
                      <a:r>
                        <a:rPr kumimoji="0" lang="en-US" sz="900" b="0" i="0" u="none" strike="noStrike" kern="1200" cap="none" spc="0" normalizeH="0" baseline="0" noProof="0" dirty="0">
                          <a:ln>
                            <a:noFill/>
                          </a:ln>
                          <a:solidFill>
                            <a:prstClr val="black"/>
                          </a:solidFill>
                          <a:effectLst/>
                          <a:uLnTx/>
                          <a:uFillTx/>
                          <a:latin typeface="+mn-lt"/>
                          <a:ea typeface="+mn-ea"/>
                          <a:cs typeface="+mn-cs"/>
                        </a:rPr>
                        <a:t> exploration paths as shown in the pseudocode on the left. Set them to two different colors of your choice.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Implement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fromSide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from the pseudo code.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fwdPathColor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drawing the path components when stepping inside a cell, or forward, to a neighboring cell.</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Use </a:t>
                      </a:r>
                      <a:r>
                        <a:rPr kumimoji="0" lang="en-US" sz="900" b="0" i="1" u="none" strike="noStrike" kern="1200" cap="none" spc="0" normalizeH="0" baseline="0" noProof="0" dirty="0" err="1">
                          <a:ln>
                            <a:noFill/>
                          </a:ln>
                          <a:solidFill>
                            <a:prstClr val="black"/>
                          </a:solidFill>
                          <a:effectLst/>
                          <a:uLnTx/>
                          <a:uFillTx/>
                          <a:latin typeface="+mn-lt"/>
                          <a:ea typeface="+mn-ea"/>
                          <a:cs typeface="+mn-cs"/>
                        </a:rPr>
                        <a:t>bktPathColor</a:t>
                      </a:r>
                      <a:r>
                        <a:rPr kumimoji="0" lang="en-US" sz="900" b="0" i="0" u="none" strike="noStrike" kern="1200" cap="none" spc="0" normalizeH="0" baseline="0" noProof="0" dirty="0">
                          <a:ln>
                            <a:noFill/>
                          </a:ln>
                          <a:solidFill>
                            <a:prstClr val="black"/>
                          </a:solidFill>
                          <a:effectLst/>
                          <a:uLnTx/>
                          <a:uFillTx/>
                          <a:latin typeface="+mn-lt"/>
                          <a:ea typeface="+mn-ea"/>
                          <a:cs typeface="+mn-cs"/>
                        </a:rPr>
                        <a:t> when the recursive call didn’t result in path, such that the explored part of the maze remains visible.</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You can add one or more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1" i="0" u="none" strike="noStrike" kern="1200" cap="none" spc="0" normalizeH="0" baseline="0" noProof="0" dirty="0" err="1">
                          <a:ln>
                            <a:noFill/>
                          </a:ln>
                          <a:solidFill>
                            <a:prstClr val="black"/>
                          </a:solidFill>
                          <a:effectLst/>
                          <a:uLnTx/>
                          <a:uFillTx/>
                          <a:latin typeface="+mn-lt"/>
                          <a:ea typeface="+mn-ea"/>
                          <a:cs typeface="+mn-cs"/>
                        </a:rPr>
                        <a:t>.step</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1" u="none" strike="noStrike" kern="1200" cap="none" spc="0" normalizeH="0" baseline="0" noProof="0" dirty="0" err="1">
                          <a:ln>
                            <a:noFill/>
                          </a:ln>
                          <a:solidFill>
                            <a:prstClr val="black"/>
                          </a:solidFill>
                          <a:effectLst/>
                          <a:uLnTx/>
                          <a:uFillTx/>
                          <a:latin typeface="+mn-lt"/>
                          <a:ea typeface="+mn-ea"/>
                          <a:cs typeface="+mn-cs"/>
                        </a:rPr>
                        <a:t>millis</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calls inside the method such that you can trace the algorithm progression in a step-by-step manner.</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r h="1046983">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mn-lt"/>
                        <a:ea typeface="+mn-ea"/>
                        <a:cs typeface="+mn-cs"/>
                      </a:endParaRP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sp>
        <p:nvSpPr>
          <p:cNvPr id="46" name="TextBox 45">
            <a:extLst>
              <a:ext uri="{FF2B5EF4-FFF2-40B4-BE49-F238E27FC236}">
                <a16:creationId xmlns:a16="http://schemas.microsoft.com/office/drawing/2014/main" id="{3D9D7C77-62B8-4EF4-BA5C-3F0CC5A49680}"/>
              </a:ext>
            </a:extLst>
          </p:cNvPr>
          <p:cNvSpPr txBox="1"/>
          <p:nvPr/>
        </p:nvSpPr>
        <p:spPr>
          <a:xfrm>
            <a:off x="4787868" y="4105435"/>
            <a:ext cx="1985166" cy="646331"/>
          </a:xfrm>
          <a:prstGeom prst="rect">
            <a:avLst/>
          </a:prstGeom>
          <a:noFill/>
        </p:spPr>
        <p:txBody>
          <a:bodyPr wrap="square" rtlCol="0">
            <a:spAutoFit/>
          </a:bodyPr>
          <a:lstStyle/>
          <a:p>
            <a:pPr>
              <a:spcBef>
                <a:spcPts val="450"/>
              </a:spcBef>
            </a:pPr>
            <a:r>
              <a:rPr lang="en-US" sz="900" dirty="0"/>
              <a:t>If everything was implemented correctly, at this point you are able to solve mazes and trace the exploration logic like in </a:t>
            </a:r>
            <a:r>
              <a:rPr lang="en-US" sz="900"/>
              <a:t>this image:</a:t>
            </a:r>
            <a:endParaRPr lang="en-US" sz="900" dirty="0"/>
          </a:p>
        </p:txBody>
      </p:sp>
      <p:pic>
        <p:nvPicPr>
          <p:cNvPr id="5" name="Picture 4">
            <a:extLst>
              <a:ext uri="{FF2B5EF4-FFF2-40B4-BE49-F238E27FC236}">
                <a16:creationId xmlns:a16="http://schemas.microsoft.com/office/drawing/2014/main" id="{451FA977-6F66-454A-9CC6-BB722DF5054A}"/>
              </a:ext>
            </a:extLst>
          </p:cNvPr>
          <p:cNvPicPr>
            <a:picLocks noChangeAspect="1"/>
          </p:cNvPicPr>
          <p:nvPr/>
        </p:nvPicPr>
        <p:blipFill>
          <a:blip r:embed="rId4"/>
          <a:stretch>
            <a:fillRect/>
          </a:stretch>
        </p:blipFill>
        <p:spPr>
          <a:xfrm>
            <a:off x="6823429" y="4139561"/>
            <a:ext cx="1939576" cy="1201414"/>
          </a:xfrm>
          <a:prstGeom prst="rect">
            <a:avLst/>
          </a:prstGeom>
        </p:spPr>
      </p:pic>
    </p:spTree>
    <p:extLst>
      <p:ext uri="{BB962C8B-B14F-4D97-AF65-F5344CB8AC3E}">
        <p14:creationId xmlns:p14="http://schemas.microsoft.com/office/powerpoint/2010/main" val="306444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FC4CD44-F09A-4827-981F-7C9003B2D466}"/>
              </a:ext>
            </a:extLst>
          </p:cNvPr>
          <p:cNvSpPr/>
          <p:nvPr/>
        </p:nvSpPr>
        <p:spPr>
          <a:xfrm>
            <a:off x="1430120" y="2065216"/>
            <a:ext cx="1537553" cy="1162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Rectangle 19">
            <a:extLst>
              <a:ext uri="{FF2B5EF4-FFF2-40B4-BE49-F238E27FC236}">
                <a16:creationId xmlns:a16="http://schemas.microsoft.com/office/drawing/2014/main" id="{A90C654E-A425-45B4-9BE7-F381E7E28E82}"/>
              </a:ext>
            </a:extLst>
          </p:cNvPr>
          <p:cNvSpPr/>
          <p:nvPr/>
        </p:nvSpPr>
        <p:spPr>
          <a:xfrm>
            <a:off x="1933781" y="2198848"/>
            <a:ext cx="1118029" cy="1124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1" name="Rectangle 20">
            <a:extLst>
              <a:ext uri="{FF2B5EF4-FFF2-40B4-BE49-F238E27FC236}">
                <a16:creationId xmlns:a16="http://schemas.microsoft.com/office/drawing/2014/main" id="{CA5BFF1E-F80D-4BA2-BFB5-2745AA6D3ECE}"/>
              </a:ext>
            </a:extLst>
          </p:cNvPr>
          <p:cNvSpPr/>
          <p:nvPr/>
        </p:nvSpPr>
        <p:spPr>
          <a:xfrm>
            <a:off x="1398367" y="2806984"/>
            <a:ext cx="1412143" cy="11242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 name="Rectangle 21">
            <a:extLst>
              <a:ext uri="{FF2B5EF4-FFF2-40B4-BE49-F238E27FC236}">
                <a16:creationId xmlns:a16="http://schemas.microsoft.com/office/drawing/2014/main" id="{3F7EE07A-798B-4BB3-B622-9A64BD8D6CFA}"/>
              </a:ext>
            </a:extLst>
          </p:cNvPr>
          <p:cNvSpPr/>
          <p:nvPr/>
        </p:nvSpPr>
        <p:spPr>
          <a:xfrm>
            <a:off x="1398367" y="3053044"/>
            <a:ext cx="1569306" cy="11242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 name="Rectangle 23">
            <a:extLst>
              <a:ext uri="{FF2B5EF4-FFF2-40B4-BE49-F238E27FC236}">
                <a16:creationId xmlns:a16="http://schemas.microsoft.com/office/drawing/2014/main" id="{0C4D9485-FC37-4997-99B1-A4EF4EB2868C}"/>
              </a:ext>
            </a:extLst>
          </p:cNvPr>
          <p:cNvSpPr/>
          <p:nvPr/>
        </p:nvSpPr>
        <p:spPr>
          <a:xfrm>
            <a:off x="1003079" y="3531120"/>
            <a:ext cx="1793143" cy="112427"/>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 name="Rectangle 14">
            <a:extLst>
              <a:ext uri="{FF2B5EF4-FFF2-40B4-BE49-F238E27FC236}">
                <a16:creationId xmlns:a16="http://schemas.microsoft.com/office/drawing/2014/main" id="{CED93B28-60DB-4C1F-A262-D895301807AD}"/>
              </a:ext>
            </a:extLst>
          </p:cNvPr>
          <p:cNvSpPr/>
          <p:nvPr/>
        </p:nvSpPr>
        <p:spPr>
          <a:xfrm>
            <a:off x="4764" y="0"/>
            <a:ext cx="709470" cy="4665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Final 6a:</a:t>
            </a:r>
            <a:r>
              <a:rPr lang="en-US" dirty="0"/>
              <a:t> </a:t>
            </a:r>
            <a:r>
              <a:rPr lang="en-US" sz="2200" b="1" dirty="0"/>
              <a:t>refactor</a:t>
            </a:r>
            <a:r>
              <a:rPr lang="en-US" sz="1800" dirty="0"/>
              <a:t> </a:t>
            </a:r>
            <a:r>
              <a:rPr lang="en-US" sz="2700" b="1" dirty="0"/>
              <a:t>Generator</a:t>
            </a:r>
            <a:r>
              <a:rPr lang="en-US" sz="1800" dirty="0"/>
              <a:t> and </a:t>
            </a:r>
            <a:r>
              <a:rPr lang="en-US" sz="2700" b="1" dirty="0"/>
              <a:t>Solver</a:t>
            </a:r>
            <a:r>
              <a:rPr lang="en-US" sz="1800" dirty="0"/>
              <a:t>. The Explorer class.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cxnSp>
        <p:nvCxnSpPr>
          <p:cNvPr id="5" name="Straight Connector 4">
            <a:extLst>
              <a:ext uri="{FF2B5EF4-FFF2-40B4-BE49-F238E27FC236}">
                <a16:creationId xmlns:a16="http://schemas.microsoft.com/office/drawing/2014/main" id="{97AC1AE1-43C9-4BE5-8C8F-04C0981295DE}"/>
              </a:ext>
            </a:extLst>
          </p:cNvPr>
          <p:cNvCxnSpPr>
            <a:cxnSpLocks/>
          </p:cNvCxnSpPr>
          <p:nvPr/>
        </p:nvCxnSpPr>
        <p:spPr>
          <a:xfrm>
            <a:off x="237516" y="4241803"/>
            <a:ext cx="0" cy="355600"/>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AFDBD2-BAC3-4846-8435-E4B9AFFE51CB}"/>
              </a:ext>
            </a:extLst>
          </p:cNvPr>
          <p:cNvCxnSpPr>
            <a:cxnSpLocks/>
          </p:cNvCxnSpPr>
          <p:nvPr/>
        </p:nvCxnSpPr>
        <p:spPr>
          <a:xfrm flipH="1">
            <a:off x="237516" y="4693843"/>
            <a:ext cx="307" cy="98423"/>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75AD52-BEE7-453F-9E67-03C81E7D4EC8}"/>
              </a:ext>
            </a:extLst>
          </p:cNvPr>
          <p:cNvCxnSpPr>
            <a:cxnSpLocks/>
          </p:cNvCxnSpPr>
          <p:nvPr/>
        </p:nvCxnSpPr>
        <p:spPr>
          <a:xfrm>
            <a:off x="237516" y="4884346"/>
            <a:ext cx="0" cy="225090"/>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9A7240-C9CF-4854-B944-2DA398362389}"/>
              </a:ext>
            </a:extLst>
          </p:cNvPr>
          <p:cNvCxnSpPr>
            <a:cxnSpLocks/>
          </p:cNvCxnSpPr>
          <p:nvPr/>
        </p:nvCxnSpPr>
        <p:spPr>
          <a:xfrm flipH="1">
            <a:off x="237516" y="5207803"/>
            <a:ext cx="307" cy="92607"/>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E61268C-CE4C-46BC-817A-ED102990F050}"/>
              </a:ext>
            </a:extLst>
          </p:cNvPr>
          <p:cNvCxnSpPr>
            <a:cxnSpLocks/>
          </p:cNvCxnSpPr>
          <p:nvPr/>
        </p:nvCxnSpPr>
        <p:spPr>
          <a:xfrm flipH="1">
            <a:off x="155575" y="4420793"/>
            <a:ext cx="819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DE555F-BDB3-4344-B32D-25CB09AF50D1}"/>
              </a:ext>
            </a:extLst>
          </p:cNvPr>
          <p:cNvCxnSpPr>
            <a:cxnSpLocks/>
          </p:cNvCxnSpPr>
          <p:nvPr/>
        </p:nvCxnSpPr>
        <p:spPr>
          <a:xfrm flipV="1">
            <a:off x="151427" y="2125285"/>
            <a:ext cx="18922" cy="22955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B179252-CC32-4F8E-BDEA-0F677760F00F}"/>
              </a:ext>
            </a:extLst>
          </p:cNvPr>
          <p:cNvCxnSpPr>
            <a:cxnSpLocks/>
          </p:cNvCxnSpPr>
          <p:nvPr/>
        </p:nvCxnSpPr>
        <p:spPr>
          <a:xfrm flipH="1">
            <a:off x="123825" y="4743450"/>
            <a:ext cx="11369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A6F0AC7-1FB6-42A6-B732-9B6C58FDEB31}"/>
              </a:ext>
            </a:extLst>
          </p:cNvPr>
          <p:cNvCxnSpPr>
            <a:cxnSpLocks/>
          </p:cNvCxnSpPr>
          <p:nvPr/>
        </p:nvCxnSpPr>
        <p:spPr>
          <a:xfrm flipV="1">
            <a:off x="122128" y="2241038"/>
            <a:ext cx="16867" cy="250241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357D801-46ED-46EB-87AE-9D1BE0466B98}"/>
              </a:ext>
            </a:extLst>
          </p:cNvPr>
          <p:cNvCxnSpPr>
            <a:cxnSpLocks/>
          </p:cNvCxnSpPr>
          <p:nvPr/>
        </p:nvCxnSpPr>
        <p:spPr>
          <a:xfrm flipH="1">
            <a:off x="92869" y="4993967"/>
            <a:ext cx="144647" cy="186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487349F-9C40-49AB-BD7C-91A6FED2D60A}"/>
              </a:ext>
            </a:extLst>
          </p:cNvPr>
          <p:cNvCxnSpPr>
            <a:cxnSpLocks/>
          </p:cNvCxnSpPr>
          <p:nvPr/>
        </p:nvCxnSpPr>
        <p:spPr>
          <a:xfrm flipV="1">
            <a:off x="94368" y="2860625"/>
            <a:ext cx="13871" cy="21352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EF65088-2B0F-4F8A-9B95-FC67AA9E0F51}"/>
              </a:ext>
            </a:extLst>
          </p:cNvPr>
          <p:cNvCxnSpPr>
            <a:cxnSpLocks/>
          </p:cNvCxnSpPr>
          <p:nvPr/>
        </p:nvCxnSpPr>
        <p:spPr>
          <a:xfrm flipH="1">
            <a:off x="62709" y="5252612"/>
            <a:ext cx="1748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880CB31-CF66-42F8-A0C1-DE8DE142F727}"/>
              </a:ext>
            </a:extLst>
          </p:cNvPr>
          <p:cNvCxnSpPr>
            <a:cxnSpLocks/>
          </p:cNvCxnSpPr>
          <p:nvPr/>
        </p:nvCxnSpPr>
        <p:spPr>
          <a:xfrm flipV="1">
            <a:off x="59927" y="3100443"/>
            <a:ext cx="17861" cy="215216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05CA5D-C593-40F9-A849-942B53D0DE87}"/>
              </a:ext>
            </a:extLst>
          </p:cNvPr>
          <p:cNvCxnSpPr>
            <a:cxnSpLocks/>
          </p:cNvCxnSpPr>
          <p:nvPr/>
        </p:nvCxnSpPr>
        <p:spPr>
          <a:xfrm flipH="1">
            <a:off x="238455" y="5393111"/>
            <a:ext cx="307" cy="92607"/>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7CCC19F-5925-4936-ACE6-2BEAA31AC680}"/>
              </a:ext>
            </a:extLst>
          </p:cNvPr>
          <p:cNvCxnSpPr>
            <a:cxnSpLocks/>
          </p:cNvCxnSpPr>
          <p:nvPr/>
        </p:nvCxnSpPr>
        <p:spPr>
          <a:xfrm flipH="1">
            <a:off x="31355" y="5436805"/>
            <a:ext cx="206161" cy="1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4249CF0-843E-4617-8906-34C64CD60C14}"/>
              </a:ext>
            </a:extLst>
          </p:cNvPr>
          <p:cNvCxnSpPr>
            <a:cxnSpLocks/>
          </p:cNvCxnSpPr>
          <p:nvPr/>
        </p:nvCxnSpPr>
        <p:spPr>
          <a:xfrm flipV="1">
            <a:off x="27201" y="3584289"/>
            <a:ext cx="18837" cy="18536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BFAB455-100D-46A0-8563-FFAF4411933B}"/>
              </a:ext>
            </a:extLst>
          </p:cNvPr>
          <p:cNvCxnSpPr>
            <a:cxnSpLocks/>
          </p:cNvCxnSpPr>
          <p:nvPr/>
        </p:nvCxnSpPr>
        <p:spPr>
          <a:xfrm flipH="1" flipV="1">
            <a:off x="170349" y="2121447"/>
            <a:ext cx="804157" cy="3840"/>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3FB0778-E013-4F51-AF2C-A81411C4B746}"/>
              </a:ext>
            </a:extLst>
          </p:cNvPr>
          <p:cNvCxnSpPr>
            <a:cxnSpLocks/>
          </p:cNvCxnSpPr>
          <p:nvPr/>
        </p:nvCxnSpPr>
        <p:spPr>
          <a:xfrm flipH="1" flipV="1">
            <a:off x="138995" y="2241039"/>
            <a:ext cx="835510" cy="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655F5CD-D24C-4715-A77B-5007A888F95F}"/>
              </a:ext>
            </a:extLst>
          </p:cNvPr>
          <p:cNvCxnSpPr>
            <a:cxnSpLocks/>
          </p:cNvCxnSpPr>
          <p:nvPr/>
        </p:nvCxnSpPr>
        <p:spPr>
          <a:xfrm flipH="1" flipV="1">
            <a:off x="108239" y="2857293"/>
            <a:ext cx="1272886" cy="3332"/>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ED0A1A7-852F-4830-9D48-FA8DDC10D09C}"/>
              </a:ext>
            </a:extLst>
          </p:cNvPr>
          <p:cNvCxnSpPr>
            <a:cxnSpLocks/>
          </p:cNvCxnSpPr>
          <p:nvPr/>
        </p:nvCxnSpPr>
        <p:spPr>
          <a:xfrm flipH="1">
            <a:off x="77789" y="3100142"/>
            <a:ext cx="1303336" cy="415"/>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09D5926-2807-4002-B14B-D29D0413ECF3}"/>
              </a:ext>
            </a:extLst>
          </p:cNvPr>
          <p:cNvCxnSpPr>
            <a:cxnSpLocks/>
          </p:cNvCxnSpPr>
          <p:nvPr/>
        </p:nvCxnSpPr>
        <p:spPr>
          <a:xfrm flipH="1">
            <a:off x="46038" y="3584289"/>
            <a:ext cx="927743" cy="0"/>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FF28010-9A5E-442F-BD61-C41E03E10808}"/>
              </a:ext>
            </a:extLst>
          </p:cNvPr>
          <p:cNvCxnSpPr>
            <a:cxnSpLocks/>
          </p:cNvCxnSpPr>
          <p:nvPr/>
        </p:nvCxnSpPr>
        <p:spPr>
          <a:xfrm>
            <a:off x="4481282" y="4241802"/>
            <a:ext cx="0" cy="199232"/>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3712DB-25A4-4FB0-AE03-1ABEA286A604}"/>
              </a:ext>
            </a:extLst>
          </p:cNvPr>
          <p:cNvCxnSpPr>
            <a:cxnSpLocks/>
          </p:cNvCxnSpPr>
          <p:nvPr/>
        </p:nvCxnSpPr>
        <p:spPr>
          <a:xfrm flipH="1">
            <a:off x="4481282" y="4550973"/>
            <a:ext cx="307" cy="98423"/>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8803149-186F-4672-B1CE-1185DE2D7DCF}"/>
              </a:ext>
            </a:extLst>
          </p:cNvPr>
          <p:cNvCxnSpPr>
            <a:cxnSpLocks/>
          </p:cNvCxnSpPr>
          <p:nvPr/>
        </p:nvCxnSpPr>
        <p:spPr>
          <a:xfrm>
            <a:off x="4481282" y="4746240"/>
            <a:ext cx="0" cy="225090"/>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DC9135-E199-4FC1-A12A-B9DAC8114A78}"/>
              </a:ext>
            </a:extLst>
          </p:cNvPr>
          <p:cNvCxnSpPr>
            <a:cxnSpLocks/>
          </p:cNvCxnSpPr>
          <p:nvPr/>
        </p:nvCxnSpPr>
        <p:spPr>
          <a:xfrm>
            <a:off x="4481590" y="5075650"/>
            <a:ext cx="3016" cy="195835"/>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8DFBBB-BB31-4FAF-8F9C-1153605CCFD5}"/>
              </a:ext>
            </a:extLst>
          </p:cNvPr>
          <p:cNvCxnSpPr>
            <a:cxnSpLocks/>
          </p:cNvCxnSpPr>
          <p:nvPr/>
        </p:nvCxnSpPr>
        <p:spPr>
          <a:xfrm flipH="1">
            <a:off x="4482528" y="5390736"/>
            <a:ext cx="1" cy="198061"/>
          </a:xfrm>
          <a:prstGeom prst="line">
            <a:avLst/>
          </a:prstGeom>
          <a:ln w="12700">
            <a:solidFill>
              <a:schemeClr val="bg1">
                <a:lumMod val="6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1053AF-1A51-4B68-BB96-E264E1316293}"/>
              </a:ext>
            </a:extLst>
          </p:cNvPr>
          <p:cNvCxnSpPr>
            <a:cxnSpLocks/>
          </p:cNvCxnSpPr>
          <p:nvPr/>
        </p:nvCxnSpPr>
        <p:spPr>
          <a:xfrm flipH="1">
            <a:off x="4481282" y="4341507"/>
            <a:ext cx="8194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86A949C-B0F2-4513-86DD-0313BFEA4C3A}"/>
              </a:ext>
            </a:extLst>
          </p:cNvPr>
          <p:cNvCxnSpPr>
            <a:cxnSpLocks/>
          </p:cNvCxnSpPr>
          <p:nvPr/>
        </p:nvCxnSpPr>
        <p:spPr>
          <a:xfrm flipH="1">
            <a:off x="4472644" y="4597403"/>
            <a:ext cx="11369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565F72-BBA7-4803-B391-F1AC094FFD69}"/>
              </a:ext>
            </a:extLst>
          </p:cNvPr>
          <p:cNvCxnSpPr>
            <a:cxnSpLocks/>
          </p:cNvCxnSpPr>
          <p:nvPr/>
        </p:nvCxnSpPr>
        <p:spPr>
          <a:xfrm flipH="1">
            <a:off x="4479168" y="4856276"/>
            <a:ext cx="144647" cy="186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513D0C-268F-4373-91CD-AFE8B7CDF9C6}"/>
              </a:ext>
            </a:extLst>
          </p:cNvPr>
          <p:cNvCxnSpPr>
            <a:cxnSpLocks/>
          </p:cNvCxnSpPr>
          <p:nvPr/>
        </p:nvCxnSpPr>
        <p:spPr>
          <a:xfrm flipH="1">
            <a:off x="4472644" y="5173227"/>
            <a:ext cx="17480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060521C-B7C7-4FB2-B86E-114BBFB60099}"/>
              </a:ext>
            </a:extLst>
          </p:cNvPr>
          <p:cNvCxnSpPr>
            <a:cxnSpLocks/>
          </p:cNvCxnSpPr>
          <p:nvPr/>
        </p:nvCxnSpPr>
        <p:spPr>
          <a:xfrm flipH="1">
            <a:off x="4476920" y="5484603"/>
            <a:ext cx="206161" cy="11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0E47135-34F3-4E78-9277-826E6290EF26}"/>
              </a:ext>
            </a:extLst>
          </p:cNvPr>
          <p:cNvCxnSpPr>
            <a:cxnSpLocks/>
          </p:cNvCxnSpPr>
          <p:nvPr/>
        </p:nvCxnSpPr>
        <p:spPr>
          <a:xfrm flipH="1" flipV="1">
            <a:off x="2427843" y="4150269"/>
            <a:ext cx="9526" cy="143852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9519438-01EE-4144-8241-179687A2F91D}"/>
              </a:ext>
            </a:extLst>
          </p:cNvPr>
          <p:cNvSpPr/>
          <p:nvPr/>
        </p:nvSpPr>
        <p:spPr>
          <a:xfrm>
            <a:off x="204008" y="4042028"/>
            <a:ext cx="2214309" cy="144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576" rtlCol="0" anchor="ctr"/>
          <a:lstStyle/>
          <a:p>
            <a:r>
              <a:rPr lang="en-US" sz="1100" b="1" dirty="0">
                <a:solidFill>
                  <a:schemeClr val="tx1"/>
                </a:solidFill>
              </a:rPr>
              <a:t>Generator</a:t>
            </a:r>
          </a:p>
        </p:txBody>
      </p:sp>
      <p:sp>
        <p:nvSpPr>
          <p:cNvPr id="88" name="Rectangle 87">
            <a:extLst>
              <a:ext uri="{FF2B5EF4-FFF2-40B4-BE49-F238E27FC236}">
                <a16:creationId xmlns:a16="http://schemas.microsoft.com/office/drawing/2014/main" id="{00F7EA98-93C7-4770-9246-70656A3771BD}"/>
              </a:ext>
            </a:extLst>
          </p:cNvPr>
          <p:cNvSpPr/>
          <p:nvPr/>
        </p:nvSpPr>
        <p:spPr>
          <a:xfrm>
            <a:off x="2437369" y="4041435"/>
            <a:ext cx="2067865" cy="136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576" rtlCol="0" anchor="ctr"/>
          <a:lstStyle/>
          <a:p>
            <a:r>
              <a:rPr lang="en-US" sz="1000" b="1" dirty="0">
                <a:solidFill>
                  <a:schemeClr val="tx1"/>
                </a:solidFill>
              </a:rPr>
              <a:t>Solver</a:t>
            </a:r>
          </a:p>
        </p:txBody>
      </p:sp>
      <p:cxnSp>
        <p:nvCxnSpPr>
          <p:cNvPr id="89" name="Straight Connector 88">
            <a:extLst>
              <a:ext uri="{FF2B5EF4-FFF2-40B4-BE49-F238E27FC236}">
                <a16:creationId xmlns:a16="http://schemas.microsoft.com/office/drawing/2014/main" id="{1B30AFF1-467B-4A70-8A5E-460D46C108B1}"/>
              </a:ext>
            </a:extLst>
          </p:cNvPr>
          <p:cNvCxnSpPr>
            <a:cxnSpLocks/>
          </p:cNvCxnSpPr>
          <p:nvPr/>
        </p:nvCxnSpPr>
        <p:spPr>
          <a:xfrm flipH="1" flipV="1">
            <a:off x="4688058" y="3592806"/>
            <a:ext cx="1" cy="189179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A768F3-92EB-4640-81B6-78826FAB4038}"/>
              </a:ext>
            </a:extLst>
          </p:cNvPr>
          <p:cNvCxnSpPr>
            <a:cxnSpLocks/>
          </p:cNvCxnSpPr>
          <p:nvPr/>
        </p:nvCxnSpPr>
        <p:spPr>
          <a:xfrm flipH="1" flipV="1">
            <a:off x="4653264" y="3100142"/>
            <a:ext cx="723" cy="20730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53CDFD5-384A-454E-A2B9-B3B32058B3BA}"/>
              </a:ext>
            </a:extLst>
          </p:cNvPr>
          <p:cNvCxnSpPr>
            <a:cxnSpLocks/>
          </p:cNvCxnSpPr>
          <p:nvPr/>
        </p:nvCxnSpPr>
        <p:spPr>
          <a:xfrm flipV="1">
            <a:off x="4619562" y="2853714"/>
            <a:ext cx="0" cy="20025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5DBD6BF-66F1-4244-9FB9-180EE573FE9C}"/>
              </a:ext>
            </a:extLst>
          </p:cNvPr>
          <p:cNvCxnSpPr>
            <a:cxnSpLocks/>
          </p:cNvCxnSpPr>
          <p:nvPr/>
        </p:nvCxnSpPr>
        <p:spPr>
          <a:xfrm flipV="1">
            <a:off x="4586763" y="2232480"/>
            <a:ext cx="3176" cy="23649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77E594F-5144-443C-B491-7F22B00A4627}"/>
              </a:ext>
            </a:extLst>
          </p:cNvPr>
          <p:cNvCxnSpPr>
            <a:cxnSpLocks/>
          </p:cNvCxnSpPr>
          <p:nvPr/>
        </p:nvCxnSpPr>
        <p:spPr>
          <a:xfrm flipV="1">
            <a:off x="4554456" y="2107176"/>
            <a:ext cx="5591" cy="2234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9F5379-4657-43EB-865E-6F101443B668}"/>
              </a:ext>
            </a:extLst>
          </p:cNvPr>
          <p:cNvCxnSpPr>
            <a:cxnSpLocks/>
          </p:cNvCxnSpPr>
          <p:nvPr/>
        </p:nvCxnSpPr>
        <p:spPr>
          <a:xfrm flipV="1">
            <a:off x="2967673" y="2109072"/>
            <a:ext cx="1592374" cy="2873"/>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529EED6-809A-42F7-857F-26E9F87B3A6C}"/>
              </a:ext>
            </a:extLst>
          </p:cNvPr>
          <p:cNvCxnSpPr>
            <a:cxnSpLocks/>
          </p:cNvCxnSpPr>
          <p:nvPr/>
        </p:nvCxnSpPr>
        <p:spPr>
          <a:xfrm flipV="1">
            <a:off x="3070378" y="2234969"/>
            <a:ext cx="1516385" cy="552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2ABBE0B-6397-4BF3-9E24-3CEF85B0C71B}"/>
              </a:ext>
            </a:extLst>
          </p:cNvPr>
          <p:cNvCxnSpPr>
            <a:cxnSpLocks/>
          </p:cNvCxnSpPr>
          <p:nvPr/>
        </p:nvCxnSpPr>
        <p:spPr>
          <a:xfrm flipV="1">
            <a:off x="2830647" y="2853714"/>
            <a:ext cx="1788915" cy="837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9F3157F-6079-4E0D-9FE8-19C83C33C1F1}"/>
              </a:ext>
            </a:extLst>
          </p:cNvPr>
          <p:cNvCxnSpPr>
            <a:cxnSpLocks/>
          </p:cNvCxnSpPr>
          <p:nvPr/>
        </p:nvCxnSpPr>
        <p:spPr>
          <a:xfrm flipV="1">
            <a:off x="2984850" y="3100142"/>
            <a:ext cx="1669136" cy="1"/>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EB0AFE5-E927-4518-A97E-F9FFE7682BD0}"/>
              </a:ext>
            </a:extLst>
          </p:cNvPr>
          <p:cNvCxnSpPr>
            <a:cxnSpLocks/>
          </p:cNvCxnSpPr>
          <p:nvPr/>
        </p:nvCxnSpPr>
        <p:spPr>
          <a:xfrm>
            <a:off x="2839967" y="3592806"/>
            <a:ext cx="1854486" cy="0"/>
          </a:xfrm>
          <a:prstGeom prst="line">
            <a:avLst/>
          </a:prstGeom>
          <a:ln>
            <a:solidFill>
              <a:schemeClr val="bg1">
                <a:lumMod val="65000"/>
              </a:schemeClr>
            </a:solidFill>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D339526D-228B-44F4-B75C-2758F9DBC4EA}"/>
              </a:ext>
            </a:extLst>
          </p:cNvPr>
          <p:cNvSpPr txBox="1"/>
          <p:nvPr/>
        </p:nvSpPr>
        <p:spPr>
          <a:xfrm>
            <a:off x="0" y="957831"/>
            <a:ext cx="4709063" cy="923330"/>
          </a:xfrm>
          <a:prstGeom prst="rect">
            <a:avLst/>
          </a:prstGeom>
          <a:noFill/>
        </p:spPr>
        <p:txBody>
          <a:bodyPr wrap="square" rIns="0" rtlCol="0">
            <a:spAutoFit/>
          </a:bodyPr>
          <a:lstStyle/>
          <a:p>
            <a:r>
              <a:rPr lang="en-US" sz="900" dirty="0"/>
              <a:t>For this checkpoint, review your implementations for </a:t>
            </a:r>
            <a:r>
              <a:rPr lang="en-US" sz="900" dirty="0">
                <a:hlinkClick r:id="rId4" action="ppaction://hlinksldjump"/>
              </a:rPr>
              <a:t>generating</a:t>
            </a:r>
            <a:r>
              <a:rPr lang="en-US" sz="900" dirty="0"/>
              <a:t> and </a:t>
            </a:r>
            <a:r>
              <a:rPr lang="en-US" sz="900" dirty="0">
                <a:hlinkClick r:id="rId5" action="ppaction://hlinksldjump"/>
              </a:rPr>
              <a:t>solving</a:t>
            </a:r>
            <a:r>
              <a:rPr lang="en-US" sz="900" dirty="0"/>
              <a:t> the maze. Notice how similar they are. In both cases, there are different actions taken when a cell is </a:t>
            </a:r>
            <a:r>
              <a:rPr lang="en-US" sz="900" b="1" dirty="0"/>
              <a:t>entered</a:t>
            </a:r>
            <a:r>
              <a:rPr lang="en-US" sz="900" dirty="0"/>
              <a:t>, when determining the </a:t>
            </a:r>
            <a:r>
              <a:rPr lang="en-US" sz="900" b="1" dirty="0"/>
              <a:t>next possible steps</a:t>
            </a:r>
            <a:r>
              <a:rPr lang="en-US" sz="900" dirty="0"/>
              <a:t>, when </a:t>
            </a:r>
            <a:r>
              <a:rPr lang="en-US" sz="900" b="1" dirty="0"/>
              <a:t>stepping forward</a:t>
            </a:r>
            <a:r>
              <a:rPr lang="en-US" sz="900" dirty="0"/>
              <a:t>, </a:t>
            </a:r>
            <a:r>
              <a:rPr lang="en-US" sz="900" b="1" dirty="0"/>
              <a:t>stepping back</a:t>
            </a:r>
            <a:r>
              <a:rPr lang="en-US" sz="900" dirty="0"/>
              <a:t> and when </a:t>
            </a:r>
            <a:r>
              <a:rPr lang="en-US" sz="900" b="1" dirty="0"/>
              <a:t>exiting</a:t>
            </a:r>
            <a:r>
              <a:rPr lang="en-US" sz="900" dirty="0"/>
              <a:t>. Other than that, the algorithms gluing these actions are identical.</a:t>
            </a:r>
          </a:p>
          <a:p>
            <a:r>
              <a:rPr lang="en-US" sz="900" dirty="0"/>
              <a:t>Let’s refactor the code by creating and calling these methods in each of the Generator and Solver classes.</a:t>
            </a:r>
          </a:p>
        </p:txBody>
      </p:sp>
      <p:graphicFrame>
        <p:nvGraphicFramePr>
          <p:cNvPr id="119" name="Table 7">
            <a:extLst>
              <a:ext uri="{FF2B5EF4-FFF2-40B4-BE49-F238E27FC236}">
                <a16:creationId xmlns:a16="http://schemas.microsoft.com/office/drawing/2014/main" id="{7E968AB2-E8FD-4D54-BDD2-E54245EC326D}"/>
              </a:ext>
            </a:extLst>
          </p:cNvPr>
          <p:cNvGraphicFramePr>
            <a:graphicFrameLocks noGrp="1"/>
          </p:cNvGraphicFramePr>
          <p:nvPr>
            <p:extLst>
              <p:ext uri="{D42A27DB-BD31-4B8C-83A1-F6EECF244321}">
                <p14:modId xmlns:p14="http://schemas.microsoft.com/office/powerpoint/2010/main" val="1569453159"/>
              </p:ext>
            </p:extLst>
          </p:nvPr>
        </p:nvGraphicFramePr>
        <p:xfrm>
          <a:off x="4790364" y="923952"/>
          <a:ext cx="4308605" cy="4328160"/>
        </p:xfrm>
        <a:graphic>
          <a:graphicData uri="http://schemas.openxmlformats.org/drawingml/2006/table">
            <a:tbl>
              <a:tblPr firstRow="1" bandRow="1">
                <a:tableStyleId>{2D5ABB26-0587-4C30-8999-92F81FD0307C}</a:tableStyleId>
              </a:tblPr>
              <a:tblGrid>
                <a:gridCol w="4308605">
                  <a:extLst>
                    <a:ext uri="{9D8B030D-6E8A-4147-A177-3AD203B41FA5}">
                      <a16:colId xmlns:a16="http://schemas.microsoft.com/office/drawing/2014/main" val="299636581"/>
                    </a:ext>
                  </a:extLst>
                </a:gridCol>
              </a:tblGrid>
              <a:tr h="2773594">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each of the </a:t>
                      </a:r>
                      <a:r>
                        <a:rPr kumimoji="0" lang="en-US" sz="1000" b="1" i="0" u="none" strike="noStrike" kern="1200" cap="none" spc="0" normalizeH="0" baseline="0" noProof="0" dirty="0">
                          <a:ln>
                            <a:noFill/>
                          </a:ln>
                          <a:solidFill>
                            <a:srgbClr val="C00000"/>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10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add the following </a:t>
                      </a:r>
                      <a:r>
                        <a:rPr kumimoji="0" lang="en-US" sz="900" b="1" i="0" u="none" strike="noStrike" kern="1200" cap="none" spc="0" normalizeH="0" baseline="0" noProof="0" dirty="0">
                          <a:ln>
                            <a:noFill/>
                          </a:ln>
                          <a:solidFill>
                            <a:prstClr val="black"/>
                          </a:solidFill>
                          <a:effectLst/>
                          <a:uLnTx/>
                          <a:uFillTx/>
                          <a:latin typeface="+mn-lt"/>
                          <a:ea typeface="+mn-ea"/>
                          <a:cs typeface="+mn-cs"/>
                        </a:rPr>
                        <a:t>callback</a:t>
                      </a:r>
                      <a:r>
                        <a:rPr kumimoji="0" lang="en-US" sz="900" b="0" i="0" u="none" strike="noStrike" kern="1200" cap="none" spc="0" normalizeH="0" baseline="0" noProof="0" dirty="0">
                          <a:ln>
                            <a:noFill/>
                          </a:ln>
                          <a:solidFill>
                            <a:prstClr val="black"/>
                          </a:solidFill>
                          <a:effectLst/>
                          <a:uLnTx/>
                          <a:uFillTx/>
                          <a:latin typeface="+mn-lt"/>
                          <a:ea typeface="+mn-ea"/>
                          <a:cs typeface="+mn-cs"/>
                        </a:rPr>
                        <a:t> methods:</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onEnterCell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 takes as parameters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being entered and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where it is entered from. </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onGetNextSteps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as parameter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being inspected for the next maze generation step. Method returns the resulting list of walls in the Generator’s case, and the list of paths in the Solver’s case.</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onStepForward</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as parameters the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its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where the maze generating algorithm should step further.</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onStepBack</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done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as parameter a </a:t>
                      </a:r>
                      <a:r>
                        <a:rPr kumimoji="0" lang="en-US" sz="900" b="0" i="1"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0" i="1" u="none" strike="noStrike" kern="1200" cap="none" spc="0" normalizeH="0" baseline="0" noProof="0" dirty="0">
                          <a:ln>
                            <a:noFill/>
                          </a:ln>
                          <a:solidFill>
                            <a:prstClr val="black"/>
                          </a:solidFill>
                          <a:effectLst/>
                          <a:uLnTx/>
                          <a:uFillTx/>
                          <a:latin typeface="+mn-lt"/>
                          <a:ea typeface="+mn-ea"/>
                          <a:cs typeface="+mn-cs"/>
                        </a:rPr>
                        <a:t>side</a:t>
                      </a:r>
                      <a:r>
                        <a:rPr kumimoji="0" lang="en-US" sz="900" b="0" i="0" u="none" strike="noStrike" kern="1200" cap="none" spc="0" normalizeH="0" baseline="0" noProof="0" dirty="0">
                          <a:ln>
                            <a:noFill/>
                          </a:ln>
                          <a:solidFill>
                            <a:prstClr val="black"/>
                          </a:solidFill>
                          <a:effectLst/>
                          <a:uLnTx/>
                          <a:uFillTx/>
                          <a:latin typeface="+mn-lt"/>
                          <a:ea typeface="+mn-ea"/>
                          <a:cs typeface="+mn-cs"/>
                        </a:rPr>
                        <a:t> that was just explored. It also takes the </a:t>
                      </a:r>
                      <a:r>
                        <a:rPr kumimoji="0" lang="en-US" sz="900" b="0" i="0" u="none" strike="noStrike" kern="1200" cap="none" spc="0" normalizeH="0" baseline="0" noProof="0" dirty="0" err="1">
                          <a:ln>
                            <a:noFill/>
                          </a:ln>
                          <a:solidFill>
                            <a:prstClr val="black"/>
                          </a:solidFill>
                          <a:effectLst/>
                          <a:uLnTx/>
                          <a:uFillTx/>
                          <a:latin typeface="+mn-lt"/>
                          <a:ea typeface="+mn-ea"/>
                          <a:cs typeface="+mn-cs"/>
                        </a:rPr>
                        <a:t>boolean</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a:ln>
                            <a:noFill/>
                          </a:ln>
                          <a:solidFill>
                            <a:prstClr val="black"/>
                          </a:solidFill>
                          <a:effectLst/>
                          <a:uLnTx/>
                          <a:uFillTx/>
                          <a:latin typeface="+mn-lt"/>
                          <a:ea typeface="+mn-ea"/>
                          <a:cs typeface="+mn-cs"/>
                        </a:rPr>
                        <a:t>done</a:t>
                      </a:r>
                      <a:r>
                        <a:rPr kumimoji="0" lang="en-US" sz="900" b="0" i="0" u="none" strike="noStrike" kern="1200" cap="none" spc="0" normalizeH="0" baseline="0" noProof="0" dirty="0">
                          <a:ln>
                            <a:noFill/>
                          </a:ln>
                          <a:solidFill>
                            <a:prstClr val="black"/>
                          </a:solidFill>
                          <a:effectLst/>
                          <a:uLnTx/>
                          <a:uFillTx/>
                          <a:latin typeface="+mn-lt"/>
                          <a:ea typeface="+mn-ea"/>
                          <a:cs typeface="+mn-cs"/>
                        </a:rPr>
                        <a:t>, telling if the exploration is complete or not (in Generator’s case always false; in Solver’s case, true if a path to the exit was found, and false otherwise). </a:t>
                      </a:r>
                    </a:p>
                    <a:p>
                      <a:pPr marL="171450" marR="0" lvl="0" indent="-171450"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onExitCell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boolean</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done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takes same parameters a cell and the side on which the cell is about to be exited. It also takes the Boolean done, telling if the exploration is complete.</a:t>
                      </a:r>
                    </a:p>
                    <a:p>
                      <a:pPr marL="0" marR="0" lvl="0" indent="0" algn="l" defTabSz="457200" rtl="0" eaLnBrk="1" fontAlgn="auto" latinLnBrk="0" hangingPunct="1">
                        <a:lnSpc>
                          <a:spcPct val="100000"/>
                        </a:lnSpc>
                        <a:spcBef>
                          <a:spcPts val="45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each of these methods, copy the code parts from the corresponding </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 method of their classes, as described on the left side of this slide.</a:t>
                      </a:r>
                    </a:p>
                  </a:txBody>
                  <a:tcPr marL="45720" marR="45720" marB="91440">
                    <a:lnL>
                      <a:noFill/>
                    </a:lnL>
                    <a:lnR>
                      <a:noFill/>
                    </a:lnR>
                    <a:lnT>
                      <a:noFill/>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39354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900" b="1" i="0" u="none" strike="noStrike" kern="1200" cap="none" spc="0" normalizeH="0" baseline="0" noProof="0" dirty="0">
                          <a:ln>
                            <a:noFill/>
                          </a:ln>
                          <a:solidFill>
                            <a:srgbClr val="C00000"/>
                          </a:solidFill>
                          <a:effectLst/>
                          <a:uLnTx/>
                          <a:uFillTx/>
                          <a:latin typeface="+mn-lt"/>
                          <a:ea typeface="+mn-ea"/>
                          <a:cs typeface="+mn-cs"/>
                        </a:rPr>
                        <a:t>Solver</a:t>
                      </a:r>
                      <a:r>
                        <a:rPr kumimoji="0" lang="en-US" sz="8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class modify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by replacing all code parts copied into the new methods, with the corresponding method calls and implementing the pseudo code on this slide. </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9723356"/>
                  </a:ext>
                </a:extLst>
              </a:tr>
              <a:tr h="38894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900" b="1" i="0" u="none" strike="noStrike" kern="1200" cap="none" spc="0" normalizeH="0" baseline="0" noProof="0" dirty="0">
                          <a:ln>
                            <a:noFill/>
                          </a:ln>
                          <a:solidFill>
                            <a:srgbClr val="C00000"/>
                          </a:solidFill>
                          <a:effectLst/>
                          <a:uLnTx/>
                          <a:uFillTx/>
                          <a:latin typeface="+mn-lt"/>
                          <a:ea typeface="+mn-ea"/>
                          <a:cs typeface="+mn-cs"/>
                        </a:rPr>
                        <a:t>Generator</a:t>
                      </a:r>
                      <a:r>
                        <a:rPr kumimoji="0" lang="en-US" sz="800" b="0"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class modify both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run(Cell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method by </a:t>
                      </a:r>
                      <a:r>
                        <a:rPr kumimoji="0" lang="en-US" sz="900" b="0" i="0" u="sng" strike="noStrike" kern="1200" cap="none" spc="0" normalizeH="0" baseline="0" noProof="0" dirty="0">
                          <a:ln>
                            <a:noFill/>
                          </a:ln>
                          <a:solidFill>
                            <a:prstClr val="black"/>
                          </a:solidFill>
                          <a:effectLst/>
                          <a:uLnTx/>
                          <a:uFillTx/>
                          <a:latin typeface="+mn-lt"/>
                          <a:ea typeface="+mn-ea"/>
                          <a:cs typeface="+mn-cs"/>
                        </a:rPr>
                        <a:t>copying over the same methods</a:t>
                      </a:r>
                      <a:r>
                        <a:rPr kumimoji="0" lang="en-US" sz="900" b="0" i="0" u="none" strike="noStrike" kern="1200" cap="none" spc="0" normalizeH="0" baseline="0" noProof="0" dirty="0">
                          <a:ln>
                            <a:noFill/>
                          </a:ln>
                          <a:solidFill>
                            <a:prstClr val="black"/>
                          </a:solidFill>
                          <a:effectLst/>
                          <a:uLnTx/>
                          <a:uFillTx/>
                          <a:latin typeface="+mn-lt"/>
                          <a:ea typeface="+mn-ea"/>
                          <a:cs typeface="+mn-cs"/>
                        </a:rPr>
                        <a:t> from the </a:t>
                      </a:r>
                      <a:r>
                        <a:rPr kumimoji="0" lang="en-US" sz="900" b="1" i="0" u="none" strike="noStrike" kern="1200" cap="none" spc="0" normalizeH="0" baseline="0" noProof="0" dirty="0">
                          <a:ln>
                            <a:noFill/>
                          </a:ln>
                          <a:solidFill>
                            <a:srgbClr val="C00000"/>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a:t>
                      </a:r>
                    </a:p>
                  </a:txBody>
                  <a:tcPr marL="45720" marR="45720" marB="91440">
                    <a:lnL>
                      <a:noFill/>
                    </a:lnL>
                    <a:lnR>
                      <a:noFill/>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5385352"/>
                  </a:ext>
                </a:extLst>
              </a:tr>
              <a:tr h="492201">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At this point, the project is functionally unchanged, but the </a:t>
                      </a:r>
                      <a:r>
                        <a:rPr kumimoji="0" lang="en-US" sz="9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and </a:t>
                      </a:r>
                      <a:r>
                        <a:rPr kumimoji="0" lang="en-US" sz="9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Solver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classes contain a fair amount of identical code. This is going to be factored out next, into a new </a:t>
                      </a:r>
                      <a:r>
                        <a:rPr kumimoji="0" lang="en-US" sz="900" b="1" i="0" u="none" strike="noStrike" kern="1200" cap="none" spc="0" normalizeH="0" baseline="0" noProof="0" dirty="0">
                          <a:ln>
                            <a:noFill/>
                          </a:ln>
                          <a:solidFill>
                            <a:srgbClr val="C00000"/>
                          </a:solidFill>
                          <a:effectLst/>
                          <a:uLnTx/>
                          <a:uFillTx/>
                          <a:latin typeface="+mn-lt"/>
                          <a:ea typeface="+mn-ea"/>
                          <a:cs typeface="+mn-cs"/>
                          <a:sym typeface="Symbol" panose="05050102010706020507" pitchFamily="18" charset="2"/>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sym typeface="Symbol" panose="05050102010706020507" pitchFamily="18" charset="2"/>
                        </a:rPr>
                        <a:t> class.</a:t>
                      </a:r>
                    </a:p>
                  </a:txBody>
                  <a:tcPr marL="45720" marR="45720">
                    <a:lnL>
                      <a:noFill/>
                    </a:lnL>
                    <a:lnR>
                      <a:noFill/>
                    </a:lnR>
                    <a:lnT w="12700"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358285"/>
                  </a:ext>
                </a:extLst>
              </a:tr>
            </a:tbl>
          </a:graphicData>
        </a:graphic>
      </p:graphicFrame>
      <p:grpSp>
        <p:nvGrpSpPr>
          <p:cNvPr id="124" name="Group 123">
            <a:extLst>
              <a:ext uri="{FF2B5EF4-FFF2-40B4-BE49-F238E27FC236}">
                <a16:creationId xmlns:a16="http://schemas.microsoft.com/office/drawing/2014/main" id="{600AB7DB-E4A5-4D5C-AD75-C51C2D352FAC}"/>
              </a:ext>
            </a:extLst>
          </p:cNvPr>
          <p:cNvGrpSpPr/>
          <p:nvPr/>
        </p:nvGrpSpPr>
        <p:grpSpPr>
          <a:xfrm>
            <a:off x="4850270" y="5368398"/>
            <a:ext cx="231883" cy="240166"/>
            <a:chOff x="6365029" y="3416725"/>
            <a:chExt cx="309177" cy="320221"/>
          </a:xfrm>
        </p:grpSpPr>
        <p:sp>
          <p:nvSpPr>
            <p:cNvPr id="125" name="Shape 124">
              <a:extLst>
                <a:ext uri="{FF2B5EF4-FFF2-40B4-BE49-F238E27FC236}">
                  <a16:creationId xmlns:a16="http://schemas.microsoft.com/office/drawing/2014/main" id="{30B7565B-D7CE-4C1A-B9B3-4B4A4759A1DD}"/>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6" name="Arrow: Circular 18">
              <a:extLst>
                <a:ext uri="{FF2B5EF4-FFF2-40B4-BE49-F238E27FC236}">
                  <a16:creationId xmlns:a16="http://schemas.microsoft.com/office/drawing/2014/main" id="{E9CEE944-07F0-44ED-86A3-2618289E7359}"/>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127" name="TextBox 126">
            <a:extLst>
              <a:ext uri="{FF2B5EF4-FFF2-40B4-BE49-F238E27FC236}">
                <a16:creationId xmlns:a16="http://schemas.microsoft.com/office/drawing/2014/main" id="{10567A3B-66A1-4728-873A-BD65FBB14729}"/>
              </a:ext>
            </a:extLst>
          </p:cNvPr>
          <p:cNvSpPr txBox="1"/>
          <p:nvPr/>
        </p:nvSpPr>
        <p:spPr>
          <a:xfrm>
            <a:off x="5066091" y="5330008"/>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MazeCheckpoint6a.java</a:t>
            </a:r>
            <a:r>
              <a:rPr lang="en-US" sz="900" dirty="0"/>
              <a:t> tests are passing.</a:t>
            </a:r>
          </a:p>
        </p:txBody>
      </p:sp>
      <p:sp>
        <p:nvSpPr>
          <p:cNvPr id="134" name="Rectangle: Rounded Corners 133">
            <a:extLst>
              <a:ext uri="{FF2B5EF4-FFF2-40B4-BE49-F238E27FC236}">
                <a16:creationId xmlns:a16="http://schemas.microsoft.com/office/drawing/2014/main" id="{A939D81D-6B54-40D0-AE20-FB274B81AF1C}"/>
              </a:ext>
            </a:extLst>
          </p:cNvPr>
          <p:cNvSpPr/>
          <p:nvPr/>
        </p:nvSpPr>
        <p:spPr>
          <a:xfrm>
            <a:off x="6648462" y="326488"/>
            <a:ext cx="2405062" cy="381690"/>
          </a:xfrm>
          <a:prstGeom prst="roundRect">
            <a:avLst/>
          </a:prstGeom>
          <a:solidFill>
            <a:schemeClr val="accent6">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A </a:t>
            </a:r>
            <a:r>
              <a:rPr lang="en-US" sz="750" i="1" dirty="0">
                <a:solidFill>
                  <a:schemeClr val="tx1"/>
                </a:solidFill>
              </a:rPr>
              <a:t>callback method</a:t>
            </a:r>
            <a:r>
              <a:rPr lang="en-US" sz="750" dirty="0">
                <a:solidFill>
                  <a:schemeClr val="tx1"/>
                </a:solidFill>
              </a:rPr>
              <a:t> is just an informal name given to a normal method which is called from other parts of the code when certain well-defined event or conditions occur.</a:t>
            </a:r>
          </a:p>
        </p:txBody>
      </p:sp>
      <p:cxnSp>
        <p:nvCxnSpPr>
          <p:cNvPr id="138" name="Straight Arrow Connector 137">
            <a:extLst>
              <a:ext uri="{FF2B5EF4-FFF2-40B4-BE49-F238E27FC236}">
                <a16:creationId xmlns:a16="http://schemas.microsoft.com/office/drawing/2014/main" id="{279E78E2-3FBC-4E92-971B-3F75B49E5346}"/>
              </a:ext>
            </a:extLst>
          </p:cNvPr>
          <p:cNvCxnSpPr>
            <a:cxnSpLocks/>
            <a:stCxn id="134" idx="2"/>
          </p:cNvCxnSpPr>
          <p:nvPr/>
        </p:nvCxnSpPr>
        <p:spPr>
          <a:xfrm>
            <a:off x="7850993" y="708178"/>
            <a:ext cx="0" cy="277807"/>
          </a:xfrm>
          <a:prstGeom prst="straightConnector1">
            <a:avLst/>
          </a:prstGeom>
          <a:noFill/>
          <a:ln w="9525">
            <a:solidFill>
              <a:schemeClr val="bg1">
                <a:lumMod val="6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5" name="Rectangle 144">
            <a:extLst>
              <a:ext uri="{FF2B5EF4-FFF2-40B4-BE49-F238E27FC236}">
                <a16:creationId xmlns:a16="http://schemas.microsoft.com/office/drawing/2014/main" id="{F3F26147-082B-430A-9AB5-78D4F6355604}"/>
              </a:ext>
            </a:extLst>
          </p:cNvPr>
          <p:cNvSpPr/>
          <p:nvPr/>
        </p:nvSpPr>
        <p:spPr>
          <a:xfrm>
            <a:off x="273077" y="4216260"/>
            <a:ext cx="2113200" cy="3978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6" name="Rectangle 145">
            <a:extLst>
              <a:ext uri="{FF2B5EF4-FFF2-40B4-BE49-F238E27FC236}">
                <a16:creationId xmlns:a16="http://schemas.microsoft.com/office/drawing/2014/main" id="{55E4132A-1906-4727-A9AD-8615208FF746}"/>
              </a:ext>
            </a:extLst>
          </p:cNvPr>
          <p:cNvSpPr/>
          <p:nvPr/>
        </p:nvSpPr>
        <p:spPr>
          <a:xfrm>
            <a:off x="2459450" y="4212628"/>
            <a:ext cx="1998826" cy="26412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7" name="Rectangle 146">
            <a:extLst>
              <a:ext uri="{FF2B5EF4-FFF2-40B4-BE49-F238E27FC236}">
                <a16:creationId xmlns:a16="http://schemas.microsoft.com/office/drawing/2014/main" id="{D07C9BE7-63E7-4F63-9B4C-CD5E74D7DF33}"/>
              </a:ext>
            </a:extLst>
          </p:cNvPr>
          <p:cNvSpPr/>
          <p:nvPr/>
        </p:nvSpPr>
        <p:spPr>
          <a:xfrm>
            <a:off x="276203" y="4673874"/>
            <a:ext cx="2113200" cy="1446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8" name="Rectangle 147">
            <a:extLst>
              <a:ext uri="{FF2B5EF4-FFF2-40B4-BE49-F238E27FC236}">
                <a16:creationId xmlns:a16="http://schemas.microsoft.com/office/drawing/2014/main" id="{42B4DC84-33C7-4960-9317-2FBB88E3967E}"/>
              </a:ext>
            </a:extLst>
          </p:cNvPr>
          <p:cNvSpPr/>
          <p:nvPr/>
        </p:nvSpPr>
        <p:spPr>
          <a:xfrm>
            <a:off x="265171" y="4878375"/>
            <a:ext cx="2113200" cy="2429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9" name="Rectangle 148">
            <a:extLst>
              <a:ext uri="{FF2B5EF4-FFF2-40B4-BE49-F238E27FC236}">
                <a16:creationId xmlns:a16="http://schemas.microsoft.com/office/drawing/2014/main" id="{E4F086A0-68B5-4CD1-9E7F-E7089C94285D}"/>
              </a:ext>
            </a:extLst>
          </p:cNvPr>
          <p:cNvSpPr/>
          <p:nvPr/>
        </p:nvSpPr>
        <p:spPr>
          <a:xfrm>
            <a:off x="273077" y="5192533"/>
            <a:ext cx="2121092" cy="12148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0" name="Rectangle 149">
            <a:extLst>
              <a:ext uri="{FF2B5EF4-FFF2-40B4-BE49-F238E27FC236}">
                <a16:creationId xmlns:a16="http://schemas.microsoft.com/office/drawing/2014/main" id="{7D3A692B-82EA-46FA-B0A0-10AF925E563B}"/>
              </a:ext>
            </a:extLst>
          </p:cNvPr>
          <p:cNvSpPr/>
          <p:nvPr/>
        </p:nvSpPr>
        <p:spPr>
          <a:xfrm>
            <a:off x="272957" y="5376409"/>
            <a:ext cx="2113200" cy="121488"/>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1" name="Rectangle 150">
            <a:extLst>
              <a:ext uri="{FF2B5EF4-FFF2-40B4-BE49-F238E27FC236}">
                <a16:creationId xmlns:a16="http://schemas.microsoft.com/office/drawing/2014/main" id="{516261D3-E9AD-432A-8842-6617A753BA3A}"/>
              </a:ext>
            </a:extLst>
          </p:cNvPr>
          <p:cNvSpPr/>
          <p:nvPr/>
        </p:nvSpPr>
        <p:spPr>
          <a:xfrm>
            <a:off x="2465917" y="4514741"/>
            <a:ext cx="1993920" cy="1446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2" name="Rectangle 151">
            <a:extLst>
              <a:ext uri="{FF2B5EF4-FFF2-40B4-BE49-F238E27FC236}">
                <a16:creationId xmlns:a16="http://schemas.microsoft.com/office/drawing/2014/main" id="{84DF5457-677E-4A74-AB3A-533F6CB67299}"/>
              </a:ext>
            </a:extLst>
          </p:cNvPr>
          <p:cNvSpPr/>
          <p:nvPr/>
        </p:nvSpPr>
        <p:spPr>
          <a:xfrm>
            <a:off x="2466818" y="4728389"/>
            <a:ext cx="1993920" cy="2429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3" name="Rectangle 152">
            <a:extLst>
              <a:ext uri="{FF2B5EF4-FFF2-40B4-BE49-F238E27FC236}">
                <a16:creationId xmlns:a16="http://schemas.microsoft.com/office/drawing/2014/main" id="{231CBBD4-AD6A-40C9-9445-DB15053B5FE2}"/>
              </a:ext>
            </a:extLst>
          </p:cNvPr>
          <p:cNvSpPr/>
          <p:nvPr/>
        </p:nvSpPr>
        <p:spPr>
          <a:xfrm>
            <a:off x="2465917" y="5049616"/>
            <a:ext cx="1992052" cy="25079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4" name="Rectangle 153">
            <a:extLst>
              <a:ext uri="{FF2B5EF4-FFF2-40B4-BE49-F238E27FC236}">
                <a16:creationId xmlns:a16="http://schemas.microsoft.com/office/drawing/2014/main" id="{1943828C-011A-4276-A6CD-FA6FEB4A1F12}"/>
              </a:ext>
            </a:extLst>
          </p:cNvPr>
          <p:cNvSpPr/>
          <p:nvPr/>
        </p:nvSpPr>
        <p:spPr>
          <a:xfrm>
            <a:off x="2465917" y="5361543"/>
            <a:ext cx="1987766" cy="248492"/>
          </a:xfrm>
          <a:prstGeom prst="rect">
            <a:avLst/>
          </a:prstGeom>
          <a:solidFill>
            <a:srgbClr val="F0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6" name="TextBox 15">
            <a:extLst>
              <a:ext uri="{FF2B5EF4-FFF2-40B4-BE49-F238E27FC236}">
                <a16:creationId xmlns:a16="http://schemas.microsoft.com/office/drawing/2014/main" id="{917CFE09-3B53-45A7-809C-35138FD0CBB1}"/>
              </a:ext>
            </a:extLst>
          </p:cNvPr>
          <p:cNvSpPr txBox="1"/>
          <p:nvPr/>
        </p:nvSpPr>
        <p:spPr>
          <a:xfrm>
            <a:off x="866357" y="1774862"/>
            <a:ext cx="3094552" cy="2185214"/>
          </a:xfrm>
          <a:prstGeom prst="rect">
            <a:avLst/>
          </a:prstGeom>
          <a:noFill/>
          <a:ln w="3175">
            <a:solidFill>
              <a:schemeClr val="tx1">
                <a:lumMod val="50000"/>
                <a:lumOff val="50000"/>
              </a:schemeClr>
            </a:solidFill>
          </a:ln>
        </p:spPr>
        <p:txBody>
          <a:bodyPr wrap="square" lIns="36576" rIns="0" rtlCol="0">
            <a:spAutoFit/>
          </a:bodyPr>
          <a:lstStyle/>
          <a:p>
            <a:r>
              <a:rPr lang="en-US" sz="800" b="1" u="sng" dirty="0">
                <a:latin typeface="Consolas" panose="020B0609020204030204" pitchFamily="49" charset="0"/>
              </a:rPr>
              <a:t>Generator/</a:t>
            </a:r>
            <a:r>
              <a:rPr lang="en-US" sz="800" b="1" u="sng" dirty="0" err="1">
                <a:latin typeface="Consolas" panose="020B0609020204030204" pitchFamily="49" charset="0"/>
              </a:rPr>
              <a:t>Solver.run</a:t>
            </a:r>
            <a:r>
              <a:rPr lang="en-US" sz="800" u="sng" dirty="0">
                <a:latin typeface="Consolas" panose="020B0609020204030204" pitchFamily="49" charset="0"/>
              </a:rPr>
              <a:t>(</a:t>
            </a:r>
            <a:r>
              <a:rPr lang="en-US" sz="800" i="1" u="sng" dirty="0">
                <a:latin typeface="Consolas" panose="020B0609020204030204" pitchFamily="49" charset="0"/>
              </a:rPr>
              <a:t>cell</a:t>
            </a:r>
            <a:r>
              <a:rPr lang="en-US" sz="800" u="sng" dirty="0">
                <a:latin typeface="Consolas" panose="020B0609020204030204" pitchFamily="49" charset="0"/>
              </a:rPr>
              <a:t>, </a:t>
            </a:r>
            <a:r>
              <a:rPr lang="en-US" sz="800" i="1" u="sng" dirty="0" err="1">
                <a:latin typeface="Consolas" panose="020B0609020204030204" pitchFamily="49" charset="0"/>
              </a:rPr>
              <a:t>fromSide</a:t>
            </a:r>
            <a:r>
              <a:rPr lang="en-US" sz="800" u="sng" dirty="0">
                <a:latin typeface="Consolas" panose="020B0609020204030204" pitchFamily="49" charset="0"/>
              </a:rPr>
              <a:t>)</a:t>
            </a:r>
          </a:p>
          <a:p>
            <a:r>
              <a:rPr lang="en-US" sz="800" dirty="0">
                <a:latin typeface="Consolas" panose="020B0609020204030204" pitchFamily="49" charset="0"/>
              </a:rPr>
              <a:t>  mark </a:t>
            </a:r>
            <a:r>
              <a:rPr lang="en-US" sz="800" i="1" dirty="0">
                <a:latin typeface="Consolas" panose="020B0609020204030204" pitchFamily="49" charset="0"/>
              </a:rPr>
              <a:t>cell</a:t>
            </a:r>
            <a:r>
              <a:rPr lang="en-US" sz="800" dirty="0">
                <a:latin typeface="Consolas" panose="020B0609020204030204" pitchFamily="49" charset="0"/>
              </a:rPr>
              <a:t> as visited</a:t>
            </a:r>
          </a:p>
          <a:p>
            <a:r>
              <a:rPr lang="en-US" sz="800" dirty="0">
                <a:latin typeface="Consolas" panose="020B0609020204030204" pitchFamily="49" charset="0"/>
              </a:rPr>
              <a:t>  </a:t>
            </a:r>
            <a:r>
              <a:rPr lang="en-US" sz="800" i="1" dirty="0">
                <a:latin typeface="Consolas" panose="020B0609020204030204" pitchFamily="49" charset="0"/>
              </a:rPr>
              <a:t>done</a:t>
            </a:r>
            <a:r>
              <a:rPr lang="en-US" sz="800" dirty="0">
                <a:latin typeface="Consolas" panose="020B0609020204030204" pitchFamily="49" charset="0"/>
              </a:rPr>
              <a:t> </a:t>
            </a:r>
            <a:r>
              <a:rPr lang="en-US" sz="800" dirty="0">
                <a:latin typeface="Consolas" panose="020B0609020204030204" pitchFamily="49" charset="0"/>
                <a:sym typeface="Wingdings" panose="05000000000000000000" pitchFamily="2" charset="2"/>
              </a:rPr>
              <a:t> </a:t>
            </a:r>
            <a:r>
              <a:rPr lang="en-US" sz="800" b="1" dirty="0" err="1">
                <a:latin typeface="Consolas" panose="020B0609020204030204" pitchFamily="49" charset="0"/>
                <a:sym typeface="Wingdings" panose="05000000000000000000" pitchFamily="2" charset="2"/>
              </a:rPr>
              <a:t>onEnterCell</a:t>
            </a:r>
            <a:r>
              <a:rPr lang="en-US" sz="800" dirty="0">
                <a:latin typeface="Consolas" panose="020B0609020204030204" pitchFamily="49" charset="0"/>
                <a:sym typeface="Wingdings" panose="05000000000000000000" pitchFamily="2" charset="2"/>
              </a:rPr>
              <a:t>(</a:t>
            </a:r>
            <a:r>
              <a:rPr lang="en-US" sz="800" i="1" dirty="0">
                <a:latin typeface="Consolas" panose="020B0609020204030204" pitchFamily="49" charset="0"/>
                <a:sym typeface="Wingdings" panose="05000000000000000000" pitchFamily="2" charset="2"/>
              </a:rPr>
              <a:t>cell, </a:t>
            </a:r>
            <a:r>
              <a:rPr lang="en-US" sz="800" i="1" dirty="0" err="1">
                <a:latin typeface="Consolas" panose="020B0609020204030204" pitchFamily="49" charset="0"/>
                <a:sym typeface="Wingdings" panose="05000000000000000000" pitchFamily="2" charset="2"/>
              </a:rPr>
              <a:t>fromSide</a:t>
            </a:r>
            <a:r>
              <a:rPr lang="en-US" sz="800" dirty="0">
                <a:latin typeface="Consolas" panose="020B0609020204030204" pitchFamily="49" charset="0"/>
                <a:sym typeface="Wingdings" panose="05000000000000000000" pitchFamily="2" charset="2"/>
              </a:rPr>
              <a:t>)</a:t>
            </a:r>
            <a:br>
              <a:rPr lang="en-US" sz="800" dirty="0">
                <a:latin typeface="Consolas" panose="020B0609020204030204" pitchFamily="49" charset="0"/>
              </a:rPr>
            </a:br>
            <a:r>
              <a:rPr lang="en-US" sz="800" dirty="0">
                <a:latin typeface="Consolas" panose="020B0609020204030204" pitchFamily="49" charset="0"/>
              </a:rPr>
              <a:t>  </a:t>
            </a:r>
            <a:r>
              <a:rPr lang="en-US" sz="800" i="1" dirty="0">
                <a:latin typeface="Consolas" panose="020B0609020204030204" pitchFamily="49" charset="0"/>
              </a:rPr>
              <a:t>list of paths</a:t>
            </a:r>
            <a:r>
              <a:rPr lang="en-US" sz="800" dirty="0">
                <a:latin typeface="Consolas" panose="020B0609020204030204" pitchFamily="49" charset="0"/>
              </a:rPr>
              <a:t> </a:t>
            </a:r>
            <a:r>
              <a:rPr lang="en-US" sz="800" dirty="0">
                <a:latin typeface="Consolas" panose="020B0609020204030204" pitchFamily="49" charset="0"/>
                <a:sym typeface="Wingdings" panose="05000000000000000000" pitchFamily="2" charset="2"/>
              </a:rPr>
              <a:t> </a:t>
            </a:r>
            <a:r>
              <a:rPr lang="en-US" sz="800" b="1" dirty="0" err="1">
                <a:latin typeface="Consolas" panose="020B0609020204030204" pitchFamily="49" charset="0"/>
                <a:sym typeface="Wingdings" panose="05000000000000000000" pitchFamily="2" charset="2"/>
              </a:rPr>
              <a:t>onGetNextSteps</a:t>
            </a:r>
            <a:r>
              <a:rPr lang="en-US" sz="800" dirty="0">
                <a:latin typeface="Consolas" panose="020B0609020204030204" pitchFamily="49" charset="0"/>
                <a:sym typeface="Wingdings" panose="05000000000000000000" pitchFamily="2" charset="2"/>
              </a:rPr>
              <a:t>(</a:t>
            </a:r>
            <a:r>
              <a:rPr lang="en-US" sz="800" i="1" dirty="0">
                <a:latin typeface="Consolas" panose="020B0609020204030204" pitchFamily="49" charset="0"/>
                <a:sym typeface="Wingdings" panose="05000000000000000000" pitchFamily="2" charset="2"/>
              </a:rPr>
              <a:t>cell</a:t>
            </a:r>
            <a:r>
              <a:rPr lang="en-US" sz="800" dirty="0">
                <a:latin typeface="Consolas" panose="020B0609020204030204" pitchFamily="49" charset="0"/>
                <a:sym typeface="Wingdings" panose="05000000000000000000" pitchFamily="2" charset="2"/>
              </a:rPr>
              <a:t>)</a:t>
            </a:r>
            <a:r>
              <a:rPr lang="en-US" sz="800" dirty="0">
                <a:latin typeface="Consolas" panose="020B0609020204030204" pitchFamily="49" charset="0"/>
              </a:rPr>
              <a:t>  </a:t>
            </a:r>
          </a:p>
          <a:p>
            <a:r>
              <a:rPr lang="en-US" sz="800" b="1" dirty="0">
                <a:latin typeface="Consolas" panose="020B0609020204030204" pitchFamily="49" charset="0"/>
              </a:rPr>
              <a:t>  foreach </a:t>
            </a:r>
            <a:r>
              <a:rPr lang="en-US" sz="800" i="1" dirty="0">
                <a:latin typeface="Consolas" panose="020B0609020204030204" pitchFamily="49" charset="0"/>
              </a:rPr>
              <a:t>side</a:t>
            </a:r>
            <a:r>
              <a:rPr lang="en-US" sz="800" dirty="0">
                <a:latin typeface="Consolas" panose="020B0609020204030204" pitchFamily="49" charset="0"/>
              </a:rPr>
              <a:t> in list of paths </a:t>
            </a:r>
            <a:r>
              <a:rPr lang="en-US" sz="800" b="1" dirty="0">
                <a:latin typeface="Consolas" panose="020B0609020204030204" pitchFamily="49" charset="0"/>
              </a:rPr>
              <a:t>do</a:t>
            </a:r>
          </a:p>
          <a:p>
            <a:r>
              <a:rPr lang="en-US" sz="800" dirty="0">
                <a:latin typeface="Consolas" panose="020B0609020204030204" pitchFamily="49" charset="0"/>
              </a:rPr>
              <a:t>    </a:t>
            </a:r>
            <a:r>
              <a:rPr lang="en-US" sz="800" b="1" dirty="0">
                <a:latin typeface="Consolas" panose="020B0609020204030204" pitchFamily="49" charset="0"/>
              </a:rPr>
              <a:t>if</a:t>
            </a:r>
            <a:r>
              <a:rPr lang="en-US" sz="800" dirty="0">
                <a:latin typeface="Consolas" panose="020B0609020204030204" pitchFamily="49" charset="0"/>
              </a:rPr>
              <a:t> not done </a:t>
            </a:r>
            <a:r>
              <a:rPr lang="en-US" sz="800" b="1" dirty="0">
                <a:latin typeface="Consolas" panose="020B0609020204030204" pitchFamily="49" charset="0"/>
              </a:rPr>
              <a:t>then</a:t>
            </a:r>
            <a:r>
              <a:rPr lang="en-US" sz="800" dirty="0">
                <a:latin typeface="Consolas" panose="020B0609020204030204" pitchFamily="49" charset="0"/>
              </a:rPr>
              <a:t> </a:t>
            </a:r>
          </a:p>
          <a:p>
            <a:r>
              <a:rPr lang="en-US" sz="800" dirty="0">
                <a:latin typeface="Consolas" panose="020B0609020204030204" pitchFamily="49" charset="0"/>
              </a:rPr>
              <a:t>      get </a:t>
            </a:r>
            <a:r>
              <a:rPr lang="en-US" sz="800" i="1" dirty="0">
                <a:latin typeface="Consolas" panose="020B0609020204030204" pitchFamily="49" charset="0"/>
              </a:rPr>
              <a:t>neighbor</a:t>
            </a:r>
            <a:r>
              <a:rPr lang="en-US" sz="800" dirty="0">
                <a:latin typeface="Consolas" panose="020B0609020204030204" pitchFamily="49" charset="0"/>
              </a:rPr>
              <a:t> from that </a:t>
            </a:r>
            <a:r>
              <a:rPr lang="en-US" sz="800" i="1" dirty="0">
                <a:latin typeface="Consolas" panose="020B0609020204030204" pitchFamily="49" charset="0"/>
              </a:rPr>
              <a:t>side</a:t>
            </a:r>
          </a:p>
          <a:p>
            <a:r>
              <a:rPr lang="en-US" sz="800" b="1" dirty="0">
                <a:latin typeface="Consolas" panose="020B0609020204030204" pitchFamily="49" charset="0"/>
              </a:rPr>
              <a:t>      if </a:t>
            </a:r>
            <a:r>
              <a:rPr lang="en-US" sz="800" i="1" dirty="0">
                <a:latin typeface="Consolas" panose="020B0609020204030204" pitchFamily="49" charset="0"/>
              </a:rPr>
              <a:t>neighbor</a:t>
            </a:r>
            <a:r>
              <a:rPr lang="en-US" sz="800" dirty="0">
                <a:latin typeface="Consolas" panose="020B0609020204030204" pitchFamily="49" charset="0"/>
              </a:rPr>
              <a:t> is not visited </a:t>
            </a:r>
            <a:r>
              <a:rPr lang="en-US" sz="800" b="1" dirty="0">
                <a:latin typeface="Consolas" panose="020B0609020204030204" pitchFamily="49" charset="0"/>
              </a:rPr>
              <a:t>then</a:t>
            </a:r>
          </a:p>
          <a:p>
            <a:r>
              <a:rPr lang="en-US" sz="800" b="1" dirty="0">
                <a:latin typeface="Consolas" panose="020B0609020204030204" pitchFamily="49" charset="0"/>
              </a:rPr>
              <a:t>         </a:t>
            </a:r>
            <a:r>
              <a:rPr lang="en-US" sz="800" b="1" dirty="0" err="1">
                <a:latin typeface="Consolas" panose="020B0609020204030204" pitchFamily="49" charset="0"/>
              </a:rPr>
              <a:t>onStepForward</a:t>
            </a:r>
            <a:r>
              <a:rPr lang="en-US" sz="800" dirty="0">
                <a:latin typeface="Consolas" panose="020B0609020204030204" pitchFamily="49" charset="0"/>
              </a:rPr>
              <a:t>(</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a:latin typeface="Consolas" panose="020B0609020204030204" pitchFamily="49" charset="0"/>
              </a:rPr>
              <a:t>side</a:t>
            </a:r>
            <a:r>
              <a:rPr lang="en-US" sz="800" dirty="0">
                <a:latin typeface="Consolas" panose="020B0609020204030204" pitchFamily="49" charset="0"/>
              </a:rPr>
              <a:t>)</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done </a:t>
            </a:r>
            <a:r>
              <a:rPr lang="en-US" sz="800" dirty="0">
                <a:latin typeface="Consolas" panose="020B0609020204030204" pitchFamily="49" charset="0"/>
                <a:sym typeface="Wingdings" panose="05000000000000000000" pitchFamily="2" charset="2"/>
              </a:rPr>
              <a:t> </a:t>
            </a:r>
            <a:r>
              <a:rPr lang="en-US" sz="800" b="1" dirty="0" err="1">
                <a:latin typeface="Consolas" panose="020B0609020204030204" pitchFamily="49" charset="0"/>
              </a:rPr>
              <a:t>Explorer.run</a:t>
            </a:r>
            <a:r>
              <a:rPr lang="en-US" sz="800" dirty="0">
                <a:latin typeface="Consolas" panose="020B0609020204030204" pitchFamily="49" charset="0"/>
              </a:rPr>
              <a:t>(</a:t>
            </a:r>
            <a:r>
              <a:rPr lang="en-US" sz="800" i="1" dirty="0">
                <a:latin typeface="Consolas" panose="020B0609020204030204" pitchFamily="49" charset="0"/>
              </a:rPr>
              <a:t>neighbor</a:t>
            </a:r>
            <a:r>
              <a:rPr lang="en-US" sz="800" dirty="0">
                <a:latin typeface="Consolas" panose="020B0609020204030204" pitchFamily="49" charset="0"/>
              </a:rPr>
              <a:t>, opposite(</a:t>
            </a:r>
            <a:r>
              <a:rPr lang="en-US" sz="800" i="1" dirty="0">
                <a:latin typeface="Consolas" panose="020B0609020204030204" pitchFamily="49" charset="0"/>
              </a:rPr>
              <a:t>side</a:t>
            </a:r>
            <a:r>
              <a:rPr lang="en-US" sz="800" dirty="0">
                <a:latin typeface="Consolas" panose="020B0609020204030204" pitchFamily="49" charset="0"/>
              </a:rPr>
              <a:t>))</a:t>
            </a:r>
          </a:p>
          <a:p>
            <a:r>
              <a:rPr lang="en-US" sz="800" dirty="0">
                <a:latin typeface="Consolas" panose="020B0609020204030204" pitchFamily="49" charset="0"/>
              </a:rPr>
              <a:t>         </a:t>
            </a:r>
            <a:r>
              <a:rPr lang="en-US" sz="800" b="1" dirty="0" err="1">
                <a:latin typeface="Consolas" panose="020B0609020204030204" pitchFamily="49" charset="0"/>
              </a:rPr>
              <a:t>onStepBack</a:t>
            </a:r>
            <a:r>
              <a:rPr lang="en-US" sz="800" dirty="0">
                <a:latin typeface="Consolas" panose="020B0609020204030204" pitchFamily="49" charset="0"/>
              </a:rPr>
              <a:t>(</a:t>
            </a:r>
            <a:r>
              <a:rPr lang="en-US" sz="800" i="1" dirty="0">
                <a:latin typeface="Consolas" panose="020B0609020204030204" pitchFamily="49" charset="0"/>
              </a:rPr>
              <a:t>done</a:t>
            </a:r>
            <a:r>
              <a:rPr lang="en-US" sz="800" dirty="0">
                <a:latin typeface="Consolas" panose="020B0609020204030204" pitchFamily="49" charset="0"/>
              </a:rPr>
              <a:t>, </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a:latin typeface="Consolas" panose="020B0609020204030204" pitchFamily="49" charset="0"/>
              </a:rPr>
              <a:t>side</a:t>
            </a:r>
            <a:r>
              <a:rPr lang="en-US" sz="800" dirty="0">
                <a:latin typeface="Consolas" panose="020B0609020204030204" pitchFamily="49" charset="0"/>
              </a:rPr>
              <a:t>)</a:t>
            </a:r>
          </a:p>
          <a:p>
            <a:r>
              <a:rPr lang="en-US" sz="800" b="1"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elseIf</a:t>
            </a:r>
            <a:endParaRPr lang="en-US" sz="800" b="1" dirty="0">
              <a:latin typeface="Consolas" panose="020B0609020204030204" pitchFamily="49" charset="0"/>
              <a:sym typeface="Symbol" panose="05050102010706020507" pitchFamily="18" charset="2"/>
            </a:endParaRPr>
          </a:p>
          <a:p>
            <a:r>
              <a:rPr lang="en-US" sz="800" b="1" dirty="0">
                <a:latin typeface="Consolas" panose="020B0609020204030204" pitchFamily="49" charset="0"/>
                <a:sym typeface="Symbol" panose="05050102010706020507" pitchFamily="18" charset="2"/>
              </a:rPr>
              <a:t>    </a:t>
            </a:r>
            <a:r>
              <a:rPr lang="en-US" sz="800" b="1" dirty="0" err="1">
                <a:latin typeface="Consolas" panose="020B0609020204030204" pitchFamily="49" charset="0"/>
                <a:sym typeface="Symbol" panose="05050102010706020507" pitchFamily="18" charset="2"/>
              </a:rPr>
              <a:t>endIf</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endForeach</a:t>
            </a:r>
            <a:endParaRPr lang="en-US" sz="800" b="1" dirty="0">
              <a:latin typeface="Consolas" panose="020B0609020204030204" pitchFamily="49" charset="0"/>
            </a:endParaRPr>
          </a:p>
          <a:p>
            <a:r>
              <a:rPr lang="en-US" sz="800" b="1" dirty="0">
                <a:latin typeface="Consolas" panose="020B0609020204030204" pitchFamily="49" charset="0"/>
              </a:rPr>
              <a:t>  </a:t>
            </a:r>
            <a:r>
              <a:rPr lang="en-US" sz="800" b="1" dirty="0" err="1">
                <a:latin typeface="Consolas" panose="020B0609020204030204" pitchFamily="49" charset="0"/>
              </a:rPr>
              <a:t>onExitCell</a:t>
            </a:r>
            <a:r>
              <a:rPr lang="en-US" sz="800" dirty="0">
                <a:latin typeface="Consolas" panose="020B0609020204030204" pitchFamily="49" charset="0"/>
              </a:rPr>
              <a:t>(</a:t>
            </a:r>
            <a:r>
              <a:rPr lang="en-US" sz="800" i="1" dirty="0">
                <a:latin typeface="Consolas" panose="020B0609020204030204" pitchFamily="49" charset="0"/>
              </a:rPr>
              <a:t>done</a:t>
            </a:r>
            <a:r>
              <a:rPr lang="en-US" sz="800" dirty="0">
                <a:latin typeface="Consolas" panose="020B0609020204030204" pitchFamily="49" charset="0"/>
              </a:rPr>
              <a:t>, </a:t>
            </a:r>
            <a:r>
              <a:rPr lang="en-US" sz="800" i="1" dirty="0">
                <a:latin typeface="Consolas" panose="020B0609020204030204" pitchFamily="49" charset="0"/>
              </a:rPr>
              <a:t>cell</a:t>
            </a:r>
            <a:r>
              <a:rPr lang="en-US" sz="800" dirty="0">
                <a:latin typeface="Consolas" panose="020B0609020204030204" pitchFamily="49" charset="0"/>
              </a:rPr>
              <a:t>, </a:t>
            </a:r>
            <a:r>
              <a:rPr lang="en-US" sz="800" i="1" dirty="0" err="1">
                <a:latin typeface="Consolas" panose="020B0609020204030204" pitchFamily="49" charset="0"/>
              </a:rPr>
              <a:t>fromSide</a:t>
            </a:r>
            <a:r>
              <a:rPr lang="en-US" sz="800" dirty="0">
                <a:latin typeface="Consolas" panose="020B0609020204030204" pitchFamily="49" charset="0"/>
              </a:rPr>
              <a:t>)</a:t>
            </a:r>
            <a:r>
              <a:rPr lang="en-US" sz="800" b="1" dirty="0">
                <a:latin typeface="Consolas" panose="020B0609020204030204" pitchFamily="49" charset="0"/>
              </a:rPr>
              <a:t>;</a:t>
            </a:r>
            <a:endParaRPr lang="en-US" sz="800" i="1" dirty="0">
              <a:latin typeface="Consolas" panose="020B0609020204030204" pitchFamily="49" charset="0"/>
            </a:endParaRPr>
          </a:p>
          <a:p>
            <a:r>
              <a:rPr lang="en-US" sz="800" b="1" dirty="0">
                <a:latin typeface="Consolas" panose="020B0609020204030204" pitchFamily="49" charset="0"/>
              </a:rPr>
              <a:t>  </a:t>
            </a:r>
            <a:r>
              <a:rPr lang="en-US" sz="800" dirty="0">
                <a:latin typeface="Consolas" panose="020B0609020204030204" pitchFamily="49" charset="0"/>
              </a:rPr>
              <a:t>return </a:t>
            </a:r>
            <a:r>
              <a:rPr lang="en-US" sz="800" i="1" dirty="0">
                <a:latin typeface="Consolas" panose="020B0609020204030204" pitchFamily="49" charset="0"/>
              </a:rPr>
              <a:t>done</a:t>
            </a:r>
          </a:p>
          <a:p>
            <a:r>
              <a:rPr lang="en-US" sz="800" dirty="0">
                <a:latin typeface="Consolas" panose="020B0609020204030204" pitchFamily="49" charset="0"/>
                <a:sym typeface="Wingdings 2" panose="05020102010507070707" pitchFamily="18" charset="2"/>
              </a:rPr>
              <a:t></a:t>
            </a:r>
            <a:endParaRPr lang="en-US" sz="800" dirty="0">
              <a:latin typeface="Consolas" panose="020B0609020204030204" pitchFamily="49" charset="0"/>
            </a:endParaRPr>
          </a:p>
        </p:txBody>
      </p:sp>
      <p:sp>
        <p:nvSpPr>
          <p:cNvPr id="25" name="TextBox 24">
            <a:extLst>
              <a:ext uri="{FF2B5EF4-FFF2-40B4-BE49-F238E27FC236}">
                <a16:creationId xmlns:a16="http://schemas.microsoft.com/office/drawing/2014/main" id="{0D342344-A1A4-474A-8D09-7D6C3FE4DA61}"/>
              </a:ext>
            </a:extLst>
          </p:cNvPr>
          <p:cNvSpPr txBox="1"/>
          <p:nvPr/>
        </p:nvSpPr>
        <p:spPr>
          <a:xfrm>
            <a:off x="272422" y="4157982"/>
            <a:ext cx="2145896" cy="1405513"/>
          </a:xfrm>
          <a:prstGeom prst="rect">
            <a:avLst/>
          </a:prstGeom>
          <a:noFill/>
        </p:spPr>
        <p:txBody>
          <a:bodyPr wrap="square" lIns="0" rIns="0" rtlCol="0">
            <a:spAutoFit/>
          </a:bodyPr>
          <a:lstStyle/>
          <a:p>
            <a:pPr>
              <a:spcBef>
                <a:spcPts val="400"/>
              </a:spcBef>
            </a:pPr>
            <a:r>
              <a:rPr lang="en-US" sz="900" dirty="0"/>
              <a:t>Draws the </a:t>
            </a:r>
            <a:r>
              <a:rPr lang="en-US" sz="900" i="1" dirty="0"/>
              <a:t>cell</a:t>
            </a:r>
            <a:r>
              <a:rPr lang="en-US" sz="900" dirty="0"/>
              <a:t>’s path </a:t>
            </a:r>
            <a:r>
              <a:rPr lang="en-US" sz="900" i="1" dirty="0" err="1"/>
              <a:t>fromSide</a:t>
            </a:r>
            <a:r>
              <a:rPr lang="en-US" sz="900" dirty="0"/>
              <a:t>. Returns false since there is no “exit” during maze generating process (all maze needs exploring)</a:t>
            </a:r>
          </a:p>
          <a:p>
            <a:pPr>
              <a:spcBef>
                <a:spcPts val="400"/>
              </a:spcBef>
            </a:pPr>
            <a:r>
              <a:rPr lang="en-US" sz="900" dirty="0"/>
              <a:t>Returns the </a:t>
            </a:r>
            <a:r>
              <a:rPr lang="en-US" sz="900" i="1" dirty="0"/>
              <a:t>cell</a:t>
            </a:r>
            <a:r>
              <a:rPr lang="en-US" sz="900" dirty="0"/>
              <a:t>’s list of walls, shuffled.</a:t>
            </a:r>
          </a:p>
          <a:p>
            <a:pPr>
              <a:spcBef>
                <a:spcPts val="400"/>
              </a:spcBef>
            </a:pPr>
            <a:r>
              <a:rPr lang="en-US" sz="900" dirty="0"/>
              <a:t>Draws the </a:t>
            </a:r>
            <a:r>
              <a:rPr lang="en-US" sz="900" i="1" dirty="0"/>
              <a:t>cell</a:t>
            </a:r>
            <a:r>
              <a:rPr lang="en-US" sz="900" dirty="0"/>
              <a:t>’s path </a:t>
            </a:r>
            <a:r>
              <a:rPr lang="en-US" sz="900" i="1" dirty="0"/>
              <a:t>side</a:t>
            </a:r>
            <a:r>
              <a:rPr lang="en-US" sz="900" dirty="0"/>
              <a:t> leading out and removes the wall separating it from next cell.</a:t>
            </a:r>
          </a:p>
          <a:p>
            <a:pPr>
              <a:spcBef>
                <a:spcPts val="400"/>
              </a:spcBef>
            </a:pPr>
            <a:r>
              <a:rPr lang="en-US" sz="900" dirty="0"/>
              <a:t>Erases the path </a:t>
            </a:r>
            <a:r>
              <a:rPr lang="en-US" sz="900" i="1" dirty="0"/>
              <a:t>side</a:t>
            </a:r>
            <a:r>
              <a:rPr lang="en-US" sz="900" dirty="0"/>
              <a:t> coming back into the </a:t>
            </a:r>
            <a:r>
              <a:rPr lang="en-US" sz="900" i="1" dirty="0"/>
              <a:t>cell</a:t>
            </a:r>
            <a:r>
              <a:rPr lang="en-US" sz="900" dirty="0"/>
              <a:t>.</a:t>
            </a:r>
          </a:p>
          <a:p>
            <a:pPr>
              <a:spcBef>
                <a:spcPts val="400"/>
              </a:spcBef>
            </a:pPr>
            <a:r>
              <a:rPr lang="en-US" sz="900" dirty="0"/>
              <a:t>Erases the path </a:t>
            </a:r>
            <a:r>
              <a:rPr lang="en-US" sz="900" i="1" dirty="0" err="1"/>
              <a:t>fromSide</a:t>
            </a:r>
            <a:r>
              <a:rPr lang="en-US" sz="900" i="1" dirty="0"/>
              <a:t>, </a:t>
            </a:r>
            <a:r>
              <a:rPr lang="en-US" sz="900" dirty="0"/>
              <a:t>leaving the cell.</a:t>
            </a:r>
          </a:p>
        </p:txBody>
      </p:sp>
      <p:sp>
        <p:nvSpPr>
          <p:cNvPr id="27" name="TextBox 26">
            <a:extLst>
              <a:ext uri="{FF2B5EF4-FFF2-40B4-BE49-F238E27FC236}">
                <a16:creationId xmlns:a16="http://schemas.microsoft.com/office/drawing/2014/main" id="{2D035169-FA5A-4954-A4D1-3F9DC55C973F}"/>
              </a:ext>
            </a:extLst>
          </p:cNvPr>
          <p:cNvSpPr txBox="1"/>
          <p:nvPr/>
        </p:nvSpPr>
        <p:spPr>
          <a:xfrm>
            <a:off x="2446482" y="4150268"/>
            <a:ext cx="2013356" cy="1544012"/>
          </a:xfrm>
          <a:prstGeom prst="rect">
            <a:avLst/>
          </a:prstGeom>
          <a:noFill/>
        </p:spPr>
        <p:txBody>
          <a:bodyPr wrap="square" lIns="0" rIns="0" rtlCol="0">
            <a:spAutoFit/>
          </a:bodyPr>
          <a:lstStyle/>
          <a:p>
            <a:pPr algn="r">
              <a:spcBef>
                <a:spcPts val="400"/>
              </a:spcBef>
            </a:pPr>
            <a:r>
              <a:rPr lang="en-US" sz="900" dirty="0"/>
              <a:t>Draw the </a:t>
            </a:r>
            <a:r>
              <a:rPr lang="en-US" sz="900" i="1" dirty="0"/>
              <a:t>cell</a:t>
            </a:r>
            <a:r>
              <a:rPr lang="en-US" sz="900" dirty="0"/>
              <a:t>’s path </a:t>
            </a:r>
            <a:r>
              <a:rPr lang="en-US" sz="900" i="1" dirty="0" err="1"/>
              <a:t>fromSide</a:t>
            </a:r>
            <a:r>
              <a:rPr lang="en-US" sz="900" dirty="0"/>
              <a:t>. Returns true if the cell is the exit from the maze.</a:t>
            </a:r>
          </a:p>
          <a:p>
            <a:pPr algn="r">
              <a:spcBef>
                <a:spcPts val="400"/>
              </a:spcBef>
            </a:pPr>
            <a:r>
              <a:rPr lang="en-US" sz="900" dirty="0"/>
              <a:t>Returns the </a:t>
            </a:r>
            <a:r>
              <a:rPr lang="en-US" sz="900" i="1" dirty="0"/>
              <a:t>cell</a:t>
            </a:r>
            <a:r>
              <a:rPr lang="en-US" sz="900" dirty="0"/>
              <a:t>’s list of paths, shuffled.</a:t>
            </a:r>
          </a:p>
          <a:p>
            <a:pPr algn="r">
              <a:spcBef>
                <a:spcPts val="400"/>
              </a:spcBef>
            </a:pPr>
            <a:r>
              <a:rPr lang="en-US" sz="900" dirty="0"/>
              <a:t>Draw the </a:t>
            </a:r>
            <a:r>
              <a:rPr lang="en-US" sz="900" i="1" dirty="0"/>
              <a:t>cell</a:t>
            </a:r>
            <a:r>
              <a:rPr lang="en-US" sz="900" dirty="0"/>
              <a:t>’s path </a:t>
            </a:r>
            <a:r>
              <a:rPr lang="en-US" sz="900" i="1" dirty="0"/>
              <a:t>side</a:t>
            </a:r>
            <a:r>
              <a:rPr lang="en-US" sz="900" dirty="0"/>
              <a:t> leading out to the next cell that has not been explored yet.</a:t>
            </a:r>
          </a:p>
          <a:p>
            <a:pPr algn="r">
              <a:spcBef>
                <a:spcPts val="400"/>
              </a:spcBef>
            </a:pPr>
            <a:r>
              <a:rPr lang="en-US" sz="900" dirty="0"/>
              <a:t>If not </a:t>
            </a:r>
            <a:r>
              <a:rPr lang="en-US" sz="900" i="1" dirty="0"/>
              <a:t>done</a:t>
            </a:r>
            <a:r>
              <a:rPr lang="en-US" sz="900" dirty="0"/>
              <a:t>, draws the path </a:t>
            </a:r>
            <a:r>
              <a:rPr lang="en-US" sz="900" i="1" dirty="0"/>
              <a:t>side</a:t>
            </a:r>
            <a:r>
              <a:rPr lang="en-US" sz="900" dirty="0"/>
              <a:t> coming back into the </a:t>
            </a:r>
            <a:r>
              <a:rPr lang="en-US" sz="900" i="1" dirty="0"/>
              <a:t>cell,</a:t>
            </a:r>
            <a:r>
              <a:rPr lang="en-US" sz="900" dirty="0"/>
              <a:t> in a distinct color.</a:t>
            </a:r>
          </a:p>
          <a:p>
            <a:pPr algn="r">
              <a:spcBef>
                <a:spcPts val="400"/>
              </a:spcBef>
            </a:pPr>
            <a:r>
              <a:rPr lang="en-US" sz="900" dirty="0"/>
              <a:t>If not </a:t>
            </a:r>
            <a:r>
              <a:rPr lang="en-US" sz="900" i="1" dirty="0"/>
              <a:t>done</a:t>
            </a:r>
            <a:r>
              <a:rPr lang="en-US" sz="900" dirty="0"/>
              <a:t>, draws the path leaving the cell, in a distinct color.</a:t>
            </a:r>
          </a:p>
        </p:txBody>
      </p:sp>
    </p:spTree>
    <p:extLst>
      <p:ext uri="{BB962C8B-B14F-4D97-AF65-F5344CB8AC3E}">
        <p14:creationId xmlns:p14="http://schemas.microsoft.com/office/powerpoint/2010/main" val="322169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D93B28-60DB-4C1F-A262-D895301807AD}"/>
              </a:ext>
            </a:extLst>
          </p:cNvPr>
          <p:cNvSpPr/>
          <p:nvPr/>
        </p:nvSpPr>
        <p:spPr>
          <a:xfrm>
            <a:off x="4764" y="0"/>
            <a:ext cx="709470" cy="4665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046396-6638-4054-BB21-C65827C58119}"/>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27672"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Final 6b:</a:t>
            </a:r>
            <a:r>
              <a:rPr lang="en-US" dirty="0"/>
              <a:t> </a:t>
            </a:r>
            <a:r>
              <a:rPr lang="en-US" sz="1800" dirty="0"/>
              <a:t>refactor </a:t>
            </a:r>
            <a:r>
              <a:rPr lang="en-US" sz="1800" b="1" dirty="0"/>
              <a:t>Generator</a:t>
            </a:r>
            <a:r>
              <a:rPr lang="en-US" sz="1800" dirty="0"/>
              <a:t> and </a:t>
            </a:r>
            <a:r>
              <a:rPr lang="en-US" sz="1800" b="1" dirty="0"/>
              <a:t>Solver</a:t>
            </a:r>
            <a:r>
              <a:rPr lang="en-US" sz="1800" dirty="0"/>
              <a:t>. The </a:t>
            </a:r>
            <a:r>
              <a:rPr lang="en-US" sz="2700" b="1" dirty="0"/>
              <a:t>Explorer</a:t>
            </a:r>
            <a:r>
              <a:rPr lang="en-US" sz="1800" dirty="0"/>
              <a:t> class. </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35070" y="511806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12808" y="5132065"/>
            <a:ext cx="1624422" cy="230832"/>
          </a:xfrm>
          <a:prstGeom prst="rect">
            <a:avLst/>
          </a:prstGeom>
          <a:noFill/>
        </p:spPr>
        <p:txBody>
          <a:bodyPr wrap="square" rtlCol="0">
            <a:spAutoFit/>
          </a:bodyPr>
          <a:lstStyle/>
          <a:p>
            <a:pPr>
              <a:spcBef>
                <a:spcPts val="450"/>
              </a:spcBef>
            </a:pPr>
            <a:r>
              <a:rPr lang="en-US" sz="900" dirty="0"/>
              <a:t>Run and verify the program.</a:t>
            </a:r>
          </a:p>
        </p:txBody>
      </p:sp>
      <p:sp>
        <p:nvSpPr>
          <p:cNvPr id="16" name="Rectangle 15">
            <a:extLst>
              <a:ext uri="{FF2B5EF4-FFF2-40B4-BE49-F238E27FC236}">
                <a16:creationId xmlns:a16="http://schemas.microsoft.com/office/drawing/2014/main" id="{3F9F9396-C339-49F3-99A0-530F3F73FD73}"/>
              </a:ext>
            </a:extLst>
          </p:cNvPr>
          <p:cNvSpPr/>
          <p:nvPr/>
        </p:nvSpPr>
        <p:spPr>
          <a:xfrm>
            <a:off x="143000" y="2966911"/>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C9B63357-474D-48F0-81A1-7A6A1BB54695}"/>
              </a:ext>
            </a:extLst>
          </p:cNvPr>
          <p:cNvSpPr/>
          <p:nvPr/>
        </p:nvSpPr>
        <p:spPr>
          <a:xfrm>
            <a:off x="1542919" y="2966651"/>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8" name="Rectangle 17">
            <a:extLst>
              <a:ext uri="{FF2B5EF4-FFF2-40B4-BE49-F238E27FC236}">
                <a16:creationId xmlns:a16="http://schemas.microsoft.com/office/drawing/2014/main" id="{2AC22983-4FDE-4471-B1F1-316E037F1376}"/>
              </a:ext>
            </a:extLst>
          </p:cNvPr>
          <p:cNvSpPr/>
          <p:nvPr/>
        </p:nvSpPr>
        <p:spPr>
          <a:xfrm>
            <a:off x="143001" y="2966911"/>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Generator</a:t>
            </a:r>
          </a:p>
        </p:txBody>
      </p:sp>
      <p:sp>
        <p:nvSpPr>
          <p:cNvPr id="19" name="Rectangle 18">
            <a:extLst>
              <a:ext uri="{FF2B5EF4-FFF2-40B4-BE49-F238E27FC236}">
                <a16:creationId xmlns:a16="http://schemas.microsoft.com/office/drawing/2014/main" id="{4813FAA0-EE60-402F-9DC4-02DDDC6B5A19}"/>
              </a:ext>
            </a:extLst>
          </p:cNvPr>
          <p:cNvSpPr/>
          <p:nvPr/>
        </p:nvSpPr>
        <p:spPr>
          <a:xfrm>
            <a:off x="1542917" y="2966651"/>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Solver</a:t>
            </a:r>
          </a:p>
        </p:txBody>
      </p:sp>
      <p:sp>
        <p:nvSpPr>
          <p:cNvPr id="20" name="Rectangle 19">
            <a:extLst>
              <a:ext uri="{FF2B5EF4-FFF2-40B4-BE49-F238E27FC236}">
                <a16:creationId xmlns:a16="http://schemas.microsoft.com/office/drawing/2014/main" id="{EEDC6FED-4DD8-486B-BD43-489F2DE29536}"/>
              </a:ext>
            </a:extLst>
          </p:cNvPr>
          <p:cNvSpPr/>
          <p:nvPr/>
        </p:nvSpPr>
        <p:spPr>
          <a:xfrm>
            <a:off x="795688" y="1044427"/>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1" name="Rectangle 20">
            <a:extLst>
              <a:ext uri="{FF2B5EF4-FFF2-40B4-BE49-F238E27FC236}">
                <a16:creationId xmlns:a16="http://schemas.microsoft.com/office/drawing/2014/main" id="{39D2D486-FF51-4796-AC2D-914D43F7B220}"/>
              </a:ext>
            </a:extLst>
          </p:cNvPr>
          <p:cNvSpPr/>
          <p:nvPr/>
        </p:nvSpPr>
        <p:spPr>
          <a:xfrm>
            <a:off x="795688" y="1040537"/>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Explorer</a:t>
            </a:r>
          </a:p>
        </p:txBody>
      </p:sp>
      <p:sp>
        <p:nvSpPr>
          <p:cNvPr id="22" name="Rectangle 21">
            <a:extLst>
              <a:ext uri="{FF2B5EF4-FFF2-40B4-BE49-F238E27FC236}">
                <a16:creationId xmlns:a16="http://schemas.microsoft.com/office/drawing/2014/main" id="{17CAC22C-E7D6-4490-ADFB-E212E28DBA27}"/>
              </a:ext>
            </a:extLst>
          </p:cNvPr>
          <p:cNvSpPr/>
          <p:nvPr/>
        </p:nvSpPr>
        <p:spPr>
          <a:xfrm>
            <a:off x="795686" y="1203755"/>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_maze</a:t>
            </a:r>
          </a:p>
          <a:p>
            <a:r>
              <a:rPr lang="en-US" sz="825" dirty="0">
                <a:solidFill>
                  <a:schemeClr val="tx1"/>
                </a:solidFill>
              </a:rPr>
              <a:t>_</a:t>
            </a:r>
            <a:r>
              <a:rPr lang="en-US" sz="825" dirty="0" err="1">
                <a:solidFill>
                  <a:schemeClr val="tx1"/>
                </a:solidFill>
              </a:rPr>
              <a:t>pathColor</a:t>
            </a:r>
            <a:endParaRPr lang="en-US" sz="825" dirty="0">
              <a:solidFill>
                <a:schemeClr val="tx1"/>
              </a:solidFill>
            </a:endParaRPr>
          </a:p>
        </p:txBody>
      </p:sp>
      <p:sp>
        <p:nvSpPr>
          <p:cNvPr id="23" name="Rectangle 22">
            <a:extLst>
              <a:ext uri="{FF2B5EF4-FFF2-40B4-BE49-F238E27FC236}">
                <a16:creationId xmlns:a16="http://schemas.microsoft.com/office/drawing/2014/main" id="{7ED87782-2D20-4953-8B15-6F68689BF5C9}"/>
              </a:ext>
            </a:extLst>
          </p:cNvPr>
          <p:cNvSpPr/>
          <p:nvPr/>
        </p:nvSpPr>
        <p:spPr>
          <a:xfrm>
            <a:off x="795686" y="1634400"/>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getOpposite</a:t>
            </a:r>
            <a:r>
              <a:rPr lang="en-US" sz="825" dirty="0">
                <a:solidFill>
                  <a:schemeClr val="tx1"/>
                </a:solidFill>
              </a:rPr>
              <a:t>()</a:t>
            </a:r>
          </a:p>
          <a:p>
            <a:r>
              <a:rPr lang="en-US" sz="825" dirty="0">
                <a:solidFill>
                  <a:schemeClr val="tx1"/>
                </a:solidFill>
              </a:rPr>
              <a:t>shuffle()</a:t>
            </a:r>
          </a:p>
          <a:p>
            <a:r>
              <a:rPr lang="en-US" sz="825" dirty="0" err="1">
                <a:solidFill>
                  <a:schemeClr val="tx1"/>
                </a:solidFill>
              </a:rPr>
              <a:t>onEnterCell</a:t>
            </a:r>
            <a:r>
              <a:rPr lang="en-US" sz="825" dirty="0">
                <a:solidFill>
                  <a:schemeClr val="tx1"/>
                </a:solidFill>
              </a:rPr>
              <a:t>(), </a:t>
            </a:r>
            <a:r>
              <a:rPr lang="en-US" sz="825" dirty="0" err="1">
                <a:solidFill>
                  <a:schemeClr val="tx1"/>
                </a:solidFill>
              </a:rPr>
              <a:t>onExitCell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br>
              <a:rPr lang="en-US" sz="825" dirty="0">
                <a:solidFill>
                  <a:schemeClr val="tx1"/>
                </a:solidFill>
              </a:rPr>
            </a:br>
            <a:r>
              <a:rPr lang="en-US" sz="825" dirty="0">
                <a:solidFill>
                  <a:schemeClr val="tx1"/>
                </a:solidFill>
              </a:rPr>
              <a:t>run()</a:t>
            </a:r>
          </a:p>
        </p:txBody>
      </p:sp>
      <p:sp>
        <p:nvSpPr>
          <p:cNvPr id="24" name="Rectangle 23">
            <a:extLst>
              <a:ext uri="{FF2B5EF4-FFF2-40B4-BE49-F238E27FC236}">
                <a16:creationId xmlns:a16="http://schemas.microsoft.com/office/drawing/2014/main" id="{661C5181-2394-41D3-9538-39AEB22DB93E}"/>
              </a:ext>
            </a:extLst>
          </p:cNvPr>
          <p:cNvSpPr/>
          <p:nvPr/>
        </p:nvSpPr>
        <p:spPr>
          <a:xfrm>
            <a:off x="143000" y="3126239"/>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dirty="0">
              <a:solidFill>
                <a:schemeClr val="tx1"/>
              </a:solidFill>
            </a:endParaRPr>
          </a:p>
        </p:txBody>
      </p:sp>
      <p:sp>
        <p:nvSpPr>
          <p:cNvPr id="25" name="Rectangle 24">
            <a:extLst>
              <a:ext uri="{FF2B5EF4-FFF2-40B4-BE49-F238E27FC236}">
                <a16:creationId xmlns:a16="http://schemas.microsoft.com/office/drawing/2014/main" id="{5087A522-78E1-4745-865C-DF07FB393A28}"/>
              </a:ext>
            </a:extLst>
          </p:cNvPr>
          <p:cNvSpPr/>
          <p:nvPr/>
        </p:nvSpPr>
        <p:spPr>
          <a:xfrm>
            <a:off x="143000" y="3209048"/>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p>
        </p:txBody>
      </p:sp>
      <p:sp>
        <p:nvSpPr>
          <p:cNvPr id="27" name="Rectangle 26">
            <a:extLst>
              <a:ext uri="{FF2B5EF4-FFF2-40B4-BE49-F238E27FC236}">
                <a16:creationId xmlns:a16="http://schemas.microsoft.com/office/drawing/2014/main" id="{D9E6ADCA-5D69-4FFD-870F-B9335B1E96A7}"/>
              </a:ext>
            </a:extLst>
          </p:cNvPr>
          <p:cNvSpPr/>
          <p:nvPr/>
        </p:nvSpPr>
        <p:spPr>
          <a:xfrm>
            <a:off x="1542917" y="3125981"/>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trackColor</a:t>
            </a:r>
            <a:endParaRPr lang="en-US" sz="825" dirty="0">
              <a:solidFill>
                <a:schemeClr val="tx1"/>
              </a:solidFill>
            </a:endParaRPr>
          </a:p>
        </p:txBody>
      </p:sp>
      <p:sp>
        <p:nvSpPr>
          <p:cNvPr id="28" name="Rectangle 27">
            <a:extLst>
              <a:ext uri="{FF2B5EF4-FFF2-40B4-BE49-F238E27FC236}">
                <a16:creationId xmlns:a16="http://schemas.microsoft.com/office/drawing/2014/main" id="{55C469E4-DA16-4492-AED1-5BDB029658E2}"/>
              </a:ext>
            </a:extLst>
          </p:cNvPr>
          <p:cNvSpPr/>
          <p:nvPr/>
        </p:nvSpPr>
        <p:spPr>
          <a:xfrm>
            <a:off x="1542917" y="3285309"/>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p>
          <a:p>
            <a:r>
              <a:rPr lang="en-US" sz="825" dirty="0" err="1">
                <a:solidFill>
                  <a:schemeClr val="tx1"/>
                </a:solidFill>
              </a:rPr>
              <a:t>onCellExit</a:t>
            </a:r>
            <a:r>
              <a:rPr lang="en-US" sz="825" dirty="0">
                <a:solidFill>
                  <a:schemeClr val="tx1"/>
                </a:solidFill>
              </a:rPr>
              <a:t>()</a:t>
            </a:r>
          </a:p>
        </p:txBody>
      </p:sp>
      <p:sp>
        <p:nvSpPr>
          <p:cNvPr id="29" name="Isosceles Triangle 28">
            <a:extLst>
              <a:ext uri="{FF2B5EF4-FFF2-40B4-BE49-F238E27FC236}">
                <a16:creationId xmlns:a16="http://schemas.microsoft.com/office/drawing/2014/main" id="{C51B2674-18D0-4BDC-86D0-F8F1C3C81CA4}"/>
              </a:ext>
            </a:extLst>
          </p:cNvPr>
          <p:cNvSpPr/>
          <p:nvPr/>
        </p:nvSpPr>
        <p:spPr>
          <a:xfrm>
            <a:off x="1350925" y="2572994"/>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0" name="Straight Arrow Connector 29">
            <a:extLst>
              <a:ext uri="{FF2B5EF4-FFF2-40B4-BE49-F238E27FC236}">
                <a16:creationId xmlns:a16="http://schemas.microsoft.com/office/drawing/2014/main" id="{5766C033-E30B-47C4-8436-F786F14260CA}"/>
              </a:ext>
            </a:extLst>
          </p:cNvPr>
          <p:cNvCxnSpPr>
            <a:cxnSpLocks/>
          </p:cNvCxnSpPr>
          <p:nvPr/>
        </p:nvCxnSpPr>
        <p:spPr>
          <a:xfrm flipV="1">
            <a:off x="1394716" y="2693966"/>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39D51D-B8FD-42EE-9628-BD04CD81F734}"/>
              </a:ext>
            </a:extLst>
          </p:cNvPr>
          <p:cNvCxnSpPr>
            <a:cxnSpLocks/>
          </p:cNvCxnSpPr>
          <p:nvPr/>
        </p:nvCxnSpPr>
        <p:spPr>
          <a:xfrm flipH="1">
            <a:off x="643211" y="2807318"/>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1F63F02-0354-4FD6-83DF-4A09D052D5FD}"/>
              </a:ext>
            </a:extLst>
          </p:cNvPr>
          <p:cNvCxnSpPr>
            <a:cxnSpLocks/>
          </p:cNvCxnSpPr>
          <p:nvPr/>
        </p:nvCxnSpPr>
        <p:spPr>
          <a:xfrm flipV="1">
            <a:off x="2045241" y="2811211"/>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2B15BCB-C317-46BD-AAA2-0C92DAE0531E}"/>
              </a:ext>
            </a:extLst>
          </p:cNvPr>
          <p:cNvCxnSpPr>
            <a:cxnSpLocks/>
          </p:cNvCxnSpPr>
          <p:nvPr/>
        </p:nvCxnSpPr>
        <p:spPr>
          <a:xfrm flipV="1">
            <a:off x="643209" y="2803282"/>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86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1"/>
            <a:ext cx="915376" cy="41555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467415"/>
            <a:ext cx="969137" cy="52206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464358"/>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465356"/>
            <a:ext cx="969138"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462300"/>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EntryCell</a:t>
            </a:r>
            <a:endParaRPr lang="en-US" sz="1050" dirty="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ExitCell</a:t>
            </a:r>
            <a:endParaRPr lang="en-US" sz="1050" dirty="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a:p>
            <a:r>
              <a:rPr lang="en-US" sz="825" dirty="0">
                <a:solidFill>
                  <a:schemeClr val="tx1"/>
                </a:solidFill>
              </a:rPr>
              <a:t>_</a:t>
            </a:r>
            <a:r>
              <a:rPr lang="en-US" sz="825" dirty="0" err="1">
                <a:solidFill>
                  <a:schemeClr val="tx1"/>
                </a:solidFill>
              </a:rPr>
              <a:t>enterCell</a:t>
            </a:r>
            <a:r>
              <a:rPr lang="en-US" sz="825" dirty="0">
                <a:solidFill>
                  <a:schemeClr val="tx1"/>
                </a:solidFill>
              </a:rPr>
              <a:t>, _</a:t>
            </a:r>
            <a:r>
              <a:rPr lang="en-US" sz="825" dirty="0" err="1">
                <a:solidFill>
                  <a:schemeClr val="tx1"/>
                </a:solidFill>
              </a:rPr>
              <a:t>exitCell</a:t>
            </a:r>
            <a:endParaRPr lang="en-US" sz="825" dirty="0">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getEnterCell</a:t>
            </a:r>
            <a:r>
              <a:rPr lang="en-US" sz="825" dirty="0">
                <a:solidFill>
                  <a:schemeClr val="tx1"/>
                </a:solidFill>
              </a:rPr>
              <a:t>(), </a:t>
            </a:r>
            <a:r>
              <a:rPr lang="en-US" sz="825" dirty="0" err="1">
                <a:solidFill>
                  <a:schemeClr val="tx1"/>
                </a:solidFill>
              </a:rPr>
              <a:t>getExitCell</a:t>
            </a:r>
            <a:r>
              <a:rPr lang="en-US" sz="825" dirty="0">
                <a:solidFill>
                  <a:schemeClr val="tx1"/>
                </a:solidFill>
              </a:rPr>
              <a:t>()</a:t>
            </a:r>
          </a:p>
          <a:p>
            <a:r>
              <a:rPr lang="en-US" sz="825" dirty="0" err="1">
                <a:solidFill>
                  <a:schemeClr val="tx1"/>
                </a:solidFill>
              </a:rPr>
              <a:t>getCell</a:t>
            </a:r>
            <a:r>
              <a:rPr lang="en-US" sz="825" dirty="0">
                <a:solidFill>
                  <a:schemeClr val="tx1"/>
                </a:solidFill>
              </a:rPr>
              <a:t>(), </a:t>
            </a:r>
            <a:r>
              <a:rPr lang="en-US" sz="825" dirty="0" err="1">
                <a:solidFill>
                  <a:schemeClr val="tx1"/>
                </a:solidFill>
              </a:rPr>
              <a:t>getNeighbor</a:t>
            </a:r>
            <a:r>
              <a:rPr lang="en-US" sz="825" dirty="0">
                <a:solidFill>
                  <a:schemeClr val="tx1"/>
                </a:solidFill>
              </a:rPr>
              <a:t>()</a:t>
            </a:r>
          </a:p>
          <a:p>
            <a:r>
              <a:rPr lang="en-US" sz="825" dirty="0">
                <a:solidFill>
                  <a:schemeClr val="tx1"/>
                </a:solidFill>
              </a:rPr>
              <a:t>Initialize()</a:t>
            </a:r>
          </a:p>
          <a:p>
            <a:endParaRPr lang="en-US" sz="825" dirty="0">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a:p>
            <a:r>
              <a:rPr lang="en-US" sz="825" dirty="0">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a:p>
            <a:r>
              <a:rPr lang="en-US" sz="825" dirty="0" err="1">
                <a:solidFill>
                  <a:schemeClr val="tx1"/>
                </a:solidFill>
              </a:rPr>
              <a:t>getVisited</a:t>
            </a:r>
            <a:r>
              <a:rPr lang="en-US" sz="825" dirty="0">
                <a:solidFill>
                  <a:schemeClr val="tx1"/>
                </a:solidFill>
              </a:rPr>
              <a:t>(), </a:t>
            </a:r>
            <a:r>
              <a:rPr lang="en-US" sz="825" dirty="0" err="1">
                <a:solidFill>
                  <a:schemeClr val="tx1"/>
                </a:solidFill>
              </a:rPr>
              <a:t>setVisited</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3"/>
            <a:ext cx="914078" cy="7912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632926"/>
            <a:ext cx="970310"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00493"/>
            <a:ext cx="969138" cy="18898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getVisited</a:t>
            </a:r>
            <a:r>
              <a:rPr lang="en-US" sz="825" dirty="0">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629870"/>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3932811"/>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a:p>
            <a:r>
              <a:rPr lang="en-US" sz="825" dirty="0" err="1">
                <a:solidFill>
                  <a:schemeClr val="tx1"/>
                </a:solidFill>
              </a:rPr>
              <a:t>getPaths</a:t>
            </a:r>
            <a:r>
              <a:rPr lang="en-US" sz="825" dirty="0">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entryShadeColor</a:t>
            </a:r>
            <a:endParaRPr lang="en-US" sz="825" dirty="0">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086411"/>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a:endCxn id="116" idx="3"/>
          </p:cNvCxnSpPr>
          <p:nvPr/>
        </p:nvCxnSpPr>
        <p:spPr>
          <a:xfrm flipV="1">
            <a:off x="6994936" y="3210263"/>
            <a:ext cx="4" cy="136356"/>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351608"/>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346616"/>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345560"/>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23828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a:endCxn id="130" idx="3"/>
          </p:cNvCxnSpPr>
          <p:nvPr/>
        </p:nvCxnSpPr>
        <p:spPr>
          <a:xfrm flipV="1">
            <a:off x="6433240" y="4362141"/>
            <a:ext cx="4" cy="20713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_maze</a:t>
            </a:r>
          </a:p>
          <a:p>
            <a:r>
              <a:rPr lang="en-US" sz="825" dirty="0">
                <a:solidFill>
                  <a:schemeClr val="tx1"/>
                </a:solidFill>
              </a:rPr>
              <a:t>_</a:t>
            </a:r>
            <a:r>
              <a:rPr lang="en-US" sz="825" dirty="0" err="1">
                <a:solidFill>
                  <a:schemeClr val="tx1"/>
                </a:solidFill>
              </a:rPr>
              <a:t>pathColor</a:t>
            </a:r>
            <a:endParaRPr lang="en-US" sz="825" dirty="0">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getOpposite</a:t>
            </a:r>
            <a:r>
              <a:rPr lang="en-US" sz="825" dirty="0">
                <a:solidFill>
                  <a:schemeClr val="tx1"/>
                </a:solidFill>
              </a:rPr>
              <a:t>()</a:t>
            </a:r>
          </a:p>
          <a:p>
            <a:r>
              <a:rPr lang="en-US" sz="825" dirty="0">
                <a:solidFill>
                  <a:schemeClr val="tx1"/>
                </a:solidFill>
              </a:rPr>
              <a:t>shuffle()</a:t>
            </a:r>
          </a:p>
          <a:p>
            <a:r>
              <a:rPr lang="en-US" sz="825" dirty="0" err="1">
                <a:solidFill>
                  <a:schemeClr val="tx1"/>
                </a:solidFill>
              </a:rPr>
              <a:t>onEnterCell</a:t>
            </a:r>
            <a:r>
              <a:rPr lang="en-US" sz="825" dirty="0">
                <a:solidFill>
                  <a:schemeClr val="tx1"/>
                </a:solidFill>
              </a:rPr>
              <a:t>(), </a:t>
            </a:r>
            <a:r>
              <a:rPr lang="en-US" sz="825" dirty="0" err="1">
                <a:solidFill>
                  <a:schemeClr val="tx1"/>
                </a:solidFill>
              </a:rPr>
              <a:t>onExitCell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br>
              <a:rPr lang="en-US" sz="825" dirty="0">
                <a:solidFill>
                  <a:schemeClr val="tx1"/>
                </a:solidFill>
              </a:rPr>
            </a:br>
            <a:r>
              <a:rPr lang="en-US" sz="825" dirty="0">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dirty="0">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onGetNextSteps</a:t>
            </a:r>
            <a:r>
              <a:rPr lang="en-US" sz="825" dirty="0">
                <a:solidFill>
                  <a:schemeClr val="tx1"/>
                </a:solidFill>
              </a:rPr>
              <a:t>()</a:t>
            </a:r>
          </a:p>
          <a:p>
            <a:r>
              <a:rPr lang="en-US" sz="825" dirty="0" err="1">
                <a:solidFill>
                  <a:schemeClr val="tx1"/>
                </a:solidFill>
              </a:rPr>
              <a:t>onStepForward</a:t>
            </a:r>
            <a:r>
              <a:rPr lang="en-US" sz="825" dirty="0">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trackColor</a:t>
            </a:r>
            <a:endParaRPr lang="en-US" sz="825" dirty="0">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onEnterCell</a:t>
            </a:r>
            <a:r>
              <a:rPr lang="en-US" sz="825" dirty="0">
                <a:solidFill>
                  <a:schemeClr val="tx1"/>
                </a:solidFill>
              </a:rPr>
              <a:t>()</a:t>
            </a:r>
            <a:br>
              <a:rPr lang="en-US" sz="825" dirty="0">
                <a:solidFill>
                  <a:schemeClr val="tx1"/>
                </a:solidFill>
              </a:rPr>
            </a:br>
            <a:r>
              <a:rPr lang="en-US" sz="825" dirty="0" err="1">
                <a:solidFill>
                  <a:schemeClr val="tx1"/>
                </a:solidFill>
              </a:rPr>
              <a:t>onStepBack</a:t>
            </a:r>
            <a:r>
              <a:rPr lang="en-US" sz="825" dirty="0">
                <a:solidFill>
                  <a:schemeClr val="tx1"/>
                </a:solidFill>
              </a:rPr>
              <a:t>()</a:t>
            </a:r>
          </a:p>
          <a:p>
            <a:r>
              <a:rPr lang="en-US" sz="825" dirty="0" err="1">
                <a:solidFill>
                  <a:schemeClr val="tx1"/>
                </a:solidFill>
              </a:rPr>
              <a:t>onCellExit</a:t>
            </a:r>
            <a:r>
              <a:rPr lang="en-US" sz="825" dirty="0">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exitShadeColor</a:t>
            </a:r>
            <a:endParaRPr lang="en-US" sz="825" dirty="0">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111353" y="978325"/>
            <a:ext cx="1199964" cy="295644"/>
          </a:xfrm>
          <a:prstGeom prst="bentConnector3">
            <a:avLst>
              <a:gd name="adj1" fmla="val 81553"/>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35228" y="978325"/>
            <a:ext cx="676089" cy="415698"/>
          </a:xfrm>
          <a:prstGeom prst="bentConnector3">
            <a:avLst>
              <a:gd name="adj1" fmla="val 67258"/>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8088844" y="3676289"/>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372653" y="3945834"/>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570542"/>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854401"/>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840518"/>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854401"/>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 Exit</a:t>
            </a:r>
            <a:br>
              <a:rPr lang="en-US" sz="750" dirty="0">
                <a:solidFill>
                  <a:schemeClr val="tx1"/>
                </a:solidFill>
              </a:rPr>
            </a:br>
            <a:r>
              <a:rPr lang="en-US" sz="750" dirty="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8056763" y="363097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511879"/>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8017208" y="3540352"/>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493264"/>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
        <p:nvSpPr>
          <p:cNvPr id="120" name="Title 1">
            <a:extLst>
              <a:ext uri="{FF2B5EF4-FFF2-40B4-BE49-F238E27FC236}">
                <a16:creationId xmlns:a16="http://schemas.microsoft.com/office/drawing/2014/main" id="{9CCDCF7A-BAC8-4D1B-BD6A-CF820B44E338}"/>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UML </a:t>
            </a:r>
            <a:r>
              <a:rPr lang="en-US" sz="2100" dirty="0"/>
              <a:t>diagram</a:t>
            </a:r>
          </a:p>
        </p:txBody>
      </p:sp>
    </p:spTree>
    <p:extLst>
      <p:ext uri="{BB962C8B-B14F-4D97-AF65-F5344CB8AC3E}">
        <p14:creationId xmlns:p14="http://schemas.microsoft.com/office/powerpoint/2010/main" val="321923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dirty="0"/>
              <a:t>The Graphical User Interface (GUI) for this project is supported by a set of classes already available in your startup project. The </a:t>
            </a:r>
            <a:r>
              <a:rPr lang="en-US" sz="900" b="1" dirty="0"/>
              <a:t>graphics.jar</a:t>
            </a:r>
            <a:r>
              <a:rPr lang="en-US" sz="900" dirty="0"/>
              <a:t> package contains the class </a:t>
            </a:r>
            <a:r>
              <a:rPr lang="en-US" sz="900" b="1" dirty="0" err="1"/>
              <a:t>MazeCanvas</a:t>
            </a:r>
            <a:r>
              <a:rPr lang="en-US" sz="900" dirty="0"/>
              <a:t> through which you can draw all the graphical elements making up the maze, as follows:</a:t>
            </a:r>
          </a:p>
          <a:p>
            <a:endParaRPr lang="en-US" sz="900" dirty="0"/>
          </a:p>
          <a:p>
            <a:r>
              <a:rPr lang="en-US" sz="900" dirty="0"/>
              <a:t>The </a:t>
            </a:r>
            <a:r>
              <a:rPr lang="en-US" sz="900" b="1" dirty="0"/>
              <a:t>Maze</a:t>
            </a:r>
            <a:r>
              <a:rPr lang="en-US" sz="900" dirty="0"/>
              <a:t> is represented as a two-dimensional grid of cells. Each </a:t>
            </a:r>
            <a:r>
              <a:rPr lang="en-US" sz="900" b="1" dirty="0"/>
              <a:t>Cell</a:t>
            </a:r>
            <a:r>
              <a:rPr lang="en-US" sz="900" dirty="0"/>
              <a:t> has four sides. On each side, the cell may or may not have a </a:t>
            </a:r>
            <a:r>
              <a:rPr lang="en-US" sz="900" b="1" dirty="0"/>
              <a:t>Wall</a:t>
            </a:r>
            <a:r>
              <a:rPr lang="en-US" sz="900" dirty="0"/>
              <a:t>. The cell’s area can have a specific </a:t>
            </a:r>
            <a:r>
              <a:rPr lang="en-US" sz="900" b="1" dirty="0"/>
              <a:t>shade </a:t>
            </a:r>
            <a:r>
              <a:rPr lang="en-US" sz="900" dirty="0"/>
              <a:t>(background) color. On the cell’s area you can render a </a:t>
            </a:r>
            <a:r>
              <a:rPr lang="en-US" sz="900" b="1" dirty="0"/>
              <a:t>path</a:t>
            </a:r>
            <a:r>
              <a:rPr lang="en-US" sz="900" dirty="0"/>
              <a:t> connecting any of the four sides of the cell to its </a:t>
            </a:r>
            <a:r>
              <a:rPr lang="en-US" sz="900" b="1" dirty="0"/>
              <a:t>center</a:t>
            </a:r>
            <a:r>
              <a:rPr lang="en-US" sz="900" dirty="0"/>
              <a:t>.</a:t>
            </a:r>
          </a:p>
          <a:p>
            <a:endParaRPr lang="en-US" sz="900" dirty="0"/>
          </a:p>
          <a:p>
            <a:r>
              <a:rPr lang="en-US" sz="900" dirty="0"/>
              <a:t>Using the </a:t>
            </a:r>
            <a:r>
              <a:rPr lang="en-US" sz="900" b="1" dirty="0" err="1"/>
              <a:t>MazeCanvas</a:t>
            </a:r>
            <a:r>
              <a:rPr lang="en-US" sz="900" dirty="0"/>
              <a:t> </a:t>
            </a:r>
            <a:r>
              <a:rPr lang="en-US" sz="900" dirty="0" err="1"/>
              <a:t>clas</a:t>
            </a:r>
            <a:r>
              <a:rPr lang="en-US" sz="900" dirty="0"/>
              <a:t> you have the ability to </a:t>
            </a:r>
            <a:r>
              <a:rPr lang="en-US" sz="900" i="1" dirty="0"/>
              <a:t>draw</a:t>
            </a:r>
            <a:r>
              <a:rPr lang="en-US" sz="900" dirty="0"/>
              <a:t> or </a:t>
            </a:r>
            <a:r>
              <a:rPr lang="en-US" sz="900" i="1" dirty="0"/>
              <a:t>erase</a:t>
            </a:r>
            <a:r>
              <a:rPr lang="en-US" sz="900" dirty="0"/>
              <a:t> any of the four walls of a cell or set the cell’s shade to a color of your choice. You can also </a:t>
            </a:r>
            <a:r>
              <a:rPr lang="en-US" sz="900" i="1" dirty="0"/>
              <a:t>draw</a:t>
            </a:r>
            <a:r>
              <a:rPr lang="en-US" sz="900" dirty="0"/>
              <a:t> or </a:t>
            </a:r>
            <a:r>
              <a:rPr lang="en-US" sz="900" i="1" dirty="0"/>
              <a:t>erase</a:t>
            </a:r>
            <a:r>
              <a:rPr lang="en-US" sz="900" dirty="0"/>
              <a:t> a path through the cell by connecting its center to any of the four edges.</a:t>
            </a:r>
          </a:p>
          <a:p>
            <a:endParaRPr lang="en-US" sz="900" dirty="0"/>
          </a:p>
          <a:p>
            <a:r>
              <a:rPr lang="en-US" sz="900" dirty="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dirty="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dirty="0"/>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endParaRPr lang="en-US" sz="750" dirty="0">
                <a:solidFill>
                  <a:schemeClr val="accent1">
                    <a:lumMod val="20000"/>
                    <a:lumOff val="80000"/>
                  </a:schemeClr>
                </a:solidFill>
              </a:endParaRP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endParaRPr lang="en-US" sz="750" dirty="0">
                <a:solidFill>
                  <a:schemeClr val="accent1">
                    <a:lumMod val="20000"/>
                    <a:lumOff val="80000"/>
                  </a:schemeClr>
                </a:solidFill>
              </a:endParaRP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endParaRPr lang="en-US" sz="750" dirty="0">
                <a:solidFill>
                  <a:schemeClr val="accent1">
                    <a:lumMod val="20000"/>
                    <a:lumOff val="80000"/>
                  </a:schemeClr>
                </a:solidFill>
              </a:endParaRP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dirty="0"/>
                <a:t>Shade</a:t>
              </a:r>
            </a:p>
            <a:p>
              <a:pPr algn="ctr">
                <a:lnSpc>
                  <a:spcPts val="675"/>
                </a:lnSpc>
              </a:pPr>
              <a:r>
                <a:rPr lang="en-US" sz="750" dirty="0" err="1">
                  <a:solidFill>
                    <a:schemeClr val="accent1">
                      <a:lumMod val="20000"/>
                      <a:lumOff val="80000"/>
                    </a:schemeClr>
                  </a:solidFill>
                </a:rPr>
                <a:t>lightYellow</a:t>
              </a:r>
              <a:endParaRPr lang="en-US" sz="750" dirty="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endParaRPr lang="en-US" sz="750" dirty="0">
                <a:solidFill>
                  <a:schemeClr val="accent1">
                    <a:lumMod val="20000"/>
                    <a:lumOff val="80000"/>
                  </a:schemeClr>
                </a:solidFill>
              </a:endParaRP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endParaRPr lang="en-US" sz="750" dirty="0">
                <a:solidFill>
                  <a:schemeClr val="accent1">
                    <a:lumMod val="20000"/>
                    <a:lumOff val="80000"/>
                  </a:schemeClr>
                </a:solidFill>
              </a:endParaRP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10 rows</a:t>
              </a:r>
              <a:br>
                <a:rPr lang="en-US" sz="750" dirty="0"/>
              </a:br>
              <a:r>
                <a:rPr lang="en-US" sz="750" dirty="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Erases the bottom wall of </a:t>
              </a:r>
              <a:br>
                <a:rPr lang="en-US" sz="750" dirty="0"/>
              </a:br>
              <a:r>
                <a:rPr lang="en-US" sz="750" dirty="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dirty="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API set:</a:t>
            </a:r>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xmlns="">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8"/>
              <a:stretch>
                <a:fillRect/>
              </a:stretch>
            </p:blipFill>
            <p:spPr>
              <a:xfrm>
                <a:off x="8395179" y="5249953"/>
                <a:ext cx="744075" cy="465047"/>
              </a:xfrm>
              <a:prstGeom prst="rect">
                <a:avLst/>
              </a:prstGeom>
              <a:ln w="3175">
                <a:solidFill>
                  <a:prstClr val="ltGray"/>
                </a:solidFill>
              </a:ln>
            </p:spPr>
          </p:pic>
        </mc:Fallback>
      </mc:AlternateContent>
      <p:sp>
        <p:nvSpPr>
          <p:cNvPr id="70" name="Title 1">
            <a:extLst>
              <a:ext uri="{FF2B5EF4-FFF2-40B4-BE49-F238E27FC236}">
                <a16:creationId xmlns:a16="http://schemas.microsoft.com/office/drawing/2014/main" id="{467A279A-9E4A-4337-918A-BA67E700AB4D}"/>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06977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dirty="0">
                          <a:latin typeface="Consolas" panose="020B0609020204030204" pitchFamily="49" charset="0"/>
                        </a:rPr>
                        <a:t>class </a:t>
                      </a:r>
                      <a:r>
                        <a:rPr lang="en-US" sz="900" dirty="0" err="1">
                          <a:latin typeface="Consolas" panose="020B0609020204030204" pitchFamily="49" charset="0"/>
                        </a:rPr>
                        <a:t>MazeCanvas</a:t>
                      </a:r>
                      <a:endParaRPr lang="en-US" sz="900" dirty="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dirty="0"/>
                        <a:t>Creates a canvas fit for a maze of </a:t>
                      </a:r>
                      <a:r>
                        <a:rPr lang="en-US" sz="700" b="1" dirty="0"/>
                        <a:t>16</a:t>
                      </a:r>
                      <a:r>
                        <a:rPr lang="en-US" sz="700" dirty="0"/>
                        <a:t> x </a:t>
                      </a:r>
                      <a:r>
                        <a:rPr lang="en-US" sz="700" b="1" dirty="0"/>
                        <a:t>24 </a:t>
                      </a:r>
                      <a:r>
                        <a:rPr lang="en-US" sz="700" dirty="0"/>
                        <a:t>cells, each sized to 20 x 20 pixels. The canvas is not displayed, to render it, use the method </a:t>
                      </a:r>
                      <a:r>
                        <a:rPr lang="en-US" sz="700" dirty="0">
                          <a:solidFill>
                            <a:srgbClr val="0066FF"/>
                          </a:solidFill>
                        </a:rPr>
                        <a:t>open()</a:t>
                      </a:r>
                      <a:r>
                        <a:rPr lang="en-US" sz="700" dirty="0"/>
                        <a:t>.</a:t>
                      </a:r>
                      <a:endParaRPr lang="en-US" sz="800" dirty="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latin typeface="Consolas" panose="020B0609020204030204" pitchFamily="49" charset="0"/>
                        </a:rPr>
                        <a:t>  </a:t>
                      </a:r>
                      <a:r>
                        <a:rPr lang="en-US" sz="800" b="1" dirty="0" err="1">
                          <a:latin typeface="Consolas" panose="020B0609020204030204" pitchFamily="49" charset="0"/>
                        </a:rPr>
                        <a:t>MazeCanvas</a:t>
                      </a:r>
                      <a:r>
                        <a:rPr lang="en-US" sz="800" dirty="0">
                          <a:latin typeface="Consolas" panose="020B0609020204030204" pitchFamily="49" charset="0"/>
                        </a:rPr>
                        <a:t>(int </a:t>
                      </a:r>
                      <a:r>
                        <a:rPr lang="en-US" sz="800" dirty="0" err="1">
                          <a:latin typeface="Consolas" panose="020B0609020204030204" pitchFamily="49" charset="0"/>
                        </a:rPr>
                        <a:t>nRows</a:t>
                      </a:r>
                      <a:r>
                        <a:rPr lang="en-US" sz="800" dirty="0">
                          <a:latin typeface="Consolas" panose="020B0609020204030204" pitchFamily="49" charset="0"/>
                        </a:rPr>
                        <a:t>, int </a:t>
                      </a:r>
                      <a:r>
                        <a:rPr lang="en-US" sz="800" dirty="0" err="1">
                          <a:latin typeface="Consolas" panose="020B0609020204030204" pitchFamily="49" charset="0"/>
                        </a:rPr>
                        <a:t>nCols</a:t>
                      </a:r>
                      <a:r>
                        <a:rPr lang="en-US" sz="800" dirty="0">
                          <a:latin typeface="Consolas" panose="020B0609020204030204" pitchFamily="49" charset="0"/>
                        </a:rPr>
                        <a:t>, int </a:t>
                      </a:r>
                      <a:r>
                        <a:rPr lang="en-US" sz="800" dirty="0" err="1">
                          <a:latin typeface="Consolas" panose="020B0609020204030204" pitchFamily="49" charset="0"/>
                        </a:rPr>
                        <a:t>cellWidth</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a:latin typeface="Consolas" panose="020B0609020204030204" pitchFamily="49" charset="0"/>
                        </a:rPr>
                        <a:t>int </a:t>
                      </a:r>
                      <a:r>
                        <a:rPr lang="en-US" sz="800" b="1" dirty="0" err="1">
                          <a:latin typeface="Consolas" panose="020B0609020204030204" pitchFamily="49" charset="0"/>
                        </a:rPr>
                        <a:t>getRows</a:t>
                      </a:r>
                      <a:r>
                        <a:rPr lang="en-US" sz="800" dirty="0">
                          <a:latin typeface="Consolas" panose="020B0609020204030204" pitchFamily="49" charset="0"/>
                        </a:rPr>
                        <a:t>()</a:t>
                      </a:r>
                    </a:p>
                    <a:p>
                      <a:r>
                        <a:rPr lang="en-US" sz="800" dirty="0">
                          <a:latin typeface="Consolas" panose="020B0609020204030204" pitchFamily="49" charset="0"/>
                        </a:rPr>
                        <a:t>int </a:t>
                      </a:r>
                      <a:r>
                        <a:rPr lang="en-US" sz="800" b="1" dirty="0" err="1">
                          <a:latin typeface="Consolas" panose="020B0609020204030204" pitchFamily="49" charset="0"/>
                        </a:rPr>
                        <a:t>getCols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dirty="0">
                        <a:latin typeface="Consolas" panose="020B0609020204030204" pitchFamily="49" charset="0"/>
                      </a:endParaRPr>
                    </a:p>
                  </a:txBody>
                  <a:tcPr marL="34290" marR="34290" marT="34290" marB="34290">
                    <a:noFill/>
                  </a:tcPr>
                </a:tc>
                <a:tc>
                  <a:txBody>
                    <a:bodyPr/>
                    <a:lstStyle/>
                    <a:p>
                      <a:r>
                        <a:rPr lang="en-US" sz="700" dirty="0"/>
                        <a:t>Returns the number of rows and columns configured for the maze canvas.</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open</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Renders a window GUI sized properly for hosting the maze canvas. Returns true on success or false if window is already open.</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clear</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Clears the content of the windows GUI while leaving the window open. Returns true if successful, false if the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close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Closes the window GUI.</a:t>
                      </a:r>
                      <a:br>
                        <a:rPr lang="en-US" sz="700" dirty="0"/>
                      </a:br>
                      <a:r>
                        <a:rPr lang="en-US" sz="700" dirty="0"/>
                        <a:t>Returns true if successful, false if window is not opened.</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default cell at the </a:t>
                      </a:r>
                      <a:r>
                        <a:rPr lang="en-US" sz="700" dirty="0">
                          <a:solidFill>
                            <a:srgbClr val="0066FF"/>
                          </a:solidFill>
                        </a:rPr>
                        <a:t>row</a:t>
                      </a:r>
                      <a:r>
                        <a:rPr lang="en-US" sz="700" dirty="0"/>
                        <a:t> and </a:t>
                      </a:r>
                      <a:r>
                        <a:rPr lang="en-US" sz="700" dirty="0">
                          <a:solidFill>
                            <a:srgbClr val="0066FF"/>
                          </a:solidFill>
                        </a:rPr>
                        <a:t>col</a:t>
                      </a:r>
                      <a:r>
                        <a:rPr lang="en-US" sz="700" dirty="0"/>
                        <a:t> location. Cell is surrounded by walls on all sides, has a white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drawCell</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dirty="0"/>
                        <a:t>Draws a cell at the </a:t>
                      </a:r>
                      <a:r>
                        <a:rPr lang="en-US" sz="700" dirty="0">
                          <a:solidFill>
                            <a:srgbClr val="0066FF"/>
                          </a:solidFill>
                        </a:rPr>
                        <a:t>row</a:t>
                      </a:r>
                      <a:r>
                        <a:rPr lang="en-US" sz="700" dirty="0"/>
                        <a:t> and </a:t>
                      </a:r>
                      <a:r>
                        <a:rPr lang="en-US" sz="700" dirty="0">
                          <a:solidFill>
                            <a:srgbClr val="0066FF"/>
                          </a:solidFill>
                        </a:rPr>
                        <a:t>col </a:t>
                      </a:r>
                      <a:r>
                        <a:rPr lang="en-US" sz="700" dirty="0"/>
                        <a:t>location. Cell is surrounded by walls on all sides, has the </a:t>
                      </a:r>
                      <a:r>
                        <a:rPr lang="en-US" sz="700" dirty="0">
                          <a:solidFill>
                            <a:srgbClr val="0066FF"/>
                          </a:solidFill>
                        </a:rPr>
                        <a:t>color</a:t>
                      </a:r>
                      <a:r>
                        <a:rPr lang="en-US" sz="700" dirty="0"/>
                        <a:t> shade and no path or center.</a:t>
                      </a:r>
                      <a:endParaRPr lang="en-US" sz="800" dirty="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eraseWall</a:t>
                      </a:r>
                      <a:r>
                        <a:rPr lang="en-US" sz="800" b="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drawPath</a:t>
                      </a:r>
                      <a:r>
                        <a:rPr lang="en-US" sz="800" dirty="0">
                          <a:latin typeface="Consolas" panose="020B0609020204030204" pitchFamily="49" charset="0"/>
                        </a:rPr>
                        <a:t>(int row, int col, Side side,</a:t>
                      </a:r>
                      <a:br>
                        <a:rPr lang="en-US" sz="800" dirty="0">
                          <a:latin typeface="Consolas" panose="020B0609020204030204" pitchFamily="49" charset="0"/>
                        </a:rPr>
                      </a:br>
                      <a:r>
                        <a:rPr lang="en-US" sz="800" dirty="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erasePath</a:t>
                      </a:r>
                      <a:r>
                        <a:rPr lang="en-US" sz="800" dirty="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drawCenter</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eraseCenter</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drawShade</a:t>
                      </a:r>
                      <a:r>
                        <a:rPr lang="en-US" sz="800" dirty="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err="1">
                          <a:latin typeface="Consolas" panose="020B0609020204030204" pitchFamily="49" charset="0"/>
                        </a:rPr>
                        <a:t>eraseShade</a:t>
                      </a:r>
                      <a:r>
                        <a:rPr lang="en-US" sz="800" dirty="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Resets the shade of the call at </a:t>
                      </a:r>
                      <a:r>
                        <a:rPr lang="en-US" sz="700" kern="1200" dirty="0">
                          <a:solidFill>
                            <a:srgbClr val="0066FF"/>
                          </a:solidFill>
                          <a:latin typeface="+mn-lt"/>
                          <a:ea typeface="+mn-ea"/>
                          <a:cs typeface="+mn-cs"/>
                        </a:rPr>
                        <a:t>row </a:t>
                      </a:r>
                      <a:r>
                        <a:rPr lang="en-US" sz="700" kern="1200" dirty="0">
                          <a:solidFill>
                            <a:schemeClr val="dk1"/>
                          </a:solidFill>
                          <a:latin typeface="+mn-lt"/>
                          <a:ea typeface="+mn-ea"/>
                          <a:cs typeface="+mn-cs"/>
                        </a:rPr>
                        <a:t>and </a:t>
                      </a:r>
                      <a:r>
                        <a:rPr lang="en-US" sz="700" kern="1200" dirty="0">
                          <a:solidFill>
                            <a:srgbClr val="0066FF"/>
                          </a:solidFill>
                          <a:latin typeface="+mn-lt"/>
                          <a:ea typeface="+mn-ea"/>
                          <a:cs typeface="+mn-cs"/>
                        </a:rPr>
                        <a:t>col</a:t>
                      </a:r>
                      <a:r>
                        <a:rPr lang="en-US" sz="700" kern="1200" dirty="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err="1">
                          <a:latin typeface="Consolas" panose="020B0609020204030204" pitchFamily="49" charset="0"/>
                        </a:rPr>
                        <a:t>boolean</a:t>
                      </a:r>
                      <a:r>
                        <a:rPr lang="en-US" sz="800" b="0" dirty="0">
                          <a:latin typeface="Consolas" panose="020B0609020204030204" pitchFamily="49" charset="0"/>
                        </a:rPr>
                        <a:t> </a:t>
                      </a:r>
                      <a:r>
                        <a:rPr lang="en-US" sz="800" b="1" dirty="0" err="1">
                          <a:latin typeface="Consolas" panose="020B0609020204030204" pitchFamily="49" charset="0"/>
                        </a:rPr>
                        <a:t>drawCaption</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step</a:t>
                      </a:r>
                      <a:r>
                        <a:rPr lang="en-US" sz="800" dirty="0">
                          <a:latin typeface="Consolas" panose="020B0609020204030204" pitchFamily="49" charset="0"/>
                        </a:rPr>
                        <a:t>(long </a:t>
                      </a:r>
                      <a:r>
                        <a:rPr lang="en-US" sz="800" dirty="0" err="1">
                          <a:latin typeface="Consolas" panose="020B0609020204030204" pitchFamily="49" charset="0"/>
                        </a:rPr>
                        <a:t>miliseconds</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dirty="0" err="1">
                          <a:latin typeface="Consolas" panose="020B0609020204030204" pitchFamily="49" charset="0"/>
                        </a:rPr>
                        <a:t>boolean</a:t>
                      </a:r>
                      <a:r>
                        <a:rPr lang="en-US" sz="800" dirty="0">
                          <a:latin typeface="Consolas" panose="020B0609020204030204" pitchFamily="49" charset="0"/>
                        </a:rPr>
                        <a:t> </a:t>
                      </a:r>
                      <a:r>
                        <a:rPr lang="en-US" sz="800" b="1" dirty="0">
                          <a:latin typeface="Consolas" panose="020B0609020204030204" pitchFamily="49" charset="0"/>
                        </a:rPr>
                        <a:t>pause</a:t>
                      </a:r>
                      <a:r>
                        <a:rPr lang="en-US" sz="80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dirty="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latin typeface="Consolas" panose="020B0609020204030204" pitchFamily="49" charset="0"/>
                        </a:rPr>
                        <a:t>{</a:t>
                      </a:r>
                      <a:r>
                        <a:rPr lang="en-US" sz="800" b="1" dirty="0">
                          <a:latin typeface="Consolas" panose="020B0609020204030204" pitchFamily="49" charset="0"/>
                        </a:rPr>
                        <a:t>Left</a:t>
                      </a:r>
                      <a:r>
                        <a:rPr lang="en-US" sz="800" b="0" dirty="0">
                          <a:latin typeface="Consolas" panose="020B0609020204030204" pitchFamily="49" charset="0"/>
                        </a:rPr>
                        <a:t>, </a:t>
                      </a:r>
                      <a:r>
                        <a:rPr lang="en-US" sz="800" b="1" dirty="0">
                          <a:latin typeface="Consolas" panose="020B0609020204030204" pitchFamily="49" charset="0"/>
                        </a:rPr>
                        <a:t>Right</a:t>
                      </a:r>
                      <a:r>
                        <a:rPr lang="en-US" sz="800" b="0" dirty="0">
                          <a:latin typeface="Consolas" panose="020B0609020204030204" pitchFamily="49" charset="0"/>
                        </a:rPr>
                        <a:t>, </a:t>
                      </a:r>
                      <a:r>
                        <a:rPr lang="en-US" sz="800" b="1" dirty="0">
                          <a:latin typeface="Consolas" panose="020B0609020204030204" pitchFamily="49" charset="0"/>
                        </a:rPr>
                        <a:t>Top</a:t>
                      </a:r>
                      <a:r>
                        <a:rPr lang="en-US" sz="800" b="0" dirty="0">
                          <a:latin typeface="Consolas" panose="020B0609020204030204" pitchFamily="49" charset="0"/>
                        </a:rPr>
                        <a:t>, </a:t>
                      </a:r>
                      <a:r>
                        <a:rPr lang="en-US" sz="800" b="1" dirty="0">
                          <a:latin typeface="Consolas" panose="020B0609020204030204" pitchFamily="49" charset="0"/>
                        </a:rPr>
                        <a:t>Bottom</a:t>
                      </a:r>
                      <a:r>
                        <a:rPr lang="en-US" sz="800" b="0" dirty="0">
                          <a:latin typeface="Consolas" panose="020B0609020204030204" pitchFamily="49" charset="0"/>
                        </a:rPr>
                        <a:t>, </a:t>
                      </a:r>
                      <a:r>
                        <a:rPr lang="en-US" sz="800" b="1" dirty="0">
                          <a:latin typeface="Consolas" panose="020B0609020204030204" pitchFamily="49" charset="0"/>
                        </a:rPr>
                        <a:t>Center</a:t>
                      </a:r>
                      <a:r>
                        <a:rPr lang="en-US" sz="800" b="0" dirty="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dirty="0">
                          <a:solidFill>
                            <a:schemeClr val="dk1"/>
                          </a:solidFill>
                          <a:latin typeface="+mn-lt"/>
                          <a:ea typeface="+mn-ea"/>
                          <a:cs typeface="+mn-cs"/>
                        </a:rPr>
                        <a:t>Values used to identify a side of a maze cell. Used for drawing or erasing walls and paths of a cell.</a:t>
                      </a:r>
                      <a:endParaRPr lang="en-US" sz="800" dirty="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11" name="Title 1">
            <a:extLst>
              <a:ext uri="{FF2B5EF4-FFF2-40B4-BE49-F238E27FC236}">
                <a16:creationId xmlns:a16="http://schemas.microsoft.com/office/drawing/2014/main" id="{904E5785-C571-4E12-AAF0-1EB814B648EC}"/>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err="1"/>
              <a:t>MazeCanvas</a:t>
            </a:r>
            <a:r>
              <a:rPr lang="en-US" sz="4050" b="1" dirty="0"/>
              <a:t> </a:t>
            </a:r>
            <a:r>
              <a:rPr lang="en-US" sz="2100" dirty="0"/>
              <a:t>API set</a:t>
            </a:r>
          </a:p>
        </p:txBody>
      </p:sp>
      <p:sp>
        <p:nvSpPr>
          <p:cNvPr id="12" name="Title 1">
            <a:extLst>
              <a:ext uri="{FF2B5EF4-FFF2-40B4-BE49-F238E27FC236}">
                <a16:creationId xmlns:a16="http://schemas.microsoft.com/office/drawing/2014/main" id="{EA2C1C9E-5055-4C5F-A89D-05330A94849F}"/>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420488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78F1B81-1912-43A6-8F14-4F20E9623994}"/>
              </a:ext>
            </a:extLst>
          </p:cNvPr>
          <p:cNvGraphicFramePr>
            <a:graphicFrameLocks noGrp="1"/>
          </p:cNvGraphicFramePr>
          <p:nvPr>
            <p:extLst>
              <p:ext uri="{D42A27DB-BD31-4B8C-83A1-F6EECF244321}">
                <p14:modId xmlns:p14="http://schemas.microsoft.com/office/powerpoint/2010/main" val="4225540348"/>
              </p:ext>
            </p:extLst>
          </p:nvPr>
        </p:nvGraphicFramePr>
        <p:xfrm>
          <a:off x="5200649" y="1292349"/>
          <a:ext cx="3904281" cy="3709931"/>
        </p:xfrm>
        <a:graphic>
          <a:graphicData uri="http://schemas.openxmlformats.org/drawingml/2006/table">
            <a:tbl>
              <a:tblPr firstRow="1" bandRow="1">
                <a:tableStyleId>{2D5ABB26-0587-4C30-8999-92F81FD0307C}</a:tableStyleId>
              </a:tblPr>
              <a:tblGrid>
                <a:gridCol w="2140802">
                  <a:extLst>
                    <a:ext uri="{9D8B030D-6E8A-4147-A177-3AD203B41FA5}">
                      <a16:colId xmlns:a16="http://schemas.microsoft.com/office/drawing/2014/main" val="65460630"/>
                    </a:ext>
                  </a:extLst>
                </a:gridCol>
                <a:gridCol w="1763479">
                  <a:extLst>
                    <a:ext uri="{9D8B030D-6E8A-4147-A177-3AD203B41FA5}">
                      <a16:colId xmlns:a16="http://schemas.microsoft.com/office/drawing/2014/main" val="2223739799"/>
                    </a:ext>
                  </a:extLst>
                </a:gridCol>
              </a:tblGrid>
              <a:tr h="549151">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1</a:t>
                      </a:r>
                      <a:r>
                        <a:rPr kumimoji="0" lang="en-US" sz="9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class. Practicing with </a:t>
                      </a:r>
                      <a:r>
                        <a:rPr kumimoji="0" lang="en-US" sz="900" b="1" i="0"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marL="36576" marR="36576">
                    <a:lnL>
                      <a:noFill/>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3748228"/>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2</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8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t>
                      </a:r>
                      <a:r>
                        <a:rPr kumimoji="0" lang="en-US" sz="900" b="1" i="0" u="none" strike="noStrike" kern="1200" cap="none" spc="0" normalizeH="0" baseline="0" noProof="0" dirty="0">
                          <a:ln>
                            <a:noFill/>
                          </a:ln>
                          <a:solidFill>
                            <a:prstClr val="black"/>
                          </a:solidFill>
                          <a:effectLst/>
                          <a:uLnTx/>
                          <a:uFillTx/>
                          <a:latin typeface="+mn-lt"/>
                          <a:ea typeface="+mn-ea"/>
                          <a:cs typeface="+mn-cs"/>
                        </a:rPr>
                        <a:t>Cell,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Initialize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endParaRPr lang="en-US" dirty="0"/>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160656"/>
                  </a:ext>
                </a:extLst>
              </a:tr>
              <a:tr h="6187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Checkpoint 3</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12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classes: Adding </a:t>
                      </a:r>
                      <a:r>
                        <a:rPr kumimoji="0" lang="en-US" sz="900" b="1" i="0" u="none" strike="noStrike" kern="1200" cap="none" spc="0" normalizeH="0" baseline="0" noProof="0" dirty="0" err="1">
                          <a:ln>
                            <a:noFill/>
                          </a:ln>
                          <a:solidFill>
                            <a:prstClr val="black"/>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EntryCell</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uLnTx/>
                          <a:uFillTx/>
                          <a:latin typeface="+mn-lt"/>
                          <a:ea typeface="+mn-ea"/>
                          <a:cs typeface="+mn-cs"/>
                        </a:rPr>
                        <a:t>ExitCell</a:t>
                      </a:r>
                      <a:r>
                        <a:rPr kumimoji="0" lang="en-US" sz="900" b="0" i="0" u="none" strike="noStrike" kern="1200" cap="none" spc="0" normalizeH="0" baseline="0" noProof="0" dirty="0">
                          <a:ln>
                            <a:noFill/>
                          </a:ln>
                          <a:solidFill>
                            <a:prstClr val="black"/>
                          </a:solidFill>
                          <a:effectLst/>
                          <a:uLnTx/>
                          <a:uFillTx/>
                          <a:latin typeface="+mn-lt"/>
                          <a:ea typeface="+mn-ea"/>
                          <a:cs typeface="+mn-cs"/>
                        </a:rPr>
                        <a:t> to the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547269"/>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4</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Generator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building blocks and the algorithm for generating the maze.</a:t>
                      </a:r>
                      <a:endParaRPr lang="en-US" dirty="0"/>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E1FF"/>
                    </a:solidFill>
                  </a:tcPr>
                </a:tc>
                <a:tc>
                  <a:txBody>
                    <a:bodyPr/>
                    <a:lstStyle/>
                    <a:p>
                      <a:endParaRPr lang="en-US"/>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015543"/>
                  </a:ext>
                </a:extLst>
              </a:tr>
              <a:tr h="618745">
                <a:tc>
                  <a:txBody>
                    <a:bodyPr/>
                    <a:lstStyle/>
                    <a:p>
                      <a:r>
                        <a:rPr kumimoji="0" lang="en-US" sz="1200" b="1" i="0" u="none" strike="noStrike" kern="1200" cap="none" spc="0" normalizeH="0" baseline="0" noProof="0" dirty="0">
                          <a:ln>
                            <a:noFill/>
                          </a:ln>
                          <a:solidFill>
                            <a:prstClr val="black"/>
                          </a:solidFill>
                          <a:effectLst/>
                          <a:uLnTx/>
                          <a:uFillTx/>
                          <a:latin typeface="+mn-lt"/>
                          <a:ea typeface="+mn-ea"/>
                          <a:cs typeface="+mn-cs"/>
                        </a:rPr>
                        <a:t>Checkpoint 5</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Solver</a:t>
                      </a:r>
                      <a:r>
                        <a:rPr kumimoji="0" lang="en-US" sz="900" b="0" i="0" u="none" strike="noStrike" kern="1200" cap="none" spc="0" normalizeH="0" baseline="0" noProof="0" dirty="0">
                          <a:ln>
                            <a:noFill/>
                          </a:ln>
                          <a:solidFill>
                            <a:prstClr val="black"/>
                          </a:solidFill>
                          <a:effectLst/>
                          <a:uLnTx/>
                          <a:uFillTx/>
                          <a:latin typeface="+mn-lt"/>
                          <a:ea typeface="+mn-ea"/>
                          <a:cs typeface="+mn-cs"/>
                        </a:rPr>
                        <a:t> class: Implement the building blocks and the algorithm for solving the maze.</a:t>
                      </a:r>
                      <a:endParaRPr lang="en-US" dirty="0"/>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287495"/>
                  </a:ext>
                </a:extLst>
              </a:tr>
              <a:tr h="618745">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Final 6</a:t>
                      </a:r>
                      <a:r>
                        <a:rPr kumimoji="0" lang="en-US" sz="1200" b="0" i="0" u="none" strike="noStrike" kern="1200" cap="none" spc="0" normalizeH="0" baseline="0" noProof="0" dirty="0">
                          <a:ln>
                            <a:noFill/>
                          </a:ln>
                          <a:solidFill>
                            <a:prstClr val="black"/>
                          </a:solidFill>
                          <a:effectLst/>
                          <a:uLnTx/>
                          <a:uFillTx/>
                          <a:latin typeface="+mn-lt"/>
                          <a:ea typeface="+mn-ea"/>
                          <a:cs typeface="+mn-cs"/>
                        </a:rPr>
                        <a:t>:</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1" i="0" u="none" strike="noStrike" kern="1200" cap="none" spc="0" normalizeH="0" baseline="0" noProof="0" dirty="0">
                          <a:ln>
                            <a:noFill/>
                          </a:ln>
                          <a:solidFill>
                            <a:prstClr val="black"/>
                          </a:solidFill>
                          <a:effectLst/>
                          <a:uLnTx/>
                          <a:uFillTx/>
                          <a:latin typeface="+mn-lt"/>
                          <a:ea typeface="+mn-ea"/>
                          <a:cs typeface="+mn-cs"/>
                        </a:rPr>
                        <a:t>Explorer</a:t>
                      </a:r>
                      <a:r>
                        <a:rPr kumimoji="0" lang="en-US" sz="900" b="0" i="0" u="none" strike="noStrike" kern="1200" cap="none" spc="0" normalizeH="0" baseline="0" noProof="0" dirty="0">
                          <a:ln>
                            <a:noFill/>
                          </a:ln>
                          <a:solidFill>
                            <a:prstClr val="black"/>
                          </a:solidFill>
                          <a:effectLst/>
                          <a:uLnTx/>
                          <a:uFillTx/>
                          <a:latin typeface="+mn-lt"/>
                          <a:ea typeface="+mn-ea"/>
                          <a:cs typeface="+mn-cs"/>
                        </a:rPr>
                        <a:t> class: Refactor Generator and Solver as extensions of Explorer.</a:t>
                      </a:r>
                    </a:p>
                  </a:txBody>
                  <a:tcPr marL="36576" marR="36576">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78203429"/>
                  </a:ext>
                </a:extLst>
              </a:tr>
            </a:tbl>
          </a:graphicData>
        </a:graphic>
      </p:graphicFrame>
      <p:sp>
        <p:nvSpPr>
          <p:cNvPr id="3" name="TextBox 2">
            <a:extLst>
              <a:ext uri="{FF2B5EF4-FFF2-40B4-BE49-F238E27FC236}">
                <a16:creationId xmlns:a16="http://schemas.microsoft.com/office/drawing/2014/main" id="{58C81DC6-980D-45DC-9E30-C07BBE95AD32}"/>
              </a:ext>
            </a:extLst>
          </p:cNvPr>
          <p:cNvSpPr txBox="1"/>
          <p:nvPr/>
        </p:nvSpPr>
        <p:spPr>
          <a:xfrm>
            <a:off x="73565" y="691094"/>
            <a:ext cx="4985205" cy="5006499"/>
          </a:xfrm>
          <a:prstGeom prst="rect">
            <a:avLst/>
          </a:prstGeom>
          <a:noFill/>
        </p:spPr>
        <p:txBody>
          <a:bodyPr wrap="square" tIns="0" rIns="0" bIns="0" rtlCol="0">
            <a:spAutoFit/>
          </a:bodyPr>
          <a:lstStyle/>
          <a:p>
            <a:r>
              <a:rPr lang="en-US" sz="900" dirty="0"/>
              <a:t>The complete project specification can be broken down into the following sections:</a:t>
            </a:r>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endParaRPr lang="en-US" sz="900" dirty="0"/>
          </a:p>
          <a:p>
            <a:r>
              <a:rPr lang="en-US" sz="900" dirty="0"/>
              <a:t>When complete, your project includes a full implementation of the following classes:</a:t>
            </a:r>
          </a:p>
          <a:p>
            <a:pPr marL="173827" indent="-173827">
              <a:spcBef>
                <a:spcPts val="200"/>
              </a:spcBef>
            </a:pPr>
            <a:r>
              <a:rPr lang="en-US" sz="1100" b="1" dirty="0"/>
              <a:t>Program</a:t>
            </a:r>
            <a:r>
              <a:rPr lang="en-US" sz="1050" dirty="0"/>
              <a:t>.</a:t>
            </a:r>
            <a:r>
              <a:rPr lang="en-US" sz="900" dirty="0"/>
              <a:t>java:</a:t>
            </a:r>
            <a:br>
              <a:rPr lang="en-US" sz="900" dirty="0"/>
            </a:br>
            <a:r>
              <a:rPr lang="en-US" sz="900" dirty="0"/>
              <a:t>Main class of the project. Implements the main() method for creating, generating and solving a Maze. </a:t>
            </a:r>
          </a:p>
          <a:p>
            <a:pPr marL="173827" indent="-173827">
              <a:spcBef>
                <a:spcPts val="200"/>
              </a:spcBef>
            </a:pPr>
            <a:r>
              <a:rPr lang="en-US" sz="1100" b="1" dirty="0"/>
              <a:t>Maze</a:t>
            </a:r>
            <a:r>
              <a:rPr lang="en-US" sz="900" dirty="0"/>
              <a:t>.java:</a:t>
            </a:r>
            <a:br>
              <a:rPr lang="en-US" sz="900" dirty="0"/>
            </a:br>
            <a:r>
              <a:rPr lang="en-US" sz="900" dirty="0"/>
              <a:t>Implements the Maze as the container for the grid of Cells and for the entrance and exit cells. Implements the maze initialization code.</a:t>
            </a:r>
          </a:p>
          <a:p>
            <a:pPr marL="169863" indent="-169863">
              <a:spcBef>
                <a:spcPts val="200"/>
              </a:spcBef>
            </a:pPr>
            <a:r>
              <a:rPr lang="en-US" sz="1100" b="1" dirty="0"/>
              <a:t>Cell</a:t>
            </a:r>
            <a:r>
              <a:rPr lang="en-US" sz="900" dirty="0"/>
              <a:t>.java:</a:t>
            </a:r>
            <a:br>
              <a:rPr lang="en-US" sz="900" dirty="0"/>
            </a:br>
            <a:r>
              <a:rPr lang="en-US" sz="900" dirty="0"/>
              <a:t>Implements the core state and behaviors common to all type of cells.</a:t>
            </a:r>
          </a:p>
          <a:p>
            <a:pPr marL="169863" indent="-169863">
              <a:spcBef>
                <a:spcPts val="200"/>
              </a:spcBef>
            </a:pPr>
            <a:r>
              <a:rPr lang="en-US" sz="1100" b="1" dirty="0"/>
              <a:t>ShadedCell</a:t>
            </a:r>
            <a:r>
              <a:rPr lang="en-US" sz="900" dirty="0"/>
              <a:t>.java:</a:t>
            </a:r>
            <a:br>
              <a:rPr lang="en-US" sz="900" dirty="0"/>
            </a:br>
            <a:r>
              <a:rPr lang="en-US" sz="900" dirty="0"/>
              <a:t>Extends Cell with the ability shade the cell in a custom color.</a:t>
            </a:r>
          </a:p>
          <a:p>
            <a:pPr marL="169863" indent="-169863">
              <a:spcBef>
                <a:spcPts val="200"/>
              </a:spcBef>
            </a:pPr>
            <a:r>
              <a:rPr lang="en-US" sz="1100" b="1" dirty="0"/>
              <a:t>EdgeCell</a:t>
            </a:r>
            <a:r>
              <a:rPr lang="en-US" sz="900" dirty="0"/>
              <a:t>.java and</a:t>
            </a:r>
            <a:r>
              <a:rPr lang="en-US" sz="900" b="1" dirty="0"/>
              <a:t> </a:t>
            </a:r>
            <a:r>
              <a:rPr lang="en-US" sz="1100" b="1" dirty="0"/>
              <a:t>BlockCell</a:t>
            </a:r>
            <a:r>
              <a:rPr lang="en-US" sz="900" dirty="0"/>
              <a:t>.java</a:t>
            </a:r>
            <a:r>
              <a:rPr lang="en-US" sz="800" dirty="0"/>
              <a:t>:</a:t>
            </a:r>
            <a:br>
              <a:rPr lang="en-US" sz="900" dirty="0"/>
            </a:br>
            <a:r>
              <a:rPr lang="en-US" sz="900" dirty="0"/>
              <a:t>Extend </a:t>
            </a:r>
            <a:r>
              <a:rPr lang="en-US" sz="900" dirty="0" err="1"/>
              <a:t>ShadedCell</a:t>
            </a:r>
            <a:r>
              <a:rPr lang="en-US" sz="900" dirty="0"/>
              <a:t> with the specific custom color for the edge or the light-gray shade for the block cell. These cells include the ability to prevent stepping outside the maze’s edges or stepping in or out of a block cell.</a:t>
            </a:r>
          </a:p>
          <a:p>
            <a:pPr marL="169863" indent="-169863">
              <a:spcBef>
                <a:spcPts val="200"/>
              </a:spcBef>
            </a:pPr>
            <a:r>
              <a:rPr lang="en-US" sz="1100" b="1" dirty="0"/>
              <a:t>EntryCell</a:t>
            </a:r>
            <a:r>
              <a:rPr lang="en-US" sz="900" dirty="0"/>
              <a:t>.java and </a:t>
            </a:r>
            <a:r>
              <a:rPr lang="en-US" sz="1100" b="1" dirty="0"/>
              <a:t>ExitCell</a:t>
            </a:r>
            <a:r>
              <a:rPr lang="en-US" sz="900" dirty="0">
                <a:solidFill>
                  <a:prstClr val="black"/>
                </a:solidFill>
              </a:rPr>
              <a:t>.java:</a:t>
            </a:r>
            <a:br>
              <a:rPr lang="en-US" sz="900" dirty="0"/>
            </a:br>
            <a:r>
              <a:rPr lang="en-US" sz="900" dirty="0"/>
              <a:t>Extend </a:t>
            </a:r>
            <a:r>
              <a:rPr lang="en-US" sz="900" dirty="0" err="1"/>
              <a:t>EdgeCell</a:t>
            </a:r>
            <a:r>
              <a:rPr lang="en-US" sz="900" dirty="0"/>
              <a:t> with the specific custom entry and exit shade colors. Used to identify the entrance into and exit from the maze.</a:t>
            </a:r>
          </a:p>
          <a:p>
            <a:pPr marL="169863" indent="-169863">
              <a:spcBef>
                <a:spcPts val="200"/>
              </a:spcBef>
            </a:pPr>
            <a:r>
              <a:rPr lang="en-US" sz="1100" b="1" dirty="0"/>
              <a:t>Explorer</a:t>
            </a:r>
            <a:r>
              <a:rPr lang="en-US" sz="900" dirty="0"/>
              <a:t>.java:</a:t>
            </a:r>
            <a:br>
              <a:rPr lang="en-US" sz="900" dirty="0"/>
            </a:br>
            <a:r>
              <a:rPr lang="en-US" sz="900" dirty="0"/>
              <a:t>Implements the depth-first, recursive exploration algorithm. Provides default implementation for helper methods called internally from within this algorithm.</a:t>
            </a:r>
          </a:p>
          <a:p>
            <a:pPr marL="169863" indent="-169863">
              <a:spcBef>
                <a:spcPts val="200"/>
              </a:spcBef>
            </a:pPr>
            <a:r>
              <a:rPr lang="en-US" sz="1100" b="1" dirty="0"/>
              <a:t>Generator</a:t>
            </a:r>
            <a:r>
              <a:rPr lang="en-US" sz="900" dirty="0"/>
              <a:t>.java and </a:t>
            </a:r>
            <a:r>
              <a:rPr lang="en-US" sz="1100" b="1" dirty="0"/>
              <a:t>Solver</a:t>
            </a:r>
            <a:r>
              <a:rPr lang="en-US" sz="900" dirty="0"/>
              <a:t>.java:</a:t>
            </a:r>
            <a:br>
              <a:rPr lang="en-US" sz="900" dirty="0"/>
            </a:br>
            <a:r>
              <a:rPr lang="en-US" sz="900" dirty="0"/>
              <a:t>Extend Explorer overriding some of its methods in order to generate the maze in a consistent and complete manner, or to solve it by finding a path from the entrance to the exit.</a:t>
            </a:r>
          </a:p>
        </p:txBody>
      </p:sp>
      <p:sp>
        <p:nvSpPr>
          <p:cNvPr id="8" name="TextBox 7">
            <a:extLst>
              <a:ext uri="{FF2B5EF4-FFF2-40B4-BE49-F238E27FC236}">
                <a16:creationId xmlns:a16="http://schemas.microsoft.com/office/drawing/2014/main" id="{889BF3B6-8ADF-4554-B4FE-D1C5C2ABDAA7}"/>
              </a:ext>
            </a:extLst>
          </p:cNvPr>
          <p:cNvSpPr txBox="1"/>
          <p:nvPr/>
        </p:nvSpPr>
        <p:spPr>
          <a:xfrm>
            <a:off x="5207241" y="671037"/>
            <a:ext cx="3806922" cy="369332"/>
          </a:xfrm>
          <a:prstGeom prst="rect">
            <a:avLst/>
          </a:prstGeom>
          <a:noFill/>
        </p:spPr>
        <p:txBody>
          <a:bodyPr wrap="square" rtlCol="0">
            <a:spAutoFit/>
          </a:bodyPr>
          <a:lstStyle/>
          <a:p>
            <a:r>
              <a:rPr lang="en-US" sz="900" dirty="0"/>
              <a:t>To reach project completeness, the development effort is divided into the following checkpoints:</a:t>
            </a:r>
          </a:p>
        </p:txBody>
      </p:sp>
      <p:sp>
        <p:nvSpPr>
          <p:cNvPr id="11" name="Title 1">
            <a:extLst>
              <a:ext uri="{FF2B5EF4-FFF2-40B4-BE49-F238E27FC236}">
                <a16:creationId xmlns:a16="http://schemas.microsoft.com/office/drawing/2014/main" id="{7444434D-9E8F-4AB9-8756-C4878F1ADD6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C0C89F35-4AE8-454D-B5A6-AF16D059BA75}"/>
                  </a:ext>
                </a:extLst>
              </p:cNvPr>
              <p:cNvGraphicFramePr>
                <a:graphicFrameLocks noChangeAspect="1"/>
              </p:cNvGraphicFramePr>
              <p:nvPr>
                <p:extLst>
                  <p:ext uri="{D42A27DB-BD31-4B8C-83A1-F6EECF244321}">
                    <p14:modId xmlns:p14="http://schemas.microsoft.com/office/powerpoint/2010/main" val="2162737293"/>
                  </p:ext>
                </p:extLst>
              </p:nvPr>
            </p:nvGraphicFramePr>
            <p:xfrm>
              <a:off x="7403338" y="1943392"/>
              <a:ext cx="765722" cy="478576"/>
            </p:xfrm>
            <a:graphic>
              <a:graphicData uri="http://schemas.microsoft.com/office/powerpoint/2016/slidezoom">
                <pslz:sldZm>
                  <pslz:sldZmObj sldId="309" cId="3451415162">
                    <pslz:zmPr id="{20B8F1FF-4BB4-4AAE-A62F-AE0D6BCE3FF4}" returnToParent="0" transitionDur="1000">
                      <p166:blipFill xmlns:p166="http://schemas.microsoft.com/office/powerpoint/2016/6/main">
                        <a:blip r:embed="rId3"/>
                        <a:stretch>
                          <a:fillRect/>
                        </a:stretch>
                      </p166:blipFill>
                      <p166:spPr xmlns:p166="http://schemas.microsoft.com/office/powerpoint/2016/6/main">
                        <a:xfrm>
                          <a:off x="0" y="0"/>
                          <a:ext cx="765722" cy="478576"/>
                        </a:xfrm>
                        <a:prstGeom prst="rect">
                          <a:avLst/>
                        </a:prstGeom>
                        <a:ln w="3175">
                          <a:solidFill>
                            <a:schemeClr val="accent3"/>
                          </a:solidFill>
                        </a:ln>
                      </p166:spPr>
                    </pslz:zmPr>
                  </pslz:sldZmObj>
                </pslz:sldZm>
              </a:graphicData>
            </a:graphic>
          </p:graphicFrame>
        </mc:Choice>
        <mc:Fallback>
          <p:pic>
            <p:nvPicPr>
              <p:cNvPr id="12" name="Slide Zoom 11">
                <a:extLst>
                  <a:ext uri="{FF2B5EF4-FFF2-40B4-BE49-F238E27FC236}">
                    <a16:creationId xmlns:a16="http://schemas.microsoft.com/office/drawing/2014/main" id="{C0C89F35-4AE8-454D-B5A6-AF16D059BA75}"/>
                  </a:ext>
                </a:extLst>
              </p:cNvPr>
              <p:cNvPicPr>
                <a:picLocks noGrp="1" noRot="1" noChangeAspect="1" noMove="1" noResize="1" noEditPoints="1" noAdjustHandles="1" noChangeArrowheads="1" noChangeShapeType="1"/>
              </p:cNvPicPr>
              <p:nvPr/>
            </p:nvPicPr>
            <p:blipFill>
              <a:blip r:embed="rId3"/>
              <a:stretch>
                <a:fillRect/>
              </a:stretch>
            </p:blipFill>
            <p:spPr>
              <a:xfrm>
                <a:off x="7403338" y="1943392"/>
                <a:ext cx="765722" cy="478576"/>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E7AF5FBC-1756-476D-969E-E18F5B1AC886}"/>
                  </a:ext>
                </a:extLst>
              </p:cNvPr>
              <p:cNvGraphicFramePr>
                <a:graphicFrameLocks noChangeAspect="1"/>
              </p:cNvGraphicFramePr>
              <p:nvPr>
                <p:extLst>
                  <p:ext uri="{D42A27DB-BD31-4B8C-83A1-F6EECF244321}">
                    <p14:modId xmlns:p14="http://schemas.microsoft.com/office/powerpoint/2010/main" val="1398307846"/>
                  </p:ext>
                </p:extLst>
              </p:nvPr>
            </p:nvGraphicFramePr>
            <p:xfrm>
              <a:off x="7403338" y="2537556"/>
              <a:ext cx="765721" cy="478576"/>
            </p:xfrm>
            <a:graphic>
              <a:graphicData uri="http://schemas.microsoft.com/office/powerpoint/2016/slidezoom">
                <pslz:sldZm>
                  <pslz:sldZmObj sldId="310" cId="778477731">
                    <pslz:zmPr id="{93C0FB76-4F69-41AC-BB96-5F1FA447BE8E}" returnToParent="0" transitionDur="1000">
                      <p166:blipFill xmlns:p166="http://schemas.microsoft.com/office/powerpoint/2016/6/main">
                        <a:blip r:embed="rId4"/>
                        <a:stretch>
                          <a:fillRect/>
                        </a:stretch>
                      </p166:blipFill>
                      <p166:spPr xmlns:p166="http://schemas.microsoft.com/office/powerpoint/2016/6/main">
                        <a:xfrm>
                          <a:off x="0" y="0"/>
                          <a:ext cx="765721" cy="478576"/>
                        </a:xfrm>
                        <a:prstGeom prst="rect">
                          <a:avLst/>
                        </a:prstGeom>
                        <a:ln w="3175">
                          <a:solidFill>
                            <a:schemeClr val="accent3"/>
                          </a:solidFill>
                        </a:ln>
                      </p166:spPr>
                    </pslz:zmPr>
                  </pslz:sldZmObj>
                </pslz:sldZm>
              </a:graphicData>
            </a:graphic>
          </p:graphicFrame>
        </mc:Choice>
        <mc:Fallback>
          <p:pic>
            <p:nvPicPr>
              <p:cNvPr id="14" name="Slide Zoom 13">
                <a:extLst>
                  <a:ext uri="{FF2B5EF4-FFF2-40B4-BE49-F238E27FC236}">
                    <a16:creationId xmlns:a16="http://schemas.microsoft.com/office/drawing/2014/main" id="{E7AF5FBC-1756-476D-969E-E18F5B1AC886}"/>
                  </a:ext>
                </a:extLst>
              </p:cNvPr>
              <p:cNvPicPr>
                <a:picLocks noGrp="1" noRot="1" noChangeAspect="1" noMove="1" noResize="1" noEditPoints="1" noAdjustHandles="1" noChangeArrowheads="1" noChangeShapeType="1"/>
              </p:cNvPicPr>
              <p:nvPr/>
            </p:nvPicPr>
            <p:blipFill>
              <a:blip r:embed="rId4"/>
              <a:stretch>
                <a:fillRect/>
              </a:stretch>
            </p:blipFill>
            <p:spPr>
              <a:xfrm>
                <a:off x="7403338" y="2537556"/>
                <a:ext cx="765721" cy="478576"/>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804518F-DD4C-4584-8C11-D2868040707A}"/>
                  </a:ext>
                </a:extLst>
              </p:cNvPr>
              <p:cNvGraphicFramePr>
                <a:graphicFrameLocks noChangeAspect="1"/>
              </p:cNvGraphicFramePr>
              <p:nvPr>
                <p:extLst>
                  <p:ext uri="{D42A27DB-BD31-4B8C-83A1-F6EECF244321}">
                    <p14:modId xmlns:p14="http://schemas.microsoft.com/office/powerpoint/2010/main" val="4072587635"/>
                  </p:ext>
                </p:extLst>
              </p:nvPr>
            </p:nvGraphicFramePr>
            <p:xfrm>
              <a:off x="7393814" y="3163904"/>
              <a:ext cx="769021" cy="480638"/>
            </p:xfrm>
            <a:graphic>
              <a:graphicData uri="http://schemas.microsoft.com/office/powerpoint/2016/slidezoom">
                <pslz:sldZm>
                  <pslz:sldZmObj sldId="311" cId="407102847">
                    <pslz:zmPr id="{E2B35297-1CB5-4E2A-941E-36FE7EDFD04D}" returnToParent="0" transitionDur="1000">
                      <p166:blipFill xmlns:p166="http://schemas.microsoft.com/office/powerpoint/2016/6/main">
                        <a:blip r:embed="rId5"/>
                        <a:stretch>
                          <a:fillRect/>
                        </a:stretch>
                      </p166:blipFill>
                      <p166:spPr xmlns:p166="http://schemas.microsoft.com/office/powerpoint/2016/6/main">
                        <a:xfrm>
                          <a:off x="0" y="0"/>
                          <a:ext cx="769021" cy="480638"/>
                        </a:xfrm>
                        <a:prstGeom prst="rect">
                          <a:avLst/>
                        </a:prstGeom>
                        <a:ln w="3175">
                          <a:solidFill>
                            <a:schemeClr val="accent3"/>
                          </a:solidFill>
                        </a:ln>
                      </p166:spPr>
                    </pslz:zmPr>
                  </pslz:sldZmObj>
                </pslz:sldZm>
              </a:graphicData>
            </a:graphic>
          </p:graphicFrame>
        </mc:Choice>
        <mc:Fallback>
          <p:pic>
            <p:nvPicPr>
              <p:cNvPr id="16" name="Slide Zoom 15">
                <a:extLst>
                  <a:ext uri="{FF2B5EF4-FFF2-40B4-BE49-F238E27FC236}">
                    <a16:creationId xmlns:a16="http://schemas.microsoft.com/office/drawing/2014/main" id="{E804518F-DD4C-4584-8C11-D2868040707A}"/>
                  </a:ext>
                </a:extLst>
              </p:cNvPr>
              <p:cNvPicPr>
                <a:picLocks noGrp="1" noRot="1" noChangeAspect="1" noMove="1" noResize="1" noEditPoints="1" noAdjustHandles="1" noChangeArrowheads="1" noChangeShapeType="1"/>
              </p:cNvPicPr>
              <p:nvPr/>
            </p:nvPicPr>
            <p:blipFill>
              <a:blip r:embed="rId5"/>
              <a:stretch>
                <a:fillRect/>
              </a:stretch>
            </p:blipFill>
            <p:spPr>
              <a:xfrm>
                <a:off x="7393814" y="3163904"/>
                <a:ext cx="769021" cy="480638"/>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4B726C9B-1E99-456D-89D3-F1DE050A078B}"/>
                  </a:ext>
                </a:extLst>
              </p:cNvPr>
              <p:cNvGraphicFramePr>
                <a:graphicFrameLocks noChangeAspect="1"/>
              </p:cNvGraphicFramePr>
              <p:nvPr>
                <p:extLst>
                  <p:ext uri="{D42A27DB-BD31-4B8C-83A1-F6EECF244321}">
                    <p14:modId xmlns:p14="http://schemas.microsoft.com/office/powerpoint/2010/main" val="1592002530"/>
                  </p:ext>
                </p:extLst>
              </p:nvPr>
            </p:nvGraphicFramePr>
            <p:xfrm>
              <a:off x="7393812" y="3859810"/>
              <a:ext cx="765719" cy="478574"/>
            </p:xfrm>
            <a:graphic>
              <a:graphicData uri="http://schemas.microsoft.com/office/powerpoint/2016/slidezoom">
                <pslz:sldZm>
                  <pslz:sldZmObj sldId="312" cId="3736480285">
                    <pslz:zmPr id="{19334AD0-7F80-47AF-B3F7-4469A88D5325}" returnToParent="0" transitionDur="1000">
                      <p166:blipFill xmlns:p166="http://schemas.microsoft.com/office/powerpoint/2016/6/main">
                        <a:blip r:embed="rId6"/>
                        <a:stretch>
                          <a:fillRect/>
                        </a:stretch>
                      </p166:blipFill>
                      <p166:spPr xmlns:p166="http://schemas.microsoft.com/office/powerpoint/2016/6/main">
                        <a:xfrm>
                          <a:off x="0" y="0"/>
                          <a:ext cx="765719" cy="478574"/>
                        </a:xfrm>
                        <a:prstGeom prst="rect">
                          <a:avLst/>
                        </a:prstGeom>
                        <a:ln w="3175">
                          <a:solidFill>
                            <a:schemeClr val="accent3"/>
                          </a:solidFill>
                        </a:ln>
                      </p166:spPr>
                    </pslz:zmPr>
                  </pslz:sldZmObj>
                </pslz:sldZm>
              </a:graphicData>
            </a:graphic>
          </p:graphicFrame>
        </mc:Choice>
        <mc:Fallback>
          <p:pic>
            <p:nvPicPr>
              <p:cNvPr id="18" name="Slide Zoom 17">
                <a:extLst>
                  <a:ext uri="{FF2B5EF4-FFF2-40B4-BE49-F238E27FC236}">
                    <a16:creationId xmlns:a16="http://schemas.microsoft.com/office/drawing/2014/main" id="{4B726C9B-1E99-456D-89D3-F1DE050A078B}"/>
                  </a:ext>
                </a:extLst>
              </p:cNvPr>
              <p:cNvPicPr>
                <a:picLocks noGrp="1" noRot="1" noChangeAspect="1" noMove="1" noResize="1" noEditPoints="1" noAdjustHandles="1" noChangeArrowheads="1" noChangeShapeType="1"/>
              </p:cNvPicPr>
              <p:nvPr/>
            </p:nvPicPr>
            <p:blipFill>
              <a:blip r:embed="rId6"/>
              <a:stretch>
                <a:fillRect/>
              </a:stretch>
            </p:blipFill>
            <p:spPr>
              <a:xfrm>
                <a:off x="7393812" y="3859810"/>
                <a:ext cx="765719" cy="478574"/>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B083860E-1CA6-4FF0-95C4-9C3E201E1EFE}"/>
                  </a:ext>
                </a:extLst>
              </p:cNvPr>
              <p:cNvGraphicFramePr>
                <a:graphicFrameLocks noChangeAspect="1"/>
              </p:cNvGraphicFramePr>
              <p:nvPr>
                <p:extLst>
                  <p:ext uri="{D42A27DB-BD31-4B8C-83A1-F6EECF244321}">
                    <p14:modId xmlns:p14="http://schemas.microsoft.com/office/powerpoint/2010/main" val="1454490341"/>
                  </p:ext>
                </p:extLst>
              </p:nvPr>
            </p:nvGraphicFramePr>
            <p:xfrm>
              <a:off x="7393812" y="4464670"/>
              <a:ext cx="755683" cy="472302"/>
            </p:xfrm>
            <a:graphic>
              <a:graphicData uri="http://schemas.microsoft.com/office/powerpoint/2016/slidezoom">
                <pslz:sldZm>
                  <pslz:sldZmObj sldId="313" cId="3221695686">
                    <pslz:zmPr id="{5FFA52BE-64F6-4F8D-A707-02CB39B09316}" returnToParent="0" transitionDur="1000">
                      <p166:blipFill xmlns:p166="http://schemas.microsoft.com/office/powerpoint/2016/6/main">
                        <a:blip r:embed="rId7"/>
                        <a:stretch>
                          <a:fillRect/>
                        </a:stretch>
                      </p166:blipFill>
                      <p166:spPr xmlns:p166="http://schemas.microsoft.com/office/powerpoint/2016/6/main">
                        <a:xfrm>
                          <a:off x="0" y="0"/>
                          <a:ext cx="755683" cy="472302"/>
                        </a:xfrm>
                        <a:prstGeom prst="rect">
                          <a:avLst/>
                        </a:prstGeom>
                        <a:ln w="3175">
                          <a:solidFill>
                            <a:schemeClr val="accent3"/>
                          </a:solidFill>
                        </a:ln>
                      </p166:spPr>
                    </pslz:zmPr>
                  </pslz:sldZmObj>
                </pslz:sldZm>
              </a:graphicData>
            </a:graphic>
          </p:graphicFrame>
        </mc:Choice>
        <mc:Fallback>
          <p:pic>
            <p:nvPicPr>
              <p:cNvPr id="20" name="Slide Zoom 19">
                <a:extLst>
                  <a:ext uri="{FF2B5EF4-FFF2-40B4-BE49-F238E27FC236}">
                    <a16:creationId xmlns:a16="http://schemas.microsoft.com/office/drawing/2014/main" id="{B083860E-1CA6-4FF0-95C4-9C3E201E1EFE}"/>
                  </a:ext>
                </a:extLst>
              </p:cNvPr>
              <p:cNvPicPr>
                <a:picLocks noGrp="1" noRot="1" noChangeAspect="1" noMove="1" noResize="1" noEditPoints="1" noAdjustHandles="1" noChangeArrowheads="1" noChangeShapeType="1"/>
              </p:cNvPicPr>
              <p:nvPr/>
            </p:nvPicPr>
            <p:blipFill>
              <a:blip r:embed="rId7"/>
              <a:stretch>
                <a:fillRect/>
              </a:stretch>
            </p:blipFill>
            <p:spPr>
              <a:xfrm>
                <a:off x="7393812" y="4464670"/>
                <a:ext cx="755683" cy="472302"/>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15" name="Slide Zoom 14">
                <a:extLst>
                  <a:ext uri="{FF2B5EF4-FFF2-40B4-BE49-F238E27FC236}">
                    <a16:creationId xmlns:a16="http://schemas.microsoft.com/office/drawing/2014/main" id="{A4AE86CD-A141-418B-8A72-4AAFA44F425B}"/>
                  </a:ext>
                </a:extLst>
              </p:cNvPr>
              <p:cNvGraphicFramePr>
                <a:graphicFrameLocks noChangeAspect="1"/>
              </p:cNvGraphicFramePr>
              <p:nvPr>
                <p:extLst>
                  <p:ext uri="{D42A27DB-BD31-4B8C-83A1-F6EECF244321}">
                    <p14:modId xmlns:p14="http://schemas.microsoft.com/office/powerpoint/2010/main" val="2083121248"/>
                  </p:ext>
                </p:extLst>
              </p:nvPr>
            </p:nvGraphicFramePr>
            <p:xfrm>
              <a:off x="7393813" y="1335876"/>
              <a:ext cx="769972" cy="481232"/>
            </p:xfrm>
            <a:graphic>
              <a:graphicData uri="http://schemas.microsoft.com/office/powerpoint/2016/slidezoom">
                <pslz:sldZm>
                  <pslz:sldZmObj sldId="290" cId="2822775787">
                    <pslz:zmPr id="{2204319B-A90E-4E9F-98BF-B96FB8C809F2}" returnToParent="0" transitionDur="1000">
                      <p166:blipFill xmlns:p166="http://schemas.microsoft.com/office/powerpoint/2016/6/main">
                        <a:blip r:embed="rId8"/>
                        <a:stretch>
                          <a:fillRect/>
                        </a:stretch>
                      </p166:blipFill>
                      <p166:spPr xmlns:p166="http://schemas.microsoft.com/office/powerpoint/2016/6/main">
                        <a:xfrm>
                          <a:off x="0" y="0"/>
                          <a:ext cx="769972" cy="481232"/>
                        </a:xfrm>
                        <a:prstGeom prst="rect">
                          <a:avLst/>
                        </a:prstGeom>
                        <a:ln w="3175">
                          <a:solidFill>
                            <a:schemeClr val="accent3"/>
                          </a:solidFill>
                        </a:ln>
                      </p166:spPr>
                    </pslz:zmPr>
                  </pslz:sldZmObj>
                </pslz:sldZm>
              </a:graphicData>
            </a:graphic>
          </p:graphicFrame>
        </mc:Choice>
        <mc:Fallback>
          <p:pic>
            <p:nvPicPr>
              <p:cNvPr id="15" name="Slide Zoom 14">
                <a:extLst>
                  <a:ext uri="{FF2B5EF4-FFF2-40B4-BE49-F238E27FC236}">
                    <a16:creationId xmlns:a16="http://schemas.microsoft.com/office/drawing/2014/main" id="{A4AE86CD-A141-418B-8A72-4AAFA44F425B}"/>
                  </a:ext>
                </a:extLst>
              </p:cNvPr>
              <p:cNvPicPr>
                <a:picLocks noGrp="1" noRot="1" noChangeAspect="1" noMove="1" noResize="1" noEditPoints="1" noAdjustHandles="1" noChangeArrowheads="1" noChangeShapeType="1"/>
              </p:cNvPicPr>
              <p:nvPr/>
            </p:nvPicPr>
            <p:blipFill>
              <a:blip r:embed="rId8"/>
              <a:stretch>
                <a:fillRect/>
              </a:stretch>
            </p:blipFill>
            <p:spPr>
              <a:xfrm>
                <a:off x="7393813" y="1335876"/>
                <a:ext cx="769972" cy="481232"/>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7873A549-A064-4C25-93BA-D9F06CF3ACD3}"/>
                  </a:ext>
                </a:extLst>
              </p:cNvPr>
              <p:cNvGraphicFramePr>
                <a:graphicFrameLocks noChangeAspect="1"/>
              </p:cNvGraphicFramePr>
              <p:nvPr>
                <p:extLst>
                  <p:ext uri="{D42A27DB-BD31-4B8C-83A1-F6EECF244321}">
                    <p14:modId xmlns:p14="http://schemas.microsoft.com/office/powerpoint/2010/main" val="3043303974"/>
                  </p:ext>
                </p:extLst>
              </p:nvPr>
            </p:nvGraphicFramePr>
            <p:xfrm>
              <a:off x="8234208" y="1943391"/>
              <a:ext cx="765720" cy="478575"/>
            </p:xfrm>
            <a:graphic>
              <a:graphicData uri="http://schemas.microsoft.com/office/powerpoint/2016/slidezoom">
                <pslz:sldZm>
                  <pslz:sldZmObj sldId="314" cId="3997721422">
                    <pslz:zmPr id="{E2A9249F-4E66-446B-965E-3C7455124DE4}" returnToParent="0" transitionDur="1000">
                      <p166:blipFill xmlns:p166="http://schemas.microsoft.com/office/powerpoint/2016/6/main">
                        <a:blip r:embed="rId9"/>
                        <a:stretch>
                          <a:fillRect/>
                        </a:stretch>
                      </p166:blipFill>
                      <p166:spPr xmlns:p166="http://schemas.microsoft.com/office/powerpoint/2016/6/main">
                        <a:xfrm>
                          <a:off x="0" y="0"/>
                          <a:ext cx="765720" cy="478575"/>
                        </a:xfrm>
                        <a:prstGeom prst="rect">
                          <a:avLst/>
                        </a:prstGeom>
                        <a:ln w="3175">
                          <a:solidFill>
                            <a:schemeClr val="accent3"/>
                          </a:solidFill>
                        </a:ln>
                      </p166:spPr>
                    </pslz:zmPr>
                  </pslz:sldZmObj>
                </pslz:sldZm>
              </a:graphicData>
            </a:graphic>
          </p:graphicFrame>
        </mc:Choice>
        <mc:Fallback>
          <p:pic>
            <p:nvPicPr>
              <p:cNvPr id="7" name="Slide Zoom 6">
                <a:extLst>
                  <a:ext uri="{FF2B5EF4-FFF2-40B4-BE49-F238E27FC236}">
                    <a16:creationId xmlns:a16="http://schemas.microsoft.com/office/drawing/2014/main" id="{7873A549-A064-4C25-93BA-D9F06CF3ACD3}"/>
                  </a:ext>
                </a:extLst>
              </p:cNvPr>
              <p:cNvPicPr>
                <a:picLocks noGrp="1" noRot="1" noChangeAspect="1" noMove="1" noResize="1" noEditPoints="1" noAdjustHandles="1" noChangeArrowheads="1" noChangeShapeType="1"/>
              </p:cNvPicPr>
              <p:nvPr/>
            </p:nvPicPr>
            <p:blipFill>
              <a:blip r:embed="rId9"/>
              <a:stretch>
                <a:fillRect/>
              </a:stretch>
            </p:blipFill>
            <p:spPr>
              <a:xfrm>
                <a:off x="8234208" y="1943391"/>
                <a:ext cx="765720" cy="478575"/>
              </a:xfrm>
              <a:prstGeom prst="rect">
                <a:avLst/>
              </a:prstGeom>
              <a:ln w="3175">
                <a:solidFill>
                  <a:schemeClr val="accent3"/>
                </a:solidFill>
              </a:ln>
            </p:spPr>
          </p:pic>
        </mc:Fallback>
      </mc:AlternateContent>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B9F0AAB0-98E4-41E5-8FDB-DEF2F92E42DC}"/>
                  </a:ext>
                </a:extLst>
              </p:cNvPr>
              <p:cNvGraphicFramePr>
                <a:graphicFrameLocks noChangeAspect="1"/>
              </p:cNvGraphicFramePr>
              <p:nvPr>
                <p:extLst>
                  <p:ext uri="{D42A27DB-BD31-4B8C-83A1-F6EECF244321}">
                    <p14:modId xmlns:p14="http://schemas.microsoft.com/office/powerpoint/2010/main" val="889197783"/>
                  </p:ext>
                </p:extLst>
              </p:nvPr>
            </p:nvGraphicFramePr>
            <p:xfrm>
              <a:off x="8234208" y="2541980"/>
              <a:ext cx="765719" cy="478574"/>
            </p:xfrm>
            <a:graphic>
              <a:graphicData uri="http://schemas.microsoft.com/office/powerpoint/2016/slidezoom">
                <pslz:sldZm>
                  <pslz:sldZmObj sldId="315" cId="3047967523">
                    <pslz:zmPr id="{92CEB99A-60EB-4EC3-BF1E-CE2258F6E0AC}" returnToParent="0" transitionDur="1000">
                      <p166:blipFill xmlns:p166="http://schemas.microsoft.com/office/powerpoint/2016/6/main">
                        <a:blip r:embed="rId10"/>
                        <a:stretch>
                          <a:fillRect/>
                        </a:stretch>
                      </p166:blipFill>
                      <p166:spPr xmlns:p166="http://schemas.microsoft.com/office/powerpoint/2016/6/main">
                        <a:xfrm>
                          <a:off x="0" y="0"/>
                          <a:ext cx="765719" cy="478574"/>
                        </a:xfrm>
                        <a:prstGeom prst="rect">
                          <a:avLst/>
                        </a:prstGeom>
                        <a:ln w="3175">
                          <a:solidFill>
                            <a:prstClr val="ltGray"/>
                          </a:solidFill>
                        </a:ln>
                      </p166:spPr>
                    </pslz:zmPr>
                  </pslz:sldZmObj>
                </pslz:sldZm>
              </a:graphicData>
            </a:graphic>
          </p:graphicFrame>
        </mc:Choice>
        <mc:Fallback>
          <p:pic>
            <p:nvPicPr>
              <p:cNvPr id="5" name="Slide Zoom 4">
                <a:extLst>
                  <a:ext uri="{FF2B5EF4-FFF2-40B4-BE49-F238E27FC236}">
                    <a16:creationId xmlns:a16="http://schemas.microsoft.com/office/drawing/2014/main" id="{B9F0AAB0-98E4-41E5-8FDB-DEF2F92E42DC}"/>
                  </a:ext>
                </a:extLst>
              </p:cNvPr>
              <p:cNvPicPr>
                <a:picLocks noGrp="1" noRot="1" noChangeAspect="1" noMove="1" noResize="1" noEditPoints="1" noAdjustHandles="1" noChangeArrowheads="1" noChangeShapeType="1"/>
              </p:cNvPicPr>
              <p:nvPr/>
            </p:nvPicPr>
            <p:blipFill>
              <a:blip r:embed="rId10"/>
              <a:stretch>
                <a:fillRect/>
              </a:stretch>
            </p:blipFill>
            <p:spPr>
              <a:xfrm>
                <a:off x="8234208" y="2541980"/>
                <a:ext cx="765719" cy="47857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ED19494D-71C1-4F45-91BD-5573A48ED849}"/>
                  </a:ext>
                </a:extLst>
              </p:cNvPr>
              <p:cNvGraphicFramePr>
                <a:graphicFrameLocks noChangeAspect="1"/>
              </p:cNvGraphicFramePr>
              <p:nvPr>
                <p:extLst>
                  <p:ext uri="{D42A27DB-BD31-4B8C-83A1-F6EECF244321}">
                    <p14:modId xmlns:p14="http://schemas.microsoft.com/office/powerpoint/2010/main" val="39695393"/>
                  </p:ext>
                </p:extLst>
              </p:nvPr>
            </p:nvGraphicFramePr>
            <p:xfrm>
              <a:off x="8234208" y="3165968"/>
              <a:ext cx="765718" cy="478574"/>
            </p:xfrm>
            <a:graphic>
              <a:graphicData uri="http://schemas.microsoft.com/office/powerpoint/2016/slidezoom">
                <pslz:sldZm>
                  <pslz:sldZmObj sldId="316" cId="432463117">
                    <pslz:zmPr id="{97AA2C7C-EECD-4BEF-8108-C61CEF2CFBF3}" returnToParent="0" transitionDur="1000">
                      <p166:blipFill xmlns:p166="http://schemas.microsoft.com/office/powerpoint/2016/6/main">
                        <a:blip r:embed="rId11"/>
                        <a:stretch>
                          <a:fillRect/>
                        </a:stretch>
                      </p166:blipFill>
                      <p166:spPr xmlns:p166="http://schemas.microsoft.com/office/powerpoint/2016/6/main">
                        <a:xfrm>
                          <a:off x="0" y="0"/>
                          <a:ext cx="765718" cy="478574"/>
                        </a:xfrm>
                        <a:prstGeom prst="rect">
                          <a:avLst/>
                        </a:prstGeom>
                        <a:ln w="3175">
                          <a:solidFill>
                            <a:prstClr val="ltGray"/>
                          </a:solidFill>
                        </a:ln>
                      </p166:spPr>
                    </pslz:zmPr>
                  </pslz:sldZmObj>
                </pslz:sldZm>
              </a:graphicData>
            </a:graphic>
          </p:graphicFrame>
        </mc:Choice>
        <mc:Fallback>
          <p:pic>
            <p:nvPicPr>
              <p:cNvPr id="6" name="Slide Zoom 5">
                <a:extLst>
                  <a:ext uri="{FF2B5EF4-FFF2-40B4-BE49-F238E27FC236}">
                    <a16:creationId xmlns:a16="http://schemas.microsoft.com/office/drawing/2014/main" id="{ED19494D-71C1-4F45-91BD-5573A48ED849}"/>
                  </a:ext>
                </a:extLst>
              </p:cNvPr>
              <p:cNvPicPr>
                <a:picLocks noGrp="1" noRot="1" noChangeAspect="1" noMove="1" noResize="1" noEditPoints="1" noAdjustHandles="1" noChangeArrowheads="1" noChangeShapeType="1"/>
              </p:cNvPicPr>
              <p:nvPr/>
            </p:nvPicPr>
            <p:blipFill>
              <a:blip r:embed="rId11"/>
              <a:stretch>
                <a:fillRect/>
              </a:stretch>
            </p:blipFill>
            <p:spPr>
              <a:xfrm>
                <a:off x="8234208" y="3165968"/>
                <a:ext cx="765718" cy="47857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D6720A93-ACFC-43A2-903E-5C65961E5BAF}"/>
                  </a:ext>
                </a:extLst>
              </p:cNvPr>
              <p:cNvGraphicFramePr>
                <a:graphicFrameLocks noChangeAspect="1"/>
              </p:cNvGraphicFramePr>
              <p:nvPr>
                <p:extLst>
                  <p:ext uri="{D42A27DB-BD31-4B8C-83A1-F6EECF244321}">
                    <p14:modId xmlns:p14="http://schemas.microsoft.com/office/powerpoint/2010/main" val="232193027"/>
                  </p:ext>
                </p:extLst>
              </p:nvPr>
            </p:nvGraphicFramePr>
            <p:xfrm>
              <a:off x="8234208" y="3859810"/>
              <a:ext cx="765718" cy="478574"/>
            </p:xfrm>
            <a:graphic>
              <a:graphicData uri="http://schemas.microsoft.com/office/powerpoint/2016/slidezoom">
                <pslz:sldZm>
                  <pslz:sldZmObj sldId="317" cId="3064441908">
                    <pslz:zmPr id="{F63340F0-8DEF-4629-AAF8-8183A47F4569}" returnToParent="0" transitionDur="1000">
                      <p166:blipFill xmlns:p166="http://schemas.microsoft.com/office/powerpoint/2016/6/main">
                        <a:blip r:embed="rId12"/>
                        <a:stretch>
                          <a:fillRect/>
                        </a:stretch>
                      </p166:blipFill>
                      <p166:spPr xmlns:p166="http://schemas.microsoft.com/office/powerpoint/2016/6/main">
                        <a:xfrm>
                          <a:off x="0" y="0"/>
                          <a:ext cx="765718" cy="478574"/>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D6720A93-ACFC-43A2-903E-5C65961E5BAF}"/>
                  </a:ext>
                </a:extLst>
              </p:cNvPr>
              <p:cNvPicPr>
                <a:picLocks noGrp="1" noRot="1" noChangeAspect="1" noMove="1" noResize="1" noEditPoints="1" noAdjustHandles="1" noChangeArrowheads="1" noChangeShapeType="1"/>
              </p:cNvPicPr>
              <p:nvPr/>
            </p:nvPicPr>
            <p:blipFill>
              <a:blip r:embed="rId12"/>
              <a:stretch>
                <a:fillRect/>
              </a:stretch>
            </p:blipFill>
            <p:spPr>
              <a:xfrm>
                <a:off x="8234208" y="3859810"/>
                <a:ext cx="765718" cy="478574"/>
              </a:xfrm>
              <a:prstGeom prst="rect">
                <a:avLst/>
              </a:prstGeom>
              <a:ln w="3175">
                <a:solidFill>
                  <a:prstClr val="ltGray"/>
                </a:solidFill>
              </a:ln>
            </p:spPr>
          </p:pic>
        </mc:Fallback>
      </mc:AlternateContent>
      <p:graphicFrame>
        <p:nvGraphicFramePr>
          <p:cNvPr id="4" name="Table 12">
            <a:extLst>
              <a:ext uri="{FF2B5EF4-FFF2-40B4-BE49-F238E27FC236}">
                <a16:creationId xmlns:a16="http://schemas.microsoft.com/office/drawing/2014/main" id="{7AD44D7B-856C-40F4-A2F0-69C79E75BFFB}"/>
              </a:ext>
            </a:extLst>
          </p:cNvPr>
          <p:cNvGraphicFramePr>
            <a:graphicFrameLocks noGrp="1"/>
          </p:cNvGraphicFramePr>
          <p:nvPr>
            <p:extLst>
              <p:ext uri="{D42A27DB-BD31-4B8C-83A1-F6EECF244321}">
                <p14:modId xmlns:p14="http://schemas.microsoft.com/office/powerpoint/2010/main" val="542685805"/>
              </p:ext>
            </p:extLst>
          </p:nvPr>
        </p:nvGraphicFramePr>
        <p:xfrm>
          <a:off x="179836" y="961984"/>
          <a:ext cx="4811264" cy="820124"/>
        </p:xfrm>
        <a:graphic>
          <a:graphicData uri="http://schemas.openxmlformats.org/drawingml/2006/table">
            <a:tbl>
              <a:tblPr>
                <a:tableStyleId>{5C22544A-7EE6-4342-B048-85BDC9FD1C3A}</a:tableStyleId>
              </a:tblPr>
              <a:tblGrid>
                <a:gridCol w="962210">
                  <a:extLst>
                    <a:ext uri="{9D8B030D-6E8A-4147-A177-3AD203B41FA5}">
                      <a16:colId xmlns:a16="http://schemas.microsoft.com/office/drawing/2014/main" val="4226051252"/>
                    </a:ext>
                  </a:extLst>
                </a:gridCol>
                <a:gridCol w="951175">
                  <a:extLst>
                    <a:ext uri="{9D8B030D-6E8A-4147-A177-3AD203B41FA5}">
                      <a16:colId xmlns:a16="http://schemas.microsoft.com/office/drawing/2014/main" val="3752869667"/>
                    </a:ext>
                  </a:extLst>
                </a:gridCol>
                <a:gridCol w="911748">
                  <a:extLst>
                    <a:ext uri="{9D8B030D-6E8A-4147-A177-3AD203B41FA5}">
                      <a16:colId xmlns:a16="http://schemas.microsoft.com/office/drawing/2014/main" val="1802764976"/>
                    </a:ext>
                  </a:extLst>
                </a:gridCol>
                <a:gridCol w="1025100">
                  <a:extLst>
                    <a:ext uri="{9D8B030D-6E8A-4147-A177-3AD203B41FA5}">
                      <a16:colId xmlns:a16="http://schemas.microsoft.com/office/drawing/2014/main" val="1823322783"/>
                    </a:ext>
                  </a:extLst>
                </a:gridCol>
                <a:gridCol w="961031">
                  <a:extLst>
                    <a:ext uri="{9D8B030D-6E8A-4147-A177-3AD203B41FA5}">
                      <a16:colId xmlns:a16="http://schemas.microsoft.com/office/drawing/2014/main" val="3024507039"/>
                    </a:ext>
                  </a:extLst>
                </a:gridCol>
              </a:tblGrid>
              <a:tr h="568664">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tc>
                  <a:txBody>
                    <a:bodyPr/>
                    <a:lstStyle/>
                    <a:p>
                      <a:endParaRPr kumimoji="0" lang="en-US" sz="1200" b="0" i="0" u="none" strike="noStrike" kern="1200" cap="none" spc="0" normalizeH="0" baseline="0" dirty="0">
                        <a:ln>
                          <a:noFill/>
                        </a:ln>
                        <a:solidFill>
                          <a:prstClr val="black"/>
                        </a:solidFill>
                        <a:effectLst/>
                        <a:uLnTx/>
                        <a:uFillTx/>
                        <a:latin typeface="+mn-lt"/>
                        <a:ea typeface="+mn-ea"/>
                        <a:cs typeface="+mn-cs"/>
                      </a:endParaRPr>
                    </a:p>
                  </a:txBody>
                  <a:tcPr>
                    <a:noFill/>
                  </a:tcPr>
                </a:tc>
                <a:extLst>
                  <a:ext uri="{0D108BD9-81ED-4DB2-BD59-A6C34878D82A}">
                    <a16:rowId xmlns:a16="http://schemas.microsoft.com/office/drawing/2014/main" val="252502635"/>
                  </a:ext>
                </a:extLst>
              </a:tr>
              <a:tr h="230957">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Object Model</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Algorithms</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UI design</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UML Diagram</a:t>
                      </a:r>
                    </a:p>
                  </a:txBody>
                  <a:tcPr>
                    <a:solidFill>
                      <a:schemeClr val="accent6">
                        <a:lumMod val="40000"/>
                        <a:lumOff val="60000"/>
                      </a:schemeClr>
                    </a:solidFill>
                  </a:tcPr>
                </a:tc>
                <a:tc>
                  <a:txBody>
                    <a:bodyPr/>
                    <a:lstStyle/>
                    <a:p>
                      <a:r>
                        <a:rPr kumimoji="0" lang="en-US" sz="1050" b="0" i="0" u="none" strike="noStrike" kern="1200" cap="none" spc="0" normalizeH="0" baseline="0" dirty="0">
                          <a:ln>
                            <a:noFill/>
                          </a:ln>
                          <a:solidFill>
                            <a:prstClr val="black"/>
                          </a:solidFill>
                          <a:effectLst/>
                          <a:uLnTx/>
                          <a:uFillTx/>
                          <a:latin typeface="+mn-lt"/>
                          <a:ea typeface="+mn-ea"/>
                          <a:cs typeface="+mn-cs"/>
                        </a:rPr>
                        <a:t>API Reference</a:t>
                      </a:r>
                    </a:p>
                  </a:txBody>
                  <a:tcPr>
                    <a:solidFill>
                      <a:schemeClr val="accent6">
                        <a:lumMod val="40000"/>
                        <a:lumOff val="60000"/>
                      </a:schemeClr>
                    </a:solidFill>
                  </a:tcPr>
                </a:tc>
                <a:extLst>
                  <a:ext uri="{0D108BD9-81ED-4DB2-BD59-A6C34878D82A}">
                    <a16:rowId xmlns:a16="http://schemas.microsoft.com/office/drawing/2014/main" val="1120878553"/>
                  </a:ext>
                </a:extLst>
              </a:tr>
            </a:tbl>
          </a:graphicData>
        </a:graphic>
      </p:graphicFrame>
      <p:sp>
        <p:nvSpPr>
          <p:cNvPr id="21" name="Title 1">
            <a:extLst>
              <a:ext uri="{FF2B5EF4-FFF2-40B4-BE49-F238E27FC236}">
                <a16:creationId xmlns:a16="http://schemas.microsoft.com/office/drawing/2014/main" id="{060F1456-ED00-4E59-9FA5-2910096E71C1}"/>
              </a:ext>
            </a:extLst>
          </p:cNvPr>
          <p:cNvSpPr>
            <a:spLocks noGrp="1"/>
          </p:cNvSpPr>
          <p:nvPr>
            <p:ph type="title"/>
          </p:nvPr>
        </p:nvSpPr>
        <p:spPr>
          <a:xfrm>
            <a:off x="129838" y="90479"/>
            <a:ext cx="8884324" cy="580220"/>
          </a:xfrm>
        </p:spPr>
        <p:txBody>
          <a:bodyPr>
            <a:normAutofit fontScale="90000"/>
          </a:bodyPr>
          <a:lstStyle/>
          <a:p>
            <a:r>
              <a:rPr lang="en-US" sz="2100" dirty="0"/>
              <a:t>Specification and </a:t>
            </a:r>
            <a:r>
              <a:rPr lang="en-US" sz="4050" b="1" dirty="0"/>
              <a:t>Checkpoints</a:t>
            </a:r>
            <a:endParaRPr lang="en-US" dirty="0"/>
          </a:p>
        </p:txBody>
      </p:sp>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58167DEE-EA29-42E2-9B97-333FC338BEAE}"/>
                  </a:ext>
                </a:extLst>
              </p:cNvPr>
              <p:cNvGraphicFramePr>
                <a:graphicFrameLocks noChangeAspect="1"/>
              </p:cNvGraphicFramePr>
              <p:nvPr>
                <p:extLst>
                  <p:ext uri="{D42A27DB-BD31-4B8C-83A1-F6EECF244321}">
                    <p14:modId xmlns:p14="http://schemas.microsoft.com/office/powerpoint/2010/main" val="3468117616"/>
                  </p:ext>
                </p:extLst>
              </p:nvPr>
            </p:nvGraphicFramePr>
            <p:xfrm>
              <a:off x="328307" y="1021085"/>
              <a:ext cx="696103" cy="435064"/>
            </p:xfrm>
            <a:graphic>
              <a:graphicData uri="http://schemas.microsoft.com/office/powerpoint/2016/slidezoom">
                <pslz:sldZm>
                  <pslz:sldZmObj sldId="306" cId="3562656582">
                    <pslz:zmPr id="{52DFDF95-3C73-4248-AB59-836A7E385713}" returnToParent="0" transitionDur="1000">
                      <p166:blipFill xmlns:p166="http://schemas.microsoft.com/office/powerpoint/2016/6/main">
                        <a:blip r:embed="rId13"/>
                        <a:stretch>
                          <a:fillRect/>
                        </a:stretch>
                      </p166:blipFill>
                      <p166:spPr xmlns:p166="http://schemas.microsoft.com/office/powerpoint/2016/6/main">
                        <a:xfrm>
                          <a:off x="0" y="0"/>
                          <a:ext cx="696103" cy="435064"/>
                        </a:xfrm>
                        <a:prstGeom prst="rect">
                          <a:avLst/>
                        </a:prstGeom>
                        <a:ln w="3175">
                          <a:solidFill>
                            <a:prstClr val="ltGray"/>
                          </a:solidFill>
                        </a:ln>
                      </p166:spPr>
                    </pslz:zmPr>
                  </pslz:sldZmObj>
                </pslz:sldZm>
              </a:graphicData>
            </a:graphic>
          </p:graphicFrame>
        </mc:Choice>
        <mc:Fallback xmlns="">
          <p:pic>
            <p:nvPicPr>
              <p:cNvPr id="22" name="Slide Zoom 21">
                <a:extLst>
                  <a:ext uri="{FF2B5EF4-FFF2-40B4-BE49-F238E27FC236}">
                    <a16:creationId xmlns:a16="http://schemas.microsoft.com/office/drawing/2014/main" id="{58167DEE-EA29-42E2-9B97-333FC338BEAE}"/>
                  </a:ext>
                </a:extLst>
              </p:cNvPr>
              <p:cNvPicPr>
                <a:picLocks noGrp="1" noRot="1" noChangeAspect="1" noMove="1" noResize="1" noEditPoints="1" noAdjustHandles="1" noChangeArrowheads="1" noChangeShapeType="1"/>
              </p:cNvPicPr>
              <p:nvPr/>
            </p:nvPicPr>
            <p:blipFill>
              <a:blip r:embed="rId24"/>
              <a:stretch>
                <a:fillRect/>
              </a:stretch>
            </p:blipFill>
            <p:spPr>
              <a:xfrm>
                <a:off x="328307" y="1021085"/>
                <a:ext cx="696103" cy="435064"/>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D58C67C4-584D-45FB-AB5D-2FF53D571B76}"/>
                  </a:ext>
                </a:extLst>
              </p:cNvPr>
              <p:cNvGraphicFramePr>
                <a:graphicFrameLocks noChangeAspect="1"/>
              </p:cNvGraphicFramePr>
              <p:nvPr>
                <p:extLst>
                  <p:ext uri="{D42A27DB-BD31-4B8C-83A1-F6EECF244321}">
                    <p14:modId xmlns:p14="http://schemas.microsoft.com/office/powerpoint/2010/main" val="1328441700"/>
                  </p:ext>
                </p:extLst>
              </p:nvPr>
            </p:nvGraphicFramePr>
            <p:xfrm>
              <a:off x="1267662" y="1021085"/>
              <a:ext cx="696103" cy="435065"/>
            </p:xfrm>
            <a:graphic>
              <a:graphicData uri="http://schemas.microsoft.com/office/powerpoint/2016/slidezoom">
                <pslz:sldZm>
                  <pslz:sldZmObj sldId="307" cId="2733000419">
                    <pslz:zmPr id="{F62D4E16-FF1C-438C-A573-72C30E61BABB}" returnToParent="0" transitionDur="1000">
                      <p166:blipFill xmlns:p166="http://schemas.microsoft.com/office/powerpoint/2016/6/main">
                        <a:blip r:embed="rId25"/>
                        <a:stretch>
                          <a:fillRect/>
                        </a:stretch>
                      </p166:blipFill>
                      <p166:spPr xmlns:p166="http://schemas.microsoft.com/office/powerpoint/2016/6/main">
                        <a:xfrm>
                          <a:off x="0" y="0"/>
                          <a:ext cx="696103" cy="435065"/>
                        </a:xfrm>
                        <a:prstGeom prst="rect">
                          <a:avLst/>
                        </a:prstGeom>
                        <a:ln w="3175">
                          <a:solidFill>
                            <a:prstClr val="ltGray"/>
                          </a:solidFill>
                        </a:ln>
                      </p166:spPr>
                    </pslz:zmPr>
                  </pslz:sldZmObj>
                </pslz:sldZm>
              </a:graphicData>
            </a:graphic>
          </p:graphicFrame>
        </mc:Choice>
        <mc:Fallback xmlns="">
          <p:pic>
            <p:nvPicPr>
              <p:cNvPr id="24" name="Slide Zoom 23">
                <a:extLst>
                  <a:ext uri="{FF2B5EF4-FFF2-40B4-BE49-F238E27FC236}">
                    <a16:creationId xmlns:a16="http://schemas.microsoft.com/office/drawing/2014/main" id="{D58C67C4-584D-45FB-AB5D-2FF53D571B76}"/>
                  </a:ext>
                </a:extLst>
              </p:cNvPr>
              <p:cNvPicPr>
                <a:picLocks noGrp="1" noRot="1" noChangeAspect="1" noMove="1" noResize="1" noEditPoints="1" noAdjustHandles="1" noChangeArrowheads="1" noChangeShapeType="1"/>
              </p:cNvPicPr>
              <p:nvPr/>
            </p:nvPicPr>
            <p:blipFill>
              <a:blip r:embed="rId26"/>
              <a:stretch>
                <a:fillRect/>
              </a:stretch>
            </p:blipFill>
            <p:spPr>
              <a:xfrm>
                <a:off x="1267662" y="1021085"/>
                <a:ext cx="696103"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FC75B69A-896D-48F4-A5B0-1C1DE58BEBF1}"/>
                  </a:ext>
                </a:extLst>
              </p:cNvPr>
              <p:cNvGraphicFramePr>
                <a:graphicFrameLocks noChangeAspect="1"/>
              </p:cNvGraphicFramePr>
              <p:nvPr>
                <p:extLst>
                  <p:ext uri="{D42A27DB-BD31-4B8C-83A1-F6EECF244321}">
                    <p14:modId xmlns:p14="http://schemas.microsoft.com/office/powerpoint/2010/main" val="3432637431"/>
                  </p:ext>
                </p:extLst>
              </p:nvPr>
            </p:nvGraphicFramePr>
            <p:xfrm>
              <a:off x="2211777" y="1021085"/>
              <a:ext cx="696104" cy="435065"/>
            </p:xfrm>
            <a:graphic>
              <a:graphicData uri="http://schemas.microsoft.com/office/powerpoint/2016/slidezoom">
                <pslz:sldZm>
                  <pslz:sldZmObj sldId="308" cId="3198242518">
                    <pslz:zmPr id="{6C2AC233-AF50-4C06-BA27-5485874B1C78}" returnToParent="0" transitionDur="1000">
                      <p166:blipFill xmlns:p166="http://schemas.microsoft.com/office/powerpoint/2016/6/main">
                        <a:blip r:embed="rId27"/>
                        <a:stretch>
                          <a:fillRect/>
                        </a:stretch>
                      </p166:blipFill>
                      <p166:spPr xmlns:p166="http://schemas.microsoft.com/office/powerpoint/2016/6/main">
                        <a:xfrm>
                          <a:off x="0" y="0"/>
                          <a:ext cx="696104" cy="435065"/>
                        </a:xfrm>
                        <a:prstGeom prst="rect">
                          <a:avLst/>
                        </a:prstGeom>
                        <a:ln w="3175">
                          <a:solidFill>
                            <a:prstClr val="ltGray"/>
                          </a:solidFill>
                        </a:ln>
                      </p166:spPr>
                    </pslz:zmPr>
                  </pslz:sldZmObj>
                </pslz:sldZm>
              </a:graphicData>
            </a:graphic>
          </p:graphicFrame>
        </mc:Choice>
        <mc:Fallback xmlns="">
          <p:pic>
            <p:nvPicPr>
              <p:cNvPr id="26" name="Slide Zoom 25">
                <a:extLst>
                  <a:ext uri="{FF2B5EF4-FFF2-40B4-BE49-F238E27FC236}">
                    <a16:creationId xmlns:a16="http://schemas.microsoft.com/office/drawing/2014/main" id="{FC75B69A-896D-48F4-A5B0-1C1DE58BEBF1}"/>
                  </a:ext>
                </a:extLst>
              </p:cNvPr>
              <p:cNvPicPr>
                <a:picLocks noGrp="1" noRot="1" noChangeAspect="1" noMove="1" noResize="1" noEditPoints="1" noAdjustHandles="1" noChangeArrowheads="1" noChangeShapeType="1"/>
              </p:cNvPicPr>
              <p:nvPr/>
            </p:nvPicPr>
            <p:blipFill>
              <a:blip r:embed="rId28"/>
              <a:stretch>
                <a:fillRect/>
              </a:stretch>
            </p:blipFill>
            <p:spPr>
              <a:xfrm>
                <a:off x="2211777" y="1021085"/>
                <a:ext cx="696104"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5CAC0A4C-43F8-4FCE-B597-425F7C0AEE16}"/>
                  </a:ext>
                </a:extLst>
              </p:cNvPr>
              <p:cNvGraphicFramePr>
                <a:graphicFrameLocks noChangeAspect="1"/>
              </p:cNvGraphicFramePr>
              <p:nvPr>
                <p:extLst>
                  <p:ext uri="{D42A27DB-BD31-4B8C-83A1-F6EECF244321}">
                    <p14:modId xmlns:p14="http://schemas.microsoft.com/office/powerpoint/2010/main" val="469639701"/>
                  </p:ext>
                </p:extLst>
              </p:nvPr>
            </p:nvGraphicFramePr>
            <p:xfrm>
              <a:off x="3185950" y="1021085"/>
              <a:ext cx="696104" cy="435065"/>
            </p:xfrm>
            <a:graphic>
              <a:graphicData uri="http://schemas.microsoft.com/office/powerpoint/2016/slidezoom">
                <pslz:sldZm>
                  <pslz:sldZmObj sldId="302" cId="3219239249">
                    <pslz:zmPr id="{7477A358-FFCE-4393-8846-30386760AC3B}" returnToParent="0" transitionDur="1000">
                      <p166:blipFill xmlns:p166="http://schemas.microsoft.com/office/powerpoint/2016/6/main">
                        <a:blip r:embed="rId29"/>
                        <a:stretch>
                          <a:fillRect/>
                        </a:stretch>
                      </p166:blipFill>
                      <p166:spPr xmlns:p166="http://schemas.microsoft.com/office/powerpoint/2016/6/main">
                        <a:xfrm>
                          <a:off x="0" y="0"/>
                          <a:ext cx="696104" cy="435065"/>
                        </a:xfrm>
                        <a:prstGeom prst="rect">
                          <a:avLst/>
                        </a:prstGeom>
                        <a:ln w="3175">
                          <a:solidFill>
                            <a:prstClr val="ltGray"/>
                          </a:solidFill>
                        </a:ln>
                      </p166:spPr>
                    </pslz:zmPr>
                  </pslz:sldZmObj>
                </pslz:sldZm>
              </a:graphicData>
            </a:graphic>
          </p:graphicFrame>
        </mc:Choice>
        <mc:Fallback xmlns="">
          <p:pic>
            <p:nvPicPr>
              <p:cNvPr id="28" name="Slide Zoom 27">
                <a:extLst>
                  <a:ext uri="{FF2B5EF4-FFF2-40B4-BE49-F238E27FC236}">
                    <a16:creationId xmlns:a16="http://schemas.microsoft.com/office/drawing/2014/main" id="{5CAC0A4C-43F8-4FCE-B597-425F7C0AEE16}"/>
                  </a:ext>
                </a:extLst>
              </p:cNvPr>
              <p:cNvPicPr>
                <a:picLocks noGrp="1" noRot="1" noChangeAspect="1" noMove="1" noResize="1" noEditPoints="1" noAdjustHandles="1" noChangeArrowheads="1" noChangeShapeType="1"/>
              </p:cNvPicPr>
              <p:nvPr/>
            </p:nvPicPr>
            <p:blipFill>
              <a:blip r:embed="rId30"/>
              <a:stretch>
                <a:fillRect/>
              </a:stretch>
            </p:blipFill>
            <p:spPr>
              <a:xfrm>
                <a:off x="3185950" y="1021085"/>
                <a:ext cx="696104" cy="4350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1F590674-0452-4C11-9D59-474CFA9A9DA0}"/>
                  </a:ext>
                </a:extLst>
              </p:cNvPr>
              <p:cNvGraphicFramePr>
                <a:graphicFrameLocks noChangeAspect="1"/>
              </p:cNvGraphicFramePr>
              <p:nvPr>
                <p:extLst>
                  <p:ext uri="{D42A27DB-BD31-4B8C-83A1-F6EECF244321}">
                    <p14:modId xmlns:p14="http://schemas.microsoft.com/office/powerpoint/2010/main" val="1899000253"/>
                  </p:ext>
                </p:extLst>
              </p:nvPr>
            </p:nvGraphicFramePr>
            <p:xfrm>
              <a:off x="4128583" y="1021085"/>
              <a:ext cx="696103" cy="435064"/>
            </p:xfrm>
            <a:graphic>
              <a:graphicData uri="http://schemas.microsoft.com/office/powerpoint/2016/slidezoom">
                <pslz:sldZm>
                  <pslz:sldZmObj sldId="304" cId="4204882599">
                    <pslz:zmPr id="{778DCA43-EBF7-4CA6-A8AA-E82EFDC00E0A}" returnToParent="0" transitionDur="1000">
                      <p166:blipFill xmlns:p166="http://schemas.microsoft.com/office/powerpoint/2016/6/main">
                        <a:blip r:embed="rId31"/>
                        <a:stretch>
                          <a:fillRect/>
                        </a:stretch>
                      </p166:blipFill>
                      <p166:spPr xmlns:p166="http://schemas.microsoft.com/office/powerpoint/2016/6/main">
                        <a:xfrm>
                          <a:off x="0" y="0"/>
                          <a:ext cx="696103" cy="435064"/>
                        </a:xfrm>
                        <a:prstGeom prst="rect">
                          <a:avLst/>
                        </a:prstGeom>
                        <a:ln w="3175">
                          <a:solidFill>
                            <a:prstClr val="ltGray"/>
                          </a:solidFill>
                        </a:ln>
                      </p166:spPr>
                    </pslz:zmPr>
                  </pslz:sldZmObj>
                </pslz:sldZm>
              </a:graphicData>
            </a:graphic>
          </p:graphicFrame>
        </mc:Choice>
        <mc:Fallback xmlns="">
          <p:pic>
            <p:nvPicPr>
              <p:cNvPr id="30" name="Slide Zoom 29">
                <a:extLst>
                  <a:ext uri="{FF2B5EF4-FFF2-40B4-BE49-F238E27FC236}">
                    <a16:creationId xmlns:a16="http://schemas.microsoft.com/office/drawing/2014/main" id="{1F590674-0452-4C11-9D59-474CFA9A9DA0}"/>
                  </a:ext>
                </a:extLst>
              </p:cNvPr>
              <p:cNvPicPr>
                <a:picLocks noGrp="1" noRot="1" noChangeAspect="1" noMove="1" noResize="1" noEditPoints="1" noAdjustHandles="1" noChangeArrowheads="1" noChangeShapeType="1"/>
              </p:cNvPicPr>
              <p:nvPr/>
            </p:nvPicPr>
            <p:blipFill>
              <a:blip r:embed="rId32"/>
              <a:stretch>
                <a:fillRect/>
              </a:stretch>
            </p:blipFill>
            <p:spPr>
              <a:xfrm>
                <a:off x="4128583" y="1021085"/>
                <a:ext cx="696103" cy="43506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6E1C7CDE-B308-4D20-8ED3-6B4559FA2586}"/>
                  </a:ext>
                </a:extLst>
              </p:cNvPr>
              <p:cNvGraphicFramePr>
                <a:graphicFrameLocks noChangeAspect="1"/>
              </p:cNvGraphicFramePr>
              <p:nvPr>
                <p:extLst>
                  <p:ext uri="{D42A27DB-BD31-4B8C-83A1-F6EECF244321}">
                    <p14:modId xmlns:p14="http://schemas.microsoft.com/office/powerpoint/2010/main" val="1269452494"/>
                  </p:ext>
                </p:extLst>
              </p:nvPr>
            </p:nvGraphicFramePr>
            <p:xfrm>
              <a:off x="8234208" y="4458398"/>
              <a:ext cx="765718" cy="478574"/>
            </p:xfrm>
            <a:graphic>
              <a:graphicData uri="http://schemas.microsoft.com/office/powerpoint/2016/slidezoom">
                <pslz:sldZm>
                  <pslz:sldZmObj sldId="318" cId="2079861268">
                    <pslz:zmPr id="{21ABC124-5C5D-4A67-A8D5-5E86B1F134EB}" returnToParent="0" transitionDur="1000">
                      <p166:blipFill xmlns:p166="http://schemas.microsoft.com/office/powerpoint/2016/6/main">
                        <a:blip r:embed="rId33"/>
                        <a:stretch>
                          <a:fillRect/>
                        </a:stretch>
                      </p166:blipFill>
                      <p166:spPr xmlns:p166="http://schemas.microsoft.com/office/powerpoint/2016/6/main">
                        <a:xfrm>
                          <a:off x="0" y="0"/>
                          <a:ext cx="765718" cy="478574"/>
                        </a:xfrm>
                        <a:prstGeom prst="rect">
                          <a:avLst/>
                        </a:prstGeom>
                        <a:ln w="3175">
                          <a:solidFill>
                            <a:prstClr val="ltGray"/>
                          </a:solidFill>
                        </a:ln>
                      </p166:spPr>
                    </pslz:zmPr>
                  </pslz:sldZmObj>
                </pslz:sldZm>
              </a:graphicData>
            </a:graphic>
          </p:graphicFrame>
        </mc:Choice>
        <mc:Fallback>
          <p:pic>
            <p:nvPicPr>
              <p:cNvPr id="32" name="Slide Zoom 31">
                <a:extLst>
                  <a:ext uri="{FF2B5EF4-FFF2-40B4-BE49-F238E27FC236}">
                    <a16:creationId xmlns:a16="http://schemas.microsoft.com/office/drawing/2014/main" id="{6E1C7CDE-B308-4D20-8ED3-6B4559FA2586}"/>
                  </a:ext>
                </a:extLst>
              </p:cNvPr>
              <p:cNvPicPr>
                <a:picLocks noGrp="1" noRot="1" noChangeAspect="1" noMove="1" noResize="1" noEditPoints="1" noAdjustHandles="1" noChangeArrowheads="1" noChangeShapeType="1"/>
              </p:cNvPicPr>
              <p:nvPr/>
            </p:nvPicPr>
            <p:blipFill>
              <a:blip r:embed="rId33"/>
              <a:stretch>
                <a:fillRect/>
              </a:stretch>
            </p:blipFill>
            <p:spPr>
              <a:xfrm>
                <a:off x="8234208" y="4458398"/>
                <a:ext cx="765718" cy="478574"/>
              </a:xfrm>
              <a:prstGeom prst="rect">
                <a:avLst/>
              </a:prstGeom>
              <a:ln w="3175">
                <a:solidFill>
                  <a:prstClr val="ltGray"/>
                </a:solidFill>
              </a:ln>
            </p:spPr>
          </p:pic>
        </mc:Fallback>
      </mc:AlternateContent>
    </p:spTree>
    <p:extLst>
      <p:ext uri="{BB962C8B-B14F-4D97-AF65-F5344CB8AC3E}">
        <p14:creationId xmlns:p14="http://schemas.microsoft.com/office/powerpoint/2010/main" val="328086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1003544"/>
            <a:ext cx="4338431" cy="4139595"/>
          </a:xfrm>
          <a:prstGeom prst="rect">
            <a:avLst/>
          </a:prstGeom>
          <a:noFill/>
        </p:spPr>
        <p:txBody>
          <a:bodyPr wrap="square" rtlCol="0">
            <a:spAutoFit/>
          </a:bodyPr>
          <a:lstStyle/>
          <a:p>
            <a:r>
              <a:rPr lang="en-US" sz="900" dirty="0"/>
              <a:t>This project is representing a real-life Maze through a collection of classes – known in Object-Oriented Programming as an </a:t>
            </a:r>
            <a:r>
              <a:rPr lang="en-US" sz="900" i="1" dirty="0"/>
              <a:t>Object Model. </a:t>
            </a:r>
            <a:r>
              <a:rPr lang="en-US" sz="900" dirty="0"/>
              <a:t>It can be described as follows:</a:t>
            </a:r>
          </a:p>
          <a:p>
            <a:endParaRPr lang="en-US" sz="900" dirty="0"/>
          </a:p>
          <a:p>
            <a:r>
              <a:rPr lang="en-US" sz="900" dirty="0"/>
              <a:t>A </a:t>
            </a:r>
            <a:r>
              <a:rPr lang="en-US" sz="900" b="1" dirty="0"/>
              <a:t>Maze</a:t>
            </a:r>
            <a:r>
              <a:rPr lang="en-US" sz="900" dirty="0"/>
              <a:t> is a two-dimensional grid of </a:t>
            </a:r>
            <a:r>
              <a:rPr lang="en-US" sz="900" i="1" dirty="0" err="1"/>
              <a:t>nRows</a:t>
            </a:r>
            <a:r>
              <a:rPr lang="en-US" sz="900" dirty="0"/>
              <a:t> x </a:t>
            </a:r>
            <a:r>
              <a:rPr lang="en-US" sz="900" i="1" dirty="0" err="1"/>
              <a:t>nCols</a:t>
            </a:r>
            <a:r>
              <a:rPr lang="en-US" sz="900" dirty="0"/>
              <a:t> cells. Each </a:t>
            </a:r>
            <a:r>
              <a:rPr lang="en-US" sz="900" b="1" dirty="0"/>
              <a:t>Cell</a:t>
            </a:r>
            <a:r>
              <a:rPr lang="en-US" sz="900" dirty="0"/>
              <a:t> is a square space which may be surrounded by </a:t>
            </a:r>
            <a:r>
              <a:rPr lang="en-US" sz="900" i="1" dirty="0"/>
              <a:t>walls</a:t>
            </a:r>
            <a:r>
              <a:rPr lang="en-US" sz="900" dirty="0"/>
              <a:t> on any of its Top, Left, Right or Bottom sides. Some Cells may have a specific </a:t>
            </a:r>
            <a:r>
              <a:rPr lang="en-US" sz="900" i="1" dirty="0"/>
              <a:t>shade</a:t>
            </a:r>
            <a:r>
              <a:rPr lang="en-US" sz="900" dirty="0"/>
              <a:t> (background) color. These are </a:t>
            </a:r>
            <a:r>
              <a:rPr lang="en-US" sz="900" b="1" dirty="0" err="1"/>
              <a:t>ShadedCells</a:t>
            </a:r>
            <a:r>
              <a:rPr lang="en-US" sz="900" dirty="0"/>
              <a:t>. There are several kinds of such cells:</a:t>
            </a:r>
          </a:p>
          <a:p>
            <a:pPr marL="128585" indent="-128585">
              <a:spcBef>
                <a:spcPts val="900"/>
              </a:spcBef>
              <a:buFont typeface="Wingdings" panose="05000000000000000000" pitchFamily="2" charset="2"/>
              <a:buChar char="v"/>
            </a:pPr>
            <a:r>
              <a:rPr lang="en-US" sz="900" b="1" dirty="0" err="1"/>
              <a:t>EdgeCell</a:t>
            </a:r>
            <a:r>
              <a:rPr lang="en-US" sz="900" dirty="0"/>
              <a:t>: These are the cells at the edge of the Maze: first and last row and first and last column. Their shade is of a specific </a:t>
            </a:r>
            <a:r>
              <a:rPr lang="en-US" sz="900" i="1" dirty="0" err="1"/>
              <a:t>edgeColor</a:t>
            </a:r>
            <a:r>
              <a:rPr lang="en-US" sz="900" dirty="0"/>
              <a:t> (your choice) different than the default white. They have walls on their outer sides, but they may or may not have walls on their inner sides. For instance, all </a:t>
            </a:r>
            <a:r>
              <a:rPr lang="en-US" sz="900" dirty="0" err="1"/>
              <a:t>EdgeCells</a:t>
            </a:r>
            <a:r>
              <a:rPr lang="en-US" sz="900" dirty="0"/>
              <a:t> on the first row have a wall on their Top side while the ones on last column have a wall on their Right side. The </a:t>
            </a:r>
            <a:r>
              <a:rPr lang="en-US" sz="900" dirty="0" err="1"/>
              <a:t>EdgeCell</a:t>
            </a:r>
            <a:r>
              <a:rPr lang="en-US" sz="900" dirty="0"/>
              <a:t> from the bottom right corner of the maze has walls on its Right and Bottom sides.</a:t>
            </a:r>
          </a:p>
          <a:p>
            <a:pPr marL="128585" indent="-128585">
              <a:spcBef>
                <a:spcPts val="450"/>
              </a:spcBef>
              <a:buFont typeface="Wingdings" panose="05000000000000000000" pitchFamily="2" charset="2"/>
              <a:buChar char="v"/>
            </a:pPr>
            <a:r>
              <a:rPr lang="en-US" sz="900" b="1" dirty="0" err="1"/>
              <a:t>BlockCell</a:t>
            </a:r>
            <a:r>
              <a:rPr lang="en-US" sz="900" dirty="0"/>
              <a:t>: There are few such cells inside the maze: less than 5% of their total number. These cells have walls on all their sides and have a light gray shade. They represent impassable areas, like a block of concrete covering its entire cell.</a:t>
            </a:r>
          </a:p>
          <a:p>
            <a:pPr marL="128585" indent="-128585">
              <a:spcBef>
                <a:spcPts val="450"/>
              </a:spcBef>
              <a:buFont typeface="Wingdings" panose="05000000000000000000" pitchFamily="2" charset="2"/>
              <a:buChar char="v"/>
            </a:pPr>
            <a:r>
              <a:rPr lang="en-US" sz="900" b="1" dirty="0" err="1"/>
              <a:t>EntryCell</a:t>
            </a:r>
            <a:r>
              <a:rPr lang="en-US" sz="900" dirty="0"/>
              <a:t>: This is a special kind of </a:t>
            </a:r>
            <a:r>
              <a:rPr lang="en-US" sz="900" dirty="0" err="1"/>
              <a:t>EdgeCell</a:t>
            </a:r>
            <a:r>
              <a:rPr lang="en-US" sz="900" dirty="0"/>
              <a:t>: There is only one such cell, representing the </a:t>
            </a:r>
            <a:r>
              <a:rPr lang="en-US" sz="900" u="sng" dirty="0"/>
              <a:t>entrance</a:t>
            </a:r>
            <a:r>
              <a:rPr lang="en-US" sz="900" dirty="0"/>
              <a:t> in the maze. It has a shade of a distinct color (your choice), different than the edge shade or the default white.</a:t>
            </a:r>
          </a:p>
          <a:p>
            <a:pPr marL="128585" indent="-128585">
              <a:spcBef>
                <a:spcPts val="450"/>
              </a:spcBef>
              <a:buFont typeface="Wingdings" panose="05000000000000000000" pitchFamily="2" charset="2"/>
              <a:buChar char="v"/>
            </a:pPr>
            <a:r>
              <a:rPr lang="en-US" sz="900" b="1" dirty="0" err="1"/>
              <a:t>ExitCell</a:t>
            </a:r>
            <a:r>
              <a:rPr lang="en-US" sz="900" dirty="0"/>
              <a:t>: This is yet another special kind of </a:t>
            </a:r>
            <a:r>
              <a:rPr lang="en-US" sz="900" dirty="0" err="1"/>
              <a:t>EdgeCell</a:t>
            </a:r>
            <a:r>
              <a:rPr lang="en-US" sz="900" dirty="0"/>
              <a:t>: There is only one such cell, representing the </a:t>
            </a:r>
            <a:r>
              <a:rPr lang="en-US" sz="900" u="sng" dirty="0"/>
              <a:t>exit</a:t>
            </a:r>
            <a:r>
              <a:rPr lang="en-US" sz="900" dirty="0"/>
              <a:t> from the maze. Its shade is distinct from all the other shade colors in the maze.</a:t>
            </a:r>
          </a:p>
          <a:p>
            <a:endParaRPr lang="en-US" sz="900" dirty="0"/>
          </a:p>
          <a:p>
            <a:r>
              <a:rPr lang="en-US" sz="900" dirty="0"/>
              <a:t>The size of the maze (</a:t>
            </a:r>
            <a:r>
              <a:rPr lang="en-US" sz="900" i="1" dirty="0" err="1"/>
              <a:t>nRows</a:t>
            </a:r>
            <a:r>
              <a:rPr lang="en-US" sz="900" dirty="0"/>
              <a:t> and </a:t>
            </a:r>
            <a:r>
              <a:rPr lang="en-US" sz="900" i="1" dirty="0" err="1"/>
              <a:t>nCols</a:t>
            </a:r>
            <a:r>
              <a:rPr lang="en-US" sz="900" dirty="0"/>
              <a:t>) and the various shade colors are your choice. The maze shown on the right is only giving an example of such choices.</a:t>
            </a:r>
          </a:p>
          <a:p>
            <a:endParaRPr lang="en-US" sz="900" dirty="0"/>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82453"/>
            <a:ext cx="4338431" cy="369332"/>
          </a:xfrm>
          <a:prstGeom prst="rect">
            <a:avLst/>
          </a:prstGeom>
          <a:noFill/>
        </p:spPr>
        <p:txBody>
          <a:bodyPr wrap="square" rtlCol="0">
            <a:spAutoFit/>
          </a:bodyPr>
          <a:lstStyle/>
          <a:p>
            <a:r>
              <a:rPr lang="en-US" sz="900" dirty="0"/>
              <a:t>Here is an example of a generated Maze of 12 rows and 16 columns. The </a:t>
            </a:r>
            <a:r>
              <a:rPr lang="en-US" sz="900" dirty="0" err="1"/>
              <a:t>EdgeCells</a:t>
            </a:r>
            <a:r>
              <a:rPr lang="en-US" sz="900" dirty="0"/>
              <a:t> have a pink shade, the </a:t>
            </a:r>
            <a:r>
              <a:rPr lang="en-US" sz="900" dirty="0" err="1"/>
              <a:t>EntryCell</a:t>
            </a:r>
            <a:r>
              <a:rPr lang="en-US" sz="900" dirty="0"/>
              <a:t> is blue and the </a:t>
            </a:r>
            <a:r>
              <a:rPr lang="en-US" sz="900" dirty="0" err="1"/>
              <a:t>ExitCell</a:t>
            </a:r>
            <a:r>
              <a:rPr lang="en-US" sz="900" dirty="0"/>
              <a:t> is green. </a:t>
            </a:r>
          </a:p>
        </p:txBody>
      </p:sp>
      <p:grpSp>
        <p:nvGrpSpPr>
          <p:cNvPr id="149" name="Group 148">
            <a:extLst>
              <a:ext uri="{FF2B5EF4-FFF2-40B4-BE49-F238E27FC236}">
                <a16:creationId xmlns:a16="http://schemas.microsoft.com/office/drawing/2014/main" id="{CF675DFB-6D2B-47D8-9F7D-E7B99CB814D6}"/>
              </a:ext>
            </a:extLst>
          </p:cNvPr>
          <p:cNvGrpSpPr/>
          <p:nvPr/>
        </p:nvGrpSpPr>
        <p:grpSpPr>
          <a:xfrm>
            <a:off x="4516494" y="1625053"/>
            <a:ext cx="4527403" cy="3342884"/>
            <a:chOff x="6021992" y="1785735"/>
            <a:chExt cx="6036537" cy="4457179"/>
          </a:xfrm>
        </p:grpSpPr>
        <p:pic>
          <p:nvPicPr>
            <p:cNvPr id="5" name="Picture 4">
              <a:extLst>
                <a:ext uri="{FF2B5EF4-FFF2-40B4-BE49-F238E27FC236}">
                  <a16:creationId xmlns:a16="http://schemas.microsoft.com/office/drawing/2014/main" id="{A796F617-36AA-41F3-BD58-B09555783108}"/>
                </a:ext>
              </a:extLst>
            </p:cNvPr>
            <p:cNvPicPr>
              <a:picLocks noChangeAspect="1"/>
            </p:cNvPicPr>
            <p:nvPr/>
          </p:nvPicPr>
          <p:blipFill>
            <a:blip r:embed="rId3"/>
            <a:stretch>
              <a:fillRect/>
            </a:stretch>
          </p:blipFill>
          <p:spPr>
            <a:xfrm>
              <a:off x="7561549" y="2818919"/>
              <a:ext cx="3056064" cy="2338652"/>
            </a:xfrm>
            <a:prstGeom prst="rect">
              <a:avLst/>
            </a:prstGeom>
          </p:spPr>
        </p:pic>
        <p:sp>
          <p:nvSpPr>
            <p:cNvPr id="70" name="Rectangle: Rounded Corners 69">
              <a:extLst>
                <a:ext uri="{FF2B5EF4-FFF2-40B4-BE49-F238E27FC236}">
                  <a16:creationId xmlns:a16="http://schemas.microsoft.com/office/drawing/2014/main" id="{2F02BFA6-4CE0-44AB-82D3-9F6E3F297A44}"/>
                </a:ext>
              </a:extLst>
            </p:cNvPr>
            <p:cNvSpPr/>
            <p:nvPr/>
          </p:nvSpPr>
          <p:spPr>
            <a:xfrm>
              <a:off x="6021992" y="3073008"/>
              <a:ext cx="1364741" cy="938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ExitCell</a:t>
              </a:r>
              <a:br>
                <a:rPr lang="en-US" sz="750" b="1" dirty="0"/>
              </a:br>
              <a:r>
                <a:rPr lang="en-US" sz="675" dirty="0"/>
                <a:t>is an</a:t>
              </a:r>
              <a:r>
                <a:rPr lang="en-US" sz="750" dirty="0"/>
                <a:t> </a:t>
              </a:r>
              <a:r>
                <a:rPr lang="en-US" sz="788" dirty="0" err="1"/>
                <a:t>EdgeCell</a:t>
              </a:r>
              <a:r>
                <a:rPr lang="en-US" sz="788" dirty="0"/>
                <a:t> </a:t>
              </a:r>
            </a:p>
            <a:p>
              <a:pPr>
                <a:lnSpc>
                  <a:spcPts val="675"/>
                </a:lnSpc>
              </a:pPr>
              <a:r>
                <a:rPr lang="en-US" sz="750" dirty="0"/>
                <a:t>        </a:t>
              </a:r>
              <a:r>
                <a:rPr lang="en-US" sz="675" dirty="0"/>
                <a:t>is a</a:t>
              </a:r>
              <a:r>
                <a:rPr lang="en-US" sz="750" dirty="0"/>
                <a:t> </a:t>
              </a:r>
              <a:r>
                <a:rPr lang="en-US" sz="788" dirty="0" err="1"/>
                <a:t>ShadedCell</a:t>
              </a:r>
              <a:r>
                <a:rPr lang="en-US" sz="750" dirty="0"/>
                <a:t> </a:t>
              </a:r>
              <a:br>
                <a:rPr lang="en-US" sz="750" dirty="0"/>
              </a:br>
              <a:r>
                <a:rPr lang="en-US" sz="750" dirty="0"/>
                <a:t>              </a:t>
              </a:r>
              <a:r>
                <a:rPr lang="en-US" sz="675" dirty="0"/>
                <a:t>is a</a:t>
              </a:r>
              <a:r>
                <a:rPr lang="en-US" sz="750" dirty="0"/>
                <a:t> </a:t>
              </a:r>
              <a:r>
                <a:rPr lang="en-US" sz="788" dirty="0"/>
                <a:t>Cell</a:t>
              </a:r>
            </a:p>
            <a:p>
              <a:pPr>
                <a:lnSpc>
                  <a:spcPts val="675"/>
                </a:lnSpc>
              </a:pPr>
              <a:br>
                <a:rPr lang="en-US" sz="675" dirty="0"/>
              </a:br>
              <a:r>
                <a:rPr lang="en-US" sz="675" dirty="0" err="1"/>
                <a:t>EdgeCell</a:t>
              </a:r>
              <a:r>
                <a:rPr lang="en-US" sz="675" dirty="0"/>
                <a:t> of green shade, marks the maze </a:t>
              </a:r>
              <a:r>
                <a:rPr lang="en-US" sz="675" u="sng" dirty="0"/>
                <a:t>exit</a:t>
              </a:r>
              <a:endParaRPr lang="en-US" sz="750" u="sng" dirty="0"/>
            </a:p>
          </p:txBody>
        </p:sp>
        <p:sp>
          <p:nvSpPr>
            <p:cNvPr id="71" name="Rectangle: Rounded Corners 70">
              <a:extLst>
                <a:ext uri="{FF2B5EF4-FFF2-40B4-BE49-F238E27FC236}">
                  <a16:creationId xmlns:a16="http://schemas.microsoft.com/office/drawing/2014/main" id="{FCC619DF-1983-4023-9E9E-7994C07083D6}"/>
                </a:ext>
              </a:extLst>
            </p:cNvPr>
            <p:cNvSpPr/>
            <p:nvPr/>
          </p:nvSpPr>
          <p:spPr>
            <a:xfrm>
              <a:off x="10754368" y="3380592"/>
              <a:ext cx="1265567" cy="1041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EntryCell</a:t>
              </a:r>
              <a:br>
                <a:rPr lang="en-US" sz="788" b="1" dirty="0"/>
              </a:br>
              <a:r>
                <a:rPr lang="en-US" sz="675" dirty="0"/>
                <a:t>is an</a:t>
              </a:r>
              <a:r>
                <a:rPr lang="en-US" sz="788" dirty="0"/>
                <a:t> </a:t>
              </a:r>
              <a:r>
                <a:rPr lang="en-US" sz="788" dirty="0" err="1"/>
                <a:t>EdgeCell</a:t>
              </a:r>
              <a:r>
                <a:rPr lang="en-US" sz="788" dirty="0"/>
                <a:t> </a:t>
              </a:r>
            </a:p>
            <a:p>
              <a:pPr>
                <a:lnSpc>
                  <a:spcPts val="675"/>
                </a:lnSpc>
              </a:pPr>
              <a:r>
                <a:rPr lang="en-US" sz="788" dirty="0"/>
                <a:t>         </a:t>
              </a:r>
              <a:r>
                <a:rPr lang="en-US" sz="675" dirty="0"/>
                <a:t>is a</a:t>
              </a:r>
              <a:r>
                <a:rPr lang="en-US" sz="788" dirty="0"/>
                <a:t> </a:t>
              </a:r>
              <a:r>
                <a:rPr lang="en-US" sz="788" dirty="0" err="1"/>
                <a:t>ShadedCell</a:t>
              </a:r>
              <a:r>
                <a:rPr lang="en-US" sz="788" dirty="0"/>
                <a:t> </a:t>
              </a:r>
              <a:br>
                <a:rPr lang="en-US" sz="788" dirty="0"/>
              </a:br>
              <a:r>
                <a:rPr lang="en-US" sz="788" dirty="0"/>
                <a:t>               </a:t>
              </a:r>
              <a:r>
                <a:rPr lang="en-US" sz="675" dirty="0"/>
                <a:t>is a</a:t>
              </a:r>
              <a:r>
                <a:rPr lang="en-US" sz="788" dirty="0"/>
                <a:t> Cell</a:t>
              </a:r>
            </a:p>
            <a:p>
              <a:pPr>
                <a:lnSpc>
                  <a:spcPts val="675"/>
                </a:lnSpc>
              </a:pPr>
              <a:br>
                <a:rPr lang="en-US" sz="750" dirty="0"/>
              </a:br>
              <a:r>
                <a:rPr lang="en-US" sz="750" dirty="0" err="1"/>
                <a:t>EdgeCell</a:t>
              </a:r>
              <a:r>
                <a:rPr lang="en-US" sz="750" dirty="0"/>
                <a:t> of blue shade, marks the maze </a:t>
              </a:r>
              <a:r>
                <a:rPr lang="en-US" sz="750" u="sng" dirty="0"/>
                <a:t>entrance</a:t>
              </a:r>
              <a:endParaRPr lang="en-US" sz="788" u="sng" dirty="0"/>
            </a:p>
            <a:p>
              <a:pPr>
                <a:lnSpc>
                  <a:spcPts val="675"/>
                </a:lnSpc>
              </a:pPr>
              <a:endParaRPr lang="en-US" sz="750" u="sng" dirty="0"/>
            </a:p>
          </p:txBody>
        </p:sp>
        <p:sp>
          <p:nvSpPr>
            <p:cNvPr id="73" name="Rectangle: Rounded Corners 72">
              <a:extLst>
                <a:ext uri="{FF2B5EF4-FFF2-40B4-BE49-F238E27FC236}">
                  <a16:creationId xmlns:a16="http://schemas.microsoft.com/office/drawing/2014/main" id="{AB716F94-EB45-4198-897F-5FED878982EC}"/>
                </a:ext>
              </a:extLst>
            </p:cNvPr>
            <p:cNvSpPr/>
            <p:nvPr/>
          </p:nvSpPr>
          <p:spPr>
            <a:xfrm>
              <a:off x="8965534" y="5417590"/>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BlockCell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788" dirty="0"/>
                <a:t>      </a:t>
              </a:r>
              <a:r>
                <a:rPr lang="en-US" sz="675" dirty="0"/>
                <a:t>is a</a:t>
              </a:r>
              <a:r>
                <a:rPr lang="en-US" sz="788" dirty="0"/>
                <a:t> Cell</a:t>
              </a:r>
            </a:p>
            <a:p>
              <a:pPr>
                <a:lnSpc>
                  <a:spcPts val="675"/>
                </a:lnSpc>
              </a:pPr>
              <a:r>
                <a:rPr lang="en-US" sz="788" dirty="0"/>
                <a:t>      </a:t>
              </a:r>
              <a:br>
                <a:rPr lang="en-US" sz="750" dirty="0"/>
              </a:br>
              <a:r>
                <a:rPr lang="en-US" sz="750" dirty="0"/>
                <a:t>Light gray shade, walls on all their sides, impassable.</a:t>
              </a:r>
              <a:endParaRPr lang="en-US" sz="788" u="sng" dirty="0"/>
            </a:p>
            <a:p>
              <a:pPr>
                <a:lnSpc>
                  <a:spcPts val="675"/>
                </a:lnSpc>
              </a:pPr>
              <a:endParaRPr lang="en-US" sz="750" dirty="0"/>
            </a:p>
          </p:txBody>
        </p:sp>
        <p:sp>
          <p:nvSpPr>
            <p:cNvPr id="74" name="Rectangle 73">
              <a:extLst>
                <a:ext uri="{FF2B5EF4-FFF2-40B4-BE49-F238E27FC236}">
                  <a16:creationId xmlns:a16="http://schemas.microsoft.com/office/drawing/2014/main" id="{083A29D9-739A-4668-B0B2-5A34874F09CC}"/>
                </a:ext>
              </a:extLst>
            </p:cNvPr>
            <p:cNvSpPr/>
            <p:nvPr/>
          </p:nvSpPr>
          <p:spPr>
            <a:xfrm>
              <a:off x="7590966" y="340044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77" name="Rectangle 76">
              <a:extLst>
                <a:ext uri="{FF2B5EF4-FFF2-40B4-BE49-F238E27FC236}">
                  <a16:creationId xmlns:a16="http://schemas.microsoft.com/office/drawing/2014/main" id="{BB35D78A-AD74-45C8-A8AE-9ECE666CB118}"/>
                </a:ext>
              </a:extLst>
            </p:cNvPr>
            <p:cNvSpPr/>
            <p:nvPr/>
          </p:nvSpPr>
          <p:spPr>
            <a:xfrm>
              <a:off x="10302099" y="3765687"/>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80" name="Rectangle 79">
              <a:extLst>
                <a:ext uri="{FF2B5EF4-FFF2-40B4-BE49-F238E27FC236}">
                  <a16:creationId xmlns:a16="http://schemas.microsoft.com/office/drawing/2014/main" id="{4FF7E804-54BC-4B32-BB14-0B102DA26BD9}"/>
                </a:ext>
              </a:extLst>
            </p:cNvPr>
            <p:cNvSpPr/>
            <p:nvPr/>
          </p:nvSpPr>
          <p:spPr>
            <a:xfrm>
              <a:off x="9214667" y="3765362"/>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82" name="Straight Connector 81">
              <a:extLst>
                <a:ext uri="{FF2B5EF4-FFF2-40B4-BE49-F238E27FC236}">
                  <a16:creationId xmlns:a16="http://schemas.microsoft.com/office/drawing/2014/main" id="{913B277A-D6C5-4939-988C-4F400688762C}"/>
                </a:ext>
              </a:extLst>
            </p:cNvPr>
            <p:cNvCxnSpPr>
              <a:cxnSpLocks/>
              <a:stCxn id="74" idx="1"/>
              <a:endCxn id="70" idx="3"/>
            </p:cNvCxnSpPr>
            <p:nvPr/>
          </p:nvCxnSpPr>
          <p:spPr>
            <a:xfrm flipH="1">
              <a:off x="7386733" y="3528546"/>
              <a:ext cx="204233" cy="13657"/>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09146C2-DD46-4DFB-AF8C-BFAC1083F617}"/>
                </a:ext>
              </a:extLst>
            </p:cNvPr>
            <p:cNvCxnSpPr>
              <a:cxnSpLocks/>
              <a:stCxn id="71" idx="1"/>
              <a:endCxn id="77" idx="3"/>
            </p:cNvCxnSpPr>
            <p:nvPr/>
          </p:nvCxnSpPr>
          <p:spPr>
            <a:xfrm flipH="1" flipV="1">
              <a:off x="10575609" y="3893785"/>
              <a:ext cx="178759" cy="7739"/>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DE6634-ECD0-4502-83C5-D403CFDD4EA6}"/>
                </a:ext>
              </a:extLst>
            </p:cNvPr>
            <p:cNvCxnSpPr/>
            <p:nvPr/>
          </p:nvCxnSpPr>
          <p:spPr>
            <a:xfrm>
              <a:off x="7570596" y="2848447"/>
              <a:ext cx="30175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CC70C9-CD63-42A2-AFD2-2193F1E24B06}"/>
                </a:ext>
              </a:extLst>
            </p:cNvPr>
            <p:cNvCxnSpPr>
              <a:cxnSpLocks/>
            </p:cNvCxnSpPr>
            <p:nvPr/>
          </p:nvCxnSpPr>
          <p:spPr>
            <a:xfrm>
              <a:off x="7881143" y="3115147"/>
              <a:ext cx="2401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CF7974D-3C38-4FC5-9074-0DE5F2917B05}"/>
                </a:ext>
              </a:extLst>
            </p:cNvPr>
            <p:cNvCxnSpPr>
              <a:cxnSpLocks/>
            </p:cNvCxnSpPr>
            <p:nvPr/>
          </p:nvCxnSpPr>
          <p:spPr>
            <a:xfrm flipV="1">
              <a:off x="10588103"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0D1907-892D-4FD2-827F-4F46556F45DC}"/>
                </a:ext>
              </a:extLst>
            </p:cNvPr>
            <p:cNvCxnSpPr>
              <a:cxnSpLocks/>
            </p:cNvCxnSpPr>
            <p:nvPr/>
          </p:nvCxnSpPr>
          <p:spPr>
            <a:xfrm flipV="1">
              <a:off x="7570596" y="2848447"/>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37D060A-D43B-4F6E-AFAC-EB0C274522C0}"/>
                </a:ext>
              </a:extLst>
            </p:cNvPr>
            <p:cNvCxnSpPr>
              <a:cxnSpLocks/>
            </p:cNvCxnSpPr>
            <p:nvPr/>
          </p:nvCxnSpPr>
          <p:spPr>
            <a:xfrm flipV="1">
              <a:off x="7570596"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DDA7B25-5777-4D94-95D0-B99E2119818D}"/>
                </a:ext>
              </a:extLst>
            </p:cNvPr>
            <p:cNvCxnSpPr>
              <a:cxnSpLocks/>
            </p:cNvCxnSpPr>
            <p:nvPr/>
          </p:nvCxnSpPr>
          <p:spPr>
            <a:xfrm flipV="1">
              <a:off x="788114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9B94F67-8F76-4275-9F93-CE8E3E5D2411}"/>
                </a:ext>
              </a:extLst>
            </p:cNvPr>
            <p:cNvCxnSpPr>
              <a:cxnSpLocks/>
            </p:cNvCxnSpPr>
            <p:nvPr/>
          </p:nvCxnSpPr>
          <p:spPr>
            <a:xfrm flipV="1">
              <a:off x="1028225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616A641-7592-4C60-A59C-0A9F04A2E317}"/>
                </a:ext>
              </a:extLst>
            </p:cNvPr>
            <p:cNvCxnSpPr>
              <a:cxnSpLocks/>
            </p:cNvCxnSpPr>
            <p:nvPr/>
          </p:nvCxnSpPr>
          <p:spPr>
            <a:xfrm flipV="1">
              <a:off x="10588103" y="3115147"/>
              <a:ext cx="0" cy="1104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AE6B13A-F361-45BF-82B6-70024B0C79F3}"/>
                </a:ext>
              </a:extLst>
            </p:cNvPr>
            <p:cNvCxnSpPr>
              <a:cxnSpLocks/>
              <a:stCxn id="80" idx="2"/>
              <a:endCxn id="73" idx="0"/>
            </p:cNvCxnSpPr>
            <p:nvPr/>
          </p:nvCxnSpPr>
          <p:spPr>
            <a:xfrm>
              <a:off x="9351422" y="4021558"/>
              <a:ext cx="387397" cy="1396032"/>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99181F-83D6-4243-8D76-D87E4AE9F119}"/>
                </a:ext>
              </a:extLst>
            </p:cNvPr>
            <p:cNvCxnSpPr>
              <a:cxnSpLocks/>
              <a:stCxn id="118" idx="2"/>
            </p:cNvCxnSpPr>
            <p:nvPr/>
          </p:nvCxnSpPr>
          <p:spPr>
            <a:xfrm>
              <a:off x="8258676" y="2464933"/>
              <a:ext cx="199524" cy="399138"/>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14EAC62-8F67-4D05-B0D6-6F45E77022DB}"/>
                </a:ext>
              </a:extLst>
            </p:cNvPr>
            <p:cNvSpPr/>
            <p:nvPr/>
          </p:nvSpPr>
          <p:spPr>
            <a:xfrm>
              <a:off x="7636821" y="2869488"/>
              <a:ext cx="3012539" cy="246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00" dirty="0">
                  <a:solidFill>
                    <a:schemeClr val="bg1">
                      <a:lumMod val="75000"/>
                    </a:schemeClr>
                  </a:solidFill>
                </a:rPr>
                <a:t>    0     1     2     3      4      5     6      7     8      9     10   11    12   13   14   15 </a:t>
              </a:r>
            </a:p>
          </p:txBody>
        </p:sp>
        <p:sp>
          <p:nvSpPr>
            <p:cNvPr id="103" name="Rectangle 102">
              <a:extLst>
                <a:ext uri="{FF2B5EF4-FFF2-40B4-BE49-F238E27FC236}">
                  <a16:creationId xmlns:a16="http://schemas.microsoft.com/office/drawing/2014/main" id="{1415A123-2F19-4A8E-A962-17F39167FE26}"/>
                </a:ext>
              </a:extLst>
            </p:cNvPr>
            <p:cNvSpPr/>
            <p:nvPr/>
          </p:nvSpPr>
          <p:spPr>
            <a:xfrm>
              <a:off x="7589145" y="2940046"/>
              <a:ext cx="179007" cy="2149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a:spcBef>
                  <a:spcPts val="345"/>
                </a:spcBef>
              </a:pPr>
              <a:r>
                <a:rPr lang="en-US" sz="600" dirty="0">
                  <a:solidFill>
                    <a:schemeClr val="bg1">
                      <a:lumMod val="75000"/>
                    </a:schemeClr>
                  </a:solidFill>
                </a:rPr>
                <a:t> </a:t>
              </a:r>
            </a:p>
            <a:p>
              <a:pPr algn="r">
                <a:spcBef>
                  <a:spcPts val="345"/>
                </a:spcBef>
              </a:pPr>
              <a:r>
                <a:rPr lang="en-US" sz="600" dirty="0">
                  <a:solidFill>
                    <a:schemeClr val="bg1">
                      <a:lumMod val="75000"/>
                    </a:schemeClr>
                  </a:solidFill>
                </a:rPr>
                <a:t>1</a:t>
              </a:r>
            </a:p>
            <a:p>
              <a:pPr algn="r">
                <a:spcBef>
                  <a:spcPts val="345"/>
                </a:spcBef>
              </a:pPr>
              <a:r>
                <a:rPr lang="en-US" sz="600" dirty="0">
                  <a:solidFill>
                    <a:schemeClr val="bg1">
                      <a:lumMod val="75000"/>
                    </a:schemeClr>
                  </a:solidFill>
                </a:rPr>
                <a:t>2</a:t>
              </a:r>
            </a:p>
            <a:p>
              <a:pPr algn="r">
                <a:spcBef>
                  <a:spcPts val="345"/>
                </a:spcBef>
              </a:pPr>
              <a:r>
                <a:rPr lang="en-US" sz="600" dirty="0">
                  <a:solidFill>
                    <a:schemeClr val="bg1">
                      <a:lumMod val="75000"/>
                    </a:schemeClr>
                  </a:solidFill>
                </a:rPr>
                <a:t>3</a:t>
              </a:r>
            </a:p>
            <a:p>
              <a:pPr algn="r">
                <a:spcBef>
                  <a:spcPts val="350"/>
                </a:spcBef>
              </a:pPr>
              <a:r>
                <a:rPr lang="en-US" sz="600" dirty="0">
                  <a:solidFill>
                    <a:schemeClr val="bg1">
                      <a:lumMod val="75000"/>
                    </a:schemeClr>
                  </a:solidFill>
                </a:rPr>
                <a:t>4</a:t>
              </a:r>
            </a:p>
            <a:p>
              <a:pPr algn="r">
                <a:spcBef>
                  <a:spcPts val="350"/>
                </a:spcBef>
              </a:pPr>
              <a:r>
                <a:rPr lang="en-US" sz="600" dirty="0">
                  <a:solidFill>
                    <a:schemeClr val="bg1">
                      <a:lumMod val="75000"/>
                    </a:schemeClr>
                  </a:solidFill>
                </a:rPr>
                <a:t>5</a:t>
              </a:r>
            </a:p>
            <a:p>
              <a:pPr algn="r">
                <a:spcBef>
                  <a:spcPts val="350"/>
                </a:spcBef>
              </a:pPr>
              <a:r>
                <a:rPr lang="en-US" sz="600" dirty="0">
                  <a:solidFill>
                    <a:schemeClr val="bg1">
                      <a:lumMod val="75000"/>
                    </a:schemeClr>
                  </a:solidFill>
                </a:rPr>
                <a:t>6</a:t>
              </a:r>
            </a:p>
            <a:p>
              <a:pPr algn="r">
                <a:spcBef>
                  <a:spcPts val="340"/>
                </a:spcBef>
              </a:pPr>
              <a:r>
                <a:rPr lang="en-US" sz="600" dirty="0">
                  <a:solidFill>
                    <a:schemeClr val="bg1">
                      <a:lumMod val="75000"/>
                    </a:schemeClr>
                  </a:solidFill>
                </a:rPr>
                <a:t>7</a:t>
              </a:r>
            </a:p>
            <a:p>
              <a:pPr algn="r">
                <a:spcBef>
                  <a:spcPts val="350"/>
                </a:spcBef>
              </a:pPr>
              <a:r>
                <a:rPr lang="en-US" sz="600" dirty="0">
                  <a:solidFill>
                    <a:schemeClr val="bg1">
                      <a:lumMod val="75000"/>
                    </a:schemeClr>
                  </a:solidFill>
                </a:rPr>
                <a:t>8</a:t>
              </a:r>
            </a:p>
            <a:p>
              <a:pPr algn="r">
                <a:spcBef>
                  <a:spcPts val="350"/>
                </a:spcBef>
              </a:pPr>
              <a:r>
                <a:rPr lang="en-US" sz="600" dirty="0">
                  <a:solidFill>
                    <a:schemeClr val="bg1">
                      <a:lumMod val="75000"/>
                    </a:schemeClr>
                  </a:solidFill>
                </a:rPr>
                <a:t>9</a:t>
              </a:r>
            </a:p>
            <a:p>
              <a:pPr algn="r">
                <a:spcBef>
                  <a:spcPts val="340"/>
                </a:spcBef>
              </a:pPr>
              <a:r>
                <a:rPr lang="en-US" sz="600" dirty="0">
                  <a:solidFill>
                    <a:schemeClr val="bg1">
                      <a:lumMod val="75000"/>
                    </a:schemeClr>
                  </a:solidFill>
                </a:rPr>
                <a:t>10</a:t>
              </a:r>
            </a:p>
            <a:p>
              <a:pPr algn="r">
                <a:spcBef>
                  <a:spcPts val="340"/>
                </a:spcBef>
              </a:pPr>
              <a:r>
                <a:rPr lang="en-US" sz="600" dirty="0">
                  <a:solidFill>
                    <a:schemeClr val="bg1">
                      <a:lumMod val="75000"/>
                    </a:schemeClr>
                  </a:solidFill>
                </a:rPr>
                <a:t>11</a:t>
              </a:r>
            </a:p>
          </p:txBody>
        </p:sp>
        <p:sp>
          <p:nvSpPr>
            <p:cNvPr id="118" name="Rectangle: Rounded Corners 117">
              <a:extLst>
                <a:ext uri="{FF2B5EF4-FFF2-40B4-BE49-F238E27FC236}">
                  <a16:creationId xmlns:a16="http://schemas.microsoft.com/office/drawing/2014/main" id="{B81FF8AF-44E2-4D1C-9332-B23191331E6D}"/>
                </a:ext>
              </a:extLst>
            </p:cNvPr>
            <p:cNvSpPr/>
            <p:nvPr/>
          </p:nvSpPr>
          <p:spPr>
            <a:xfrm>
              <a:off x="7220139" y="1787490"/>
              <a:ext cx="2077073" cy="677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err="1"/>
                <a:t>EdgeCell</a:t>
              </a:r>
              <a:br>
                <a:rPr lang="en-US" sz="788" b="1" dirty="0"/>
              </a:br>
              <a:r>
                <a:rPr lang="en-US" sz="675" dirty="0"/>
                <a:t>is a</a:t>
              </a:r>
              <a:r>
                <a:rPr lang="en-US" sz="788" dirty="0"/>
                <a:t> </a:t>
              </a:r>
              <a:r>
                <a:rPr lang="en-US" sz="788" dirty="0" err="1"/>
                <a:t>ShadedCell</a:t>
              </a:r>
              <a:r>
                <a:rPr lang="en-US" sz="788" dirty="0"/>
                <a:t> </a:t>
              </a:r>
            </a:p>
            <a:p>
              <a:pPr>
                <a:lnSpc>
                  <a:spcPts val="675"/>
                </a:lnSpc>
              </a:pPr>
              <a:r>
                <a:rPr lang="en-US" sz="675" dirty="0"/>
                <a:t>       is a</a:t>
              </a:r>
              <a:r>
                <a:rPr lang="en-US" sz="788" dirty="0"/>
                <a:t> Cell</a:t>
              </a:r>
            </a:p>
            <a:p>
              <a:pPr>
                <a:lnSpc>
                  <a:spcPts val="675"/>
                </a:lnSpc>
              </a:pPr>
              <a:r>
                <a:rPr lang="en-US" sz="788" dirty="0"/>
                <a:t>      </a:t>
              </a:r>
              <a:br>
                <a:rPr lang="en-US" sz="750" dirty="0"/>
              </a:br>
              <a:r>
                <a:rPr lang="en-US" sz="750" dirty="0"/>
                <a:t>pink shade, walls on their outer sides.</a:t>
              </a:r>
              <a:endParaRPr lang="en-US" sz="788" u="sng" dirty="0"/>
            </a:p>
            <a:p>
              <a:pPr>
                <a:lnSpc>
                  <a:spcPts val="675"/>
                </a:lnSpc>
              </a:pPr>
              <a:endParaRPr lang="en-US" sz="750" dirty="0"/>
            </a:p>
          </p:txBody>
        </p:sp>
        <p:sp>
          <p:nvSpPr>
            <p:cNvPr id="127" name="Rectangle 126">
              <a:extLst>
                <a:ext uri="{FF2B5EF4-FFF2-40B4-BE49-F238E27FC236}">
                  <a16:creationId xmlns:a16="http://schemas.microsoft.com/office/drawing/2014/main" id="{0C4F42C7-E047-409D-B1EB-983F3D7B9ECF}"/>
                </a:ext>
              </a:extLst>
            </p:cNvPr>
            <p:cNvSpPr/>
            <p:nvPr/>
          </p:nvSpPr>
          <p:spPr>
            <a:xfrm>
              <a:off x="8134109" y="3765995"/>
              <a:ext cx="273510" cy="25619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29" name="Rectangle: Rounded Corners 128">
              <a:extLst>
                <a:ext uri="{FF2B5EF4-FFF2-40B4-BE49-F238E27FC236}">
                  <a16:creationId xmlns:a16="http://schemas.microsoft.com/office/drawing/2014/main" id="{64236442-1665-403C-842A-FD9832D0B9EB}"/>
                </a:ext>
              </a:extLst>
            </p:cNvPr>
            <p:cNvSpPr/>
            <p:nvPr/>
          </p:nvSpPr>
          <p:spPr>
            <a:xfrm>
              <a:off x="6983051" y="5399032"/>
              <a:ext cx="1546570" cy="825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Cell</a:t>
              </a:r>
              <a:br>
                <a:rPr lang="en-US" sz="788" b="1" dirty="0"/>
              </a:br>
              <a:r>
                <a:rPr lang="en-US" sz="788" dirty="0"/>
                <a:t>      </a:t>
              </a:r>
              <a:br>
                <a:rPr lang="en-US" sz="750" dirty="0"/>
              </a:br>
              <a:r>
                <a:rPr lang="en-US" sz="750" dirty="0"/>
                <a:t>Interior to the maze, no shade (default – white), may or may not have walls on any of its sides.</a:t>
              </a:r>
              <a:endParaRPr lang="en-US" sz="788" u="sng" dirty="0"/>
            </a:p>
            <a:p>
              <a:pPr>
                <a:lnSpc>
                  <a:spcPts val="675"/>
                </a:lnSpc>
              </a:pPr>
              <a:endParaRPr lang="en-US" sz="750" dirty="0"/>
            </a:p>
          </p:txBody>
        </p:sp>
        <p:cxnSp>
          <p:nvCxnSpPr>
            <p:cNvPr id="130" name="Straight Connector 129">
              <a:extLst>
                <a:ext uri="{FF2B5EF4-FFF2-40B4-BE49-F238E27FC236}">
                  <a16:creationId xmlns:a16="http://schemas.microsoft.com/office/drawing/2014/main" id="{986C476A-89BB-475A-BC60-0DF5806991B4}"/>
                </a:ext>
              </a:extLst>
            </p:cNvPr>
            <p:cNvCxnSpPr>
              <a:cxnSpLocks/>
              <a:stCxn id="127" idx="2"/>
              <a:endCxn id="129" idx="0"/>
            </p:cNvCxnSpPr>
            <p:nvPr/>
          </p:nvCxnSpPr>
          <p:spPr>
            <a:xfrm flipH="1">
              <a:off x="7756336" y="4022191"/>
              <a:ext cx="514528" cy="1376841"/>
            </a:xfrm>
            <a:prstGeom prst="line">
              <a:avLst/>
            </a:prstGeom>
            <a:ln w="9525">
              <a:solidFill>
                <a:srgbClr val="41719C"/>
              </a:solidFill>
              <a:headEnd type="triangle" w="sm" len="med"/>
              <a:tailEnd type="none" w="sm" len="med"/>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8E60D2E8-8C66-4D15-A4BA-7803BA92922A}"/>
                </a:ext>
              </a:extLst>
            </p:cNvPr>
            <p:cNvSpPr/>
            <p:nvPr/>
          </p:nvSpPr>
          <p:spPr>
            <a:xfrm>
              <a:off x="9919068" y="1785735"/>
              <a:ext cx="2139461" cy="67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716" tIns="13716" rIns="13716" bIns="13716" rtlCol="0" anchor="t"/>
            <a:lstStyle/>
            <a:p>
              <a:pPr>
                <a:lnSpc>
                  <a:spcPts val="675"/>
                </a:lnSpc>
              </a:pPr>
              <a:r>
                <a:rPr lang="en-US" sz="788" b="1" dirty="0"/>
                <a:t>Maze</a:t>
              </a:r>
              <a:br>
                <a:rPr lang="en-US" sz="788" b="1" dirty="0"/>
              </a:br>
              <a:r>
                <a:rPr lang="en-US" sz="788" dirty="0"/>
                <a:t>      </a:t>
              </a:r>
              <a:br>
                <a:rPr lang="en-US" sz="750" dirty="0"/>
              </a:br>
              <a:r>
                <a:rPr lang="en-US" sz="750" dirty="0"/>
                <a:t>A </a:t>
              </a:r>
              <a:r>
                <a:rPr lang="en-US" sz="750" i="1" dirty="0" err="1"/>
                <a:t>nRows</a:t>
              </a:r>
              <a:r>
                <a:rPr lang="en-US" sz="750" dirty="0"/>
                <a:t> x </a:t>
              </a:r>
              <a:r>
                <a:rPr lang="en-US" sz="750" i="1" dirty="0" err="1"/>
                <a:t>nCols</a:t>
              </a:r>
              <a:r>
                <a:rPr lang="en-US" sz="750" dirty="0"/>
                <a:t> two-dimensional grid of Cells of various kinds. Contains a special </a:t>
              </a:r>
              <a:r>
                <a:rPr lang="en-US" sz="750" b="1" dirty="0" err="1"/>
                <a:t>EntryCell</a:t>
              </a:r>
              <a:r>
                <a:rPr lang="en-US" sz="750" dirty="0"/>
                <a:t> and </a:t>
              </a:r>
              <a:r>
                <a:rPr lang="en-US" sz="750" b="1" dirty="0" err="1"/>
                <a:t>ExitCell</a:t>
              </a:r>
              <a:r>
                <a:rPr lang="en-US" sz="750" dirty="0"/>
                <a:t>.</a:t>
              </a:r>
              <a:endParaRPr lang="en-US" sz="788" u="sng" dirty="0"/>
            </a:p>
            <a:p>
              <a:pPr>
                <a:lnSpc>
                  <a:spcPts val="675"/>
                </a:lnSpc>
              </a:pPr>
              <a:endParaRPr lang="en-US" sz="750" dirty="0"/>
            </a:p>
          </p:txBody>
        </p:sp>
        <p:sp>
          <p:nvSpPr>
            <p:cNvPr id="137" name="Rectangle: Rounded Corners 136">
              <a:extLst>
                <a:ext uri="{FF2B5EF4-FFF2-40B4-BE49-F238E27FC236}">
                  <a16:creationId xmlns:a16="http://schemas.microsoft.com/office/drawing/2014/main" id="{B575BD37-BFE1-4D81-A0A5-888DC292E7F9}"/>
                </a:ext>
              </a:extLst>
            </p:cNvPr>
            <p:cNvSpPr/>
            <p:nvPr/>
          </p:nvSpPr>
          <p:spPr>
            <a:xfrm>
              <a:off x="7444280" y="2755197"/>
              <a:ext cx="3226873" cy="2422840"/>
            </a:xfrm>
            <a:prstGeom prst="roundRect">
              <a:avLst>
                <a:gd name="adj" fmla="val 5324"/>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cxnSp>
          <p:nvCxnSpPr>
            <p:cNvPr id="138" name="Straight Connector 137">
              <a:extLst>
                <a:ext uri="{FF2B5EF4-FFF2-40B4-BE49-F238E27FC236}">
                  <a16:creationId xmlns:a16="http://schemas.microsoft.com/office/drawing/2014/main" id="{B40A9481-0DC6-439F-952A-54FA834937C7}"/>
                </a:ext>
              </a:extLst>
            </p:cNvPr>
            <p:cNvCxnSpPr>
              <a:cxnSpLocks/>
            </p:cNvCxnSpPr>
            <p:nvPr/>
          </p:nvCxnSpPr>
          <p:spPr>
            <a:xfrm flipH="1">
              <a:off x="10323087" y="2464300"/>
              <a:ext cx="122663" cy="290897"/>
            </a:xfrm>
            <a:prstGeom prst="line">
              <a:avLst/>
            </a:prstGeom>
            <a:ln w="9525">
              <a:solidFill>
                <a:srgbClr val="41719C"/>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slz="http://schemas.microsoft.com/office/powerpoint/2016/slidezoom">
        <mc:Choice Requires="pslz">
          <p:graphicFrame>
            <p:nvGraphicFramePr>
              <p:cNvPr id="147" name="Slide Zoom 146">
                <a:extLst>
                  <a:ext uri="{FF2B5EF4-FFF2-40B4-BE49-F238E27FC236}">
                    <a16:creationId xmlns:a16="http://schemas.microsoft.com/office/drawing/2014/main" id="{6658165B-2392-4253-9567-DDC5CAE54DDD}"/>
                  </a:ext>
                </a:extLst>
              </p:cNvPr>
              <p:cNvGraphicFramePr>
                <a:graphicFrameLocks noChangeAspect="1"/>
              </p:cNvGraphicFramePr>
              <p:nvPr>
                <p:extLst>
                  <p:ext uri="{D42A27DB-BD31-4B8C-83A1-F6EECF244321}">
                    <p14:modId xmlns:p14="http://schemas.microsoft.com/office/powerpoint/2010/main" val="354212209"/>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147" name="Slide Zoom 146">
                <a:hlinkClick r:id="rId5" action="ppaction://hlinksldjump"/>
                <a:extLst>
                  <a:ext uri="{FF2B5EF4-FFF2-40B4-BE49-F238E27FC236}">
                    <a16:creationId xmlns:a16="http://schemas.microsoft.com/office/drawing/2014/main" id="{6658165B-2392-4253-9567-DDC5CAE54DDD}"/>
                  </a:ext>
                </a:extLst>
              </p:cNvPr>
              <p:cNvPicPr>
                <a:picLocks noGrp="1" noRot="1" noChangeAspect="1" noMove="1" noResize="1" noEditPoints="1" noAdjustHandles="1" noChangeArrowheads="1" noChangeShapeType="1"/>
              </p:cNvPicPr>
              <p:nvPr/>
            </p:nvPicPr>
            <p:blipFill>
              <a:blip r:embed="rId6"/>
              <a:stretch>
                <a:fillRect/>
              </a:stretch>
            </p:blipFill>
            <p:spPr>
              <a:xfrm>
                <a:off x="8368140" y="5278015"/>
                <a:ext cx="766483" cy="431147"/>
              </a:xfrm>
              <a:prstGeom prst="rect">
                <a:avLst/>
              </a:prstGeom>
              <a:ln w="3175">
                <a:solidFill>
                  <a:prstClr val="ltGray"/>
                </a:solidFill>
              </a:ln>
            </p:spPr>
          </p:pic>
        </mc:Fallback>
      </mc:AlternateContent>
      <p:sp>
        <p:nvSpPr>
          <p:cNvPr id="37" name="Title 1">
            <a:extLst>
              <a:ext uri="{FF2B5EF4-FFF2-40B4-BE49-F238E27FC236}">
                <a16:creationId xmlns:a16="http://schemas.microsoft.com/office/drawing/2014/main" id="{B035FCCD-ED9A-40C3-8C38-77B91FEDB15D}"/>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Object Model</a:t>
            </a:r>
            <a:endParaRPr lang="en-US" dirty="0"/>
          </a:p>
        </p:txBody>
      </p:sp>
      <p:sp>
        <p:nvSpPr>
          <p:cNvPr id="38" name="TextBox 37">
            <a:extLst>
              <a:ext uri="{FF2B5EF4-FFF2-40B4-BE49-F238E27FC236}">
                <a16:creationId xmlns:a16="http://schemas.microsoft.com/office/drawing/2014/main" id="{606FBC8B-A391-425D-9993-E09540CACAE9}"/>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39" name="Title 1">
            <a:extLst>
              <a:ext uri="{FF2B5EF4-FFF2-40B4-BE49-F238E27FC236}">
                <a16:creationId xmlns:a16="http://schemas.microsoft.com/office/drawing/2014/main" id="{234BF53B-D4BE-4D2D-9FA2-5950A8FAB357}"/>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56265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56B84C1-2E48-4538-8759-C71F9276E2E5}"/>
              </a:ext>
            </a:extLst>
          </p:cNvPr>
          <p:cNvGrpSpPr/>
          <p:nvPr/>
        </p:nvGrpSpPr>
        <p:grpSpPr>
          <a:xfrm>
            <a:off x="4786173" y="722321"/>
            <a:ext cx="4062552" cy="2962007"/>
            <a:chOff x="4786173" y="806727"/>
            <a:chExt cx="4062552" cy="2962007"/>
          </a:xfrm>
        </p:grpSpPr>
        <p:sp>
          <p:nvSpPr>
            <p:cNvPr id="8" name="Rectangle 7">
              <a:extLst>
                <a:ext uri="{FF2B5EF4-FFF2-40B4-BE49-F238E27FC236}">
                  <a16:creationId xmlns:a16="http://schemas.microsoft.com/office/drawing/2014/main" id="{AECC4663-9BC7-4E28-97F2-AE566BFA0F1C}"/>
                </a:ext>
              </a:extLst>
            </p:cNvPr>
            <p:cNvSpPr/>
            <p:nvPr/>
          </p:nvSpPr>
          <p:spPr>
            <a:xfrm>
              <a:off x="4786173" y="806727"/>
              <a:ext cx="4062552" cy="296200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spcBef>
                  <a:spcPts val="150"/>
                </a:spcBef>
              </a:pPr>
              <a:r>
                <a:rPr lang="en-US" sz="900" b="1" dirty="0" err="1">
                  <a:solidFill>
                    <a:schemeClr val="tx1"/>
                  </a:solidFill>
                  <a:latin typeface="Consolas" panose="020B0609020204030204" pitchFamily="49" charset="0"/>
                </a:rPr>
                <a:t>Explorer.run</a:t>
              </a:r>
              <a:r>
                <a:rPr lang="en-US" sz="900" dirty="0">
                  <a:solidFill>
                    <a:schemeClr val="tx1"/>
                  </a:solidFill>
                  <a:latin typeface="Consolas" panose="020B0609020204030204" pitchFamily="49" charset="0"/>
                </a:rPr>
                <a:t>(cell) </a:t>
              </a:r>
              <a:r>
                <a:rPr lang="en-US" sz="900" dirty="0">
                  <a:solidFill>
                    <a:schemeClr val="tx1"/>
                  </a:solidFill>
                  <a:latin typeface="Consolas" panose="020B0609020204030204" pitchFamily="49" charset="0"/>
                  <a:sym typeface="Symbol" panose="05050102010706020507" pitchFamily="18" charset="2"/>
                </a:rPr>
                <a:t></a:t>
              </a:r>
              <a:r>
                <a:rPr lang="en-US" sz="900" dirty="0">
                  <a:solidFill>
                    <a:schemeClr val="tx1"/>
                  </a:solidFill>
                  <a:latin typeface="Consolas" panose="020B0609020204030204" pitchFamily="49" charset="0"/>
                </a:rPr>
                <a:t> </a:t>
              </a:r>
              <a:r>
                <a:rPr lang="en-US" sz="900" dirty="0" err="1">
                  <a:solidFill>
                    <a:schemeClr val="tx1"/>
                  </a:solidFill>
                  <a:latin typeface="Consolas" panose="020B0609020204030204" pitchFamily="49" charset="0"/>
                </a:rPr>
                <a:t>boolean</a:t>
              </a:r>
              <a:r>
                <a:rPr lang="en-US" sz="900" dirty="0">
                  <a:solidFill>
                    <a:schemeClr val="tx1"/>
                  </a:solidFill>
                  <a:latin typeface="Consolas" panose="020B0609020204030204" pitchFamily="49" charset="0"/>
                </a:rPr>
                <a:t> // true if done, false otherwise</a:t>
              </a:r>
            </a:p>
            <a:p>
              <a:pPr>
                <a:spcBef>
                  <a:spcPts val="150"/>
                </a:spcBef>
              </a:pPr>
              <a:r>
                <a:rPr lang="en-US" sz="900" dirty="0">
                  <a:solidFill>
                    <a:schemeClr val="tx1"/>
                  </a:solidFill>
                  <a:latin typeface="Consolas" panose="020B0609020204030204" pitchFamily="49" charset="0"/>
                </a:rPr>
                <a:t>    mark cell as visited</a:t>
              </a:r>
            </a:p>
            <a:p>
              <a:pPr>
                <a:spcBef>
                  <a:spcPts val="150"/>
                </a:spcBef>
              </a:pPr>
              <a:r>
                <a:rPr lang="en-US" sz="900" dirty="0">
                  <a:solidFill>
                    <a:schemeClr val="tx1"/>
                  </a:solidFill>
                  <a:latin typeface="Consolas" panose="020B0609020204030204" pitchFamily="49" charset="0"/>
                </a:rPr>
                <a:t>    done = false</a:t>
              </a:r>
            </a:p>
            <a:p>
              <a:pPr>
                <a:spcBef>
                  <a:spcPts val="150"/>
                </a:spcBef>
              </a:pPr>
              <a:r>
                <a:rPr lang="en-US" sz="900" dirty="0">
                  <a:solidFill>
                    <a:schemeClr val="tx1"/>
                  </a:solidFill>
                  <a:latin typeface="Consolas" panose="020B0609020204030204" pitchFamily="49" charset="0"/>
                </a:rPr>
                <a:t>    if cell is the final step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return true</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get valid next steps from cell</a:t>
              </a:r>
            </a:p>
            <a:p>
              <a:pPr>
                <a:spcBef>
                  <a:spcPts val="150"/>
                </a:spcBef>
              </a:pPr>
              <a:r>
                <a:rPr lang="en-US" sz="900" dirty="0">
                  <a:solidFill>
                    <a:schemeClr val="tx1"/>
                  </a:solidFill>
                  <a:latin typeface="Consolas" panose="020B0609020204030204" pitchFamily="49" charset="0"/>
                </a:rPr>
                <a:t>    for each next step and as long as not done do</a:t>
              </a:r>
            </a:p>
            <a:p>
              <a:pPr>
                <a:spcBef>
                  <a:spcPts val="150"/>
                </a:spcBef>
              </a:pPr>
              <a:r>
                <a:rPr lang="en-US" sz="900" dirty="0">
                  <a:solidFill>
                    <a:schemeClr val="tx1"/>
                  </a:solidFill>
                  <a:latin typeface="Consolas" panose="020B0609020204030204" pitchFamily="49" charset="0"/>
                </a:rPr>
                <a:t>        if neighbor in the next step is not visited then</a:t>
              </a:r>
            </a:p>
            <a:p>
              <a:pPr>
                <a:spcBef>
                  <a:spcPts val="150"/>
                </a:spcBef>
              </a:pPr>
              <a:r>
                <a:rPr lang="en-US" sz="900" dirty="0">
                  <a:solidFill>
                    <a:schemeClr val="tx1"/>
                  </a:solidFill>
                  <a:latin typeface="Consolas" panose="020B0609020204030204" pitchFamily="49" charset="0"/>
                </a:rPr>
                <a:t>            done = </a:t>
              </a:r>
              <a:r>
                <a:rPr lang="en-US" sz="900" b="1" dirty="0">
                  <a:solidFill>
                    <a:schemeClr val="tx1"/>
                  </a:solidFill>
                  <a:latin typeface="Consolas" panose="020B0609020204030204" pitchFamily="49" charset="0"/>
                </a:rPr>
                <a:t>run</a:t>
              </a:r>
              <a:r>
                <a:rPr lang="en-US" sz="900" dirty="0">
                  <a:solidFill>
                    <a:schemeClr val="tx1"/>
                  </a:solidFill>
                  <a:latin typeface="Consolas" panose="020B0609020204030204" pitchFamily="49" charset="0"/>
                </a:rPr>
                <a:t>(neighbor)</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end for</a:t>
              </a:r>
            </a:p>
            <a:p>
              <a:pPr>
                <a:spcBef>
                  <a:spcPts val="150"/>
                </a:spcBef>
              </a:pPr>
              <a:r>
                <a:rPr lang="en-US" sz="900" dirty="0">
                  <a:solidFill>
                    <a:schemeClr val="tx1"/>
                  </a:solidFill>
                  <a:latin typeface="Consolas" panose="020B0609020204030204" pitchFamily="49" charset="0"/>
                </a:rPr>
                <a:t>    if done then</a:t>
              </a:r>
            </a:p>
            <a:p>
              <a:pPr>
                <a:spcBef>
                  <a:spcPts val="150"/>
                </a:spcBef>
              </a:pPr>
              <a:r>
                <a:rPr lang="en-US" sz="900" dirty="0">
                  <a:solidFill>
                    <a:schemeClr val="tx1"/>
                  </a:solidFill>
                  <a:latin typeface="Consolas" panose="020B0609020204030204" pitchFamily="49" charset="0"/>
                </a:rPr>
                <a:t>        mark cell as solution</a:t>
              </a:r>
            </a:p>
            <a:p>
              <a:pPr>
                <a:spcBef>
                  <a:spcPts val="150"/>
                </a:spcBef>
              </a:pPr>
              <a:r>
                <a:rPr lang="en-US" sz="900" dirty="0">
                  <a:solidFill>
                    <a:schemeClr val="tx1"/>
                  </a:solidFill>
                  <a:latin typeface="Consolas" panose="020B0609020204030204" pitchFamily="49" charset="0"/>
                </a:rPr>
                <a:t>    end if</a:t>
              </a:r>
            </a:p>
            <a:p>
              <a:pPr>
                <a:spcBef>
                  <a:spcPts val="150"/>
                </a:spcBef>
              </a:pPr>
              <a:r>
                <a:rPr lang="en-US" sz="900" dirty="0">
                  <a:solidFill>
                    <a:schemeClr val="tx1"/>
                  </a:solidFill>
                  <a:latin typeface="Consolas" panose="020B0609020204030204" pitchFamily="49" charset="0"/>
                </a:rPr>
                <a:t>    return done</a:t>
              </a:r>
            </a:p>
            <a:p>
              <a:pPr>
                <a:spcBef>
                  <a:spcPts val="150"/>
                </a:spcBef>
              </a:pPr>
              <a:r>
                <a:rPr lang="en-US" sz="900" dirty="0">
                  <a:solidFill>
                    <a:schemeClr val="tx1"/>
                  </a:solidFill>
                  <a:latin typeface="Consolas" panose="020B0609020204030204" pitchFamily="49" charset="0"/>
                </a:rPr>
                <a:t>end run</a:t>
              </a:r>
            </a:p>
            <a:p>
              <a:endParaRPr lang="en-US" sz="900" dirty="0">
                <a:solidFill>
                  <a:schemeClr val="tx1"/>
                </a:solidFill>
                <a:latin typeface="Consolas" panose="020B0609020204030204" pitchFamily="49" charset="0"/>
              </a:endParaRPr>
            </a:p>
          </p:txBody>
        </p:sp>
        <p:sp>
          <p:nvSpPr>
            <p:cNvPr id="46" name="Rectangle 45">
              <a:extLst>
                <a:ext uri="{FF2B5EF4-FFF2-40B4-BE49-F238E27FC236}">
                  <a16:creationId xmlns:a16="http://schemas.microsoft.com/office/drawing/2014/main" id="{41CBBB94-E1D5-491C-8D64-987678C05550}"/>
                </a:ext>
              </a:extLst>
            </p:cNvPr>
            <p:cNvSpPr/>
            <p:nvPr/>
          </p:nvSpPr>
          <p:spPr>
            <a:xfrm>
              <a:off x="5084176" y="1984774"/>
              <a:ext cx="1927415" cy="12381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7" name="Rectangle 46">
              <a:extLst>
                <a:ext uri="{FF2B5EF4-FFF2-40B4-BE49-F238E27FC236}">
                  <a16:creationId xmlns:a16="http://schemas.microsoft.com/office/drawing/2014/main" id="{DDDBDF11-3A22-4E1D-BDE9-74B4AD2488A7}"/>
                </a:ext>
              </a:extLst>
            </p:cNvPr>
            <p:cNvSpPr/>
            <p:nvPr/>
          </p:nvSpPr>
          <p:spPr>
            <a:xfrm>
              <a:off x="5265182" y="1325933"/>
              <a:ext cx="1446968"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9" name="Rectangle 48">
              <a:extLst>
                <a:ext uri="{FF2B5EF4-FFF2-40B4-BE49-F238E27FC236}">
                  <a16:creationId xmlns:a16="http://schemas.microsoft.com/office/drawing/2014/main" id="{72B1F400-CECF-4F76-8D3D-AC13900BEAAB}"/>
                </a:ext>
              </a:extLst>
            </p:cNvPr>
            <p:cNvSpPr/>
            <p:nvPr/>
          </p:nvSpPr>
          <p:spPr>
            <a:xfrm>
              <a:off x="6033595" y="2467682"/>
              <a:ext cx="876792"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53" name="TextBox 52">
            <a:extLst>
              <a:ext uri="{FF2B5EF4-FFF2-40B4-BE49-F238E27FC236}">
                <a16:creationId xmlns:a16="http://schemas.microsoft.com/office/drawing/2014/main" id="{748A4A67-3F28-4399-A82A-36ED450844A1}"/>
              </a:ext>
            </a:extLst>
          </p:cNvPr>
          <p:cNvSpPr txBox="1"/>
          <p:nvPr/>
        </p:nvSpPr>
        <p:spPr>
          <a:xfrm>
            <a:off x="4712254" y="3770799"/>
            <a:ext cx="4246009" cy="1315745"/>
          </a:xfrm>
          <a:prstGeom prst="rect">
            <a:avLst/>
          </a:prstGeom>
          <a:noFill/>
        </p:spPr>
        <p:txBody>
          <a:bodyPr wrap="square" rtlCol="0">
            <a:spAutoFit/>
          </a:bodyPr>
          <a:lstStyle/>
          <a:p>
            <a:r>
              <a:rPr lang="en-US" sz="900" dirty="0"/>
              <a:t>There are very few parts in this algorithm specific to either the generator or solver: In the generator case, no cell is a final step. Each will have to visit all its neighbors in order to generate the maze fully. In the solver case, if cell is an </a:t>
            </a:r>
            <a:r>
              <a:rPr lang="en-US" sz="900" b="1" dirty="0" err="1"/>
              <a:t>ExitCell</a:t>
            </a:r>
            <a:r>
              <a:rPr lang="en-US" sz="900" dirty="0"/>
              <a:t> then the terminal step of the path has been discovered so the exploration can be cut short. </a:t>
            </a:r>
          </a:p>
          <a:p>
            <a:pPr>
              <a:spcBef>
                <a:spcPts val="900"/>
              </a:spcBef>
            </a:pPr>
            <a:r>
              <a:rPr lang="en-US" sz="900" dirty="0"/>
              <a:t>While the core part of the algorithm shown above is implemented in the </a:t>
            </a:r>
            <a:r>
              <a:rPr lang="en-US" sz="900" b="1" dirty="0"/>
              <a:t>Explorer</a:t>
            </a:r>
            <a:r>
              <a:rPr lang="en-US" sz="900" dirty="0"/>
              <a:t> class, the small differences can be captured in two subclasses, </a:t>
            </a:r>
            <a:r>
              <a:rPr lang="en-US" sz="900" b="1" dirty="0"/>
              <a:t>Generator</a:t>
            </a:r>
            <a:r>
              <a:rPr lang="en-US" sz="900" dirty="0"/>
              <a:t> and </a:t>
            </a:r>
            <a:r>
              <a:rPr lang="en-US" sz="900" b="1" dirty="0"/>
              <a:t>Solver </a:t>
            </a:r>
            <a:r>
              <a:rPr lang="en-US" sz="900" dirty="0"/>
              <a:t>via overridden methods. More details on how to build these classes are provided further out in this document.</a:t>
            </a:r>
          </a:p>
        </p:txBody>
      </p:sp>
      <p:sp>
        <p:nvSpPr>
          <p:cNvPr id="11" name="Rectangle 10">
            <a:extLst>
              <a:ext uri="{FF2B5EF4-FFF2-40B4-BE49-F238E27FC236}">
                <a16:creationId xmlns:a16="http://schemas.microsoft.com/office/drawing/2014/main" id="{75B925FB-0EA5-4FE7-9470-9256006AAA2E}"/>
              </a:ext>
            </a:extLst>
          </p:cNvPr>
          <p:cNvSpPr/>
          <p:nvPr/>
        </p:nvSpPr>
        <p:spPr>
          <a:xfrm>
            <a:off x="4786173" y="385456"/>
            <a:ext cx="4062552" cy="230832"/>
          </a:xfrm>
          <a:prstGeom prst="rect">
            <a:avLst/>
          </a:prstGeom>
        </p:spPr>
        <p:txBody>
          <a:bodyPr wrap="square">
            <a:spAutoFit/>
          </a:bodyPr>
          <a:lstStyle/>
          <a:p>
            <a:pPr>
              <a:spcBef>
                <a:spcPts val="900"/>
              </a:spcBef>
            </a:pPr>
            <a:r>
              <a:rPr lang="en-US" sz="900" dirty="0"/>
              <a:t>An algorithmic description of the dept-first recursive exploration is as follows:</a:t>
            </a:r>
          </a:p>
        </p:txBody>
      </p:sp>
      <p:sp>
        <p:nvSpPr>
          <p:cNvPr id="21" name="Title 1">
            <a:extLst>
              <a:ext uri="{FF2B5EF4-FFF2-40B4-BE49-F238E27FC236}">
                <a16:creationId xmlns:a16="http://schemas.microsoft.com/office/drawing/2014/main" id="{B02E048E-1B83-4F45-8B14-A8A57C1936AF}"/>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exploration </a:t>
            </a:r>
            <a:r>
              <a:rPr lang="en-US" sz="4050" b="1" dirty="0"/>
              <a:t>Algorithms</a:t>
            </a:r>
            <a:endParaRPr lang="en-US" dirty="0"/>
          </a:p>
        </p:txBody>
      </p:sp>
      <p:grpSp>
        <p:nvGrpSpPr>
          <p:cNvPr id="2" name="Group 1">
            <a:extLst>
              <a:ext uri="{FF2B5EF4-FFF2-40B4-BE49-F238E27FC236}">
                <a16:creationId xmlns:a16="http://schemas.microsoft.com/office/drawing/2014/main" id="{8E8A110F-0D6D-4EA0-9B55-02D55056D300}"/>
              </a:ext>
            </a:extLst>
          </p:cNvPr>
          <p:cNvGrpSpPr/>
          <p:nvPr/>
        </p:nvGrpSpPr>
        <p:grpSpPr>
          <a:xfrm>
            <a:off x="93319" y="940048"/>
            <a:ext cx="4338431" cy="3924151"/>
            <a:chOff x="93319" y="940048"/>
            <a:chExt cx="4338431" cy="3924151"/>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40048"/>
              <a:ext cx="4338431" cy="3924151"/>
            </a:xfrm>
            <a:prstGeom prst="rect">
              <a:avLst/>
            </a:prstGeom>
            <a:noFill/>
          </p:spPr>
          <p:txBody>
            <a:bodyPr wrap="square" rtlCol="0">
              <a:spAutoFit/>
            </a:bodyPr>
            <a:lstStyle/>
            <a:p>
              <a:r>
                <a:rPr lang="en-US" sz="900" dirty="0"/>
                <a:t>There are two tasks this project aims to achieve: </a:t>
              </a:r>
              <a:r>
                <a:rPr lang="en-US" sz="900" i="1" dirty="0"/>
                <a:t>generate</a:t>
              </a:r>
              <a:r>
                <a:rPr lang="en-US" sz="900" dirty="0"/>
                <a:t> a random maze and once generated, </a:t>
              </a:r>
              <a:r>
                <a:rPr lang="en-US" sz="900" i="1" dirty="0"/>
                <a:t>solve </a:t>
              </a:r>
              <a:r>
                <a:rPr lang="en-US" sz="900" dirty="0"/>
                <a:t>the maze by finding a path from its entrance to the exit. A verbose, high-level description of the logic to approach each of these tasks is as follows:</a:t>
              </a:r>
            </a:p>
            <a:p>
              <a:endParaRPr lang="en-US" sz="900" dirty="0"/>
            </a:p>
            <a:p>
              <a:r>
                <a:rPr lang="en-US" sz="1200" b="1" dirty="0"/>
                <a:t>Generating</a:t>
              </a:r>
              <a:r>
                <a:rPr lang="en-US" sz="900" dirty="0"/>
                <a:t> the maze</a:t>
              </a:r>
            </a:p>
            <a:p>
              <a:r>
                <a:rPr lang="en-US" sz="900" dirty="0"/>
                <a:t>Start with a </a:t>
              </a:r>
              <a:r>
                <a:rPr lang="en-US" sz="900" b="1" dirty="0"/>
                <a:t>Maze</a:t>
              </a:r>
              <a:r>
                <a:rPr lang="en-US" sz="900" dirty="0"/>
                <a:t> initialized with the grid of cells, each of their specific kind. In their initial state, all cells are walled on all their sides. Starting from the </a:t>
              </a:r>
              <a:r>
                <a:rPr lang="en-US" sz="900" b="1" dirty="0" err="1"/>
                <a:t>EntryCell</a:t>
              </a:r>
              <a:r>
                <a:rPr lang="en-US" sz="900" dirty="0"/>
                <a:t> tear down the walls separating it from a randomly chosen but valid neighbor. Step to the selected neighbor and repeat this process by exploring its neighbors. If there are no more neighbors to go to, step back to the previous cell for another try. When there are no more next steps possible, the maze is fully generated, is consistent, and with a path guaranteed to exist between any two cells.</a:t>
              </a:r>
            </a:p>
            <a:p>
              <a:endParaRPr lang="en-US" sz="900" dirty="0"/>
            </a:p>
            <a:p>
              <a:r>
                <a:rPr lang="en-US" sz="1200" b="1" dirty="0"/>
                <a:t>Solving</a:t>
              </a:r>
              <a:r>
                <a:rPr lang="en-US" sz="900" dirty="0"/>
                <a:t> the maze</a:t>
              </a:r>
            </a:p>
            <a:p>
              <a:r>
                <a:rPr lang="en-US" sz="900" dirty="0"/>
                <a:t>Start with a </a:t>
              </a:r>
              <a:r>
                <a:rPr lang="en-US" sz="900" b="1" dirty="0"/>
                <a:t>Maze</a:t>
              </a:r>
              <a:r>
                <a:rPr lang="en-US" sz="900" dirty="0"/>
                <a:t> initialized and already generated as described above. Starting from the </a:t>
              </a:r>
              <a:r>
                <a:rPr lang="en-US" sz="900" b="1" dirty="0" err="1"/>
                <a:t>EntryCell</a:t>
              </a:r>
              <a:r>
                <a:rPr lang="en-US" sz="900" dirty="0"/>
                <a:t>, choose randomly a valid neighbor to go to. Step to the selected neighbor and repeat this process. If there are no such neighbors, step back to the previous cell and look for another neighbor from that location. At any point the </a:t>
              </a:r>
              <a:r>
                <a:rPr lang="en-US" sz="900" b="1" dirty="0" err="1"/>
                <a:t>ExitCell</a:t>
              </a:r>
              <a:r>
                <a:rPr lang="en-US" sz="900" dirty="0"/>
                <a:t> is reached, mark the cell as part of the path and return “done” to the previous cell. At any point “done” is returned from a neighbor, do the same: mark that cell as part of the path and return “done”. In the end the chain of marked cells indicates the path from the entrance to the exit of the maze.</a:t>
              </a:r>
            </a:p>
            <a:p>
              <a:endParaRPr lang="en-US" sz="900" dirty="0"/>
            </a:p>
            <a:p>
              <a:r>
                <a:rPr lang="en-US" sz="900" dirty="0"/>
                <a:t>Notice the similarities between these algorithms. This is a typical depth-first recursive exploration algorithm. The common behavior can be implemented in an </a:t>
              </a:r>
              <a:r>
                <a:rPr lang="en-US" sz="900" b="1" dirty="0"/>
                <a:t>Explorer</a:t>
              </a:r>
              <a:r>
                <a:rPr lang="en-US" sz="900" dirty="0"/>
                <a:t> class while behavior specific to each of the generating and solving algorithms can be captured in the </a:t>
              </a:r>
              <a:r>
                <a:rPr lang="en-US" sz="900" b="1" dirty="0"/>
                <a:t>Generator</a:t>
              </a:r>
              <a:r>
                <a:rPr lang="en-US" sz="900" dirty="0"/>
                <a:t> and </a:t>
              </a:r>
              <a:r>
                <a:rPr lang="en-US" sz="900" b="1" dirty="0"/>
                <a:t>Solver</a:t>
              </a:r>
              <a:r>
                <a:rPr lang="en-US" sz="900" dirty="0"/>
                <a:t> subclasses.</a:t>
              </a:r>
            </a:p>
          </p:txBody>
        </p:sp>
        <p:sp>
          <p:nvSpPr>
            <p:cNvPr id="9" name="Rectangle 8">
              <a:extLst>
                <a:ext uri="{FF2B5EF4-FFF2-40B4-BE49-F238E27FC236}">
                  <a16:creationId xmlns:a16="http://schemas.microsoft.com/office/drawing/2014/main" id="{443A29A6-9E74-4DBB-8242-2D3F4BF4F05F}"/>
                </a:ext>
              </a:extLst>
            </p:cNvPr>
            <p:cNvSpPr/>
            <p:nvPr/>
          </p:nvSpPr>
          <p:spPr>
            <a:xfrm>
              <a:off x="1549059" y="1997911"/>
              <a:ext cx="1699936"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5" name="Rectangle 44">
              <a:extLst>
                <a:ext uri="{FF2B5EF4-FFF2-40B4-BE49-F238E27FC236}">
                  <a16:creationId xmlns:a16="http://schemas.microsoft.com/office/drawing/2014/main" id="{2531B61F-E29B-41FF-853D-D0870E3F65A3}"/>
                </a:ext>
              </a:extLst>
            </p:cNvPr>
            <p:cNvSpPr/>
            <p:nvPr/>
          </p:nvSpPr>
          <p:spPr>
            <a:xfrm>
              <a:off x="631507" y="3147261"/>
              <a:ext cx="2006917" cy="12056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48" name="Rectangle 47">
              <a:extLst>
                <a:ext uri="{FF2B5EF4-FFF2-40B4-BE49-F238E27FC236}">
                  <a16:creationId xmlns:a16="http://schemas.microsoft.com/office/drawing/2014/main" id="{68FF7795-7DB9-44C3-9077-DD333C662F14}"/>
                </a:ext>
              </a:extLst>
            </p:cNvPr>
            <p:cNvSpPr/>
            <p:nvPr/>
          </p:nvSpPr>
          <p:spPr>
            <a:xfrm>
              <a:off x="3061903" y="3413279"/>
              <a:ext cx="875110" cy="1351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52" name="Rectangle 51">
              <a:extLst>
                <a:ext uri="{FF2B5EF4-FFF2-40B4-BE49-F238E27FC236}">
                  <a16:creationId xmlns:a16="http://schemas.microsoft.com/office/drawing/2014/main" id="{1B417CA3-3CCE-4541-940D-101FA8EF5212}"/>
                </a:ext>
              </a:extLst>
            </p:cNvPr>
            <p:cNvSpPr/>
            <p:nvPr/>
          </p:nvSpPr>
          <p:spPr>
            <a:xfrm>
              <a:off x="812358" y="2137529"/>
              <a:ext cx="2137217"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8" name="Rectangle 17">
              <a:extLst>
                <a:ext uri="{FF2B5EF4-FFF2-40B4-BE49-F238E27FC236}">
                  <a16:creationId xmlns:a16="http://schemas.microsoft.com/office/drawing/2014/main" id="{F74309EE-C8A5-4A70-B204-5076E3A957CC}"/>
                </a:ext>
              </a:extLst>
            </p:cNvPr>
            <p:cNvSpPr/>
            <p:nvPr/>
          </p:nvSpPr>
          <p:spPr>
            <a:xfrm>
              <a:off x="166560" y="3288600"/>
              <a:ext cx="914525" cy="13513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2793BF94-AB69-49C1-B7AB-CA3F91B96F1D}"/>
                  </a:ext>
                </a:extLst>
              </p:cNvPr>
              <p:cNvGraphicFramePr>
                <a:graphicFrameLocks noChangeAspect="1"/>
              </p:cNvGraphicFramePr>
              <p:nvPr>
                <p:extLst>
                  <p:ext uri="{D42A27DB-BD31-4B8C-83A1-F6EECF244321}">
                    <p14:modId xmlns:p14="http://schemas.microsoft.com/office/powerpoint/2010/main" val="3765412715"/>
                  </p:ext>
                </p:extLst>
              </p:nvPr>
            </p:nvGraphicFramePr>
            <p:xfrm>
              <a:off x="8368140" y="5278015"/>
              <a:ext cx="766483" cy="431147"/>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3"/>
                        <a:stretch>
                          <a:fillRect/>
                        </a:stretch>
                      </p166:blipFill>
                      <p166:spPr xmlns:p166="http://schemas.microsoft.com/office/powerpoint/2016/6/main">
                        <a:xfrm>
                          <a:off x="0" y="0"/>
                          <a:ext cx="766483" cy="431147"/>
                        </a:xfrm>
                        <a:prstGeom prst="rect">
                          <a:avLst/>
                        </a:prstGeom>
                        <a:ln w="3175">
                          <a:solidFill>
                            <a:prstClr val="ltGray"/>
                          </a:solidFill>
                        </a:ln>
                      </p166:spPr>
                    </pslz:zmPr>
                  </pslz:sldZmObj>
                </pslz:sldZm>
              </a:graphicData>
            </a:graphic>
          </p:graphicFrame>
        </mc:Choice>
        <mc:Fallback xmlns="">
          <p:pic>
            <p:nvPicPr>
              <p:cNvPr id="24" name="Slide Zoom 23">
                <a:hlinkClick r:id="rId4" action="ppaction://hlinksldjump"/>
                <a:extLst>
                  <a:ext uri="{FF2B5EF4-FFF2-40B4-BE49-F238E27FC236}">
                    <a16:creationId xmlns:a16="http://schemas.microsoft.com/office/drawing/2014/main" id="{2793BF94-AB69-49C1-B7AB-CA3F91B96F1D}"/>
                  </a:ext>
                </a:extLst>
              </p:cNvPr>
              <p:cNvPicPr>
                <a:picLocks noGrp="1" noRot="1" noChangeAspect="1" noMove="1" noResize="1" noEditPoints="1" noAdjustHandles="1" noChangeArrowheads="1" noChangeShapeType="1"/>
              </p:cNvPicPr>
              <p:nvPr/>
            </p:nvPicPr>
            <p:blipFill>
              <a:blip r:embed="rId5"/>
              <a:stretch>
                <a:fillRect/>
              </a:stretch>
            </p:blipFill>
            <p:spPr>
              <a:xfrm>
                <a:off x="8368140" y="5278015"/>
                <a:ext cx="766483" cy="431147"/>
              </a:xfrm>
              <a:prstGeom prst="rect">
                <a:avLst/>
              </a:prstGeom>
              <a:ln w="3175">
                <a:solidFill>
                  <a:prstClr val="ltGray"/>
                </a:solidFill>
              </a:ln>
            </p:spPr>
          </p:pic>
        </mc:Fallback>
      </mc:AlternateContent>
      <p:sp>
        <p:nvSpPr>
          <p:cNvPr id="25" name="TextBox 24">
            <a:extLst>
              <a:ext uri="{FF2B5EF4-FFF2-40B4-BE49-F238E27FC236}">
                <a16:creationId xmlns:a16="http://schemas.microsoft.com/office/drawing/2014/main" id="{0EDAC681-2277-4996-9C82-A48134B31458}"/>
              </a:ext>
            </a:extLst>
          </p:cNvPr>
          <p:cNvSpPr txBox="1"/>
          <p:nvPr/>
        </p:nvSpPr>
        <p:spPr>
          <a:xfrm>
            <a:off x="7049557" y="5569785"/>
            <a:ext cx="1266862" cy="138499"/>
          </a:xfrm>
          <a:prstGeom prst="rect">
            <a:avLst/>
          </a:prstGeom>
          <a:noFill/>
        </p:spPr>
        <p:txBody>
          <a:bodyPr wrap="square" lIns="0" tIns="0" rIns="0" bIns="0" rtlCol="0">
            <a:spAutoFit/>
          </a:bodyPr>
          <a:lstStyle/>
          <a:p>
            <a:pPr algn="r"/>
            <a:r>
              <a:rPr lang="en-US" sz="900" dirty="0"/>
              <a:t>Ref: classes UML diagram :</a:t>
            </a:r>
          </a:p>
        </p:txBody>
      </p:sp>
      <p:sp>
        <p:nvSpPr>
          <p:cNvPr id="23" name="Title 1">
            <a:extLst>
              <a:ext uri="{FF2B5EF4-FFF2-40B4-BE49-F238E27FC236}">
                <a16:creationId xmlns:a16="http://schemas.microsoft.com/office/drawing/2014/main" id="{0C50BA78-0E00-4360-8B5D-A1814BBBAE1C}"/>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273300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43F4E85B-9521-45F2-A9C1-3F6E04A5A5EB}"/>
              </a:ext>
            </a:extLst>
          </p:cNvPr>
          <p:cNvSpPr/>
          <p:nvPr/>
        </p:nvSpPr>
        <p:spPr>
          <a:xfrm>
            <a:off x="7914057" y="4636762"/>
            <a:ext cx="465850" cy="17026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TextBox 17">
            <a:extLst>
              <a:ext uri="{FF2B5EF4-FFF2-40B4-BE49-F238E27FC236}">
                <a16:creationId xmlns:a16="http://schemas.microsoft.com/office/drawing/2014/main" id="{D290FE9E-D79A-4EE0-92F2-1D5E23B8DC2A}"/>
              </a:ext>
            </a:extLst>
          </p:cNvPr>
          <p:cNvSpPr txBox="1"/>
          <p:nvPr/>
        </p:nvSpPr>
        <p:spPr>
          <a:xfrm>
            <a:off x="93319" y="910413"/>
            <a:ext cx="4303370" cy="1523494"/>
          </a:xfrm>
          <a:prstGeom prst="rect">
            <a:avLst/>
          </a:prstGeom>
          <a:noFill/>
        </p:spPr>
        <p:txBody>
          <a:bodyPr wrap="square" rtlCol="0">
            <a:spAutoFit/>
          </a:bodyPr>
          <a:lstStyle/>
          <a:p>
            <a:r>
              <a:rPr lang="en-US" sz="900" dirty="0"/>
              <a:t>The startup Java project provided along with this specification contains the </a:t>
            </a:r>
            <a:r>
              <a:rPr lang="en-US" sz="900" b="1" dirty="0" err="1"/>
              <a:t>MazeCanvas</a:t>
            </a:r>
            <a:r>
              <a:rPr lang="en-US" sz="900" dirty="0"/>
              <a:t> class which can be used for rendering a visual representation of the Maze. The same class provides functionality for visualizing in real time the progress of the exploration algorithms.</a:t>
            </a:r>
          </a:p>
          <a:p>
            <a:endParaRPr lang="en-US" sz="900" dirty="0"/>
          </a:p>
          <a:p>
            <a:r>
              <a:rPr lang="en-US" sz="1200" b="1" dirty="0"/>
              <a:t>Generating</a:t>
            </a:r>
            <a:r>
              <a:rPr lang="en-US" sz="900" dirty="0"/>
              <a:t> the maze</a:t>
            </a:r>
          </a:p>
          <a:p>
            <a:r>
              <a:rPr lang="en-US" sz="900" dirty="0"/>
              <a:t>As the generating algorithm progresses, each step forward is rendered as a path connecting the current cell to the next one. The path is rendered in a color of your choice.  You can see below some examples of how the UI reflects the progress of the generating algorithm:</a:t>
            </a:r>
          </a:p>
        </p:txBody>
      </p:sp>
      <p:sp>
        <p:nvSpPr>
          <p:cNvPr id="23" name="TextBox 22">
            <a:extLst>
              <a:ext uri="{FF2B5EF4-FFF2-40B4-BE49-F238E27FC236}">
                <a16:creationId xmlns:a16="http://schemas.microsoft.com/office/drawing/2014/main" id="{205DE87A-C517-435A-A495-29382C2EDC87}"/>
              </a:ext>
            </a:extLst>
          </p:cNvPr>
          <p:cNvSpPr txBox="1"/>
          <p:nvPr/>
        </p:nvSpPr>
        <p:spPr>
          <a:xfrm>
            <a:off x="4572001" y="893476"/>
            <a:ext cx="4223657" cy="692497"/>
          </a:xfrm>
          <a:prstGeom prst="rect">
            <a:avLst/>
          </a:prstGeom>
          <a:noFill/>
        </p:spPr>
        <p:txBody>
          <a:bodyPr wrap="square" rtlCol="0">
            <a:spAutoFit/>
          </a:bodyPr>
          <a:lstStyle/>
          <a:p>
            <a:r>
              <a:rPr lang="en-US" sz="1200" b="1" dirty="0"/>
              <a:t>Solving</a:t>
            </a:r>
            <a:r>
              <a:rPr lang="en-US" sz="900" dirty="0"/>
              <a:t> the maze</a:t>
            </a:r>
          </a:p>
          <a:p>
            <a:r>
              <a:rPr lang="en-US" sz="900" dirty="0"/>
              <a:t>As the solving algorithm progresses, each step forward is shown as a path connecting the current cell to the next one. The path is rendered in a color of your choice. You can see below some examples of how the UI reflects the progress of the </a:t>
            </a:r>
            <a:r>
              <a:rPr lang="en-US" sz="900"/>
              <a:t>solving algorithm:</a:t>
            </a:r>
            <a:endParaRPr lang="en-US" sz="900" dirty="0"/>
          </a:p>
        </p:txBody>
      </p:sp>
      <p:sp>
        <p:nvSpPr>
          <p:cNvPr id="57" name="TextBox 56">
            <a:extLst>
              <a:ext uri="{FF2B5EF4-FFF2-40B4-BE49-F238E27FC236}">
                <a16:creationId xmlns:a16="http://schemas.microsoft.com/office/drawing/2014/main" id="{3AD0E656-4485-4FE2-B998-A7611BEE7F3A}"/>
              </a:ext>
            </a:extLst>
          </p:cNvPr>
          <p:cNvSpPr txBox="1"/>
          <p:nvPr/>
        </p:nvSpPr>
        <p:spPr>
          <a:xfrm>
            <a:off x="2227568" y="2488753"/>
            <a:ext cx="1760231" cy="107722"/>
          </a:xfrm>
          <a:prstGeom prst="rect">
            <a:avLst/>
          </a:prstGeom>
          <a:noFill/>
        </p:spPr>
        <p:txBody>
          <a:bodyPr wrap="square" lIns="0" tIns="0" rIns="0" bIns="0" rtlCol="0">
            <a:spAutoFit/>
          </a:bodyPr>
          <a:lstStyle/>
          <a:p>
            <a:r>
              <a:rPr lang="en-US" sz="700" dirty="0"/>
              <a:t>Generate further by exploring the </a:t>
            </a:r>
            <a:r>
              <a:rPr lang="en-US" sz="700" i="1" dirty="0"/>
              <a:t>Right </a:t>
            </a:r>
            <a:r>
              <a:rPr lang="en-US" sz="700" dirty="0"/>
              <a:t>side</a:t>
            </a:r>
          </a:p>
        </p:txBody>
      </p:sp>
      <p:sp>
        <p:nvSpPr>
          <p:cNvPr id="58" name="TextBox 57">
            <a:extLst>
              <a:ext uri="{FF2B5EF4-FFF2-40B4-BE49-F238E27FC236}">
                <a16:creationId xmlns:a16="http://schemas.microsoft.com/office/drawing/2014/main" id="{718F63BA-9409-4B4E-8051-0CE160B197E1}"/>
              </a:ext>
            </a:extLst>
          </p:cNvPr>
          <p:cNvSpPr txBox="1"/>
          <p:nvPr/>
        </p:nvSpPr>
        <p:spPr>
          <a:xfrm>
            <a:off x="802230" y="4057938"/>
            <a:ext cx="1334158" cy="215444"/>
          </a:xfrm>
          <a:prstGeom prst="rect">
            <a:avLst/>
          </a:prstGeom>
          <a:noFill/>
        </p:spPr>
        <p:txBody>
          <a:bodyPr wrap="square" lIns="0" tIns="0" rIns="0" bIns="0" rtlCol="0">
            <a:spAutoFit/>
          </a:bodyPr>
          <a:lstStyle/>
          <a:p>
            <a:r>
              <a:rPr lang="en-US" sz="700" i="1" dirty="0"/>
              <a:t>Right</a:t>
            </a:r>
            <a:r>
              <a:rPr lang="en-US" sz="700" dirty="0"/>
              <a:t> side done, generate further by exploring the </a:t>
            </a:r>
            <a:r>
              <a:rPr lang="en-US" sz="700" i="1" dirty="0"/>
              <a:t>Top </a:t>
            </a:r>
            <a:r>
              <a:rPr lang="en-US" sz="700" dirty="0"/>
              <a:t>side</a:t>
            </a:r>
          </a:p>
        </p:txBody>
      </p:sp>
      <p:sp>
        <p:nvSpPr>
          <p:cNvPr id="60" name="TextBox 59">
            <a:extLst>
              <a:ext uri="{FF2B5EF4-FFF2-40B4-BE49-F238E27FC236}">
                <a16:creationId xmlns:a16="http://schemas.microsoft.com/office/drawing/2014/main" id="{F28A8466-893C-4B18-85E1-09BB3590DFFA}"/>
              </a:ext>
            </a:extLst>
          </p:cNvPr>
          <p:cNvSpPr txBox="1"/>
          <p:nvPr/>
        </p:nvSpPr>
        <p:spPr>
          <a:xfrm>
            <a:off x="802230" y="3194412"/>
            <a:ext cx="996946"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Bottom</a:t>
            </a:r>
            <a:r>
              <a:rPr lang="en-US" sz="700" dirty="0"/>
              <a:t>..)</a:t>
            </a:r>
          </a:p>
          <a:p>
            <a:r>
              <a:rPr lang="en-US" sz="700" b="1" dirty="0" err="1"/>
              <a:t>drawCenter</a:t>
            </a:r>
            <a:r>
              <a:rPr lang="en-US" sz="700" dirty="0"/>
              <a:t>(..)</a:t>
            </a:r>
          </a:p>
        </p:txBody>
      </p:sp>
      <p:sp>
        <p:nvSpPr>
          <p:cNvPr id="61" name="TextBox 60">
            <a:extLst>
              <a:ext uri="{FF2B5EF4-FFF2-40B4-BE49-F238E27FC236}">
                <a16:creationId xmlns:a16="http://schemas.microsoft.com/office/drawing/2014/main" id="{1B198884-F723-4B04-B33D-0991F95C4E42}"/>
              </a:ext>
            </a:extLst>
          </p:cNvPr>
          <p:cNvSpPr txBox="1"/>
          <p:nvPr/>
        </p:nvSpPr>
        <p:spPr>
          <a:xfrm>
            <a:off x="2499039" y="3190469"/>
            <a:ext cx="996946" cy="107722"/>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Right</a:t>
            </a:r>
            <a:r>
              <a:rPr lang="en-US" sz="700" dirty="0"/>
              <a:t>..)</a:t>
            </a:r>
          </a:p>
        </p:txBody>
      </p:sp>
      <p:sp>
        <p:nvSpPr>
          <p:cNvPr id="62" name="TextBox 61">
            <a:extLst>
              <a:ext uri="{FF2B5EF4-FFF2-40B4-BE49-F238E27FC236}">
                <a16:creationId xmlns:a16="http://schemas.microsoft.com/office/drawing/2014/main" id="{5164345D-F5A6-4BEA-AE35-9DDFDA1D7960}"/>
              </a:ext>
            </a:extLst>
          </p:cNvPr>
          <p:cNvSpPr txBox="1"/>
          <p:nvPr/>
        </p:nvSpPr>
        <p:spPr>
          <a:xfrm>
            <a:off x="929763" y="4823116"/>
            <a:ext cx="996946" cy="215444"/>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Right</a:t>
            </a:r>
            <a:r>
              <a:rPr lang="en-US" sz="700" dirty="0"/>
              <a:t>..)</a:t>
            </a:r>
          </a:p>
          <a:p>
            <a:r>
              <a:rPr lang="en-US" sz="700" b="1" dirty="0" err="1"/>
              <a:t>drawPath</a:t>
            </a:r>
            <a:r>
              <a:rPr lang="en-US" sz="700" dirty="0"/>
              <a:t>(..</a:t>
            </a:r>
            <a:r>
              <a:rPr lang="en-US" sz="700" dirty="0" err="1"/>
              <a:t>Side.</a:t>
            </a:r>
            <a:r>
              <a:rPr lang="en-US" sz="700" i="1" dirty="0" err="1"/>
              <a:t>Top</a:t>
            </a:r>
            <a:r>
              <a:rPr lang="en-US" sz="700" dirty="0"/>
              <a:t>..)</a:t>
            </a:r>
          </a:p>
        </p:txBody>
      </p:sp>
      <p:sp>
        <p:nvSpPr>
          <p:cNvPr id="63" name="TextBox 62">
            <a:extLst>
              <a:ext uri="{FF2B5EF4-FFF2-40B4-BE49-F238E27FC236}">
                <a16:creationId xmlns:a16="http://schemas.microsoft.com/office/drawing/2014/main" id="{E4C4EB26-E354-4B9A-A7E9-9DEE7DED56D1}"/>
              </a:ext>
            </a:extLst>
          </p:cNvPr>
          <p:cNvSpPr txBox="1"/>
          <p:nvPr/>
        </p:nvSpPr>
        <p:spPr>
          <a:xfrm>
            <a:off x="2629079" y="4829360"/>
            <a:ext cx="996946" cy="323165"/>
          </a:xfrm>
          <a:prstGeom prst="rect">
            <a:avLst/>
          </a:prstGeom>
          <a:noFill/>
        </p:spPr>
        <p:txBody>
          <a:bodyPr wrap="square" lIns="0" tIns="0" rIns="0" bIns="0" rtlCol="0">
            <a:spAutoFit/>
          </a:bodyPr>
          <a:lstStyle/>
          <a:p>
            <a:r>
              <a:rPr lang="en-US" sz="700" b="1" dirty="0" err="1"/>
              <a:t>erasePath</a:t>
            </a:r>
            <a:r>
              <a:rPr lang="en-US" sz="700" dirty="0"/>
              <a:t>(..</a:t>
            </a:r>
            <a:r>
              <a:rPr lang="en-US" sz="700" dirty="0" err="1"/>
              <a:t>Side.</a:t>
            </a:r>
            <a:r>
              <a:rPr lang="en-US" sz="700" i="1" dirty="0" err="1"/>
              <a:t>Top</a:t>
            </a:r>
            <a:r>
              <a:rPr lang="en-US" sz="700" dirty="0"/>
              <a:t>)</a:t>
            </a:r>
          </a:p>
          <a:p>
            <a:r>
              <a:rPr lang="en-US" sz="700" b="1" dirty="0" err="1"/>
              <a:t>eraseCenter</a:t>
            </a:r>
            <a:r>
              <a:rPr lang="en-US" sz="700" dirty="0"/>
              <a:t>(..)</a:t>
            </a:r>
          </a:p>
          <a:p>
            <a:r>
              <a:rPr lang="en-US" sz="700" b="1" dirty="0" err="1"/>
              <a:t>erasePath</a:t>
            </a:r>
            <a:r>
              <a:rPr lang="en-US" sz="700" dirty="0"/>
              <a:t>(..</a:t>
            </a:r>
            <a:r>
              <a:rPr lang="en-US" sz="700" dirty="0" err="1"/>
              <a:t>Side.</a:t>
            </a:r>
            <a:r>
              <a:rPr lang="en-US" sz="700" i="1" dirty="0" err="1"/>
              <a:t>Bottom</a:t>
            </a:r>
            <a:r>
              <a:rPr lang="en-US" sz="700" dirty="0"/>
              <a:t>..)</a:t>
            </a:r>
          </a:p>
        </p:txBody>
      </p:sp>
      <p:sp>
        <p:nvSpPr>
          <p:cNvPr id="25" name="TextBox 24">
            <a:extLst>
              <a:ext uri="{FF2B5EF4-FFF2-40B4-BE49-F238E27FC236}">
                <a16:creationId xmlns:a16="http://schemas.microsoft.com/office/drawing/2014/main" id="{21408AA0-CBF5-4108-8961-0A7A35478974}"/>
              </a:ext>
            </a:extLst>
          </p:cNvPr>
          <p:cNvSpPr txBox="1"/>
          <p:nvPr/>
        </p:nvSpPr>
        <p:spPr>
          <a:xfrm>
            <a:off x="524650" y="2480414"/>
            <a:ext cx="1597910" cy="107722"/>
          </a:xfrm>
          <a:prstGeom prst="rect">
            <a:avLst/>
          </a:prstGeom>
          <a:noFill/>
        </p:spPr>
        <p:txBody>
          <a:bodyPr wrap="square" lIns="0" tIns="0" rIns="0" bIns="0" rtlCol="0">
            <a:spAutoFit/>
          </a:bodyPr>
          <a:lstStyle/>
          <a:p>
            <a:r>
              <a:rPr lang="en-US" sz="700" dirty="0"/>
              <a:t>Step into the cell from its </a:t>
            </a:r>
            <a:r>
              <a:rPr lang="en-US" sz="700" i="1" dirty="0"/>
              <a:t>Bottom</a:t>
            </a:r>
            <a:r>
              <a:rPr lang="en-US" sz="700" dirty="0"/>
              <a:t> side</a:t>
            </a:r>
          </a:p>
        </p:txBody>
      </p:sp>
      <p:sp>
        <p:nvSpPr>
          <p:cNvPr id="69" name="TextBox 68">
            <a:extLst>
              <a:ext uri="{FF2B5EF4-FFF2-40B4-BE49-F238E27FC236}">
                <a16:creationId xmlns:a16="http://schemas.microsoft.com/office/drawing/2014/main" id="{7790F1EC-E88A-48C7-935A-570A1535C92D}"/>
              </a:ext>
            </a:extLst>
          </p:cNvPr>
          <p:cNvSpPr txBox="1"/>
          <p:nvPr/>
        </p:nvSpPr>
        <p:spPr>
          <a:xfrm>
            <a:off x="5113021" y="1760904"/>
            <a:ext cx="1378898" cy="107722"/>
          </a:xfrm>
          <a:prstGeom prst="rect">
            <a:avLst/>
          </a:prstGeom>
          <a:noFill/>
        </p:spPr>
        <p:txBody>
          <a:bodyPr wrap="square" lIns="0" tIns="0" rIns="0" bIns="0" rtlCol="0">
            <a:spAutoFit/>
          </a:bodyPr>
          <a:lstStyle/>
          <a:p>
            <a:r>
              <a:rPr lang="en-US" sz="700" dirty="0"/>
              <a:t>Step into the cell from its </a:t>
            </a:r>
            <a:r>
              <a:rPr lang="en-US" sz="700" i="1" dirty="0"/>
              <a:t>Left</a:t>
            </a:r>
            <a:r>
              <a:rPr lang="en-US" sz="700" dirty="0"/>
              <a:t> side</a:t>
            </a:r>
          </a:p>
        </p:txBody>
      </p:sp>
      <p:sp>
        <p:nvSpPr>
          <p:cNvPr id="70" name="TextBox 69">
            <a:extLst>
              <a:ext uri="{FF2B5EF4-FFF2-40B4-BE49-F238E27FC236}">
                <a16:creationId xmlns:a16="http://schemas.microsoft.com/office/drawing/2014/main" id="{149AE972-EF70-4B39-86D3-0E78192DF880}"/>
              </a:ext>
            </a:extLst>
          </p:cNvPr>
          <p:cNvSpPr txBox="1"/>
          <p:nvPr/>
        </p:nvSpPr>
        <p:spPr>
          <a:xfrm>
            <a:off x="6931120" y="1763944"/>
            <a:ext cx="1469316" cy="107722"/>
          </a:xfrm>
          <a:prstGeom prst="rect">
            <a:avLst/>
          </a:prstGeom>
          <a:noFill/>
        </p:spPr>
        <p:txBody>
          <a:bodyPr wrap="square" lIns="0" tIns="0" rIns="0" bIns="0" rtlCol="0">
            <a:spAutoFit/>
          </a:bodyPr>
          <a:lstStyle/>
          <a:p>
            <a:r>
              <a:rPr lang="en-US" sz="700" dirty="0"/>
              <a:t>Solve further by exploring the </a:t>
            </a:r>
            <a:r>
              <a:rPr lang="en-US" sz="700" i="1" dirty="0"/>
              <a:t>Top</a:t>
            </a:r>
            <a:r>
              <a:rPr lang="en-US" sz="700" dirty="0"/>
              <a:t> side</a:t>
            </a:r>
            <a:endParaRPr lang="en-US" sz="700" i="1" dirty="0"/>
          </a:p>
        </p:txBody>
      </p:sp>
      <p:sp>
        <p:nvSpPr>
          <p:cNvPr id="71" name="TextBox 70">
            <a:extLst>
              <a:ext uri="{FF2B5EF4-FFF2-40B4-BE49-F238E27FC236}">
                <a16:creationId xmlns:a16="http://schemas.microsoft.com/office/drawing/2014/main" id="{B5AEC167-DF0B-48D8-916C-E2CF1E4157D3}"/>
              </a:ext>
            </a:extLst>
          </p:cNvPr>
          <p:cNvSpPr txBox="1"/>
          <p:nvPr/>
        </p:nvSpPr>
        <p:spPr>
          <a:xfrm>
            <a:off x="5231835" y="3675901"/>
            <a:ext cx="1136831" cy="215444"/>
          </a:xfrm>
          <a:prstGeom prst="rect">
            <a:avLst/>
          </a:prstGeom>
          <a:noFill/>
        </p:spPr>
        <p:txBody>
          <a:bodyPr wrap="square" lIns="0" tIns="0" rIns="0" bIns="0" rtlCol="0">
            <a:spAutoFit/>
          </a:bodyPr>
          <a:lstStyle/>
          <a:p>
            <a:r>
              <a:rPr lang="en-US" sz="700" dirty="0"/>
              <a:t>No path via </a:t>
            </a:r>
            <a:r>
              <a:rPr lang="en-US" sz="700" i="1" dirty="0"/>
              <a:t>Top</a:t>
            </a:r>
            <a:r>
              <a:rPr lang="en-US" sz="700" dirty="0"/>
              <a:t>, solve further by exploring the </a:t>
            </a:r>
            <a:r>
              <a:rPr lang="en-US" sz="700" i="1" dirty="0"/>
              <a:t>Bottom </a:t>
            </a:r>
            <a:r>
              <a:rPr lang="en-US" sz="700" dirty="0"/>
              <a:t>side</a:t>
            </a:r>
            <a:endParaRPr lang="en-US" sz="700" i="1" dirty="0"/>
          </a:p>
        </p:txBody>
      </p:sp>
      <p:sp>
        <p:nvSpPr>
          <p:cNvPr id="72" name="TextBox 71">
            <a:extLst>
              <a:ext uri="{FF2B5EF4-FFF2-40B4-BE49-F238E27FC236}">
                <a16:creationId xmlns:a16="http://schemas.microsoft.com/office/drawing/2014/main" id="{E3E2EF8A-2D7C-4BA2-9909-6397B32BD966}"/>
              </a:ext>
            </a:extLst>
          </p:cNvPr>
          <p:cNvSpPr txBox="1"/>
          <p:nvPr/>
        </p:nvSpPr>
        <p:spPr>
          <a:xfrm>
            <a:off x="7074532" y="3641491"/>
            <a:ext cx="1050727" cy="215444"/>
          </a:xfrm>
          <a:prstGeom prst="rect">
            <a:avLst/>
          </a:prstGeom>
          <a:noFill/>
        </p:spPr>
        <p:txBody>
          <a:bodyPr wrap="square" lIns="0" tIns="0" rIns="0" bIns="0" rtlCol="0">
            <a:spAutoFit/>
          </a:bodyPr>
          <a:lstStyle/>
          <a:p>
            <a:r>
              <a:rPr lang="en-US" sz="700" dirty="0"/>
              <a:t>No path via the </a:t>
            </a:r>
            <a:r>
              <a:rPr lang="en-US" sz="700" i="1" dirty="0"/>
              <a:t>Bottom </a:t>
            </a:r>
            <a:r>
              <a:rPr lang="en-US" sz="700" dirty="0"/>
              <a:t>side, return to the previous cell.</a:t>
            </a:r>
            <a:endParaRPr lang="en-US" sz="700" i="1" dirty="0"/>
          </a:p>
        </p:txBody>
      </p:sp>
      <p:sp>
        <p:nvSpPr>
          <p:cNvPr id="73" name="TextBox 72">
            <a:extLst>
              <a:ext uri="{FF2B5EF4-FFF2-40B4-BE49-F238E27FC236}">
                <a16:creationId xmlns:a16="http://schemas.microsoft.com/office/drawing/2014/main" id="{FE451B48-191C-4E2A-8145-E4883E2AA96E}"/>
              </a:ext>
            </a:extLst>
          </p:cNvPr>
          <p:cNvSpPr txBox="1"/>
          <p:nvPr/>
        </p:nvSpPr>
        <p:spPr>
          <a:xfrm>
            <a:off x="5231835" y="2406635"/>
            <a:ext cx="1241737" cy="215444"/>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Left</a:t>
            </a:r>
            <a:r>
              <a:rPr lang="en-US" sz="700" dirty="0"/>
              <a:t>, </a:t>
            </a:r>
            <a:r>
              <a:rPr lang="en-US" sz="700" dirty="0" err="1"/>
              <a:t>Color.RED</a:t>
            </a:r>
            <a:r>
              <a:rPr lang="en-US" sz="700" dirty="0"/>
              <a:t>)</a:t>
            </a:r>
          </a:p>
          <a:p>
            <a:r>
              <a:rPr lang="en-US" sz="700" b="1" dirty="0" err="1"/>
              <a:t>drawCenter</a:t>
            </a:r>
            <a:r>
              <a:rPr lang="en-US" sz="700" dirty="0"/>
              <a:t>(.. </a:t>
            </a:r>
            <a:r>
              <a:rPr lang="en-US" sz="700" dirty="0" err="1"/>
              <a:t>Color.RED</a:t>
            </a:r>
            <a:r>
              <a:rPr lang="en-US" sz="700" dirty="0"/>
              <a:t>)</a:t>
            </a:r>
          </a:p>
        </p:txBody>
      </p:sp>
      <p:sp>
        <p:nvSpPr>
          <p:cNvPr id="74" name="TextBox 73">
            <a:extLst>
              <a:ext uri="{FF2B5EF4-FFF2-40B4-BE49-F238E27FC236}">
                <a16:creationId xmlns:a16="http://schemas.microsoft.com/office/drawing/2014/main" id="{84231B22-4A90-4046-9EDA-58E7F539FA39}"/>
              </a:ext>
            </a:extLst>
          </p:cNvPr>
          <p:cNvSpPr txBox="1"/>
          <p:nvPr/>
        </p:nvSpPr>
        <p:spPr>
          <a:xfrm>
            <a:off x="7071333" y="2423283"/>
            <a:ext cx="1204697" cy="107722"/>
          </a:xfrm>
          <a:prstGeom prst="rect">
            <a:avLst/>
          </a:prstGeom>
          <a:noFill/>
        </p:spPr>
        <p:txBody>
          <a:bodyPr wrap="square" lIns="0" tIns="0" rIns="0" bIns="0" rtlCol="0">
            <a:spAutoFit/>
          </a:bodyPr>
          <a:lstStyle/>
          <a:p>
            <a:r>
              <a:rPr lang="en-US" sz="700" b="1" dirty="0" err="1"/>
              <a:t>drawPath</a:t>
            </a:r>
            <a:r>
              <a:rPr lang="en-US" sz="700" dirty="0"/>
              <a:t>(.. </a:t>
            </a:r>
            <a:r>
              <a:rPr lang="en-US" sz="700" dirty="0" err="1"/>
              <a:t>Side.</a:t>
            </a:r>
            <a:r>
              <a:rPr lang="en-US" sz="700" i="1" dirty="0" err="1"/>
              <a:t>Top</a:t>
            </a:r>
            <a:r>
              <a:rPr lang="en-US" sz="700" dirty="0"/>
              <a:t>, </a:t>
            </a:r>
            <a:r>
              <a:rPr lang="en-US" sz="700" dirty="0" err="1"/>
              <a:t>Color.RED</a:t>
            </a:r>
            <a:r>
              <a:rPr lang="en-US" sz="700" dirty="0"/>
              <a:t>)</a:t>
            </a:r>
          </a:p>
        </p:txBody>
      </p:sp>
      <p:sp>
        <p:nvSpPr>
          <p:cNvPr id="75" name="TextBox 74">
            <a:extLst>
              <a:ext uri="{FF2B5EF4-FFF2-40B4-BE49-F238E27FC236}">
                <a16:creationId xmlns:a16="http://schemas.microsoft.com/office/drawing/2014/main" id="{30AC46BD-AF14-456E-99CD-D6AA7C732933}"/>
              </a:ext>
            </a:extLst>
          </p:cNvPr>
          <p:cNvSpPr txBox="1"/>
          <p:nvPr/>
        </p:nvSpPr>
        <p:spPr>
          <a:xfrm>
            <a:off x="5283949" y="4429771"/>
            <a:ext cx="1307340" cy="215444"/>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a:t>
            </a:r>
            <a:r>
              <a:rPr lang="en-US" sz="700" i="1" dirty="0" err="1"/>
              <a:t>Top</a:t>
            </a:r>
            <a:r>
              <a:rPr lang="en-US" sz="700" dirty="0"/>
              <a:t>, </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Bottom</a:t>
            </a:r>
            <a:r>
              <a:rPr lang="en-US" sz="700" dirty="0"/>
              <a:t>, </a:t>
            </a:r>
            <a:r>
              <a:rPr lang="en-US" sz="700" dirty="0" err="1"/>
              <a:t>Color.Red</a:t>
            </a:r>
            <a:r>
              <a:rPr lang="en-US" sz="700" dirty="0"/>
              <a:t>)</a:t>
            </a:r>
          </a:p>
        </p:txBody>
      </p:sp>
      <p:sp>
        <p:nvSpPr>
          <p:cNvPr id="76" name="TextBox 75">
            <a:extLst>
              <a:ext uri="{FF2B5EF4-FFF2-40B4-BE49-F238E27FC236}">
                <a16:creationId xmlns:a16="http://schemas.microsoft.com/office/drawing/2014/main" id="{3ED6C1EA-6AD1-43A8-8AA3-F935F0A42112}"/>
              </a:ext>
            </a:extLst>
          </p:cNvPr>
          <p:cNvSpPr txBox="1"/>
          <p:nvPr/>
        </p:nvSpPr>
        <p:spPr>
          <a:xfrm>
            <a:off x="7074531" y="4412106"/>
            <a:ext cx="1612923" cy="323165"/>
          </a:xfrm>
          <a:prstGeom prst="rect">
            <a:avLst/>
          </a:prstGeom>
          <a:noFill/>
        </p:spPr>
        <p:txBody>
          <a:bodyPr wrap="square" lIns="0" tIns="0" rIns="0" bIns="0" rtlCol="0">
            <a:spAutoFit/>
          </a:bodyPr>
          <a:lstStyle/>
          <a:p>
            <a:r>
              <a:rPr lang="en-US" sz="700" b="1" dirty="0" err="1"/>
              <a:t>drawPath</a:t>
            </a:r>
            <a:r>
              <a:rPr lang="en-US" sz="700" dirty="0"/>
              <a:t>(..</a:t>
            </a:r>
            <a:r>
              <a:rPr lang="en-US" sz="700" dirty="0" err="1"/>
              <a:t>Side.Bottom</a:t>
            </a:r>
            <a:r>
              <a:rPr lang="en-US" sz="700" dirty="0"/>
              <a:t>, </a:t>
            </a:r>
            <a:r>
              <a:rPr lang="en-US" sz="700" dirty="0" err="1"/>
              <a:t>Color.Yellow</a:t>
            </a:r>
            <a:r>
              <a:rPr lang="en-US" sz="700" dirty="0"/>
              <a:t>)</a:t>
            </a:r>
          </a:p>
          <a:p>
            <a:r>
              <a:rPr lang="en-US" sz="700" b="1" dirty="0" err="1"/>
              <a:t>drawCenter</a:t>
            </a:r>
            <a:r>
              <a:rPr lang="en-US" sz="700" dirty="0"/>
              <a:t>(..</a:t>
            </a:r>
            <a:r>
              <a:rPr lang="en-US" sz="700" dirty="0" err="1"/>
              <a:t>Color.Yellow</a:t>
            </a:r>
            <a:r>
              <a:rPr lang="en-US" sz="700" dirty="0"/>
              <a:t>)</a:t>
            </a:r>
          </a:p>
          <a:p>
            <a:r>
              <a:rPr lang="en-US" sz="700" b="1" dirty="0" err="1"/>
              <a:t>drawPath</a:t>
            </a:r>
            <a:r>
              <a:rPr lang="en-US" sz="700" dirty="0"/>
              <a:t>(..</a:t>
            </a:r>
            <a:r>
              <a:rPr lang="en-US" sz="700" dirty="0" err="1"/>
              <a:t>Side.</a:t>
            </a:r>
            <a:r>
              <a:rPr lang="en-US" sz="700" i="1" dirty="0" err="1"/>
              <a:t>Left</a:t>
            </a:r>
            <a:r>
              <a:rPr lang="en-US" sz="700" dirty="0"/>
              <a:t>, </a:t>
            </a:r>
            <a:r>
              <a:rPr lang="en-US" sz="700" dirty="0" err="1"/>
              <a:t>Color.Yellow</a:t>
            </a:r>
            <a:r>
              <a:rPr lang="en-US" sz="700" dirty="0"/>
              <a:t>)</a:t>
            </a:r>
          </a:p>
        </p:txBody>
      </p:sp>
      <p:sp>
        <p:nvSpPr>
          <p:cNvPr id="125" name="TextBox 124">
            <a:extLst>
              <a:ext uri="{FF2B5EF4-FFF2-40B4-BE49-F238E27FC236}">
                <a16:creationId xmlns:a16="http://schemas.microsoft.com/office/drawing/2014/main" id="{734B7220-D874-4DEC-8E36-9264905CDA9A}"/>
              </a:ext>
            </a:extLst>
          </p:cNvPr>
          <p:cNvSpPr txBox="1"/>
          <p:nvPr/>
        </p:nvSpPr>
        <p:spPr>
          <a:xfrm>
            <a:off x="129216" y="3533464"/>
            <a:ext cx="4099412" cy="369332"/>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erased.</a:t>
            </a:r>
          </a:p>
        </p:txBody>
      </p:sp>
      <p:sp>
        <p:nvSpPr>
          <p:cNvPr id="126" name="TextBox 125">
            <a:extLst>
              <a:ext uri="{FF2B5EF4-FFF2-40B4-BE49-F238E27FC236}">
                <a16:creationId xmlns:a16="http://schemas.microsoft.com/office/drawing/2014/main" id="{DDC1B385-D5F5-468E-83AD-146B8FDD3E80}"/>
              </a:ext>
            </a:extLst>
          </p:cNvPr>
          <p:cNvSpPr txBox="1"/>
          <p:nvPr/>
        </p:nvSpPr>
        <p:spPr>
          <a:xfrm>
            <a:off x="4603978" y="2899741"/>
            <a:ext cx="4148137" cy="507831"/>
          </a:xfrm>
          <a:prstGeom prst="rect">
            <a:avLst/>
          </a:prstGeom>
          <a:noFill/>
        </p:spPr>
        <p:txBody>
          <a:bodyPr wrap="square" rtlCol="0">
            <a:spAutoFit/>
          </a:bodyPr>
          <a:lstStyle/>
          <a:p>
            <a:pPr>
              <a:spcBef>
                <a:spcPts val="450"/>
              </a:spcBef>
            </a:pPr>
            <a:r>
              <a:rPr lang="en-US" sz="900" dirty="0"/>
              <a:t>Each time a step forward is no longer possible, and the algorithm backtracks to the previous cell, the path connecting that cell to the current one is retained but rendered in a different color of your choice.</a:t>
            </a:r>
          </a:p>
        </p:txBody>
      </p:sp>
      <p:sp>
        <p:nvSpPr>
          <p:cNvPr id="59" name="TextBox 58">
            <a:extLst>
              <a:ext uri="{FF2B5EF4-FFF2-40B4-BE49-F238E27FC236}">
                <a16:creationId xmlns:a16="http://schemas.microsoft.com/office/drawing/2014/main" id="{26667662-88B6-484F-B889-31D192E9AEFB}"/>
              </a:ext>
            </a:extLst>
          </p:cNvPr>
          <p:cNvSpPr txBox="1"/>
          <p:nvPr/>
        </p:nvSpPr>
        <p:spPr>
          <a:xfrm>
            <a:off x="2323370" y="4158424"/>
            <a:ext cx="1551768" cy="107722"/>
          </a:xfrm>
          <a:prstGeom prst="rect">
            <a:avLst/>
          </a:prstGeom>
          <a:noFill/>
        </p:spPr>
        <p:txBody>
          <a:bodyPr wrap="square" lIns="0" tIns="0" rIns="0" bIns="0" rtlCol="0">
            <a:spAutoFit/>
          </a:bodyPr>
          <a:lstStyle/>
          <a:p>
            <a:r>
              <a:rPr lang="en-US" sz="700" dirty="0"/>
              <a:t>All sides done, return to the previous cell </a:t>
            </a:r>
            <a:endParaRPr lang="en-US" sz="700" i="1" dirty="0"/>
          </a:p>
        </p:txBody>
      </p:sp>
      <p:grpSp>
        <p:nvGrpSpPr>
          <p:cNvPr id="3" name="Group 2">
            <a:extLst>
              <a:ext uri="{FF2B5EF4-FFF2-40B4-BE49-F238E27FC236}">
                <a16:creationId xmlns:a16="http://schemas.microsoft.com/office/drawing/2014/main" id="{9443B317-05E9-46A7-B485-36EE1E14A9F8}"/>
              </a:ext>
            </a:extLst>
          </p:cNvPr>
          <p:cNvGrpSpPr/>
          <p:nvPr/>
        </p:nvGrpSpPr>
        <p:grpSpPr>
          <a:xfrm>
            <a:off x="1087722" y="2580212"/>
            <a:ext cx="474426" cy="601425"/>
            <a:chOff x="840696" y="3250487"/>
            <a:chExt cx="632568" cy="801900"/>
          </a:xfrm>
        </p:grpSpPr>
        <p:pic>
          <p:nvPicPr>
            <p:cNvPr id="42" name="Picture 41">
              <a:extLst>
                <a:ext uri="{FF2B5EF4-FFF2-40B4-BE49-F238E27FC236}">
                  <a16:creationId xmlns:a16="http://schemas.microsoft.com/office/drawing/2014/main" id="{4F91D04E-93C5-4A1A-8706-BFEB0015355F}"/>
                </a:ext>
              </a:extLst>
            </p:cNvPr>
            <p:cNvPicPr>
              <a:picLocks noChangeAspect="1"/>
            </p:cNvPicPr>
            <p:nvPr/>
          </p:nvPicPr>
          <p:blipFill>
            <a:blip r:embed="rId3"/>
            <a:stretch>
              <a:fillRect/>
            </a:stretch>
          </p:blipFill>
          <p:spPr>
            <a:xfrm>
              <a:off x="850877" y="3324675"/>
              <a:ext cx="612206" cy="658121"/>
            </a:xfrm>
            <a:prstGeom prst="rect">
              <a:avLst/>
            </a:prstGeom>
          </p:spPr>
        </p:pic>
        <p:sp>
          <p:nvSpPr>
            <p:cNvPr id="21" name="Rectangle 20">
              <a:extLst>
                <a:ext uri="{FF2B5EF4-FFF2-40B4-BE49-F238E27FC236}">
                  <a16:creationId xmlns:a16="http://schemas.microsoft.com/office/drawing/2014/main" id="{95243997-A8EF-4712-A0E1-7464CD447170}"/>
                </a:ext>
              </a:extLst>
            </p:cNvPr>
            <p:cNvSpPr/>
            <p:nvPr/>
          </p:nvSpPr>
          <p:spPr>
            <a:xfrm>
              <a:off x="840697" y="3250487"/>
              <a:ext cx="622386" cy="2548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2" name="Rectangle 21">
              <a:extLst>
                <a:ext uri="{FF2B5EF4-FFF2-40B4-BE49-F238E27FC236}">
                  <a16:creationId xmlns:a16="http://schemas.microsoft.com/office/drawing/2014/main" id="{02AB5E75-F724-4E96-A323-8F1AF7E2B15F}"/>
                </a:ext>
              </a:extLst>
            </p:cNvPr>
            <p:cNvSpPr/>
            <p:nvPr/>
          </p:nvSpPr>
          <p:spPr>
            <a:xfrm>
              <a:off x="840696" y="3826473"/>
              <a:ext cx="632568"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67" name="Rectangle 66">
              <a:extLst>
                <a:ext uri="{FF2B5EF4-FFF2-40B4-BE49-F238E27FC236}">
                  <a16:creationId xmlns:a16="http://schemas.microsoft.com/office/drawing/2014/main" id="{6AF295BB-CF17-4A73-B9F7-D35D63AC4370}"/>
                </a:ext>
              </a:extLst>
            </p:cNvPr>
            <p:cNvSpPr/>
            <p:nvPr/>
          </p:nvSpPr>
          <p:spPr>
            <a:xfrm>
              <a:off x="843580" y="3491632"/>
              <a:ext cx="136500" cy="3348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4" name="Rectangle 13">
              <a:extLst>
                <a:ext uri="{FF2B5EF4-FFF2-40B4-BE49-F238E27FC236}">
                  <a16:creationId xmlns:a16="http://schemas.microsoft.com/office/drawing/2014/main" id="{7189F1C4-8C67-450D-B12E-10B763B3E075}"/>
                </a:ext>
              </a:extLst>
            </p:cNvPr>
            <p:cNvSpPr/>
            <p:nvPr/>
          </p:nvSpPr>
          <p:spPr>
            <a:xfrm>
              <a:off x="1294714" y="3501230"/>
              <a:ext cx="178550" cy="32628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6" name="Rectangle 25">
              <a:extLst>
                <a:ext uri="{FF2B5EF4-FFF2-40B4-BE49-F238E27FC236}">
                  <a16:creationId xmlns:a16="http://schemas.microsoft.com/office/drawing/2014/main" id="{D53A5BFC-98D8-4EAB-9930-FDBAC14AFFA9}"/>
                </a:ext>
              </a:extLst>
            </p:cNvPr>
            <p:cNvSpPr/>
            <p:nvPr/>
          </p:nvSpPr>
          <p:spPr>
            <a:xfrm>
              <a:off x="962772" y="348218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7" name="Isosceles Triangle 26">
              <a:extLst>
                <a:ext uri="{FF2B5EF4-FFF2-40B4-BE49-F238E27FC236}">
                  <a16:creationId xmlns:a16="http://schemas.microsoft.com/office/drawing/2014/main" id="{A8B04A30-C441-4170-A612-4B3C5C7E7D59}"/>
                </a:ext>
              </a:extLst>
            </p:cNvPr>
            <p:cNvSpPr/>
            <p:nvPr/>
          </p:nvSpPr>
          <p:spPr>
            <a:xfrm>
              <a:off x="1094161" y="3801896"/>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4" name="Group 133">
            <a:extLst>
              <a:ext uri="{FF2B5EF4-FFF2-40B4-BE49-F238E27FC236}">
                <a16:creationId xmlns:a16="http://schemas.microsoft.com/office/drawing/2014/main" id="{5DB1339F-FCBF-4F6E-8015-904F738F7B5D}"/>
              </a:ext>
            </a:extLst>
          </p:cNvPr>
          <p:cNvGrpSpPr/>
          <p:nvPr/>
        </p:nvGrpSpPr>
        <p:grpSpPr>
          <a:xfrm>
            <a:off x="2647780" y="2638755"/>
            <a:ext cx="486253" cy="529340"/>
            <a:chOff x="3530373" y="3328543"/>
            <a:chExt cx="648337" cy="705787"/>
          </a:xfrm>
        </p:grpSpPr>
        <p:pic>
          <p:nvPicPr>
            <p:cNvPr id="43" name="Picture 42">
              <a:extLst>
                <a:ext uri="{FF2B5EF4-FFF2-40B4-BE49-F238E27FC236}">
                  <a16:creationId xmlns:a16="http://schemas.microsoft.com/office/drawing/2014/main" id="{A7F69AA0-E2C0-4732-983E-D70B3328D9FE}"/>
                </a:ext>
              </a:extLst>
            </p:cNvPr>
            <p:cNvPicPr>
              <a:picLocks noChangeAspect="1"/>
            </p:cNvPicPr>
            <p:nvPr/>
          </p:nvPicPr>
          <p:blipFill>
            <a:blip r:embed="rId4"/>
            <a:stretch>
              <a:fillRect/>
            </a:stretch>
          </p:blipFill>
          <p:spPr>
            <a:xfrm>
              <a:off x="3546104" y="3351196"/>
              <a:ext cx="612206" cy="657001"/>
            </a:xfrm>
            <a:prstGeom prst="rect">
              <a:avLst/>
            </a:prstGeom>
          </p:spPr>
        </p:pic>
        <p:sp>
          <p:nvSpPr>
            <p:cNvPr id="78" name="Rectangle 77">
              <a:extLst>
                <a:ext uri="{FF2B5EF4-FFF2-40B4-BE49-F238E27FC236}">
                  <a16:creationId xmlns:a16="http://schemas.microsoft.com/office/drawing/2014/main" id="{D75A8F41-3260-4503-AB37-84B22EFDCBC1}"/>
                </a:ext>
              </a:extLst>
            </p:cNvPr>
            <p:cNvSpPr/>
            <p:nvPr/>
          </p:nvSpPr>
          <p:spPr>
            <a:xfrm>
              <a:off x="3530373" y="3513147"/>
              <a:ext cx="178550" cy="31864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0" name="Rectangle 79">
              <a:extLst>
                <a:ext uri="{FF2B5EF4-FFF2-40B4-BE49-F238E27FC236}">
                  <a16:creationId xmlns:a16="http://schemas.microsoft.com/office/drawing/2014/main" id="{11720190-C5A1-4B8A-BC97-7F9B609389DD}"/>
                </a:ext>
              </a:extLst>
            </p:cNvPr>
            <p:cNvSpPr/>
            <p:nvPr/>
          </p:nvSpPr>
          <p:spPr>
            <a:xfrm>
              <a:off x="3542273" y="3328543"/>
              <a:ext cx="622386" cy="1873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1" name="Rectangle 80">
              <a:extLst>
                <a:ext uri="{FF2B5EF4-FFF2-40B4-BE49-F238E27FC236}">
                  <a16:creationId xmlns:a16="http://schemas.microsoft.com/office/drawing/2014/main" id="{DCCC1390-35F3-4D1D-8C38-2877F36FCE15}"/>
                </a:ext>
              </a:extLst>
            </p:cNvPr>
            <p:cNvSpPr/>
            <p:nvPr/>
          </p:nvSpPr>
          <p:spPr>
            <a:xfrm>
              <a:off x="3546142" y="3831790"/>
              <a:ext cx="632568" cy="202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ectangle 14">
              <a:extLst>
                <a:ext uri="{FF2B5EF4-FFF2-40B4-BE49-F238E27FC236}">
                  <a16:creationId xmlns:a16="http://schemas.microsoft.com/office/drawing/2014/main" id="{76565677-5BC8-4048-B563-A30190302F54}"/>
                </a:ext>
              </a:extLst>
            </p:cNvPr>
            <p:cNvSpPr/>
            <p:nvPr/>
          </p:nvSpPr>
          <p:spPr>
            <a:xfrm>
              <a:off x="4034482" y="3514005"/>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4" name="Straight Arrow Connector 33">
              <a:extLst>
                <a:ext uri="{FF2B5EF4-FFF2-40B4-BE49-F238E27FC236}">
                  <a16:creationId xmlns:a16="http://schemas.microsoft.com/office/drawing/2014/main" id="{93BC75CD-CFE7-471D-814F-04E15C4933D1}"/>
                </a:ext>
              </a:extLst>
            </p:cNvPr>
            <p:cNvCxnSpPr>
              <a:cxnSpLocks/>
            </p:cNvCxnSpPr>
            <p:nvPr/>
          </p:nvCxnSpPr>
          <p:spPr>
            <a:xfrm>
              <a:off x="3968108" y="3660453"/>
              <a:ext cx="133844"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FCE7C40-8F66-494C-AAFE-F5037A4AA68A}"/>
                </a:ext>
              </a:extLst>
            </p:cNvPr>
            <p:cNvSpPr/>
            <p:nvPr/>
          </p:nvSpPr>
          <p:spPr>
            <a:xfrm>
              <a:off x="3681116" y="3495476"/>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7" name="Isosceles Triangle 126">
              <a:extLst>
                <a:ext uri="{FF2B5EF4-FFF2-40B4-BE49-F238E27FC236}">
                  <a16:creationId xmlns:a16="http://schemas.microsoft.com/office/drawing/2014/main" id="{36955AF2-4321-4144-A448-570F41BC0B77}"/>
                </a:ext>
              </a:extLst>
            </p:cNvPr>
            <p:cNvSpPr/>
            <p:nvPr/>
          </p:nvSpPr>
          <p:spPr>
            <a:xfrm>
              <a:off x="3820284" y="3822652"/>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3" name="Group 142">
            <a:extLst>
              <a:ext uri="{FF2B5EF4-FFF2-40B4-BE49-F238E27FC236}">
                <a16:creationId xmlns:a16="http://schemas.microsoft.com/office/drawing/2014/main" id="{FE163A22-F468-4BC6-B96C-6A8A7F1E0A0D}"/>
              </a:ext>
            </a:extLst>
          </p:cNvPr>
          <p:cNvGrpSpPr/>
          <p:nvPr/>
        </p:nvGrpSpPr>
        <p:grpSpPr>
          <a:xfrm>
            <a:off x="2671480" y="4298097"/>
            <a:ext cx="512181" cy="535811"/>
            <a:chOff x="3561973" y="5327216"/>
            <a:chExt cx="682908" cy="714415"/>
          </a:xfrm>
        </p:grpSpPr>
        <p:pic>
          <p:nvPicPr>
            <p:cNvPr id="52" name="Picture 51">
              <a:extLst>
                <a:ext uri="{FF2B5EF4-FFF2-40B4-BE49-F238E27FC236}">
                  <a16:creationId xmlns:a16="http://schemas.microsoft.com/office/drawing/2014/main" id="{460447D0-FB36-4EA3-9662-230D5EE4CD14}"/>
                </a:ext>
              </a:extLst>
            </p:cNvPr>
            <p:cNvPicPr>
              <a:picLocks noChangeAspect="1"/>
            </p:cNvPicPr>
            <p:nvPr/>
          </p:nvPicPr>
          <p:blipFill>
            <a:blip r:embed="rId5"/>
            <a:stretch>
              <a:fillRect/>
            </a:stretch>
          </p:blipFill>
          <p:spPr>
            <a:xfrm>
              <a:off x="3573569" y="5347353"/>
              <a:ext cx="659407" cy="659407"/>
            </a:xfrm>
            <a:prstGeom prst="rect">
              <a:avLst/>
            </a:prstGeom>
          </p:spPr>
        </p:pic>
        <p:sp>
          <p:nvSpPr>
            <p:cNvPr id="94" name="Rectangle 93">
              <a:extLst>
                <a:ext uri="{FF2B5EF4-FFF2-40B4-BE49-F238E27FC236}">
                  <a16:creationId xmlns:a16="http://schemas.microsoft.com/office/drawing/2014/main" id="{D4FCFD2D-4E78-4921-B4A1-F4758629C519}"/>
                </a:ext>
              </a:extLst>
            </p:cNvPr>
            <p:cNvSpPr/>
            <p:nvPr/>
          </p:nvSpPr>
          <p:spPr>
            <a:xfrm>
              <a:off x="3561973" y="5492312"/>
              <a:ext cx="178550"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5" name="Rectangle 94">
              <a:extLst>
                <a:ext uri="{FF2B5EF4-FFF2-40B4-BE49-F238E27FC236}">
                  <a16:creationId xmlns:a16="http://schemas.microsoft.com/office/drawing/2014/main" id="{89F3F487-6448-4BD6-B0A2-B84CB1D38A1B}"/>
                </a:ext>
              </a:extLst>
            </p:cNvPr>
            <p:cNvSpPr/>
            <p:nvPr/>
          </p:nvSpPr>
          <p:spPr>
            <a:xfrm>
              <a:off x="3573872" y="5327216"/>
              <a:ext cx="666757" cy="16782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8" name="Rectangle 97">
              <a:extLst>
                <a:ext uri="{FF2B5EF4-FFF2-40B4-BE49-F238E27FC236}">
                  <a16:creationId xmlns:a16="http://schemas.microsoft.com/office/drawing/2014/main" id="{C765F2AB-F45D-4204-997B-88CE1F8802B8}"/>
                </a:ext>
              </a:extLst>
            </p:cNvPr>
            <p:cNvSpPr/>
            <p:nvPr/>
          </p:nvSpPr>
          <p:spPr>
            <a:xfrm>
              <a:off x="3576025" y="5815717"/>
              <a:ext cx="657104" cy="2259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9" name="Rectangle 98">
              <a:extLst>
                <a:ext uri="{FF2B5EF4-FFF2-40B4-BE49-F238E27FC236}">
                  <a16:creationId xmlns:a16="http://schemas.microsoft.com/office/drawing/2014/main" id="{3750281B-C651-4A2D-9BB8-2799FA946AA9}"/>
                </a:ext>
              </a:extLst>
            </p:cNvPr>
            <p:cNvSpPr/>
            <p:nvPr/>
          </p:nvSpPr>
          <p:spPr>
            <a:xfrm>
              <a:off x="4077760" y="5492312"/>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Rectangle 19">
              <a:extLst>
                <a:ext uri="{FF2B5EF4-FFF2-40B4-BE49-F238E27FC236}">
                  <a16:creationId xmlns:a16="http://schemas.microsoft.com/office/drawing/2014/main" id="{5F8AA95F-8CA0-4D85-AD3A-10496AE6F40A}"/>
                </a:ext>
              </a:extLst>
            </p:cNvPr>
            <p:cNvSpPr/>
            <p:nvPr/>
          </p:nvSpPr>
          <p:spPr>
            <a:xfrm>
              <a:off x="4048660" y="5503118"/>
              <a:ext cx="193271" cy="3218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37" name="Straight Arrow Connector 36">
              <a:extLst>
                <a:ext uri="{FF2B5EF4-FFF2-40B4-BE49-F238E27FC236}">
                  <a16:creationId xmlns:a16="http://schemas.microsoft.com/office/drawing/2014/main" id="{BC36F09E-6CB8-4511-95CE-AF2FAC3084ED}"/>
                </a:ext>
              </a:extLst>
            </p:cNvPr>
            <p:cNvCxnSpPr>
              <a:cxnSpLocks/>
              <a:endCxn id="54" idx="2"/>
            </p:cNvCxnSpPr>
            <p:nvPr/>
          </p:nvCxnSpPr>
          <p:spPr>
            <a:xfrm>
              <a:off x="3893720" y="5758866"/>
              <a:ext cx="716" cy="92723"/>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5C9D0A1-890F-41D1-816F-054E93ED963E}"/>
                </a:ext>
              </a:extLst>
            </p:cNvPr>
            <p:cNvSpPr/>
            <p:nvPr/>
          </p:nvSpPr>
          <p:spPr>
            <a:xfrm>
              <a:off x="3719914" y="5486271"/>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77" name="Straight Arrow Connector 76">
              <a:extLst>
                <a:ext uri="{FF2B5EF4-FFF2-40B4-BE49-F238E27FC236}">
                  <a16:creationId xmlns:a16="http://schemas.microsoft.com/office/drawing/2014/main" id="{0EB7E11C-A580-4BDD-97F7-B847F9C7A793}"/>
                </a:ext>
              </a:extLst>
            </p:cNvPr>
            <p:cNvCxnSpPr>
              <a:cxnSpLocks/>
            </p:cNvCxnSpPr>
            <p:nvPr/>
          </p:nvCxnSpPr>
          <p:spPr>
            <a:xfrm>
              <a:off x="3893572" y="5418372"/>
              <a:ext cx="0" cy="147131"/>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2ACFFD0-3D03-4579-9C67-C022130409DF}"/>
                </a:ext>
              </a:extLst>
            </p:cNvPr>
            <p:cNvCxnSpPr>
              <a:cxnSpLocks/>
            </p:cNvCxnSpPr>
            <p:nvPr/>
          </p:nvCxnSpPr>
          <p:spPr>
            <a:xfrm>
              <a:off x="3892220" y="5578112"/>
              <a:ext cx="0" cy="150922"/>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sp>
          <p:nvSpPr>
            <p:cNvPr id="128" name="Isosceles Triangle 127">
              <a:extLst>
                <a:ext uri="{FF2B5EF4-FFF2-40B4-BE49-F238E27FC236}">
                  <a16:creationId xmlns:a16="http://schemas.microsoft.com/office/drawing/2014/main" id="{1920A468-636A-4CCF-92FE-86F38DDDFA3E}"/>
                </a:ext>
              </a:extLst>
            </p:cNvPr>
            <p:cNvSpPr/>
            <p:nvPr/>
          </p:nvSpPr>
          <p:spPr>
            <a:xfrm>
              <a:off x="3851459" y="5820073"/>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6" name="Group 135">
            <a:extLst>
              <a:ext uri="{FF2B5EF4-FFF2-40B4-BE49-F238E27FC236}">
                <a16:creationId xmlns:a16="http://schemas.microsoft.com/office/drawing/2014/main" id="{4AD0A585-13B1-43A6-8E3F-E2EE8319A577}"/>
              </a:ext>
            </a:extLst>
          </p:cNvPr>
          <p:cNvGrpSpPr/>
          <p:nvPr/>
        </p:nvGrpSpPr>
        <p:grpSpPr>
          <a:xfrm>
            <a:off x="1078451" y="4293896"/>
            <a:ext cx="512181" cy="495293"/>
            <a:chOff x="828335" y="5321616"/>
            <a:chExt cx="682908" cy="660390"/>
          </a:xfrm>
        </p:grpSpPr>
        <p:pic>
          <p:nvPicPr>
            <p:cNvPr id="47" name="Picture 46">
              <a:extLst>
                <a:ext uri="{FF2B5EF4-FFF2-40B4-BE49-F238E27FC236}">
                  <a16:creationId xmlns:a16="http://schemas.microsoft.com/office/drawing/2014/main" id="{CF9C391D-737B-4A98-92E4-A8BB7DE2A6ED}"/>
                </a:ext>
              </a:extLst>
            </p:cNvPr>
            <p:cNvPicPr>
              <a:picLocks noChangeAspect="1"/>
            </p:cNvPicPr>
            <p:nvPr/>
          </p:nvPicPr>
          <p:blipFill>
            <a:blip r:embed="rId6"/>
            <a:stretch>
              <a:fillRect/>
            </a:stretch>
          </p:blipFill>
          <p:spPr>
            <a:xfrm>
              <a:off x="840085" y="5321616"/>
              <a:ext cx="659408" cy="643325"/>
            </a:xfrm>
            <a:prstGeom prst="rect">
              <a:avLst/>
            </a:prstGeom>
          </p:spPr>
        </p:pic>
        <p:sp>
          <p:nvSpPr>
            <p:cNvPr id="89" name="Rectangle 88">
              <a:extLst>
                <a:ext uri="{FF2B5EF4-FFF2-40B4-BE49-F238E27FC236}">
                  <a16:creationId xmlns:a16="http://schemas.microsoft.com/office/drawing/2014/main" id="{972EA950-BBB5-4F80-AFC5-F6FE65EFB7D0}"/>
                </a:ext>
              </a:extLst>
            </p:cNvPr>
            <p:cNvSpPr/>
            <p:nvPr/>
          </p:nvSpPr>
          <p:spPr>
            <a:xfrm>
              <a:off x="828335" y="5459260"/>
              <a:ext cx="178550" cy="32438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0" name="Rectangle 89">
              <a:extLst>
                <a:ext uri="{FF2B5EF4-FFF2-40B4-BE49-F238E27FC236}">
                  <a16:creationId xmlns:a16="http://schemas.microsoft.com/office/drawing/2014/main" id="{1E382AEF-0841-44D4-949B-F3E74366476D}"/>
                </a:ext>
              </a:extLst>
            </p:cNvPr>
            <p:cNvSpPr/>
            <p:nvPr/>
          </p:nvSpPr>
          <p:spPr>
            <a:xfrm>
              <a:off x="840234" y="5321616"/>
              <a:ext cx="666757" cy="1403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1" name="Rectangle 90">
              <a:extLst>
                <a:ext uri="{FF2B5EF4-FFF2-40B4-BE49-F238E27FC236}">
                  <a16:creationId xmlns:a16="http://schemas.microsoft.com/office/drawing/2014/main" id="{6E170FEF-F1B7-4121-AF7E-0E0561A8943C}"/>
                </a:ext>
              </a:extLst>
            </p:cNvPr>
            <p:cNvSpPr/>
            <p:nvPr/>
          </p:nvSpPr>
          <p:spPr>
            <a:xfrm>
              <a:off x="842387" y="5782665"/>
              <a:ext cx="657104" cy="19934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92" name="Rectangle 91">
              <a:extLst>
                <a:ext uri="{FF2B5EF4-FFF2-40B4-BE49-F238E27FC236}">
                  <a16:creationId xmlns:a16="http://schemas.microsoft.com/office/drawing/2014/main" id="{5BBC3F72-79C6-4D1D-91F4-07A979D35CA3}"/>
                </a:ext>
              </a:extLst>
            </p:cNvPr>
            <p:cNvSpPr/>
            <p:nvPr/>
          </p:nvSpPr>
          <p:spPr>
            <a:xfrm>
              <a:off x="1332444" y="5460118"/>
              <a:ext cx="139559" cy="31778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ectangle 15">
              <a:extLst>
                <a:ext uri="{FF2B5EF4-FFF2-40B4-BE49-F238E27FC236}">
                  <a16:creationId xmlns:a16="http://schemas.microsoft.com/office/drawing/2014/main" id="{A5A7DA1F-96E0-4CF6-95E2-20EEFA40D4E8}"/>
                </a:ext>
              </a:extLst>
            </p:cNvPr>
            <p:cNvSpPr/>
            <p:nvPr/>
          </p:nvSpPr>
          <p:spPr>
            <a:xfrm>
              <a:off x="1344122" y="5459260"/>
              <a:ext cx="167121" cy="34935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48" name="Rectangle 47">
              <a:extLst>
                <a:ext uri="{FF2B5EF4-FFF2-40B4-BE49-F238E27FC236}">
                  <a16:creationId xmlns:a16="http://schemas.microsoft.com/office/drawing/2014/main" id="{3F9D156B-DBB0-496E-B192-571EEC438570}"/>
                </a:ext>
              </a:extLst>
            </p:cNvPr>
            <p:cNvSpPr/>
            <p:nvPr/>
          </p:nvSpPr>
          <p:spPr>
            <a:xfrm>
              <a:off x="995077" y="5459724"/>
              <a:ext cx="349044" cy="365318"/>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49" name="Straight Arrow Connector 48">
              <a:extLst>
                <a:ext uri="{FF2B5EF4-FFF2-40B4-BE49-F238E27FC236}">
                  <a16:creationId xmlns:a16="http://schemas.microsoft.com/office/drawing/2014/main" id="{56B48CA9-6C4A-4FD9-A370-19C6B0785813}"/>
                </a:ext>
              </a:extLst>
            </p:cNvPr>
            <p:cNvCxnSpPr>
              <a:cxnSpLocks/>
            </p:cNvCxnSpPr>
            <p:nvPr/>
          </p:nvCxnSpPr>
          <p:spPr>
            <a:xfrm flipH="1">
              <a:off x="1268168" y="5618960"/>
              <a:ext cx="15190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EBCDE9-FB2E-4486-9602-9D14BD5ED607}"/>
                </a:ext>
              </a:extLst>
            </p:cNvPr>
            <p:cNvCxnSpPr>
              <a:cxnSpLocks/>
            </p:cNvCxnSpPr>
            <p:nvPr/>
          </p:nvCxnSpPr>
          <p:spPr>
            <a:xfrm flipV="1">
              <a:off x="1171289" y="5394476"/>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632727F7-A81A-42BB-8C06-B94BB6FEFAA4}"/>
                </a:ext>
              </a:extLst>
            </p:cNvPr>
            <p:cNvSpPr/>
            <p:nvPr/>
          </p:nvSpPr>
          <p:spPr>
            <a:xfrm rot="10800000">
              <a:off x="1175612" y="5495390"/>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sp>
          <p:nvSpPr>
            <p:cNvPr id="129" name="Isosceles Triangle 128">
              <a:extLst>
                <a:ext uri="{FF2B5EF4-FFF2-40B4-BE49-F238E27FC236}">
                  <a16:creationId xmlns:a16="http://schemas.microsoft.com/office/drawing/2014/main" id="{487BFDB9-EA15-473F-BAE4-63B8652EC4E7}"/>
                </a:ext>
              </a:extLst>
            </p:cNvPr>
            <p:cNvSpPr/>
            <p:nvPr/>
          </p:nvSpPr>
          <p:spPr>
            <a:xfrm>
              <a:off x="1128307" y="5804730"/>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6" name="Group 55">
            <a:extLst>
              <a:ext uri="{FF2B5EF4-FFF2-40B4-BE49-F238E27FC236}">
                <a16:creationId xmlns:a16="http://schemas.microsoft.com/office/drawing/2014/main" id="{A3067705-D4E4-4017-B91C-39172D4D24DD}"/>
              </a:ext>
            </a:extLst>
          </p:cNvPr>
          <p:cNvGrpSpPr/>
          <p:nvPr/>
        </p:nvGrpSpPr>
        <p:grpSpPr>
          <a:xfrm>
            <a:off x="5383488" y="1863417"/>
            <a:ext cx="473345" cy="489406"/>
            <a:chOff x="6669983" y="2250315"/>
            <a:chExt cx="631127" cy="652541"/>
          </a:xfrm>
        </p:grpSpPr>
        <p:pic>
          <p:nvPicPr>
            <p:cNvPr id="64" name="Picture 63">
              <a:extLst>
                <a:ext uri="{FF2B5EF4-FFF2-40B4-BE49-F238E27FC236}">
                  <a16:creationId xmlns:a16="http://schemas.microsoft.com/office/drawing/2014/main" id="{E2910F68-D0E1-418E-BB8B-70F70E92CE2B}"/>
                </a:ext>
              </a:extLst>
            </p:cNvPr>
            <p:cNvPicPr>
              <a:picLocks noChangeAspect="1"/>
            </p:cNvPicPr>
            <p:nvPr/>
          </p:nvPicPr>
          <p:blipFill>
            <a:blip r:embed="rId7"/>
            <a:stretch>
              <a:fillRect/>
            </a:stretch>
          </p:blipFill>
          <p:spPr>
            <a:xfrm>
              <a:off x="6709032" y="2283655"/>
              <a:ext cx="573693" cy="616190"/>
            </a:xfrm>
            <a:prstGeom prst="rect">
              <a:avLst/>
            </a:prstGeom>
          </p:spPr>
        </p:pic>
        <p:sp>
          <p:nvSpPr>
            <p:cNvPr id="113" name="Rectangle 112">
              <a:extLst>
                <a:ext uri="{FF2B5EF4-FFF2-40B4-BE49-F238E27FC236}">
                  <a16:creationId xmlns:a16="http://schemas.microsoft.com/office/drawing/2014/main" id="{0FF4D3DA-8EF6-4F83-BB5C-E933F9FDE13A}"/>
                </a:ext>
              </a:extLst>
            </p:cNvPr>
            <p:cNvSpPr/>
            <p:nvPr/>
          </p:nvSpPr>
          <p:spPr>
            <a:xfrm>
              <a:off x="6669983" y="2415345"/>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9" name="Rectangle 108">
              <a:extLst>
                <a:ext uri="{FF2B5EF4-FFF2-40B4-BE49-F238E27FC236}">
                  <a16:creationId xmlns:a16="http://schemas.microsoft.com/office/drawing/2014/main" id="{DF86AABB-D654-4CD0-9D87-A0DC96C3082F}"/>
                </a:ext>
              </a:extLst>
            </p:cNvPr>
            <p:cNvSpPr/>
            <p:nvPr/>
          </p:nvSpPr>
          <p:spPr>
            <a:xfrm>
              <a:off x="7126654" y="2415417"/>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8" name="Rectangle 107">
              <a:extLst>
                <a:ext uri="{FF2B5EF4-FFF2-40B4-BE49-F238E27FC236}">
                  <a16:creationId xmlns:a16="http://schemas.microsoft.com/office/drawing/2014/main" id="{7E4947C4-3EC6-4306-91A0-6F847E7B4471}"/>
                </a:ext>
              </a:extLst>
            </p:cNvPr>
            <p:cNvSpPr/>
            <p:nvPr/>
          </p:nvSpPr>
          <p:spPr>
            <a:xfrm>
              <a:off x="6690647" y="2762178"/>
              <a:ext cx="589757" cy="14067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7" name="Rectangle 106">
              <a:extLst>
                <a:ext uri="{FF2B5EF4-FFF2-40B4-BE49-F238E27FC236}">
                  <a16:creationId xmlns:a16="http://schemas.microsoft.com/office/drawing/2014/main" id="{79B6C052-FB0E-4F8F-A0F5-26AF245FA50F}"/>
                </a:ext>
              </a:extLst>
            </p:cNvPr>
            <p:cNvSpPr/>
            <p:nvPr/>
          </p:nvSpPr>
          <p:spPr>
            <a:xfrm>
              <a:off x="6709032" y="2250315"/>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84" name="Rectangle 83">
              <a:extLst>
                <a:ext uri="{FF2B5EF4-FFF2-40B4-BE49-F238E27FC236}">
                  <a16:creationId xmlns:a16="http://schemas.microsoft.com/office/drawing/2014/main" id="{367509A0-9D51-4874-964C-A4CEE3DA76A2}"/>
                </a:ext>
              </a:extLst>
            </p:cNvPr>
            <p:cNvSpPr/>
            <p:nvPr/>
          </p:nvSpPr>
          <p:spPr>
            <a:xfrm>
              <a:off x="6811672" y="2398484"/>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0" name="Isosceles Triangle 129">
              <a:extLst>
                <a:ext uri="{FF2B5EF4-FFF2-40B4-BE49-F238E27FC236}">
                  <a16:creationId xmlns:a16="http://schemas.microsoft.com/office/drawing/2014/main" id="{2190E294-7255-4FF0-B6A1-14B581B6EE8C}"/>
                </a:ext>
              </a:extLst>
            </p:cNvPr>
            <p:cNvSpPr/>
            <p:nvPr/>
          </p:nvSpPr>
          <p:spPr>
            <a:xfrm rot="5400000">
              <a:off x="6763707" y="253809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53" name="Group 52">
            <a:extLst>
              <a:ext uri="{FF2B5EF4-FFF2-40B4-BE49-F238E27FC236}">
                <a16:creationId xmlns:a16="http://schemas.microsoft.com/office/drawing/2014/main" id="{FF05114C-9A32-417C-9DA3-2FA5AC574D98}"/>
              </a:ext>
            </a:extLst>
          </p:cNvPr>
          <p:cNvGrpSpPr/>
          <p:nvPr/>
        </p:nvGrpSpPr>
        <p:grpSpPr>
          <a:xfrm>
            <a:off x="7293258" y="1894138"/>
            <a:ext cx="473345" cy="478289"/>
            <a:chOff x="9216343" y="2291276"/>
            <a:chExt cx="631127" cy="637719"/>
          </a:xfrm>
        </p:grpSpPr>
        <p:pic>
          <p:nvPicPr>
            <p:cNvPr id="65" name="Picture 64">
              <a:extLst>
                <a:ext uri="{FF2B5EF4-FFF2-40B4-BE49-F238E27FC236}">
                  <a16:creationId xmlns:a16="http://schemas.microsoft.com/office/drawing/2014/main" id="{E3A9CE6C-B753-44B5-96AA-B357C0B5568B}"/>
                </a:ext>
              </a:extLst>
            </p:cNvPr>
            <p:cNvPicPr>
              <a:picLocks noChangeAspect="1"/>
            </p:cNvPicPr>
            <p:nvPr/>
          </p:nvPicPr>
          <p:blipFill>
            <a:blip r:embed="rId8"/>
            <a:stretch>
              <a:fillRect/>
            </a:stretch>
          </p:blipFill>
          <p:spPr>
            <a:xfrm>
              <a:off x="9227621" y="2302905"/>
              <a:ext cx="602023" cy="616190"/>
            </a:xfrm>
            <a:prstGeom prst="rect">
              <a:avLst/>
            </a:prstGeom>
          </p:spPr>
        </p:pic>
        <p:sp>
          <p:nvSpPr>
            <p:cNvPr id="101" name="Rectangle 100">
              <a:extLst>
                <a:ext uri="{FF2B5EF4-FFF2-40B4-BE49-F238E27FC236}">
                  <a16:creationId xmlns:a16="http://schemas.microsoft.com/office/drawing/2014/main" id="{69DA2B41-A406-43F6-BC23-72D0C23C5219}"/>
                </a:ext>
              </a:extLst>
            </p:cNvPr>
            <p:cNvSpPr/>
            <p:nvPr/>
          </p:nvSpPr>
          <p:spPr>
            <a:xfrm>
              <a:off x="9216343" y="2434106"/>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4" name="Rectangle 103">
              <a:extLst>
                <a:ext uri="{FF2B5EF4-FFF2-40B4-BE49-F238E27FC236}">
                  <a16:creationId xmlns:a16="http://schemas.microsoft.com/office/drawing/2014/main" id="{07B44C79-709F-407A-8116-69F12430E971}"/>
                </a:ext>
              </a:extLst>
            </p:cNvPr>
            <p:cNvSpPr/>
            <p:nvPr/>
          </p:nvSpPr>
          <p:spPr>
            <a:xfrm>
              <a:off x="9675395" y="2434178"/>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5" name="Rectangle 104">
              <a:extLst>
                <a:ext uri="{FF2B5EF4-FFF2-40B4-BE49-F238E27FC236}">
                  <a16:creationId xmlns:a16="http://schemas.microsoft.com/office/drawing/2014/main" id="{5D73F581-12FC-48B4-8B5B-75F4265BDF3B}"/>
                </a:ext>
              </a:extLst>
            </p:cNvPr>
            <p:cNvSpPr/>
            <p:nvPr/>
          </p:nvSpPr>
          <p:spPr>
            <a:xfrm>
              <a:off x="9223881" y="2780938"/>
              <a:ext cx="602883" cy="1480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06" name="Rectangle 105">
              <a:extLst>
                <a:ext uri="{FF2B5EF4-FFF2-40B4-BE49-F238E27FC236}">
                  <a16:creationId xmlns:a16="http://schemas.microsoft.com/office/drawing/2014/main" id="{2CF62724-6B96-46DB-8A8E-6DB7C007E04E}"/>
                </a:ext>
              </a:extLst>
            </p:cNvPr>
            <p:cNvSpPr/>
            <p:nvPr/>
          </p:nvSpPr>
          <p:spPr>
            <a:xfrm>
              <a:off x="9255392" y="2291276"/>
              <a:ext cx="592078" cy="144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88" name="Straight Arrow Connector 87">
              <a:extLst>
                <a:ext uri="{FF2B5EF4-FFF2-40B4-BE49-F238E27FC236}">
                  <a16:creationId xmlns:a16="http://schemas.microsoft.com/office/drawing/2014/main" id="{48C96ABD-0F1F-4C53-8BFD-8C0E5CF4256C}"/>
                </a:ext>
              </a:extLst>
            </p:cNvPr>
            <p:cNvCxnSpPr>
              <a:cxnSpLocks/>
            </p:cNvCxnSpPr>
            <p:nvPr/>
          </p:nvCxnSpPr>
          <p:spPr>
            <a:xfrm flipV="1">
              <a:off x="9528632" y="2345958"/>
              <a:ext cx="0" cy="127284"/>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1D53F670-C72E-493C-9D61-477CC694226C}"/>
                </a:ext>
              </a:extLst>
            </p:cNvPr>
            <p:cNvSpPr/>
            <p:nvPr/>
          </p:nvSpPr>
          <p:spPr>
            <a:xfrm>
              <a:off x="9355763" y="2422631"/>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1" name="Isosceles Triangle 130">
              <a:extLst>
                <a:ext uri="{FF2B5EF4-FFF2-40B4-BE49-F238E27FC236}">
                  <a16:creationId xmlns:a16="http://schemas.microsoft.com/office/drawing/2014/main" id="{9381591E-64EB-4A36-AD07-65FCC6A65638}"/>
                </a:ext>
              </a:extLst>
            </p:cNvPr>
            <p:cNvSpPr/>
            <p:nvPr/>
          </p:nvSpPr>
          <p:spPr>
            <a:xfrm rot="5400000">
              <a:off x="9315636" y="2592838"/>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37" name="Group 136">
            <a:extLst>
              <a:ext uri="{FF2B5EF4-FFF2-40B4-BE49-F238E27FC236}">
                <a16:creationId xmlns:a16="http://schemas.microsoft.com/office/drawing/2014/main" id="{2468B4D0-6883-4584-A22F-A690F6C1D46E}"/>
              </a:ext>
            </a:extLst>
          </p:cNvPr>
          <p:cNvGrpSpPr/>
          <p:nvPr/>
        </p:nvGrpSpPr>
        <p:grpSpPr>
          <a:xfrm>
            <a:off x="7268272" y="3882286"/>
            <a:ext cx="492062" cy="489629"/>
            <a:chOff x="9183028" y="4580891"/>
            <a:chExt cx="656083" cy="652839"/>
          </a:xfrm>
        </p:grpSpPr>
        <p:pic>
          <p:nvPicPr>
            <p:cNvPr id="68" name="Picture 67">
              <a:extLst>
                <a:ext uri="{FF2B5EF4-FFF2-40B4-BE49-F238E27FC236}">
                  <a16:creationId xmlns:a16="http://schemas.microsoft.com/office/drawing/2014/main" id="{0E371006-12F7-4158-A616-1FBA2E10DC96}"/>
                </a:ext>
              </a:extLst>
            </p:cNvPr>
            <p:cNvPicPr>
              <a:picLocks noChangeAspect="1"/>
            </p:cNvPicPr>
            <p:nvPr/>
          </p:nvPicPr>
          <p:blipFill>
            <a:blip r:embed="rId9"/>
            <a:stretch>
              <a:fillRect/>
            </a:stretch>
          </p:blipFill>
          <p:spPr>
            <a:xfrm>
              <a:off x="9203455" y="4587515"/>
              <a:ext cx="613761" cy="635946"/>
            </a:xfrm>
            <a:prstGeom prst="rect">
              <a:avLst/>
            </a:prstGeom>
          </p:spPr>
        </p:pic>
        <p:sp>
          <p:nvSpPr>
            <p:cNvPr id="120" name="Rectangle 119">
              <a:extLst>
                <a:ext uri="{FF2B5EF4-FFF2-40B4-BE49-F238E27FC236}">
                  <a16:creationId xmlns:a16="http://schemas.microsoft.com/office/drawing/2014/main" id="{44B359ED-4737-4FE8-B482-EDFD5370E140}"/>
                </a:ext>
              </a:extLst>
            </p:cNvPr>
            <p:cNvSpPr/>
            <p:nvPr/>
          </p:nvSpPr>
          <p:spPr>
            <a:xfrm>
              <a:off x="9183028" y="474592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1" name="Rectangle 120">
              <a:extLst>
                <a:ext uri="{FF2B5EF4-FFF2-40B4-BE49-F238E27FC236}">
                  <a16:creationId xmlns:a16="http://schemas.microsoft.com/office/drawing/2014/main" id="{BF744A9E-AF6F-4668-B516-1C074294398F}"/>
                </a:ext>
              </a:extLst>
            </p:cNvPr>
            <p:cNvSpPr/>
            <p:nvPr/>
          </p:nvSpPr>
          <p:spPr>
            <a:xfrm>
              <a:off x="9656366" y="4745993"/>
              <a:ext cx="18274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3" name="Rectangle 122">
              <a:extLst>
                <a:ext uri="{FF2B5EF4-FFF2-40B4-BE49-F238E27FC236}">
                  <a16:creationId xmlns:a16="http://schemas.microsoft.com/office/drawing/2014/main" id="{368552C7-90A0-4D3F-932B-3B01F2764388}"/>
                </a:ext>
              </a:extLst>
            </p:cNvPr>
            <p:cNvSpPr/>
            <p:nvPr/>
          </p:nvSpPr>
          <p:spPr>
            <a:xfrm>
              <a:off x="9186768" y="4580891"/>
              <a:ext cx="638057"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4" name="Rectangle 123">
              <a:extLst>
                <a:ext uri="{FF2B5EF4-FFF2-40B4-BE49-F238E27FC236}">
                  <a16:creationId xmlns:a16="http://schemas.microsoft.com/office/drawing/2014/main" id="{0C3F314B-902D-4178-8EDA-5963F9116EE8}"/>
                </a:ext>
              </a:extLst>
            </p:cNvPr>
            <p:cNvSpPr/>
            <p:nvPr/>
          </p:nvSpPr>
          <p:spPr>
            <a:xfrm>
              <a:off x="9322448" y="473444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93" name="Straight Arrow Connector 92">
              <a:extLst>
                <a:ext uri="{FF2B5EF4-FFF2-40B4-BE49-F238E27FC236}">
                  <a16:creationId xmlns:a16="http://schemas.microsoft.com/office/drawing/2014/main" id="{8778A0E3-F33C-4E4D-AEBD-89C2F1183310}"/>
                </a:ext>
              </a:extLst>
            </p:cNvPr>
            <p:cNvCxnSpPr>
              <a:cxnSpLocks/>
            </p:cNvCxnSpPr>
            <p:nvPr/>
          </p:nvCxnSpPr>
          <p:spPr>
            <a:xfrm flipH="1">
              <a:off x="9340781" y="4914114"/>
              <a:ext cx="89986" cy="0"/>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96" name="Arc 95">
              <a:extLst>
                <a:ext uri="{FF2B5EF4-FFF2-40B4-BE49-F238E27FC236}">
                  <a16:creationId xmlns:a16="http://schemas.microsoft.com/office/drawing/2014/main" id="{8DB7BEAF-95E3-4EFA-BF7B-CE84B56B76C3}"/>
                </a:ext>
              </a:extLst>
            </p:cNvPr>
            <p:cNvSpPr/>
            <p:nvPr/>
          </p:nvSpPr>
          <p:spPr>
            <a:xfrm>
              <a:off x="9382598" y="4914698"/>
              <a:ext cx="127000" cy="117988"/>
            </a:xfrm>
            <a:prstGeom prst="arc">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3"/>
            </a:p>
          </p:txBody>
        </p:sp>
        <p:cxnSp>
          <p:nvCxnSpPr>
            <p:cNvPr id="100" name="Straight Connector 99">
              <a:extLst>
                <a:ext uri="{FF2B5EF4-FFF2-40B4-BE49-F238E27FC236}">
                  <a16:creationId xmlns:a16="http://schemas.microsoft.com/office/drawing/2014/main" id="{59825B5B-077C-4C43-94BB-D8B947B455EC}"/>
                </a:ext>
              </a:extLst>
            </p:cNvPr>
            <p:cNvCxnSpPr>
              <a:cxnSpLocks/>
            </p:cNvCxnSpPr>
            <p:nvPr/>
          </p:nvCxnSpPr>
          <p:spPr>
            <a:xfrm flipV="1">
              <a:off x="9509376" y="4996668"/>
              <a:ext cx="1" cy="90700"/>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039E581-F996-41DB-AA50-BBF1749DF21E}"/>
                </a:ext>
              </a:extLst>
            </p:cNvPr>
            <p:cNvCxnSpPr>
              <a:cxnSpLocks/>
            </p:cNvCxnSpPr>
            <p:nvPr/>
          </p:nvCxnSpPr>
          <p:spPr>
            <a:xfrm flipV="1">
              <a:off x="9509376" y="5106653"/>
              <a:ext cx="0" cy="12707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323C21B9-AC42-4F6B-8DEF-B4D7E5ECFF23}"/>
                </a:ext>
              </a:extLst>
            </p:cNvPr>
            <p:cNvSpPr/>
            <p:nvPr/>
          </p:nvSpPr>
          <p:spPr>
            <a:xfrm rot="5400000">
              <a:off x="9269183" y="4873269"/>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grpSp>
      <p:grpSp>
        <p:nvGrpSpPr>
          <p:cNvPr id="144" name="Group 143">
            <a:extLst>
              <a:ext uri="{FF2B5EF4-FFF2-40B4-BE49-F238E27FC236}">
                <a16:creationId xmlns:a16="http://schemas.microsoft.com/office/drawing/2014/main" id="{A3CC8F24-5AB1-40FA-BD34-AEACCD5480B3}"/>
              </a:ext>
            </a:extLst>
          </p:cNvPr>
          <p:cNvGrpSpPr/>
          <p:nvPr/>
        </p:nvGrpSpPr>
        <p:grpSpPr>
          <a:xfrm>
            <a:off x="5530205" y="3885908"/>
            <a:ext cx="473345" cy="554162"/>
            <a:chOff x="6865606" y="4585721"/>
            <a:chExt cx="631127" cy="738883"/>
          </a:xfrm>
        </p:grpSpPr>
        <p:pic>
          <p:nvPicPr>
            <p:cNvPr id="66" name="Picture 65">
              <a:extLst>
                <a:ext uri="{FF2B5EF4-FFF2-40B4-BE49-F238E27FC236}">
                  <a16:creationId xmlns:a16="http://schemas.microsoft.com/office/drawing/2014/main" id="{B8FD508E-E214-4953-8BD1-743E826C5212}"/>
                </a:ext>
              </a:extLst>
            </p:cNvPr>
            <p:cNvPicPr>
              <a:picLocks noChangeAspect="1"/>
            </p:cNvPicPr>
            <p:nvPr/>
          </p:nvPicPr>
          <p:blipFill>
            <a:blip r:embed="rId10"/>
            <a:stretch>
              <a:fillRect/>
            </a:stretch>
          </p:blipFill>
          <p:spPr>
            <a:xfrm>
              <a:off x="6878702" y="4619553"/>
              <a:ext cx="602023" cy="638732"/>
            </a:xfrm>
            <a:prstGeom prst="rect">
              <a:avLst/>
            </a:prstGeom>
          </p:spPr>
        </p:pic>
        <p:sp>
          <p:nvSpPr>
            <p:cNvPr id="118" name="Rectangle 117">
              <a:extLst>
                <a:ext uri="{FF2B5EF4-FFF2-40B4-BE49-F238E27FC236}">
                  <a16:creationId xmlns:a16="http://schemas.microsoft.com/office/drawing/2014/main" id="{A5F34492-EC5F-4281-9039-AE20793B26E4}"/>
                </a:ext>
              </a:extLst>
            </p:cNvPr>
            <p:cNvSpPr/>
            <p:nvPr/>
          </p:nvSpPr>
          <p:spPr>
            <a:xfrm>
              <a:off x="6904655" y="4585721"/>
              <a:ext cx="592078" cy="1663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5" name="Rectangle 114">
              <a:extLst>
                <a:ext uri="{FF2B5EF4-FFF2-40B4-BE49-F238E27FC236}">
                  <a16:creationId xmlns:a16="http://schemas.microsoft.com/office/drawing/2014/main" id="{59C8448D-775A-41BE-99DE-9AD1E3913023}"/>
                </a:ext>
              </a:extLst>
            </p:cNvPr>
            <p:cNvSpPr/>
            <p:nvPr/>
          </p:nvSpPr>
          <p:spPr>
            <a:xfrm>
              <a:off x="6865606" y="4750751"/>
              <a:ext cx="177316"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6" name="Rectangle 115">
              <a:extLst>
                <a:ext uri="{FF2B5EF4-FFF2-40B4-BE49-F238E27FC236}">
                  <a16:creationId xmlns:a16="http://schemas.microsoft.com/office/drawing/2014/main" id="{FE2178F7-BFE3-48E7-BEB5-353C07E5BC9D}"/>
                </a:ext>
              </a:extLst>
            </p:cNvPr>
            <p:cNvSpPr/>
            <p:nvPr/>
          </p:nvSpPr>
          <p:spPr>
            <a:xfrm>
              <a:off x="7324658" y="4750823"/>
              <a:ext cx="168335" cy="35221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7" name="Rectangle 116">
              <a:extLst>
                <a:ext uri="{FF2B5EF4-FFF2-40B4-BE49-F238E27FC236}">
                  <a16:creationId xmlns:a16="http://schemas.microsoft.com/office/drawing/2014/main" id="{0764AC7B-059E-484E-BAC2-467F0CF8293F}"/>
                </a:ext>
              </a:extLst>
            </p:cNvPr>
            <p:cNvSpPr/>
            <p:nvPr/>
          </p:nvSpPr>
          <p:spPr>
            <a:xfrm>
              <a:off x="6886270" y="5097583"/>
              <a:ext cx="589757" cy="2270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19" name="Rectangle 118">
              <a:extLst>
                <a:ext uri="{FF2B5EF4-FFF2-40B4-BE49-F238E27FC236}">
                  <a16:creationId xmlns:a16="http://schemas.microsoft.com/office/drawing/2014/main" id="{539016A3-E6B5-476C-9CD2-A82F00FAA1D9}"/>
                </a:ext>
              </a:extLst>
            </p:cNvPr>
            <p:cNvSpPr/>
            <p:nvPr/>
          </p:nvSpPr>
          <p:spPr>
            <a:xfrm>
              <a:off x="7005026" y="4739276"/>
              <a:ext cx="346748" cy="375163"/>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03" name="Straight Arrow Connector 102">
              <a:extLst>
                <a:ext uri="{FF2B5EF4-FFF2-40B4-BE49-F238E27FC236}">
                  <a16:creationId xmlns:a16="http://schemas.microsoft.com/office/drawing/2014/main" id="{1016E461-38EA-455B-B1CF-1BFB970ADBBC}"/>
                </a:ext>
              </a:extLst>
            </p:cNvPr>
            <p:cNvCxnSpPr>
              <a:cxnSpLocks/>
            </p:cNvCxnSpPr>
            <p:nvPr/>
          </p:nvCxnSpPr>
          <p:spPr>
            <a:xfrm>
              <a:off x="7179713" y="4670358"/>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AAD6B91-F103-495C-B8C7-3F60F2E2C158}"/>
                </a:ext>
              </a:extLst>
            </p:cNvPr>
            <p:cNvCxnSpPr>
              <a:cxnSpLocks/>
            </p:cNvCxnSpPr>
            <p:nvPr/>
          </p:nvCxnSpPr>
          <p:spPr>
            <a:xfrm>
              <a:off x="7180742" y="5050006"/>
              <a:ext cx="0" cy="147637"/>
            </a:xfrm>
            <a:prstGeom prst="straightConnector1">
              <a:avLst/>
            </a:prstGeom>
            <a:ln w="19050">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132" name="Isosceles Triangle 131">
              <a:extLst>
                <a:ext uri="{FF2B5EF4-FFF2-40B4-BE49-F238E27FC236}">
                  <a16:creationId xmlns:a16="http://schemas.microsoft.com/office/drawing/2014/main" id="{6880CB35-4F86-4FF3-8A3C-A59588981A4E}"/>
                </a:ext>
              </a:extLst>
            </p:cNvPr>
            <p:cNvSpPr/>
            <p:nvPr/>
          </p:nvSpPr>
          <p:spPr>
            <a:xfrm rot="5400000">
              <a:off x="6954284" y="4890394"/>
              <a:ext cx="86266" cy="8349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cxnSp>
          <p:nvCxnSpPr>
            <p:cNvPr id="141" name="Straight Connector 140">
              <a:extLst>
                <a:ext uri="{FF2B5EF4-FFF2-40B4-BE49-F238E27FC236}">
                  <a16:creationId xmlns:a16="http://schemas.microsoft.com/office/drawing/2014/main" id="{EEEF9743-A1C4-47E7-9806-5B858D3DD906}"/>
                </a:ext>
              </a:extLst>
            </p:cNvPr>
            <p:cNvCxnSpPr>
              <a:cxnSpLocks/>
            </p:cNvCxnSpPr>
            <p:nvPr/>
          </p:nvCxnSpPr>
          <p:spPr>
            <a:xfrm>
              <a:off x="7179713" y="4829175"/>
              <a:ext cx="0" cy="182991"/>
            </a:xfrm>
            <a:prstGeom prst="line">
              <a:avLst/>
            </a:prstGeom>
            <a:ln w="19050">
              <a:solidFill>
                <a:srgbClr val="00B05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111" name="Title 1">
            <a:extLst>
              <a:ext uri="{FF2B5EF4-FFF2-40B4-BE49-F238E27FC236}">
                <a16:creationId xmlns:a16="http://schemas.microsoft.com/office/drawing/2014/main" id="{7C94D0E3-1DF0-4B28-B867-F12C57AA5280}"/>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dirty="0"/>
              <a:t>the </a:t>
            </a:r>
            <a:r>
              <a:rPr lang="en-US" sz="4050" b="1" dirty="0"/>
              <a:t>User Interface</a:t>
            </a:r>
            <a:endParaRPr lang="en-US" dirty="0"/>
          </a:p>
        </p:txBody>
      </p:sp>
      <p:sp>
        <p:nvSpPr>
          <p:cNvPr id="138" name="TextBox 137">
            <a:extLst>
              <a:ext uri="{FF2B5EF4-FFF2-40B4-BE49-F238E27FC236}">
                <a16:creationId xmlns:a16="http://schemas.microsoft.com/office/drawing/2014/main" id="{1967D3AA-E02B-46B8-9BF9-C470700D9370}"/>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139" name="Slide Zoom 138">
                <a:extLst>
                  <a:ext uri="{FF2B5EF4-FFF2-40B4-BE49-F238E27FC236}">
                    <a16:creationId xmlns:a16="http://schemas.microsoft.com/office/drawing/2014/main" id="{3E45F2D7-CAC1-482B-AF0A-931A91D52F01}"/>
                  </a:ext>
                </a:extLst>
              </p:cNvPr>
              <p:cNvGraphicFramePr>
                <a:graphicFrameLocks noChangeAspect="1"/>
              </p:cNvGraphicFramePr>
              <p:nvPr>
                <p:extLst>
                  <p:ext uri="{D42A27DB-BD31-4B8C-83A1-F6EECF244321}">
                    <p14:modId xmlns:p14="http://schemas.microsoft.com/office/powerpoint/2010/main" val="28355088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11"/>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139" name="Slide Zoom 138">
                <a:hlinkClick r:id="rId12" action="ppaction://hlinksldjump"/>
                <a:extLst>
                  <a:ext uri="{FF2B5EF4-FFF2-40B4-BE49-F238E27FC236}">
                    <a16:creationId xmlns:a16="http://schemas.microsoft.com/office/drawing/2014/main" id="{3E45F2D7-CAC1-482B-AF0A-931A91D52F01}"/>
                  </a:ext>
                </a:extLst>
              </p:cNvPr>
              <p:cNvPicPr>
                <a:picLocks noGrp="1" noRot="1" noChangeAspect="1" noMove="1" noResize="1" noEditPoints="1" noAdjustHandles="1" noChangeArrowheads="1" noChangeShapeType="1"/>
              </p:cNvPicPr>
              <p:nvPr/>
            </p:nvPicPr>
            <p:blipFill>
              <a:blip r:embed="rId13"/>
              <a:stretch>
                <a:fillRect/>
              </a:stretch>
            </p:blipFill>
            <p:spPr>
              <a:xfrm>
                <a:off x="8312150" y="5251449"/>
                <a:ext cx="825501" cy="464344"/>
              </a:xfrm>
              <a:prstGeom prst="rect">
                <a:avLst/>
              </a:prstGeom>
              <a:ln w="3175">
                <a:solidFill>
                  <a:prstClr val="ltGray"/>
                </a:solidFill>
              </a:ln>
            </p:spPr>
          </p:pic>
        </mc:Fallback>
      </mc:AlternateContent>
      <p:sp>
        <p:nvSpPr>
          <p:cNvPr id="135" name="Title 1">
            <a:extLst>
              <a:ext uri="{FF2B5EF4-FFF2-40B4-BE49-F238E27FC236}">
                <a16:creationId xmlns:a16="http://schemas.microsoft.com/office/drawing/2014/main" id="{E9BE7AC0-BE6C-41BA-9628-5838C10E87CB}"/>
              </a:ext>
            </a:extLst>
          </p:cNvPr>
          <p:cNvSpPr txBox="1">
            <a:spLocks/>
          </p:cNvSpPr>
          <p:nvPr/>
        </p:nvSpPr>
        <p:spPr>
          <a:xfrm>
            <a:off x="20588" y="16528"/>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500" dirty="0"/>
              <a:t>the</a:t>
            </a:r>
            <a:r>
              <a:rPr lang="en-US" sz="1050" dirty="0"/>
              <a:t> </a:t>
            </a:r>
            <a:r>
              <a:rPr lang="en-US" sz="2400" b="1" dirty="0"/>
              <a:t>Maze</a:t>
            </a:r>
            <a:r>
              <a:rPr lang="en-US" sz="1800" dirty="0"/>
              <a:t> </a:t>
            </a:r>
            <a:r>
              <a:rPr lang="en-US" sz="1500" dirty="0"/>
              <a:t>project</a:t>
            </a:r>
          </a:p>
        </p:txBody>
      </p:sp>
    </p:spTree>
    <p:extLst>
      <p:ext uri="{BB962C8B-B14F-4D97-AF65-F5344CB8AC3E}">
        <p14:creationId xmlns:p14="http://schemas.microsoft.com/office/powerpoint/2010/main" val="31982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9C9E8-9844-4946-939B-563F6EC8AECB}"/>
              </a:ext>
            </a:extLst>
          </p:cNvPr>
          <p:cNvSpPr/>
          <p:nvPr/>
        </p:nvSpPr>
        <p:spPr>
          <a:xfrm>
            <a:off x="4763" y="0"/>
            <a:ext cx="1095375" cy="46653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908306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1:</a:t>
            </a:r>
            <a:r>
              <a:rPr lang="en-US" dirty="0"/>
              <a:t> </a:t>
            </a:r>
            <a:r>
              <a:rPr lang="en-US" sz="1800" dirty="0"/>
              <a:t>the </a:t>
            </a:r>
            <a:r>
              <a:rPr lang="en-US" sz="2700" b="1" dirty="0"/>
              <a:t>Maze</a:t>
            </a:r>
            <a:r>
              <a:rPr lang="en-US" dirty="0"/>
              <a:t> </a:t>
            </a:r>
            <a:r>
              <a:rPr lang="en-US" sz="1800" dirty="0"/>
              <a:t>class. Practice with </a:t>
            </a:r>
            <a:r>
              <a:rPr lang="en-US" sz="1800" b="1" dirty="0" err="1"/>
              <a:t>MazeCanvas</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6" name="TextBox 15">
            <a:extLst>
              <a:ext uri="{FF2B5EF4-FFF2-40B4-BE49-F238E27FC236}">
                <a16:creationId xmlns:a16="http://schemas.microsoft.com/office/drawing/2014/main" id="{1CED4B7F-E9B0-4ECF-8E28-D5FBDEA9C5CD}"/>
              </a:ext>
            </a:extLst>
          </p:cNvPr>
          <p:cNvSpPr txBox="1"/>
          <p:nvPr/>
        </p:nvSpPr>
        <p:spPr>
          <a:xfrm>
            <a:off x="130643" y="1012738"/>
            <a:ext cx="4622288" cy="507831"/>
          </a:xfrm>
          <a:prstGeom prst="rect">
            <a:avLst/>
          </a:prstGeom>
          <a:noFill/>
        </p:spPr>
        <p:txBody>
          <a:bodyPr wrap="square" rtlCol="0">
            <a:spAutoFit/>
          </a:bodyPr>
          <a:lstStyle/>
          <a:p>
            <a:r>
              <a:rPr lang="en-US" sz="900" dirty="0"/>
              <a:t>In this checkpoint we will create the main entry point into the project and the first class: </a:t>
            </a:r>
            <a:r>
              <a:rPr lang="en-US" sz="900" b="1" dirty="0"/>
              <a:t>Maze</a:t>
            </a:r>
            <a:r>
              <a:rPr lang="en-US" sz="900" dirty="0"/>
              <a:t>. We’ll use this code structure to practice with </a:t>
            </a:r>
            <a:r>
              <a:rPr lang="en-US" sz="900" b="1" dirty="0" err="1"/>
              <a:t>MazeCanvas</a:t>
            </a:r>
            <a:r>
              <a:rPr lang="en-US" sz="900" dirty="0"/>
              <a:t> functionality by creating the following snake-like pattern. A few things to notice about this pattern:</a:t>
            </a:r>
          </a:p>
        </p:txBody>
      </p:sp>
      <p:sp>
        <p:nvSpPr>
          <p:cNvPr id="18" name="TextBox 17">
            <a:extLst>
              <a:ext uri="{FF2B5EF4-FFF2-40B4-BE49-F238E27FC236}">
                <a16:creationId xmlns:a16="http://schemas.microsoft.com/office/drawing/2014/main" id="{B36040BC-F0B7-4352-8B18-0D666D94260C}"/>
              </a:ext>
            </a:extLst>
          </p:cNvPr>
          <p:cNvSpPr txBox="1"/>
          <p:nvPr/>
        </p:nvSpPr>
        <p:spPr>
          <a:xfrm>
            <a:off x="1558702" y="1586606"/>
            <a:ext cx="3189467" cy="1254189"/>
          </a:xfrm>
          <a:prstGeom prst="rect">
            <a:avLst/>
          </a:prstGeom>
          <a:noFill/>
        </p:spPr>
        <p:txBody>
          <a:bodyPr wrap="square" rtlCol="0">
            <a:spAutoFit/>
          </a:bodyPr>
          <a:lstStyle/>
          <a:p>
            <a:pPr marL="214313" indent="-214313">
              <a:spcBef>
                <a:spcPts val="450"/>
              </a:spcBef>
              <a:buFont typeface="Wingdings" panose="05000000000000000000" pitchFamily="2" charset="2"/>
              <a:buChar char="v"/>
            </a:pPr>
            <a:r>
              <a:rPr lang="en-US" sz="900" dirty="0"/>
              <a:t>Most of the cells (the ones in the center area of the maze) look the same:</a:t>
            </a:r>
          </a:p>
          <a:p>
            <a:pPr marL="342900" lvl="1" indent="-128588">
              <a:spcBef>
                <a:spcPts val="450"/>
              </a:spcBef>
              <a:buFontTx/>
              <a:buChar char="-"/>
            </a:pPr>
            <a:r>
              <a:rPr lang="en-US" sz="900" dirty="0"/>
              <a:t>They have no </a:t>
            </a:r>
            <a:r>
              <a:rPr lang="en-US" sz="900" i="1" dirty="0"/>
              <a:t>Top</a:t>
            </a:r>
            <a:r>
              <a:rPr lang="en-US" sz="900" dirty="0"/>
              <a:t> and no </a:t>
            </a:r>
            <a:r>
              <a:rPr lang="en-US" sz="900" i="1" dirty="0"/>
              <a:t>Bottom</a:t>
            </a:r>
            <a:r>
              <a:rPr lang="en-US" sz="900" dirty="0"/>
              <a:t> walls.</a:t>
            </a:r>
          </a:p>
          <a:p>
            <a:pPr marL="342900" lvl="1" indent="-128588">
              <a:spcBef>
                <a:spcPts val="450"/>
              </a:spcBef>
              <a:buFontTx/>
              <a:buChar char="-"/>
            </a:pPr>
            <a:r>
              <a:rPr lang="en-US" sz="900" dirty="0"/>
              <a:t>They have a path connecting the </a:t>
            </a:r>
            <a:r>
              <a:rPr lang="en-US" sz="900" i="1" dirty="0"/>
              <a:t>Top</a:t>
            </a:r>
            <a:r>
              <a:rPr lang="en-US" sz="900" dirty="0"/>
              <a:t>, </a:t>
            </a:r>
            <a:r>
              <a:rPr lang="en-US" sz="900" i="1" dirty="0"/>
              <a:t>Center</a:t>
            </a:r>
            <a:r>
              <a:rPr lang="en-US" sz="900" dirty="0"/>
              <a:t> and </a:t>
            </a:r>
            <a:r>
              <a:rPr lang="en-US" sz="900" i="1" dirty="0"/>
              <a:t>Bottom</a:t>
            </a:r>
            <a:r>
              <a:rPr lang="en-US" sz="900" dirty="0"/>
              <a:t>, all of which are colored in RED.</a:t>
            </a:r>
          </a:p>
          <a:p>
            <a:pPr marL="213122" indent="-213122">
              <a:spcBef>
                <a:spcPts val="450"/>
              </a:spcBef>
              <a:buFont typeface="Wingdings" panose="05000000000000000000" pitchFamily="2" charset="2"/>
              <a:buChar char="v"/>
            </a:pPr>
            <a:r>
              <a:rPr lang="en-US" sz="900" dirty="0"/>
              <a:t>Cells on the first and last row look different, based on their row and on which column they are placed. </a:t>
            </a:r>
          </a:p>
        </p:txBody>
      </p:sp>
      <p:pic>
        <p:nvPicPr>
          <p:cNvPr id="7" name="Picture 6">
            <a:extLst>
              <a:ext uri="{FF2B5EF4-FFF2-40B4-BE49-F238E27FC236}">
                <a16:creationId xmlns:a16="http://schemas.microsoft.com/office/drawing/2014/main" id="{EE71B5D7-DCD2-4AD4-BEDE-4B6B1EF231FF}"/>
              </a:ext>
            </a:extLst>
          </p:cNvPr>
          <p:cNvPicPr>
            <a:picLocks noChangeAspect="1"/>
          </p:cNvPicPr>
          <p:nvPr/>
        </p:nvPicPr>
        <p:blipFill>
          <a:blip r:embed="rId4"/>
          <a:stretch>
            <a:fillRect/>
          </a:stretch>
        </p:blipFill>
        <p:spPr>
          <a:xfrm>
            <a:off x="84881" y="1646715"/>
            <a:ext cx="1534370" cy="1087745"/>
          </a:xfrm>
          <a:prstGeom prst="rect">
            <a:avLst/>
          </a:prstGeom>
        </p:spPr>
      </p:pic>
      <p:sp>
        <p:nvSpPr>
          <p:cNvPr id="20" name="TextBox 19">
            <a:extLst>
              <a:ext uri="{FF2B5EF4-FFF2-40B4-BE49-F238E27FC236}">
                <a16:creationId xmlns:a16="http://schemas.microsoft.com/office/drawing/2014/main" id="{E40493EF-48B3-4C17-A18E-3CC6C4CA2854}"/>
              </a:ext>
            </a:extLst>
          </p:cNvPr>
          <p:cNvSpPr txBox="1"/>
          <p:nvPr/>
        </p:nvSpPr>
        <p:spPr>
          <a:xfrm>
            <a:off x="84881" y="2919071"/>
            <a:ext cx="4622288" cy="2416046"/>
          </a:xfrm>
          <a:prstGeom prst="rect">
            <a:avLst/>
          </a:prstGeom>
          <a:noFill/>
        </p:spPr>
        <p:txBody>
          <a:bodyPr wrap="square" rtlCol="0">
            <a:spAutoFit/>
          </a:bodyPr>
          <a:lstStyle/>
          <a:p>
            <a:pPr>
              <a:spcBef>
                <a:spcPts val="450"/>
              </a:spcBef>
            </a:pPr>
            <a:r>
              <a:rPr lang="en-US" sz="900" u="sng" dirty="0"/>
              <a:t>Top row</a:t>
            </a:r>
            <a:r>
              <a:rPr lang="en-US" sz="900" dirty="0"/>
              <a:t>: If the cell’s column is an even number then the cell has no </a:t>
            </a:r>
            <a:r>
              <a:rPr lang="en-US" sz="900" i="1" dirty="0"/>
              <a:t>Left</a:t>
            </a:r>
            <a:r>
              <a:rPr lang="en-US" sz="900" dirty="0"/>
              <a:t> and </a:t>
            </a:r>
            <a:r>
              <a:rPr lang="en-US" sz="900" i="1" dirty="0"/>
              <a:t>Bottom </a:t>
            </a:r>
            <a:r>
              <a:rPr lang="en-US" sz="900" dirty="0"/>
              <a:t>walls, and the path is connecting the </a:t>
            </a:r>
            <a:r>
              <a:rPr lang="en-US" sz="900" i="1" dirty="0"/>
              <a:t>Left</a:t>
            </a:r>
            <a:r>
              <a:rPr lang="en-US" sz="900" dirty="0"/>
              <a:t>, </a:t>
            </a:r>
            <a:r>
              <a:rPr lang="en-US" sz="900" i="1" dirty="0"/>
              <a:t>Center</a:t>
            </a:r>
            <a:r>
              <a:rPr lang="en-US" sz="900" dirty="0"/>
              <a:t> and </a:t>
            </a:r>
            <a:r>
              <a:rPr lang="en-US" sz="900" i="1" dirty="0"/>
              <a:t>Bottom </a:t>
            </a:r>
            <a:r>
              <a:rPr lang="en-US" sz="900" dirty="0"/>
              <a:t>sides. Otherwise, the cell has no </a:t>
            </a:r>
            <a:r>
              <a:rPr lang="en-US" sz="900" i="1" dirty="0"/>
              <a:t>Right </a:t>
            </a:r>
            <a:r>
              <a:rPr lang="en-US" sz="900" dirty="0"/>
              <a:t>wall and the path is connecting the </a:t>
            </a:r>
            <a:r>
              <a:rPr lang="en-US" sz="900" i="1" dirty="0"/>
              <a:t>Bottom</a:t>
            </a:r>
            <a:r>
              <a:rPr lang="en-US" sz="900" dirty="0"/>
              <a:t>, </a:t>
            </a:r>
            <a:r>
              <a:rPr lang="en-US" sz="900" i="1" dirty="0"/>
              <a:t>Center </a:t>
            </a:r>
            <a:r>
              <a:rPr lang="en-US" sz="900" dirty="0"/>
              <a:t>and </a:t>
            </a:r>
            <a:r>
              <a:rPr lang="en-US" sz="900" i="1" dirty="0"/>
              <a:t>Right </a:t>
            </a:r>
            <a:r>
              <a:rPr lang="en-US" sz="900" dirty="0"/>
              <a:t>sides.</a:t>
            </a:r>
          </a:p>
          <a:p>
            <a:pPr>
              <a:spcBef>
                <a:spcPts val="450"/>
              </a:spcBef>
            </a:pPr>
            <a:r>
              <a:rPr lang="en-US" sz="900" u="sng" dirty="0"/>
              <a:t>Bottom row</a:t>
            </a:r>
            <a:r>
              <a:rPr lang="en-US" sz="900" dirty="0"/>
              <a:t>: If the cell’s column is an even number then the cell has no </a:t>
            </a:r>
            <a:r>
              <a:rPr lang="en-US" sz="900" i="1" dirty="0"/>
              <a:t>Top </a:t>
            </a:r>
            <a:r>
              <a:rPr lang="en-US" sz="900" dirty="0"/>
              <a:t>and </a:t>
            </a:r>
            <a:r>
              <a:rPr lang="en-US" sz="900" i="1" dirty="0"/>
              <a:t>Right </a:t>
            </a:r>
            <a:r>
              <a:rPr lang="en-US" sz="900" dirty="0"/>
              <a:t>walls and the path is connecting the </a:t>
            </a:r>
            <a:r>
              <a:rPr lang="en-US" sz="900" i="1" dirty="0"/>
              <a:t>Top</a:t>
            </a:r>
            <a:r>
              <a:rPr lang="en-US" sz="900" dirty="0"/>
              <a:t>, </a:t>
            </a:r>
            <a:r>
              <a:rPr lang="en-US" sz="900" i="1" dirty="0"/>
              <a:t>Center </a:t>
            </a:r>
            <a:r>
              <a:rPr lang="en-US" sz="900" dirty="0"/>
              <a:t>and </a:t>
            </a:r>
            <a:r>
              <a:rPr lang="en-US" sz="900" i="1" dirty="0"/>
              <a:t>Right </a:t>
            </a:r>
            <a:r>
              <a:rPr lang="en-US" sz="900" dirty="0"/>
              <a:t>sides. Otherwise the cell has no </a:t>
            </a:r>
            <a:r>
              <a:rPr lang="en-US" sz="900" i="1" dirty="0"/>
              <a:t>Left </a:t>
            </a:r>
            <a:r>
              <a:rPr lang="en-US" sz="900" dirty="0"/>
              <a:t>and </a:t>
            </a:r>
            <a:r>
              <a:rPr lang="en-US" sz="900" i="1" dirty="0"/>
              <a:t>Top </a:t>
            </a:r>
            <a:r>
              <a:rPr lang="en-US" sz="900" dirty="0"/>
              <a:t>walls and the path is connecting the </a:t>
            </a:r>
            <a:r>
              <a:rPr lang="en-US" sz="900" i="1" dirty="0"/>
              <a:t>Left</a:t>
            </a:r>
            <a:r>
              <a:rPr lang="en-US" sz="900" dirty="0"/>
              <a:t>, </a:t>
            </a:r>
            <a:r>
              <a:rPr lang="en-US" sz="900" i="1" dirty="0"/>
              <a:t>Center </a:t>
            </a:r>
            <a:r>
              <a:rPr lang="en-US" sz="900" dirty="0"/>
              <a:t>and </a:t>
            </a:r>
            <a:r>
              <a:rPr lang="en-US" sz="900" i="1" dirty="0"/>
              <a:t>Top </a:t>
            </a:r>
            <a:r>
              <a:rPr lang="en-US" sz="900" dirty="0"/>
              <a:t>sides.</a:t>
            </a:r>
          </a:p>
          <a:p>
            <a:pPr>
              <a:spcBef>
                <a:spcPts val="450"/>
              </a:spcBef>
            </a:pPr>
            <a:r>
              <a:rPr lang="en-US" sz="900" dirty="0"/>
              <a:t>In addition, all cells on these two rows have a darker red center.</a:t>
            </a:r>
          </a:p>
          <a:p>
            <a:pPr>
              <a:spcBef>
                <a:spcPts val="450"/>
              </a:spcBef>
            </a:pPr>
            <a:r>
              <a:rPr lang="en-US" sz="900" b="1" dirty="0"/>
              <a:t>Structuring the code</a:t>
            </a:r>
            <a:r>
              <a:rPr lang="en-US" sz="900" dirty="0"/>
              <a:t>: This is the first checkpoint in a larger project. We need to structure the code such that the project can grow easily. The </a:t>
            </a:r>
            <a:r>
              <a:rPr lang="en-US" sz="900" b="1" dirty="0"/>
              <a:t>Maze</a:t>
            </a:r>
            <a:r>
              <a:rPr lang="en-US" sz="900" dirty="0"/>
              <a:t> class will encapsulate the functionality for this and future checkpoints. For now, this class implements the </a:t>
            </a:r>
            <a:r>
              <a:rPr lang="en-US" sz="900" b="1" dirty="0" err="1"/>
              <a:t>genSnake</a:t>
            </a:r>
            <a:r>
              <a:rPr lang="en-US" sz="900" b="1" dirty="0"/>
              <a:t>()</a:t>
            </a:r>
            <a:r>
              <a:rPr lang="en-US" sz="900" dirty="0"/>
              <a:t> method </a:t>
            </a:r>
            <a:r>
              <a:rPr lang="en-US" sz="900" dirty="0" err="1"/>
              <a:t>onlly</a:t>
            </a:r>
            <a:r>
              <a:rPr lang="en-US" sz="900" dirty="0"/>
              <a:t>. The </a:t>
            </a:r>
            <a:r>
              <a:rPr lang="en-US" sz="900" b="1" dirty="0"/>
              <a:t>main()</a:t>
            </a:r>
            <a:r>
              <a:rPr lang="en-US" sz="900" dirty="0"/>
              <a:t> method can then be as simple as follows:</a:t>
            </a:r>
          </a:p>
          <a:p>
            <a:pPr marL="128588" indent="-128588">
              <a:spcBef>
                <a:spcPts val="450"/>
              </a:spcBef>
              <a:buFont typeface="Wingdings" panose="05000000000000000000" pitchFamily="2" charset="2"/>
              <a:buChar char="§"/>
            </a:pPr>
            <a:r>
              <a:rPr lang="en-US" sz="900" dirty="0"/>
              <a:t>Create and open a </a:t>
            </a:r>
            <a:r>
              <a:rPr lang="en-US" sz="900" b="1" dirty="0" err="1"/>
              <a:t>MazeCanvas</a:t>
            </a:r>
            <a:r>
              <a:rPr lang="en-US" sz="900" dirty="0"/>
              <a:t> instance.</a:t>
            </a:r>
          </a:p>
          <a:p>
            <a:pPr marL="128588" indent="-128588">
              <a:spcBef>
                <a:spcPts val="450"/>
              </a:spcBef>
              <a:buFont typeface="Wingdings" panose="05000000000000000000" pitchFamily="2" charset="2"/>
              <a:buChar char="§"/>
            </a:pPr>
            <a:r>
              <a:rPr lang="en-US" sz="900" dirty="0"/>
              <a:t>Create a </a:t>
            </a:r>
            <a:r>
              <a:rPr lang="en-US" sz="900" b="1" dirty="0"/>
              <a:t>Maze</a:t>
            </a:r>
            <a:r>
              <a:rPr lang="en-US" sz="900" dirty="0"/>
              <a:t> instance passing to it the </a:t>
            </a:r>
            <a:r>
              <a:rPr lang="en-US" sz="900" b="1" dirty="0" err="1"/>
              <a:t>MazeCanvas</a:t>
            </a:r>
            <a:r>
              <a:rPr lang="en-US" sz="900" dirty="0"/>
              <a:t> object as the rendering engine.</a:t>
            </a:r>
          </a:p>
          <a:p>
            <a:pPr marL="128588" indent="-128588">
              <a:spcBef>
                <a:spcPts val="450"/>
              </a:spcBef>
              <a:buFont typeface="Wingdings" panose="05000000000000000000" pitchFamily="2" charset="2"/>
              <a:buChar char="§"/>
            </a:pPr>
            <a:r>
              <a:rPr lang="en-US" sz="900" dirty="0"/>
              <a:t>Call the Maze’s </a:t>
            </a:r>
            <a:r>
              <a:rPr lang="en-US" sz="900" b="1" dirty="0" err="1"/>
              <a:t>genSnake</a:t>
            </a:r>
            <a:r>
              <a:rPr lang="en-US" sz="900" b="1" dirty="0"/>
              <a:t>()</a:t>
            </a:r>
            <a:r>
              <a:rPr lang="en-US" sz="900" dirty="0"/>
              <a:t> method from </a:t>
            </a:r>
            <a:r>
              <a:rPr lang="en-US" sz="900" b="1" dirty="0"/>
              <a:t>main()</a:t>
            </a:r>
            <a:r>
              <a:rPr lang="en-US" sz="900" dirty="0"/>
              <a:t>. All rendering happens inside that method.</a:t>
            </a:r>
          </a:p>
        </p:txBody>
      </p:sp>
      <p:sp>
        <p:nvSpPr>
          <p:cNvPr id="8" name="Rectangle 7">
            <a:extLst>
              <a:ext uri="{FF2B5EF4-FFF2-40B4-BE49-F238E27FC236}">
                <a16:creationId xmlns:a16="http://schemas.microsoft.com/office/drawing/2014/main" id="{FFA149BB-7010-43ED-9397-954E841A1AA6}"/>
              </a:ext>
            </a:extLst>
          </p:cNvPr>
          <p:cNvSpPr/>
          <p:nvPr/>
        </p:nvSpPr>
        <p:spPr>
          <a:xfrm>
            <a:off x="138113" y="1532732"/>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3" name="Rectangle 22">
            <a:extLst>
              <a:ext uri="{FF2B5EF4-FFF2-40B4-BE49-F238E27FC236}">
                <a16:creationId xmlns:a16="http://schemas.microsoft.com/office/drawing/2014/main" id="{4FBEED6C-3690-44FA-8933-BD4503608223}"/>
              </a:ext>
            </a:extLst>
          </p:cNvPr>
          <p:cNvSpPr/>
          <p:nvPr/>
        </p:nvSpPr>
        <p:spPr>
          <a:xfrm>
            <a:off x="145430" y="2613168"/>
            <a:ext cx="1413272" cy="109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675" dirty="0">
                <a:solidFill>
                  <a:schemeClr val="tx1"/>
                </a:solidFill>
              </a:rPr>
              <a:t>    0     1      2      3      4      5     6      7      8</a:t>
            </a:r>
          </a:p>
        </p:txBody>
      </p:sp>
      <p:sp>
        <p:nvSpPr>
          <p:cNvPr id="24" name="TextBox 23">
            <a:extLst>
              <a:ext uri="{FF2B5EF4-FFF2-40B4-BE49-F238E27FC236}">
                <a16:creationId xmlns:a16="http://schemas.microsoft.com/office/drawing/2014/main" id="{B7630C8A-8C3C-45AB-B18B-D21BDB40D0DF}"/>
              </a:ext>
            </a:extLst>
          </p:cNvPr>
          <p:cNvSpPr txBox="1"/>
          <p:nvPr/>
        </p:nvSpPr>
        <p:spPr>
          <a:xfrm>
            <a:off x="4826601" y="1018278"/>
            <a:ext cx="4260249" cy="1269578"/>
          </a:xfrm>
          <a:prstGeom prst="rect">
            <a:avLst/>
          </a:prstGeom>
          <a:noFill/>
        </p:spPr>
        <p:txBody>
          <a:bodyPr wrap="square" rtlCol="0">
            <a:spAutoFit/>
          </a:bodyPr>
          <a:lstStyle/>
          <a:p>
            <a:pPr>
              <a:spcBef>
                <a:spcPts val="450"/>
              </a:spcBef>
            </a:pPr>
            <a:r>
              <a:rPr lang="en-US" sz="900" dirty="0"/>
              <a:t>Download the </a:t>
            </a:r>
            <a:r>
              <a:rPr lang="en-US" sz="900" b="1" dirty="0"/>
              <a:t>Maze_Startup.zip</a:t>
            </a:r>
            <a:r>
              <a:rPr lang="en-US" sz="900" dirty="0"/>
              <a:t> file and import it in Eclipse.</a:t>
            </a:r>
            <a:br>
              <a:rPr lang="en-US" sz="900" dirty="0"/>
            </a:br>
            <a:r>
              <a:rPr lang="en-US" sz="900" dirty="0"/>
              <a:t>Add a </a:t>
            </a:r>
            <a:r>
              <a:rPr lang="en-US" sz="1000" b="1" dirty="0">
                <a:solidFill>
                  <a:srgbClr val="C00000"/>
                </a:solidFill>
              </a:rPr>
              <a:t>Program</a:t>
            </a:r>
            <a:r>
              <a:rPr lang="en-US" sz="900" dirty="0"/>
              <a:t> class to the </a:t>
            </a:r>
            <a:r>
              <a:rPr lang="en-US" sz="900" b="1" dirty="0"/>
              <a:t>Maze</a:t>
            </a:r>
            <a:r>
              <a:rPr lang="en-US" sz="900" dirty="0"/>
              <a:t> project </a:t>
            </a:r>
            <a:r>
              <a:rPr lang="en-US" sz="900" b="1" dirty="0" err="1"/>
              <a:t>src</a:t>
            </a:r>
            <a:r>
              <a:rPr lang="en-US" sz="900" dirty="0"/>
              <a:t> folder, implementing the </a:t>
            </a:r>
            <a:r>
              <a:rPr lang="en-US" sz="900" b="1" dirty="0">
                <a:solidFill>
                  <a:prstClr val="black"/>
                </a:solidFill>
                <a:highlight>
                  <a:srgbClr val="FFFFCC"/>
                </a:highlight>
              </a:rPr>
              <a:t>main() </a:t>
            </a:r>
            <a:r>
              <a:rPr lang="en-US" sz="900" dirty="0"/>
              <a:t>method.</a:t>
            </a:r>
          </a:p>
          <a:p>
            <a:pPr marL="128588" indent="-128588">
              <a:spcBef>
                <a:spcPts val="450"/>
              </a:spcBef>
              <a:buFont typeface="Arial" panose="020B0604020202020204" pitchFamily="34" charset="0"/>
              <a:buChar char="•"/>
            </a:pPr>
            <a:r>
              <a:rPr lang="en-US" sz="900" dirty="0"/>
              <a:t>In the </a:t>
            </a:r>
            <a:r>
              <a:rPr lang="en-US" sz="900" b="1" dirty="0"/>
              <a:t>Program</a:t>
            </a:r>
            <a:r>
              <a:rPr lang="en-US" sz="900" dirty="0"/>
              <a:t> class define class constants for the number of </a:t>
            </a:r>
            <a:r>
              <a:rPr lang="en-US" sz="900" b="1" dirty="0"/>
              <a:t>rows</a:t>
            </a:r>
            <a:r>
              <a:rPr lang="en-US" sz="900" dirty="0"/>
              <a:t> and </a:t>
            </a:r>
            <a:r>
              <a:rPr lang="en-US" sz="900" b="1" dirty="0"/>
              <a:t>columns</a:t>
            </a:r>
            <a:r>
              <a:rPr lang="en-US" sz="900" dirty="0"/>
              <a:t> of the maze and the </a:t>
            </a:r>
            <a:r>
              <a:rPr lang="en-US" sz="900" b="1" dirty="0"/>
              <a:t>size</a:t>
            </a:r>
            <a:r>
              <a:rPr lang="en-US" sz="900" dirty="0"/>
              <a:t> of a maze cell. Set them to values of your choice.</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create an instance of </a:t>
            </a:r>
            <a:r>
              <a:rPr lang="en-US" sz="900" b="1" dirty="0" err="1"/>
              <a:t>MazeCanvas</a:t>
            </a:r>
            <a:r>
              <a:rPr lang="en-US" sz="900" dirty="0"/>
              <a:t> setting it with the chosen number of rows, columns and cell size from the class constants.</a:t>
            </a:r>
          </a:p>
          <a:p>
            <a:pPr marL="128588" indent="-128588">
              <a:spcBef>
                <a:spcPts val="450"/>
              </a:spcBef>
              <a:buFont typeface="Arial" panose="020B0604020202020204" pitchFamily="34" charset="0"/>
              <a:buChar char="•"/>
            </a:pPr>
            <a:r>
              <a:rPr lang="en-US" sz="900" dirty="0"/>
              <a:t>On that instance call the </a:t>
            </a:r>
            <a:r>
              <a:rPr lang="en-US" sz="900" b="1" dirty="0"/>
              <a:t>open()</a:t>
            </a:r>
            <a:r>
              <a:rPr lang="en-US" sz="900" dirty="0"/>
              <a:t>, </a:t>
            </a:r>
            <a:r>
              <a:rPr lang="en-US" sz="900" b="1" dirty="0"/>
              <a:t>pause()</a:t>
            </a:r>
            <a:r>
              <a:rPr lang="en-US" sz="900" dirty="0"/>
              <a:t> and </a:t>
            </a:r>
            <a:r>
              <a:rPr lang="en-US" sz="900" b="1" dirty="0"/>
              <a:t>close()</a:t>
            </a:r>
            <a:r>
              <a:rPr lang="en-US" sz="900" dirty="0"/>
              <a:t> methods of the maze canvas.</a:t>
            </a:r>
          </a:p>
        </p:txBody>
      </p:sp>
      <p:sp>
        <p:nvSpPr>
          <p:cNvPr id="22" name="TextBox 21">
            <a:extLst>
              <a:ext uri="{FF2B5EF4-FFF2-40B4-BE49-F238E27FC236}">
                <a16:creationId xmlns:a16="http://schemas.microsoft.com/office/drawing/2014/main" id="{78501CDD-7F66-4104-93D5-D2F89B70AEB8}"/>
              </a:ext>
            </a:extLst>
          </p:cNvPr>
          <p:cNvSpPr txBox="1"/>
          <p:nvPr/>
        </p:nvSpPr>
        <p:spPr>
          <a:xfrm>
            <a:off x="6654800" y="5553912"/>
            <a:ext cx="1612937" cy="138499"/>
          </a:xfrm>
          <a:prstGeom prst="rect">
            <a:avLst/>
          </a:prstGeom>
          <a:noFill/>
        </p:spPr>
        <p:txBody>
          <a:bodyPr wrap="square" lIns="0" tIns="0" rIns="0" bIns="0" rtlCol="0">
            <a:spAutoFit/>
          </a:bodyPr>
          <a:lstStyle/>
          <a:p>
            <a:pPr algn="r"/>
            <a:r>
              <a:rPr lang="en-US" sz="900" dirty="0"/>
              <a:t>Ref: </a:t>
            </a:r>
            <a:r>
              <a:rPr lang="en-US" sz="900" dirty="0" err="1"/>
              <a:t>MazeCanvas</a:t>
            </a:r>
            <a:r>
              <a:rPr lang="en-US" sz="900" dirty="0"/>
              <a:t> GUI framework:</a:t>
            </a:r>
          </a:p>
        </p:txBody>
      </p:sp>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FCD5709-2EAF-48FB-AC47-512E96726DD3}"/>
                  </a:ext>
                </a:extLst>
              </p:cNvPr>
              <p:cNvGraphicFramePr>
                <a:graphicFrameLocks noChangeAspect="1"/>
              </p:cNvGraphicFramePr>
              <p:nvPr>
                <p:extLst>
                  <p:ext uri="{D42A27DB-BD31-4B8C-83A1-F6EECF244321}">
                    <p14:modId xmlns:p14="http://schemas.microsoft.com/office/powerpoint/2010/main" val="1214231223"/>
                  </p:ext>
                </p:extLst>
              </p:nvPr>
            </p:nvGraphicFramePr>
            <p:xfrm>
              <a:off x="8312150" y="5251449"/>
              <a:ext cx="825501" cy="464344"/>
            </p:xfrm>
            <a:graphic>
              <a:graphicData uri="http://schemas.microsoft.com/office/powerpoint/2016/slidezoom">
                <pslz:sldZm>
                  <pslz:sldZmObj sldId="303" cId="2069777808">
                    <pslz:zmPr id="{8E5D524E-E505-478C-857F-19893DD28B88}" returnToParent="0" transitionDur="1000">
                      <p166:blipFill xmlns:p166="http://schemas.microsoft.com/office/powerpoint/2016/6/main">
                        <a:blip r:embed="rId5"/>
                        <a:stretch>
                          <a:fillRect/>
                        </a:stretch>
                      </p166:blipFill>
                      <p166:spPr xmlns:p166="http://schemas.microsoft.com/office/powerpoint/2016/6/main">
                        <a:xfrm>
                          <a:off x="0" y="0"/>
                          <a:ext cx="825501" cy="464344"/>
                        </a:xfrm>
                        <a:prstGeom prst="rect">
                          <a:avLst/>
                        </a:prstGeom>
                        <a:ln w="3175">
                          <a:solidFill>
                            <a:prstClr val="ltGray"/>
                          </a:solidFill>
                        </a:ln>
                      </p166:spPr>
                    </pslz:zmPr>
                  </pslz:sldZmObj>
                </pslz:sldZm>
              </a:graphicData>
            </a:graphic>
          </p:graphicFrame>
        </mc:Choice>
        <mc:Fallback xmlns="">
          <p:pic>
            <p:nvPicPr>
              <p:cNvPr id="25" name="Slide Zoom 24">
                <a:hlinkClick r:id="rId6" action="ppaction://hlinksldjump"/>
                <a:extLst>
                  <a:ext uri="{FF2B5EF4-FFF2-40B4-BE49-F238E27FC236}">
                    <a16:creationId xmlns:a16="http://schemas.microsoft.com/office/drawing/2014/main" id="{AFCD5709-2EAF-48FB-AC47-512E96726DD3}"/>
                  </a:ext>
                </a:extLst>
              </p:cNvPr>
              <p:cNvPicPr>
                <a:picLocks noGrp="1" noRot="1" noChangeAspect="1" noMove="1" noResize="1" noEditPoints="1" noAdjustHandles="1" noChangeArrowheads="1" noChangeShapeType="1"/>
              </p:cNvPicPr>
              <p:nvPr/>
            </p:nvPicPr>
            <p:blipFill>
              <a:blip r:embed="rId7"/>
              <a:stretch>
                <a:fillRect/>
              </a:stretch>
            </p:blipFill>
            <p:spPr>
              <a:xfrm>
                <a:off x="8312150" y="5251449"/>
                <a:ext cx="825501" cy="464344"/>
              </a:xfrm>
              <a:prstGeom prst="rect">
                <a:avLst/>
              </a:prstGeom>
              <a:ln w="3175">
                <a:solidFill>
                  <a:prstClr val="ltGray"/>
                </a:solidFill>
              </a:ln>
            </p:spPr>
          </p:pic>
        </mc:Fallback>
      </mc:AlternateContent>
      <p:sp>
        <p:nvSpPr>
          <p:cNvPr id="26" name="TextBox 25">
            <a:extLst>
              <a:ext uri="{FF2B5EF4-FFF2-40B4-BE49-F238E27FC236}">
                <a16:creationId xmlns:a16="http://schemas.microsoft.com/office/drawing/2014/main" id="{B4A40C96-93F0-4BE7-A06F-AB091721CDCE}"/>
              </a:ext>
            </a:extLst>
          </p:cNvPr>
          <p:cNvSpPr txBox="1"/>
          <p:nvPr/>
        </p:nvSpPr>
        <p:spPr>
          <a:xfrm>
            <a:off x="4796151" y="2379650"/>
            <a:ext cx="4303480" cy="507831"/>
          </a:xfrm>
          <a:prstGeom prst="rect">
            <a:avLst/>
          </a:prstGeom>
          <a:noFill/>
        </p:spPr>
        <p:txBody>
          <a:bodyPr wrap="square" rtlCol="0">
            <a:spAutoFit/>
          </a:bodyPr>
          <a:lstStyle/>
          <a:p>
            <a:pPr marL="284163">
              <a:spcBef>
                <a:spcPts val="450"/>
              </a:spcBef>
            </a:pPr>
            <a:r>
              <a:rPr lang="en-US" sz="900" dirty="0"/>
              <a:t>Run the program! You should see an empty window showing up. Press ‘C’ to allow the program to go past the pause() call. You should see then the window disappearing and the program terminating.</a:t>
            </a:r>
          </a:p>
        </p:txBody>
      </p:sp>
      <p:grpSp>
        <p:nvGrpSpPr>
          <p:cNvPr id="12" name="Group 11">
            <a:extLst>
              <a:ext uri="{FF2B5EF4-FFF2-40B4-BE49-F238E27FC236}">
                <a16:creationId xmlns:a16="http://schemas.microsoft.com/office/drawing/2014/main" id="{732B006C-9F5D-4019-937D-965641C2B8FB}"/>
              </a:ext>
            </a:extLst>
          </p:cNvPr>
          <p:cNvGrpSpPr/>
          <p:nvPr/>
        </p:nvGrpSpPr>
        <p:grpSpPr>
          <a:xfrm>
            <a:off x="4855244" y="2508887"/>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9" name="TextBox 28">
            <a:extLst>
              <a:ext uri="{FF2B5EF4-FFF2-40B4-BE49-F238E27FC236}">
                <a16:creationId xmlns:a16="http://schemas.microsoft.com/office/drawing/2014/main" id="{9F2F50BD-71CE-44CC-8DDB-BBC461304FB5}"/>
              </a:ext>
            </a:extLst>
          </p:cNvPr>
          <p:cNvSpPr txBox="1"/>
          <p:nvPr/>
        </p:nvSpPr>
        <p:spPr>
          <a:xfrm>
            <a:off x="4826601" y="2948923"/>
            <a:ext cx="4260249" cy="1823576"/>
          </a:xfrm>
          <a:prstGeom prst="rect">
            <a:avLst/>
          </a:prstGeom>
          <a:noFill/>
        </p:spPr>
        <p:txBody>
          <a:bodyPr wrap="square" rtlCol="0">
            <a:spAutoFit/>
          </a:bodyPr>
          <a:lstStyle/>
          <a:p>
            <a:pPr>
              <a:spcBef>
                <a:spcPts val="450"/>
              </a:spcBef>
            </a:pPr>
            <a:r>
              <a:rPr lang="en-US" sz="900" dirty="0"/>
              <a:t>Add a </a:t>
            </a:r>
            <a:r>
              <a:rPr lang="en-US" sz="1000" b="1" dirty="0">
                <a:solidFill>
                  <a:srgbClr val="C00000"/>
                </a:solidFill>
              </a:rPr>
              <a:t>Maze</a:t>
            </a:r>
            <a:r>
              <a:rPr lang="en-US" sz="900" dirty="0"/>
              <a:t> class to the project.</a:t>
            </a:r>
          </a:p>
          <a:p>
            <a:pPr marL="171450" indent="-171450">
              <a:spcBef>
                <a:spcPts val="450"/>
              </a:spcBef>
              <a:buFont typeface="Arial" panose="020B0604020202020204" pitchFamily="34" charset="0"/>
              <a:buChar char="•"/>
            </a:pPr>
            <a:r>
              <a:rPr lang="en-US" sz="900" dirty="0"/>
              <a:t>Add a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a:t>
            </a:r>
            <a:r>
              <a:rPr lang="en-US" sz="900" dirty="0"/>
              <a:t> constructor to the class. Save its parameter in a class data field.</a:t>
            </a:r>
          </a:p>
          <a:p>
            <a:pPr marL="128588" indent="-128588">
              <a:spcBef>
                <a:spcPts val="450"/>
              </a:spcBef>
              <a:buFont typeface="Arial" panose="020B0604020202020204" pitchFamily="34" charset="0"/>
              <a:buChar char="•"/>
            </a:pPr>
            <a:r>
              <a:rPr lang="en-US" sz="900" dirty="0"/>
              <a:t>Add a method </a:t>
            </a:r>
            <a:r>
              <a:rPr lang="en-US" sz="900" b="1" dirty="0" err="1">
                <a:solidFill>
                  <a:prstClr val="black"/>
                </a:solidFill>
                <a:highlight>
                  <a:srgbClr val="FFFFCC"/>
                </a:highlight>
              </a:rPr>
              <a:t>genSnake</a:t>
            </a:r>
            <a:r>
              <a:rPr lang="en-US" sz="900" b="1" dirty="0">
                <a:solidFill>
                  <a:prstClr val="black"/>
                </a:solidFill>
                <a:highlight>
                  <a:srgbClr val="FFFFCC"/>
                </a:highlight>
              </a:rPr>
              <a:t>()</a:t>
            </a:r>
            <a:r>
              <a:rPr lang="en-US" sz="900" dirty="0"/>
              <a:t> to the </a:t>
            </a:r>
            <a:r>
              <a:rPr lang="en-US" sz="900" b="1" dirty="0"/>
              <a:t>Maze</a:t>
            </a:r>
            <a:r>
              <a:rPr lang="en-US" sz="900" dirty="0"/>
              <a:t> class. In it, implement the algorithm described on the left for generating the snake. The method takes no parameters since it already has all the information needed to render the snake, through the </a:t>
            </a:r>
            <a:r>
              <a:rPr lang="en-US" sz="900" b="1" dirty="0" err="1"/>
              <a:t>MazeClass</a:t>
            </a:r>
            <a:r>
              <a:rPr lang="en-US" sz="900" dirty="0"/>
              <a:t> data field. It will use it to determine the number or rows and columns of the maze and to draw the cells, erase their walls and draw the paths as needed.</a:t>
            </a:r>
          </a:p>
          <a:p>
            <a:pPr marL="128588" indent="-128588">
              <a:spcBef>
                <a:spcPts val="450"/>
              </a:spcBef>
              <a:buFont typeface="Arial" panose="020B0604020202020204" pitchFamily="34" charset="0"/>
              <a:buChar char="•"/>
            </a:pPr>
            <a:r>
              <a:rPr lang="en-US" sz="900" dirty="0"/>
              <a:t>In the </a:t>
            </a:r>
            <a:r>
              <a:rPr lang="en-US" sz="900" b="1" dirty="0"/>
              <a:t>main()</a:t>
            </a:r>
            <a:r>
              <a:rPr lang="en-US" sz="900" dirty="0"/>
              <a:t> method of the </a:t>
            </a:r>
            <a:r>
              <a:rPr lang="en-US" sz="900" b="1" dirty="0"/>
              <a:t>Program</a:t>
            </a:r>
            <a:r>
              <a:rPr lang="en-US" sz="900" dirty="0"/>
              <a:t> class, create an instance of the Maze class and call its </a:t>
            </a:r>
            <a:r>
              <a:rPr lang="en-US" sz="900" b="1" dirty="0" err="1"/>
              <a:t>genSnake</a:t>
            </a:r>
            <a:r>
              <a:rPr lang="en-US" sz="900" b="1" dirty="0"/>
              <a:t>()</a:t>
            </a:r>
            <a:r>
              <a:rPr lang="en-US" sz="900" dirty="0"/>
              <a:t> method. Make this call right after the maze canvas was opened and before the call into the </a:t>
            </a:r>
            <a:r>
              <a:rPr lang="en-US" sz="900" b="1" dirty="0"/>
              <a:t>pause()</a:t>
            </a:r>
            <a:r>
              <a:rPr lang="en-US" sz="900" dirty="0"/>
              <a:t> method.</a:t>
            </a:r>
          </a:p>
        </p:txBody>
      </p:sp>
      <p:sp>
        <p:nvSpPr>
          <p:cNvPr id="30" name="TextBox 29">
            <a:extLst>
              <a:ext uri="{FF2B5EF4-FFF2-40B4-BE49-F238E27FC236}">
                <a16:creationId xmlns:a16="http://schemas.microsoft.com/office/drawing/2014/main" id="{3CFC0C68-AC20-49DA-93E8-D4C8E7FA895F}"/>
              </a:ext>
            </a:extLst>
          </p:cNvPr>
          <p:cNvSpPr txBox="1"/>
          <p:nvPr/>
        </p:nvSpPr>
        <p:spPr>
          <a:xfrm>
            <a:off x="4799031" y="4803497"/>
            <a:ext cx="4303480" cy="369332"/>
          </a:xfrm>
          <a:prstGeom prst="rect">
            <a:avLst/>
          </a:prstGeom>
          <a:noFill/>
        </p:spPr>
        <p:txBody>
          <a:bodyPr wrap="square" rtlCol="0">
            <a:spAutoFit/>
          </a:bodyPr>
          <a:lstStyle/>
          <a:p>
            <a:pPr marL="284163">
              <a:spcBef>
                <a:spcPts val="450"/>
              </a:spcBef>
            </a:pPr>
            <a:r>
              <a:rPr lang="en-US" sz="900" dirty="0"/>
              <a:t>Run the program! If you implemented everything correctly you should see the maze canvas filled in with the snake kind of shape as shown on the left.</a:t>
            </a:r>
          </a:p>
        </p:txBody>
      </p:sp>
      <p:grpSp>
        <p:nvGrpSpPr>
          <p:cNvPr id="31" name="Group 30">
            <a:extLst>
              <a:ext uri="{FF2B5EF4-FFF2-40B4-BE49-F238E27FC236}">
                <a16:creationId xmlns:a16="http://schemas.microsoft.com/office/drawing/2014/main" id="{EFFFC5DB-6758-4D18-8BA4-1F7FD5C4749D}"/>
              </a:ext>
            </a:extLst>
          </p:cNvPr>
          <p:cNvGrpSpPr/>
          <p:nvPr/>
        </p:nvGrpSpPr>
        <p:grpSpPr>
          <a:xfrm>
            <a:off x="4858124" y="4864665"/>
            <a:ext cx="231883" cy="240166"/>
            <a:chOff x="6365029" y="3416725"/>
            <a:chExt cx="309177" cy="320221"/>
          </a:xfrm>
        </p:grpSpPr>
        <p:sp>
          <p:nvSpPr>
            <p:cNvPr id="32" name="Shape 31">
              <a:extLst>
                <a:ext uri="{FF2B5EF4-FFF2-40B4-BE49-F238E27FC236}">
                  <a16:creationId xmlns:a16="http://schemas.microsoft.com/office/drawing/2014/main" id="{AB56A978-412B-4D89-B5D2-5158DE78D0C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Arrow: Circular 18">
              <a:extLst>
                <a:ext uri="{FF2B5EF4-FFF2-40B4-BE49-F238E27FC236}">
                  <a16:creationId xmlns:a16="http://schemas.microsoft.com/office/drawing/2014/main" id="{33A6249E-1ADB-4F96-B966-6E464E2A4D5E}"/>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grpSp>
        <p:nvGrpSpPr>
          <p:cNvPr id="27" name="Group 26">
            <a:extLst>
              <a:ext uri="{FF2B5EF4-FFF2-40B4-BE49-F238E27FC236}">
                <a16:creationId xmlns:a16="http://schemas.microsoft.com/office/drawing/2014/main" id="{A5BFFCBF-BEFA-45BF-8286-92D17A129302}"/>
              </a:ext>
            </a:extLst>
          </p:cNvPr>
          <p:cNvGrpSpPr/>
          <p:nvPr/>
        </p:nvGrpSpPr>
        <p:grpSpPr>
          <a:xfrm>
            <a:off x="4855244" y="5280002"/>
            <a:ext cx="231883" cy="240166"/>
            <a:chOff x="6365029" y="3416725"/>
            <a:chExt cx="309177" cy="320221"/>
          </a:xfrm>
        </p:grpSpPr>
        <p:sp>
          <p:nvSpPr>
            <p:cNvPr id="28" name="Shape 27">
              <a:extLst>
                <a:ext uri="{FF2B5EF4-FFF2-40B4-BE49-F238E27FC236}">
                  <a16:creationId xmlns:a16="http://schemas.microsoft.com/office/drawing/2014/main" id="{97AB2776-3FEF-4A14-A4D1-F09AD9C0DF95}"/>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Arrow: Circular 18">
              <a:extLst>
                <a:ext uri="{FF2B5EF4-FFF2-40B4-BE49-F238E27FC236}">
                  <a16:creationId xmlns:a16="http://schemas.microsoft.com/office/drawing/2014/main" id="{3E96C55C-C06B-4004-B6B0-6787661BED58}"/>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35" name="TextBox 34">
            <a:extLst>
              <a:ext uri="{FF2B5EF4-FFF2-40B4-BE49-F238E27FC236}">
                <a16:creationId xmlns:a16="http://schemas.microsoft.com/office/drawing/2014/main" id="{F9845614-1466-4914-8D99-AB11E5251595}"/>
              </a:ext>
            </a:extLst>
          </p:cNvPr>
          <p:cNvSpPr txBox="1"/>
          <p:nvPr/>
        </p:nvSpPr>
        <p:spPr>
          <a:xfrm>
            <a:off x="5075828" y="5274433"/>
            <a:ext cx="3173546" cy="230832"/>
          </a:xfrm>
          <a:prstGeom prst="rect">
            <a:avLst/>
          </a:prstGeom>
          <a:noFill/>
        </p:spPr>
        <p:txBody>
          <a:bodyPr wrap="square" rtlCol="0">
            <a:spAutoFit/>
          </a:bodyPr>
          <a:lstStyle/>
          <a:p>
            <a:pPr>
              <a:spcBef>
                <a:spcPts val="450"/>
              </a:spcBef>
            </a:pPr>
            <a:r>
              <a:rPr lang="en-US" sz="900" dirty="0"/>
              <a:t>Verify the </a:t>
            </a:r>
            <a:r>
              <a:rPr lang="en-US" sz="900" b="1" dirty="0">
                <a:solidFill>
                  <a:srgbClr val="0000CC"/>
                </a:solidFill>
              </a:rPr>
              <a:t>MazeCheckpoint1.java</a:t>
            </a:r>
            <a:r>
              <a:rPr lang="en-US" sz="900" dirty="0"/>
              <a:t> tests are passing.</a:t>
            </a:r>
          </a:p>
        </p:txBody>
      </p:sp>
      <p:cxnSp>
        <p:nvCxnSpPr>
          <p:cNvPr id="3" name="Straight Connector 2">
            <a:extLst>
              <a:ext uri="{FF2B5EF4-FFF2-40B4-BE49-F238E27FC236}">
                <a16:creationId xmlns:a16="http://schemas.microsoft.com/office/drawing/2014/main" id="{CFD35ABE-40B3-4901-AB2A-385D219F4F05}"/>
              </a:ext>
            </a:extLst>
          </p:cNvPr>
          <p:cNvCxnSpPr>
            <a:cxnSpLocks/>
          </p:cNvCxnSpPr>
          <p:nvPr/>
        </p:nvCxnSpPr>
        <p:spPr>
          <a:xfrm>
            <a:off x="4826601" y="2923023"/>
            <a:ext cx="4260249"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5DDB343-A1B5-4B6C-917C-59E63E4E2A09}"/>
              </a:ext>
            </a:extLst>
          </p:cNvPr>
          <p:cNvSpPr/>
          <p:nvPr/>
        </p:nvSpPr>
        <p:spPr>
          <a:xfrm>
            <a:off x="4763" y="0"/>
            <a:ext cx="1164897" cy="4665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50E2EDB-1A18-41E4-A5FB-4EC12F1959DA}"/>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2a:</a:t>
            </a:r>
            <a:r>
              <a:rPr lang="en-US" dirty="0"/>
              <a:t> </a:t>
            </a:r>
            <a:r>
              <a:rPr lang="en-US" sz="1800" dirty="0"/>
              <a:t>the </a:t>
            </a:r>
            <a:r>
              <a:rPr lang="en-US" sz="2700" b="1" dirty="0"/>
              <a:t>Cell, </a:t>
            </a:r>
            <a:r>
              <a:rPr lang="en-US" sz="2700" b="1" dirty="0" err="1"/>
              <a:t>ShadedCell</a:t>
            </a:r>
            <a:r>
              <a:rPr lang="en-US" sz="2700" b="1" dirty="0"/>
              <a:t>, </a:t>
            </a:r>
            <a:r>
              <a:rPr lang="en-US" sz="2700" b="1" dirty="0" err="1"/>
              <a:t>EdgeCell</a:t>
            </a:r>
            <a:r>
              <a:rPr lang="en-US" sz="2700" b="1" dirty="0"/>
              <a:t> </a:t>
            </a:r>
            <a:r>
              <a:rPr lang="en-US" sz="1800" dirty="0"/>
              <a:t>classes.</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sp>
        <p:nvSpPr>
          <p:cNvPr id="11" name="TextBox 10">
            <a:extLst>
              <a:ext uri="{FF2B5EF4-FFF2-40B4-BE49-F238E27FC236}">
                <a16:creationId xmlns:a16="http://schemas.microsoft.com/office/drawing/2014/main" id="{E582B84A-D7AD-458B-A51A-DD04879A5A7D}"/>
              </a:ext>
            </a:extLst>
          </p:cNvPr>
          <p:cNvSpPr txBox="1"/>
          <p:nvPr/>
        </p:nvSpPr>
        <p:spPr>
          <a:xfrm>
            <a:off x="130643" y="902524"/>
            <a:ext cx="4554118" cy="507831"/>
          </a:xfrm>
          <a:prstGeom prst="rect">
            <a:avLst/>
          </a:prstGeom>
          <a:noFill/>
        </p:spPr>
        <p:txBody>
          <a:bodyPr wrap="square" rtlCol="0">
            <a:spAutoFit/>
          </a:bodyPr>
          <a:lstStyle/>
          <a:p>
            <a:r>
              <a:rPr lang="en-US" sz="900" dirty="0"/>
              <a:t>So far, we have an instance of the </a:t>
            </a:r>
            <a:r>
              <a:rPr lang="en-US" sz="900" b="1" dirty="0"/>
              <a:t>Maze</a:t>
            </a:r>
            <a:r>
              <a:rPr lang="en-US" sz="900" dirty="0"/>
              <a:t> class, implementing the </a:t>
            </a:r>
            <a:r>
              <a:rPr lang="en-US" sz="900" b="1" dirty="0" err="1"/>
              <a:t>genSnake</a:t>
            </a:r>
            <a:r>
              <a:rPr lang="en-US" sz="900" b="1" dirty="0"/>
              <a:t>()</a:t>
            </a:r>
            <a:r>
              <a:rPr lang="en-US" sz="900" dirty="0"/>
              <a:t> method.</a:t>
            </a:r>
          </a:p>
          <a:p>
            <a:r>
              <a:rPr lang="en-US" sz="900" dirty="0"/>
              <a:t>In this checkpoint we create the smallest building blocks making up the maze, starting with the </a:t>
            </a:r>
            <a:r>
              <a:rPr lang="en-US" sz="900" b="1" dirty="0"/>
              <a:t>Cell</a:t>
            </a:r>
            <a:r>
              <a:rPr lang="en-US" sz="900" dirty="0"/>
              <a:t> class. Each square area in the maze is modeled by a </a:t>
            </a:r>
            <a:r>
              <a:rPr lang="en-US" sz="900" b="1" dirty="0"/>
              <a:t>Cell</a:t>
            </a:r>
            <a:r>
              <a:rPr lang="en-US" sz="900" dirty="0"/>
              <a:t> object.</a:t>
            </a:r>
          </a:p>
        </p:txBody>
      </p:sp>
      <p:grpSp>
        <p:nvGrpSpPr>
          <p:cNvPr id="2" name="Group 1">
            <a:extLst>
              <a:ext uri="{FF2B5EF4-FFF2-40B4-BE49-F238E27FC236}">
                <a16:creationId xmlns:a16="http://schemas.microsoft.com/office/drawing/2014/main" id="{2CFEB50B-5C86-4E13-946E-D560A7230853}"/>
              </a:ext>
            </a:extLst>
          </p:cNvPr>
          <p:cNvGrpSpPr/>
          <p:nvPr/>
        </p:nvGrpSpPr>
        <p:grpSpPr>
          <a:xfrm>
            <a:off x="231841" y="1454791"/>
            <a:ext cx="939117" cy="1029754"/>
            <a:chOff x="558333" y="2378319"/>
            <a:chExt cx="938681" cy="1029754"/>
          </a:xfrm>
        </p:grpSpPr>
        <p:sp>
          <p:nvSpPr>
            <p:cNvPr id="16" name="Rectangle 15">
              <a:extLst>
                <a:ext uri="{FF2B5EF4-FFF2-40B4-BE49-F238E27FC236}">
                  <a16:creationId xmlns:a16="http://schemas.microsoft.com/office/drawing/2014/main" id="{00A91FAC-8B6E-4CD7-93F8-B4C83CF2FA82}"/>
                </a:ext>
              </a:extLst>
            </p:cNvPr>
            <p:cNvSpPr/>
            <p:nvPr/>
          </p:nvSpPr>
          <p:spPr>
            <a:xfrm>
              <a:off x="558333" y="2380401"/>
              <a:ext cx="938680" cy="10276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558333" y="2378319"/>
              <a:ext cx="93868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18" name="Rectangle 17">
              <a:extLst>
                <a:ext uri="{FF2B5EF4-FFF2-40B4-BE49-F238E27FC236}">
                  <a16:creationId xmlns:a16="http://schemas.microsoft.com/office/drawing/2014/main" id="{E3F15A90-5082-4D3F-B87A-90F155A7EFFA}"/>
                </a:ext>
              </a:extLst>
            </p:cNvPr>
            <p:cNvSpPr/>
            <p:nvPr/>
          </p:nvSpPr>
          <p:spPr>
            <a:xfrm>
              <a:off x="558334" y="2547579"/>
              <a:ext cx="938680" cy="43024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_row, _col</a:t>
              </a:r>
            </a:p>
            <a:p>
              <a:r>
                <a:rPr lang="en-US" sz="825" dirty="0">
                  <a:solidFill>
                    <a:schemeClr val="tx1"/>
                  </a:solidFill>
                </a:rPr>
                <a:t>_walls[]</a:t>
              </a:r>
            </a:p>
          </p:txBody>
        </p:sp>
        <p:sp>
          <p:nvSpPr>
            <p:cNvPr id="19" name="Rectangle 18">
              <a:extLst>
                <a:ext uri="{FF2B5EF4-FFF2-40B4-BE49-F238E27FC236}">
                  <a16:creationId xmlns:a16="http://schemas.microsoft.com/office/drawing/2014/main" id="{7E669DA9-575C-4A8F-82A4-20DE7BD69B69}"/>
                </a:ext>
              </a:extLst>
            </p:cNvPr>
            <p:cNvSpPr/>
            <p:nvPr/>
          </p:nvSpPr>
          <p:spPr>
            <a:xfrm>
              <a:off x="558333" y="2977825"/>
              <a:ext cx="938681" cy="43024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a:t>
              </a:r>
              <a:r>
                <a:rPr lang="en-US" sz="825" dirty="0">
                  <a:solidFill>
                    <a:schemeClr val="tx1"/>
                  </a:solidFill>
                </a:rPr>
                <a:t>(), </a:t>
              </a:r>
              <a:r>
                <a:rPr lang="en-US" sz="825" dirty="0" err="1">
                  <a:solidFill>
                    <a:schemeClr val="tx1"/>
                  </a:solidFill>
                </a:rPr>
                <a:t>getCol</a:t>
              </a:r>
              <a:r>
                <a:rPr lang="en-US" sz="825" dirty="0">
                  <a:solidFill>
                    <a:schemeClr val="tx1"/>
                  </a:solidFill>
                </a:rPr>
                <a:t>()</a:t>
              </a:r>
            </a:p>
            <a:p>
              <a:r>
                <a:rPr lang="en-US" sz="825" dirty="0" err="1">
                  <a:solidFill>
                    <a:schemeClr val="tx1"/>
                  </a:solidFill>
                </a:rPr>
                <a:t>getWalls</a:t>
              </a:r>
              <a:r>
                <a:rPr lang="en-US" sz="825" dirty="0">
                  <a:solidFill>
                    <a:schemeClr val="tx1"/>
                  </a:solidFill>
                </a:rPr>
                <a:t>()</a:t>
              </a:r>
            </a:p>
            <a:p>
              <a:r>
                <a:rPr lang="en-US" sz="825" dirty="0" err="1">
                  <a:solidFill>
                    <a:schemeClr val="tx1"/>
                  </a:solidFill>
                </a:rPr>
                <a:t>removeWall</a:t>
              </a:r>
              <a:r>
                <a:rPr lang="en-US" sz="825" dirty="0">
                  <a:solidFill>
                    <a:schemeClr val="tx1"/>
                  </a:solidFill>
                </a:rPr>
                <a:t>()</a:t>
              </a:r>
            </a:p>
          </p:txBody>
        </p:sp>
      </p:grpSp>
      <p:grpSp>
        <p:nvGrpSpPr>
          <p:cNvPr id="3" name="Group 2">
            <a:extLst>
              <a:ext uri="{FF2B5EF4-FFF2-40B4-BE49-F238E27FC236}">
                <a16:creationId xmlns:a16="http://schemas.microsoft.com/office/drawing/2014/main" id="{55A26E5B-8A7E-41E3-9989-16FB9A1432A2}"/>
              </a:ext>
            </a:extLst>
          </p:cNvPr>
          <p:cNvGrpSpPr/>
          <p:nvPr/>
        </p:nvGrpSpPr>
        <p:grpSpPr>
          <a:xfrm>
            <a:off x="231840" y="2662652"/>
            <a:ext cx="939115" cy="403134"/>
            <a:chOff x="3632882" y="3035946"/>
            <a:chExt cx="939115" cy="403134"/>
          </a:xfrm>
        </p:grpSpPr>
        <p:sp>
          <p:nvSpPr>
            <p:cNvPr id="21" name="Rectangle 20">
              <a:extLst>
                <a:ext uri="{FF2B5EF4-FFF2-40B4-BE49-F238E27FC236}">
                  <a16:creationId xmlns:a16="http://schemas.microsoft.com/office/drawing/2014/main" id="{FF2D1A31-2824-4D4D-AAA5-0C3763F8CFAE}"/>
                </a:ext>
              </a:extLst>
            </p:cNvPr>
            <p:cNvSpPr/>
            <p:nvPr/>
          </p:nvSpPr>
          <p:spPr>
            <a:xfrm>
              <a:off x="3632882" y="3038027"/>
              <a:ext cx="939115" cy="40105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2" name="Rectangle 21">
              <a:extLst>
                <a:ext uri="{FF2B5EF4-FFF2-40B4-BE49-F238E27FC236}">
                  <a16:creationId xmlns:a16="http://schemas.microsoft.com/office/drawing/2014/main" id="{35A44FBA-601D-492C-8685-78B27DD94DB1}"/>
                </a:ext>
              </a:extLst>
            </p:cNvPr>
            <p:cNvSpPr/>
            <p:nvPr/>
          </p:nvSpPr>
          <p:spPr>
            <a:xfrm>
              <a:off x="3632883" y="3035946"/>
              <a:ext cx="939114"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ShadedCell</a:t>
              </a:r>
              <a:endParaRPr lang="en-US" sz="1050" dirty="0">
                <a:solidFill>
                  <a:schemeClr val="bg1"/>
                </a:solidFill>
              </a:endParaRPr>
            </a:p>
          </p:txBody>
        </p:sp>
        <p:sp>
          <p:nvSpPr>
            <p:cNvPr id="23" name="Rectangle 22">
              <a:extLst>
                <a:ext uri="{FF2B5EF4-FFF2-40B4-BE49-F238E27FC236}">
                  <a16:creationId xmlns:a16="http://schemas.microsoft.com/office/drawing/2014/main" id="{B5D8017A-19D1-4420-B6C8-20227DE6ABEF}"/>
                </a:ext>
              </a:extLst>
            </p:cNvPr>
            <p:cNvSpPr/>
            <p:nvPr/>
          </p:nvSpPr>
          <p:spPr>
            <a:xfrm>
              <a:off x="3632883" y="3205205"/>
              <a:ext cx="939114"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shadeColor</a:t>
              </a:r>
              <a:endParaRPr lang="en-US" sz="825" dirty="0">
                <a:solidFill>
                  <a:schemeClr val="tx1"/>
                </a:solidFill>
              </a:endParaRPr>
            </a:p>
          </p:txBody>
        </p:sp>
        <p:sp>
          <p:nvSpPr>
            <p:cNvPr id="24" name="Rectangle 23">
              <a:extLst>
                <a:ext uri="{FF2B5EF4-FFF2-40B4-BE49-F238E27FC236}">
                  <a16:creationId xmlns:a16="http://schemas.microsoft.com/office/drawing/2014/main" id="{0CAE596E-AAB5-4B7D-854D-1A7840BEE1F0}"/>
                </a:ext>
              </a:extLst>
            </p:cNvPr>
            <p:cNvSpPr/>
            <p:nvPr/>
          </p:nvSpPr>
          <p:spPr>
            <a:xfrm>
              <a:off x="3634175" y="3374461"/>
              <a:ext cx="937821" cy="646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grpSp>
      <p:grpSp>
        <p:nvGrpSpPr>
          <p:cNvPr id="4" name="Group 3">
            <a:extLst>
              <a:ext uri="{FF2B5EF4-FFF2-40B4-BE49-F238E27FC236}">
                <a16:creationId xmlns:a16="http://schemas.microsoft.com/office/drawing/2014/main" id="{31E7A444-7312-4EE9-BCC1-73551AEA043E}"/>
              </a:ext>
            </a:extLst>
          </p:cNvPr>
          <p:cNvGrpSpPr/>
          <p:nvPr/>
        </p:nvGrpSpPr>
        <p:grpSpPr>
          <a:xfrm>
            <a:off x="231840" y="3245974"/>
            <a:ext cx="937822" cy="632421"/>
            <a:chOff x="3632882" y="3619268"/>
            <a:chExt cx="937822" cy="632421"/>
          </a:xfrm>
        </p:grpSpPr>
        <p:sp>
          <p:nvSpPr>
            <p:cNvPr id="25" name="Rectangle 24">
              <a:extLst>
                <a:ext uri="{FF2B5EF4-FFF2-40B4-BE49-F238E27FC236}">
                  <a16:creationId xmlns:a16="http://schemas.microsoft.com/office/drawing/2014/main" id="{273D4EF2-00E4-48CF-96EB-18694E995720}"/>
                </a:ext>
              </a:extLst>
            </p:cNvPr>
            <p:cNvSpPr/>
            <p:nvPr/>
          </p:nvSpPr>
          <p:spPr>
            <a:xfrm>
              <a:off x="3632883" y="3621326"/>
              <a:ext cx="937821" cy="63036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1F86C9AB-4363-462E-9686-0D53CACAB08B}"/>
                </a:ext>
              </a:extLst>
            </p:cNvPr>
            <p:cNvSpPr/>
            <p:nvPr/>
          </p:nvSpPr>
          <p:spPr>
            <a:xfrm>
              <a:off x="3632882" y="3619268"/>
              <a:ext cx="937820"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EdgeCell</a:t>
              </a:r>
              <a:endParaRPr lang="en-US" sz="1050" dirty="0">
                <a:solidFill>
                  <a:schemeClr val="bg1"/>
                </a:solidFill>
              </a:endParaRPr>
            </a:p>
          </p:txBody>
        </p:sp>
        <p:sp>
          <p:nvSpPr>
            <p:cNvPr id="28" name="Rectangle 27">
              <a:extLst>
                <a:ext uri="{FF2B5EF4-FFF2-40B4-BE49-F238E27FC236}">
                  <a16:creationId xmlns:a16="http://schemas.microsoft.com/office/drawing/2014/main" id="{C24D8D84-FA76-41A7-B786-8B16810DB838}"/>
                </a:ext>
              </a:extLst>
            </p:cNvPr>
            <p:cNvSpPr/>
            <p:nvPr/>
          </p:nvSpPr>
          <p:spPr>
            <a:xfrm>
              <a:off x="3632884" y="3786838"/>
              <a:ext cx="937818"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_edges[]</a:t>
              </a:r>
            </a:p>
            <a:p>
              <a:r>
                <a:rPr lang="en-US" sz="825" dirty="0">
                  <a:solidFill>
                    <a:schemeClr val="tx1"/>
                  </a:solidFill>
                </a:rPr>
                <a:t>_</a:t>
              </a:r>
              <a:r>
                <a:rPr lang="en-US" sz="825" dirty="0" err="1">
                  <a:solidFill>
                    <a:schemeClr val="tx1"/>
                  </a:solidFill>
                </a:rPr>
                <a:t>edgeColor</a:t>
              </a:r>
              <a:endParaRPr lang="en-US" sz="825" dirty="0">
                <a:solidFill>
                  <a:schemeClr val="tx1"/>
                </a:solidFill>
              </a:endParaRPr>
            </a:p>
          </p:txBody>
        </p:sp>
        <p:sp>
          <p:nvSpPr>
            <p:cNvPr id="29" name="Rectangle 28">
              <a:extLst>
                <a:ext uri="{FF2B5EF4-FFF2-40B4-BE49-F238E27FC236}">
                  <a16:creationId xmlns:a16="http://schemas.microsoft.com/office/drawing/2014/main" id="{50B4DB8E-2BEB-4356-83DB-F360F27ACFE7}"/>
                </a:ext>
              </a:extLst>
            </p:cNvPr>
            <p:cNvSpPr/>
            <p:nvPr/>
          </p:nvSpPr>
          <p:spPr>
            <a:xfrm>
              <a:off x="3633872" y="4089779"/>
              <a:ext cx="936830" cy="16191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getWalls</a:t>
              </a:r>
              <a:r>
                <a:rPr lang="en-US" sz="825" dirty="0">
                  <a:solidFill>
                    <a:schemeClr val="tx1"/>
                  </a:solidFill>
                </a:rPr>
                <a:t>()</a:t>
              </a:r>
            </a:p>
          </p:txBody>
        </p:sp>
      </p:grpSp>
      <p:sp>
        <p:nvSpPr>
          <p:cNvPr id="31" name="Isosceles Triangle 30">
            <a:extLst>
              <a:ext uri="{FF2B5EF4-FFF2-40B4-BE49-F238E27FC236}">
                <a16:creationId xmlns:a16="http://schemas.microsoft.com/office/drawing/2014/main" id="{5D07AD4D-56A5-42C4-A59E-F5DD6C40EB40}"/>
              </a:ext>
            </a:extLst>
          </p:cNvPr>
          <p:cNvSpPr/>
          <p:nvPr/>
        </p:nvSpPr>
        <p:spPr>
          <a:xfrm>
            <a:off x="672021" y="2505353"/>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2" name="Straight Arrow Connector 31">
            <a:extLst>
              <a:ext uri="{FF2B5EF4-FFF2-40B4-BE49-F238E27FC236}">
                <a16:creationId xmlns:a16="http://schemas.microsoft.com/office/drawing/2014/main" id="{DE40871F-BEFE-4E68-B51B-3969E7248B58}"/>
              </a:ext>
            </a:extLst>
          </p:cNvPr>
          <p:cNvCxnSpPr>
            <a:cxnSpLocks/>
            <a:stCxn id="31" idx="3"/>
            <a:endCxn id="22" idx="0"/>
          </p:cNvCxnSpPr>
          <p:nvPr/>
        </p:nvCxnSpPr>
        <p:spPr>
          <a:xfrm>
            <a:off x="700854" y="2575035"/>
            <a:ext cx="544" cy="87617"/>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D835417D-1A86-436E-8795-A37682EC6F2E}"/>
              </a:ext>
            </a:extLst>
          </p:cNvPr>
          <p:cNvSpPr/>
          <p:nvPr/>
        </p:nvSpPr>
        <p:spPr>
          <a:xfrm>
            <a:off x="672021" y="3088091"/>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5" name="Straight Arrow Connector 34">
            <a:extLst>
              <a:ext uri="{FF2B5EF4-FFF2-40B4-BE49-F238E27FC236}">
                <a16:creationId xmlns:a16="http://schemas.microsoft.com/office/drawing/2014/main" id="{9E871247-F817-40DE-9184-CCFB35099E8E}"/>
              </a:ext>
            </a:extLst>
          </p:cNvPr>
          <p:cNvCxnSpPr>
            <a:cxnSpLocks/>
            <a:endCxn id="34" idx="3"/>
          </p:cNvCxnSpPr>
          <p:nvPr/>
        </p:nvCxnSpPr>
        <p:spPr>
          <a:xfrm flipH="1" flipV="1">
            <a:off x="700854" y="3157773"/>
            <a:ext cx="544" cy="9496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50AF23E-F1B0-407A-A4C5-650302762218}"/>
              </a:ext>
            </a:extLst>
          </p:cNvPr>
          <p:cNvSpPr txBox="1"/>
          <p:nvPr/>
        </p:nvSpPr>
        <p:spPr>
          <a:xfrm>
            <a:off x="1169660" y="1415491"/>
            <a:ext cx="3559503" cy="1061829"/>
          </a:xfrm>
          <a:prstGeom prst="rect">
            <a:avLst/>
          </a:prstGeom>
          <a:noFill/>
        </p:spPr>
        <p:txBody>
          <a:bodyPr wrap="square" rtlCol="0">
            <a:spAutoFit/>
          </a:bodyPr>
          <a:lstStyle/>
          <a:p>
            <a:r>
              <a:rPr lang="en-US" sz="900" dirty="0"/>
              <a:t>A </a:t>
            </a:r>
            <a:r>
              <a:rPr lang="en-US" sz="900" b="1" dirty="0"/>
              <a:t>Cell</a:t>
            </a:r>
            <a:r>
              <a:rPr lang="en-US" sz="900" dirty="0"/>
              <a:t> “knows” its </a:t>
            </a:r>
            <a:r>
              <a:rPr lang="en-US" sz="900" i="1" dirty="0"/>
              <a:t>row</a:t>
            </a:r>
            <a:r>
              <a:rPr lang="en-US" sz="900" dirty="0"/>
              <a:t> and </a:t>
            </a:r>
            <a:r>
              <a:rPr lang="en-US" sz="900" i="1" dirty="0"/>
              <a:t>column</a:t>
            </a:r>
            <a:r>
              <a:rPr lang="en-US" sz="900" dirty="0"/>
              <a:t> and has a reference to a </a:t>
            </a:r>
            <a:r>
              <a:rPr lang="en-US" sz="900" i="1" dirty="0" err="1"/>
              <a:t>mazeCanvas</a:t>
            </a:r>
            <a:r>
              <a:rPr lang="en-US" sz="900" dirty="0"/>
              <a:t> which it can use for drawing itself at the given location. It also contains a list of wall sides, which by default are all of them: Top, Left, Right, Bottom. All this information represents the cell’s </a:t>
            </a:r>
            <a:r>
              <a:rPr lang="en-US" sz="900" u="sng" dirty="0"/>
              <a:t>state</a:t>
            </a:r>
            <a:r>
              <a:rPr lang="en-US" sz="900" dirty="0"/>
              <a:t> (class fields). The cell’s </a:t>
            </a:r>
            <a:r>
              <a:rPr lang="en-US" sz="900" u="sng" dirty="0"/>
              <a:t>behaviors</a:t>
            </a:r>
            <a:r>
              <a:rPr lang="en-US" sz="900" dirty="0"/>
              <a:t> (methods) allow accessing its internal data as well as removing the wall on a given side. This latter capability is going to be needed a little later, when we generate the maze.</a:t>
            </a:r>
          </a:p>
        </p:txBody>
      </p:sp>
      <p:sp>
        <p:nvSpPr>
          <p:cNvPr id="37" name="TextBox 36">
            <a:extLst>
              <a:ext uri="{FF2B5EF4-FFF2-40B4-BE49-F238E27FC236}">
                <a16:creationId xmlns:a16="http://schemas.microsoft.com/office/drawing/2014/main" id="{49D8B070-FBD5-429B-B664-A361EE4D153E}"/>
              </a:ext>
            </a:extLst>
          </p:cNvPr>
          <p:cNvSpPr txBox="1"/>
          <p:nvPr/>
        </p:nvSpPr>
        <p:spPr>
          <a:xfrm>
            <a:off x="1169660" y="2601683"/>
            <a:ext cx="3559503" cy="507831"/>
          </a:xfrm>
          <a:prstGeom prst="rect">
            <a:avLst/>
          </a:prstGeom>
          <a:noFill/>
        </p:spPr>
        <p:txBody>
          <a:bodyPr wrap="square" rtlCol="0">
            <a:spAutoFit/>
          </a:bodyPr>
          <a:lstStyle/>
          <a:p>
            <a:r>
              <a:rPr lang="en-US" sz="900" dirty="0"/>
              <a:t>A </a:t>
            </a:r>
            <a:r>
              <a:rPr lang="en-US" sz="900" b="1" dirty="0" err="1"/>
              <a:t>ShadedCell</a:t>
            </a:r>
            <a:r>
              <a:rPr lang="en-US" sz="900" dirty="0"/>
              <a:t> is a very simple extension of a generic </a:t>
            </a:r>
            <a:r>
              <a:rPr lang="en-US" sz="900" b="1" dirty="0"/>
              <a:t>Cell</a:t>
            </a:r>
            <a:r>
              <a:rPr lang="en-US" sz="900" dirty="0"/>
              <a:t>. It only contains a specific color which is used to render its shade as soon as  the cell has been drawn on the canvas.</a:t>
            </a:r>
          </a:p>
        </p:txBody>
      </p:sp>
      <p:sp>
        <p:nvSpPr>
          <p:cNvPr id="38" name="TextBox 37">
            <a:extLst>
              <a:ext uri="{FF2B5EF4-FFF2-40B4-BE49-F238E27FC236}">
                <a16:creationId xmlns:a16="http://schemas.microsoft.com/office/drawing/2014/main" id="{BE5C3947-CBF2-4154-9284-AE44F4085DB5}"/>
              </a:ext>
            </a:extLst>
          </p:cNvPr>
          <p:cNvSpPr txBox="1"/>
          <p:nvPr/>
        </p:nvSpPr>
        <p:spPr>
          <a:xfrm>
            <a:off x="1169660" y="3156433"/>
            <a:ext cx="3568438" cy="784830"/>
          </a:xfrm>
          <a:prstGeom prst="rect">
            <a:avLst/>
          </a:prstGeom>
          <a:noFill/>
        </p:spPr>
        <p:txBody>
          <a:bodyPr wrap="square" rtlCol="0">
            <a:spAutoFit/>
          </a:bodyPr>
          <a:lstStyle/>
          <a:p>
            <a:r>
              <a:rPr lang="en-US" sz="900" dirty="0"/>
              <a:t>The </a:t>
            </a:r>
            <a:r>
              <a:rPr lang="en-US" sz="900" b="1" dirty="0" err="1"/>
              <a:t>EdgeCell</a:t>
            </a:r>
            <a:r>
              <a:rPr lang="en-US" sz="900" dirty="0"/>
              <a:t> is an extension of a </a:t>
            </a:r>
            <a:r>
              <a:rPr lang="en-US" sz="900" b="1" dirty="0" err="1"/>
              <a:t>ShadedCell</a:t>
            </a:r>
            <a:r>
              <a:rPr lang="en-US" sz="900" dirty="0"/>
              <a:t>. It contains a color of choice, used for shading cells bordering the maze. It also keeps track of the edges of the cells bordering the maze such that they can be removed from the list of walls returned by the cell’s </a:t>
            </a:r>
            <a:r>
              <a:rPr lang="en-US" sz="900" dirty="0" err="1"/>
              <a:t>getWalls</a:t>
            </a:r>
            <a:r>
              <a:rPr lang="en-US" sz="900" dirty="0"/>
              <a:t>() accessor. This will be needed later, when implementing the exploration algorithms.</a:t>
            </a:r>
          </a:p>
        </p:txBody>
      </p:sp>
      <p:graphicFrame>
        <p:nvGraphicFramePr>
          <p:cNvPr id="7" name="Table 7">
            <a:extLst>
              <a:ext uri="{FF2B5EF4-FFF2-40B4-BE49-F238E27FC236}">
                <a16:creationId xmlns:a16="http://schemas.microsoft.com/office/drawing/2014/main" id="{764C18C3-7978-4FF1-91B6-9187A8096B5C}"/>
              </a:ext>
            </a:extLst>
          </p:cNvPr>
          <p:cNvGraphicFramePr>
            <a:graphicFrameLocks noGrp="1"/>
          </p:cNvGraphicFramePr>
          <p:nvPr>
            <p:extLst>
              <p:ext uri="{D42A27DB-BD31-4B8C-83A1-F6EECF244321}">
                <p14:modId xmlns:p14="http://schemas.microsoft.com/office/powerpoint/2010/main" val="209153850"/>
              </p:ext>
            </p:extLst>
          </p:nvPr>
        </p:nvGraphicFramePr>
        <p:xfrm>
          <a:off x="4782677" y="901256"/>
          <a:ext cx="4347034" cy="4283710"/>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89432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a:ln>
                            <a:noFill/>
                          </a:ln>
                          <a:solidFill>
                            <a:srgbClr val="C00000"/>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containing several data fields: the </a:t>
                      </a:r>
                      <a:r>
                        <a:rPr kumimoji="0" lang="en-US" sz="900" b="0" i="1" u="none" strike="noStrike" kern="1200" cap="none" spc="0" normalizeH="0" baseline="0" noProof="0" dirty="0">
                          <a:ln>
                            <a:noFill/>
                          </a:ln>
                          <a:solidFill>
                            <a:srgbClr val="C00000"/>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srgbClr val="C00000"/>
                          </a:solidFill>
                          <a:effectLst/>
                          <a:uLnTx/>
                          <a:uFillTx/>
                          <a:latin typeface="+mn-lt"/>
                          <a:ea typeface="+mn-ea"/>
                          <a:cs typeface="+mn-cs"/>
                        </a:rPr>
                        <a:t>column</a:t>
                      </a:r>
                      <a:r>
                        <a:rPr kumimoji="0" lang="en-US" sz="900" b="0" i="0" u="none" strike="noStrike" kern="1200" cap="none" spc="0" normalizeH="0" baseline="0" noProof="0" dirty="0">
                          <a:ln>
                            <a:noFill/>
                          </a:ln>
                          <a:solidFill>
                            <a:prstClr val="black"/>
                          </a:solidFill>
                          <a:effectLst/>
                          <a:uLnTx/>
                          <a:uFillTx/>
                          <a:latin typeface="+mn-lt"/>
                          <a:ea typeface="+mn-ea"/>
                          <a:cs typeface="+mn-cs"/>
                        </a:rPr>
                        <a:t> (int), a </a:t>
                      </a:r>
                      <a:r>
                        <a:rPr kumimoji="0" lang="en-US" sz="900" b="0" i="1" u="none" strike="noStrike" kern="1200" cap="none" spc="0" normalizeH="0" baseline="0" noProof="0" dirty="0" err="1">
                          <a:ln>
                            <a:noFill/>
                          </a:ln>
                          <a:solidFill>
                            <a:srgbClr val="C00000"/>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reference and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sides surrounding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Cell(</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save the parameter values in the class data fields. Initialize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all sides {Top, Left, Right, Bottom}.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cell at the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location.</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getRow</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accessors for the data fields. </a:t>
                      </a:r>
                      <a:br>
                        <a:rPr kumimoji="0" lang="en-US" sz="900" b="0" i="0" u="none" strike="noStrike" kern="1200" cap="none" spc="0" normalizeH="0" baseline="0" noProof="0" dirty="0">
                          <a:ln>
                            <a:noFill/>
                          </a:ln>
                          <a:solidFill>
                            <a:prstClr val="black"/>
                          </a:solidFill>
                          <a:effectLst/>
                          <a:uLnTx/>
                          <a:uFillTx/>
                          <a:latin typeface="+mn-lt"/>
                          <a:ea typeface="+mn-ea"/>
                          <a:cs typeface="+mn-cs"/>
                        </a:rPr>
                      </a:br>
                      <a:r>
                        <a:rPr kumimoji="0" lang="en-US" sz="900" b="0" i="0" u="sng" strike="noStrike" kern="1200" cap="none" spc="0" normalizeH="0" baseline="0" noProof="0" dirty="0">
                          <a:ln>
                            <a:noFill/>
                          </a:ln>
                          <a:solidFill>
                            <a:prstClr val="black"/>
                          </a:solidFill>
                          <a:effectLst/>
                          <a:uLnTx/>
                          <a:uFillTx/>
                          <a:latin typeface="+mn-lt"/>
                          <a:ea typeface="+mn-ea"/>
                          <a:cs typeface="+mn-cs"/>
                        </a:rPr>
                        <a:t>Note</a:t>
                      </a:r>
                      <a:r>
                        <a:rPr kumimoji="0" lang="en-US" sz="900" b="0" i="0" u="none" strike="noStrike" kern="1200" cap="none" spc="0" normalizeH="0" baseline="0" noProof="0" dirty="0">
                          <a:ln>
                            <a:noFill/>
                          </a:ln>
                          <a:solidFill>
                            <a:prstClr val="black"/>
                          </a:solidFill>
                          <a:effectLst/>
                          <a:uLnTx/>
                          <a:uFillTx/>
                          <a:latin typeface="+mn-lt"/>
                          <a:ea typeface="+mn-ea"/>
                          <a:cs typeface="+mn-cs"/>
                        </a:rPr>
                        <a:t>: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uLnTx/>
                          <a:uFillTx/>
                          <a:latin typeface="+mn-lt"/>
                          <a:ea typeface="+mn-ea"/>
                          <a:cs typeface="+mn-cs"/>
                        </a:rPr>
                        <a:t> </a:t>
                      </a:r>
                      <a:r>
                        <a:rPr kumimoji="0" lang="en-US" sz="900" b="0" i="0" u="none" strike="noStrike" kern="1200" cap="none" spc="0" normalizeH="0" baseline="0" noProof="0" dirty="0">
                          <a:ln>
                            <a:noFill/>
                          </a:ln>
                          <a:solidFill>
                            <a:prstClr val="black"/>
                          </a:solidFill>
                          <a:effectLst/>
                          <a:uLnTx/>
                          <a:uFillTx/>
                          <a:latin typeface="+mn-lt"/>
                          <a:ea typeface="+mn-ea"/>
                          <a:cs typeface="+mn-cs"/>
                        </a:rPr>
                        <a:t>needs to return a </a:t>
                      </a:r>
                      <a:r>
                        <a:rPr kumimoji="0" lang="en-US" sz="900" b="0" i="0" u="sng" strike="noStrike" kern="1200" cap="none" spc="0" normalizeH="0" baseline="0" noProof="0" dirty="0">
                          <a:ln>
                            <a:noFill/>
                          </a:ln>
                          <a:solidFill>
                            <a:prstClr val="black"/>
                          </a:solidFill>
                          <a:effectLst/>
                          <a:uLnTx/>
                          <a:uFillTx/>
                          <a:latin typeface="+mn-lt"/>
                          <a:ea typeface="+mn-ea"/>
                          <a:cs typeface="+mn-cs"/>
                        </a:rPr>
                        <a:t>copy</a:t>
                      </a:r>
                      <a:r>
                        <a:rPr kumimoji="0" lang="en-US" sz="900" b="0" i="0" u="none" strike="noStrike" kern="1200" cap="none" spc="0" normalizeH="0" baseline="0" noProof="0" dirty="0">
                          <a:ln>
                            <a:noFill/>
                          </a:ln>
                          <a:solidFill>
                            <a:prstClr val="black"/>
                          </a:solidFill>
                          <a:effectLst/>
                          <a:uLnTx/>
                          <a:uFillTx/>
                          <a:latin typeface="+mn-lt"/>
                          <a:ea typeface="+mn-ea"/>
                          <a:cs typeface="+mn-cs"/>
                        </a:rPr>
                        <a:t> of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 to prevent the callers of this method from changing the internal state of the cell.</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removeWall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(Side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side</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to erase the wall on that side of the cell and keeps track of this change of state by removing the given side from the internal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list_of_walls</a:t>
                      </a:r>
                      <a:r>
                        <a:rPr kumimoji="0" lang="en-US" sz="900" b="0" i="0" u="none" strike="noStrike" kern="1200" cap="none" spc="0" normalizeH="0" baseline="0" noProof="0" dirty="0">
                          <a:ln>
                            <a:noFill/>
                          </a:ln>
                          <a:solidFill>
                            <a:prstClr val="black"/>
                          </a:solidFill>
                          <a:effectLst/>
                          <a:uLnTx/>
                          <a:uFillTx/>
                          <a:latin typeface="+mn-lt"/>
                          <a:ea typeface="+mn-ea"/>
                          <a:cs typeface="+mn-cs"/>
                        </a:rPr>
                        <a:t>.</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009650">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a:ln>
                            <a:noFill/>
                          </a:ln>
                          <a:solidFill>
                            <a:prstClr val="black"/>
                          </a:solidFill>
                          <a:effectLst/>
                          <a:uLnTx/>
                          <a:uFillTx/>
                          <a:latin typeface="+mn-lt"/>
                          <a:ea typeface="+mn-ea"/>
                          <a:cs typeface="+mn-cs"/>
                        </a:rPr>
                        <a:t>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ShadedCell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Color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shadeColor</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After calling its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with the parameters it needs, use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and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to draw the shade of this cell.</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r h="1229858">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1000" b="1" i="0" u="none" strike="noStrike" kern="1200" cap="none" spc="0" normalizeH="0" baseline="0" noProof="0" dirty="0" err="1">
                          <a:ln>
                            <a:noFill/>
                          </a:ln>
                          <a:solidFill>
                            <a:srgbClr val="C00000"/>
                          </a:solidFill>
                          <a:effectLst/>
                          <a:uLnTx/>
                          <a:uFillTx/>
                          <a:latin typeface="+mn-lt"/>
                          <a:ea typeface="+mn-ea"/>
                          <a:cs typeface="+mn-cs"/>
                        </a:rPr>
                        <a:t>EdgeCell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as an extension of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It contains a </a:t>
                      </a:r>
                      <a:r>
                        <a:rPr kumimoji="0" lang="en-US" sz="900" b="0" i="1" u="none" strike="noStrike" kern="1200" cap="none" spc="0" normalizeH="0" baseline="0" noProof="0" dirty="0" err="1">
                          <a:ln>
                            <a:noFill/>
                          </a:ln>
                          <a:solidFill>
                            <a:srgbClr val="C00000"/>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as a data field and an </a:t>
                      </a:r>
                      <a:r>
                        <a:rPr kumimoji="0" lang="en-US" sz="900" b="0" i="1" u="none" strike="noStrike" kern="1200" cap="none" spc="0" normalizeH="0" baseline="0" noProof="0" dirty="0" err="1">
                          <a:ln>
                            <a:noFill/>
                          </a:ln>
                          <a:solidFill>
                            <a:srgbClr val="C00000"/>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constant set to a color of your choice.</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an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EdgeCell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It calls its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with the same parameters, plus the chosen </a:t>
                      </a:r>
                      <a:r>
                        <a:rPr kumimoji="0" lang="en-US" sz="900" b="0" i="1" u="none" strike="noStrike" kern="1200" cap="none" spc="0" normalizeH="0" baseline="0" noProof="0" dirty="0" err="1">
                          <a:ln>
                            <a:noFill/>
                          </a:ln>
                          <a:solidFill>
                            <a:prstClr val="black"/>
                          </a:solidFill>
                          <a:effectLst/>
                          <a:uLnTx/>
                          <a:uFillTx/>
                          <a:latin typeface="+mn-lt"/>
                          <a:ea typeface="+mn-ea"/>
                          <a:cs typeface="+mn-cs"/>
                        </a:rPr>
                        <a:t>edgeColor</a:t>
                      </a:r>
                      <a:r>
                        <a:rPr kumimoji="0" lang="en-US" sz="900" b="0" i="0" u="none" strike="noStrike" kern="1200" cap="none" spc="0" normalizeH="0" baseline="0" noProof="0" dirty="0">
                          <a:ln>
                            <a:noFill/>
                          </a:ln>
                          <a:solidFill>
                            <a:prstClr val="black"/>
                          </a:solidFill>
                          <a:effectLst/>
                          <a:uLnTx/>
                          <a:uFillTx/>
                          <a:latin typeface="+mn-lt"/>
                          <a:ea typeface="+mn-ea"/>
                          <a:cs typeface="+mn-cs"/>
                        </a:rPr>
                        <a:t>. In addition, it uses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uLnTx/>
                          <a:uFillTx/>
                          <a:latin typeface="+mn-lt"/>
                          <a:ea typeface="+mn-ea"/>
                          <a:cs typeface="+mn-cs"/>
                        </a:rPr>
                        <a:t>, </a:t>
                      </a:r>
                      <a:r>
                        <a:rPr kumimoji="0" lang="en-US" sz="900" b="0" i="1" u="none" strike="noStrike" kern="1200" cap="none" spc="0" normalizeH="0" baseline="0" noProof="0" dirty="0">
                          <a:ln>
                            <a:noFill/>
                          </a:ln>
                          <a:solidFill>
                            <a:prstClr val="black"/>
                          </a:solidFill>
                          <a:effectLst/>
                          <a:uLnTx/>
                          <a:uFillTx/>
                          <a:latin typeface="+mn-lt"/>
                          <a:ea typeface="+mn-ea"/>
                          <a:cs typeface="+mn-cs"/>
                        </a:rPr>
                        <a:t>row</a:t>
                      </a:r>
                      <a:r>
                        <a:rPr kumimoji="0" lang="en-US" sz="900" b="0" i="0" u="none" strike="noStrike" kern="1200" cap="none" spc="0" normalizeH="0" baseline="0" noProof="0" dirty="0">
                          <a:ln>
                            <a:noFill/>
                          </a:ln>
                          <a:solidFill>
                            <a:prstClr val="black"/>
                          </a:solidFill>
                          <a:effectLst/>
                          <a:uLnTx/>
                          <a:uFillTx/>
                          <a:latin typeface="+mn-lt"/>
                          <a:ea typeface="+mn-ea"/>
                          <a:cs typeface="+mn-cs"/>
                        </a:rPr>
                        <a:t> and </a:t>
                      </a:r>
                      <a:r>
                        <a:rPr kumimoji="0" lang="en-US" sz="900" b="0" i="1" u="none" strike="noStrike" kern="1200" cap="none" spc="0" normalizeH="0" baseline="0" noProof="0" dirty="0">
                          <a:ln>
                            <a:noFill/>
                          </a:ln>
                          <a:solidFill>
                            <a:prstClr val="black"/>
                          </a:solidFill>
                          <a:effectLst/>
                          <a:uLnTx/>
                          <a:uFillTx/>
                          <a:latin typeface="+mn-lt"/>
                          <a:ea typeface="+mn-ea"/>
                          <a:cs typeface="+mn-cs"/>
                        </a:rPr>
                        <a:t>col</a:t>
                      </a:r>
                      <a:r>
                        <a:rPr kumimoji="0" lang="en-US" sz="900" b="0" i="0" u="none" strike="noStrike" kern="1200" cap="none" spc="0" normalizeH="0" baseline="0" noProof="0" dirty="0">
                          <a:ln>
                            <a:noFill/>
                          </a:ln>
                          <a:solidFill>
                            <a:prstClr val="black"/>
                          </a:solidFill>
                          <a:effectLst/>
                          <a:uLnTx/>
                          <a:uFillTx/>
                          <a:latin typeface="+mn-lt"/>
                          <a:ea typeface="+mn-ea"/>
                          <a:cs typeface="+mn-cs"/>
                        </a:rPr>
                        <a:t> to determine the </a:t>
                      </a:r>
                      <a:r>
                        <a:rPr kumimoji="0" lang="en-US" sz="900" b="0" i="1" u="none" strike="noStrike" kern="1200" cap="none" spc="0" normalizeH="0" baseline="0" noProof="0" dirty="0">
                          <a:ln>
                            <a:noFill/>
                          </a:ln>
                          <a:solidFill>
                            <a:prstClr val="black"/>
                          </a:solidFill>
                          <a:effectLst/>
                          <a:uLnTx/>
                          <a:uFillTx/>
                          <a:latin typeface="+mn-lt"/>
                          <a:ea typeface="+mn-ea"/>
                          <a:cs typeface="+mn-cs"/>
                        </a:rPr>
                        <a:t>maze edges</a:t>
                      </a:r>
                      <a:r>
                        <a:rPr kumimoji="0" lang="en-US" sz="900" b="0" i="0" u="none" strike="noStrike" kern="1200" cap="none" spc="0" normalizeH="0" baseline="0" noProof="0" dirty="0">
                          <a:ln>
                            <a:noFill/>
                          </a:ln>
                          <a:solidFill>
                            <a:prstClr val="black"/>
                          </a:solidFill>
                          <a:effectLst/>
                          <a:uLnTx/>
                          <a:uFillTx/>
                          <a:latin typeface="+mn-lt"/>
                          <a:ea typeface="+mn-ea"/>
                          <a:cs typeface="+mn-cs"/>
                        </a:rPr>
                        <a:t> for this cell and add them to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data field.</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Override the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getWalls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from the Cell class and have it remove the maze edges (available in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list_of_edges</a:t>
                      </a:r>
                      <a:r>
                        <a:rPr kumimoji="0" lang="en-US" sz="900" b="0" i="0" u="none" strike="noStrike" kern="1200" cap="none" spc="0" normalizeH="0" baseline="0" noProof="0" dirty="0">
                          <a:ln>
                            <a:noFill/>
                          </a:ln>
                          <a:solidFill>
                            <a:prstClr val="black"/>
                          </a:solidFill>
                          <a:effectLst/>
                          <a:uLnTx/>
                          <a:uFillTx/>
                          <a:latin typeface="+mn-lt"/>
                          <a:ea typeface="+mn-ea"/>
                          <a:cs typeface="+mn-cs"/>
                        </a:rPr>
                        <a:t>) from the list of walls it returns. </a:t>
                      </a:r>
                    </a:p>
                  </a:txBody>
                  <a:tcPr>
                    <a:lnL>
                      <a:noFill/>
                    </a:lnL>
                    <a:lnR>
                      <a:noFill/>
                    </a:lnR>
                    <a:lnT w="9525" cap="flat" cmpd="sng" algn="ctr">
                      <a:solidFill>
                        <a:schemeClr val="accent6"/>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712213068"/>
                  </a:ext>
                </a:extLst>
              </a:tr>
            </a:tbl>
          </a:graphicData>
        </a:graphic>
      </p:graphicFrame>
      <p:grpSp>
        <p:nvGrpSpPr>
          <p:cNvPr id="46" name="Group 45">
            <a:extLst>
              <a:ext uri="{FF2B5EF4-FFF2-40B4-BE49-F238E27FC236}">
                <a16:creationId xmlns:a16="http://schemas.microsoft.com/office/drawing/2014/main" id="{053AB568-DC6F-4311-94D0-B12C1CF1E8AE}"/>
              </a:ext>
            </a:extLst>
          </p:cNvPr>
          <p:cNvGrpSpPr/>
          <p:nvPr/>
        </p:nvGrpSpPr>
        <p:grpSpPr>
          <a:xfrm>
            <a:off x="4855244" y="5232227"/>
            <a:ext cx="231883" cy="240166"/>
            <a:chOff x="6365029" y="3416725"/>
            <a:chExt cx="309177" cy="320221"/>
          </a:xfrm>
        </p:grpSpPr>
        <p:sp>
          <p:nvSpPr>
            <p:cNvPr id="47" name="Shape 46">
              <a:extLst>
                <a:ext uri="{FF2B5EF4-FFF2-40B4-BE49-F238E27FC236}">
                  <a16:creationId xmlns:a16="http://schemas.microsoft.com/office/drawing/2014/main" id="{4DCADB0C-BA3A-4A60-A7F8-B3B779991B62}"/>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Arrow: Circular 18">
              <a:extLst>
                <a:ext uri="{FF2B5EF4-FFF2-40B4-BE49-F238E27FC236}">
                  <a16:creationId xmlns:a16="http://schemas.microsoft.com/office/drawing/2014/main" id="{3202EE2E-3F19-4EC0-87B4-9E750341915D}"/>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49" name="TextBox 48">
            <a:extLst>
              <a:ext uri="{FF2B5EF4-FFF2-40B4-BE49-F238E27FC236}">
                <a16:creationId xmlns:a16="http://schemas.microsoft.com/office/drawing/2014/main" id="{9F0F7E6F-4E32-4B9A-9C99-D443ED6CD484}"/>
              </a:ext>
            </a:extLst>
          </p:cNvPr>
          <p:cNvSpPr txBox="1"/>
          <p:nvPr/>
        </p:nvSpPr>
        <p:spPr>
          <a:xfrm>
            <a:off x="5075828" y="5236704"/>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MazeCheckpoint2a.java</a:t>
            </a:r>
            <a:r>
              <a:rPr lang="en-US" sz="900" dirty="0"/>
              <a:t> tests are passing.</a:t>
            </a:r>
          </a:p>
        </p:txBody>
      </p:sp>
      <p:sp>
        <p:nvSpPr>
          <p:cNvPr id="39" name="TextBox 38">
            <a:extLst>
              <a:ext uri="{FF2B5EF4-FFF2-40B4-BE49-F238E27FC236}">
                <a16:creationId xmlns:a16="http://schemas.microsoft.com/office/drawing/2014/main" id="{C5366B1C-4C30-4386-9531-21D465CE24B0}"/>
              </a:ext>
            </a:extLst>
          </p:cNvPr>
          <p:cNvSpPr txBox="1"/>
          <p:nvPr/>
        </p:nvSpPr>
        <p:spPr>
          <a:xfrm>
            <a:off x="2292518" y="3896579"/>
            <a:ext cx="2392243" cy="923330"/>
          </a:xfrm>
          <a:prstGeom prst="rect">
            <a:avLst/>
          </a:prstGeom>
          <a:noFill/>
        </p:spPr>
        <p:txBody>
          <a:bodyPr wrap="square" rtlCol="0">
            <a:spAutoFit/>
          </a:bodyPr>
          <a:lstStyle/>
          <a:p>
            <a:r>
              <a:rPr lang="en-US" sz="900" dirty="0"/>
              <a:t>Determining the edge sides of this cell is as simple as testing the </a:t>
            </a:r>
            <a:r>
              <a:rPr lang="en-US" sz="900" i="1" dirty="0"/>
              <a:t>row</a:t>
            </a:r>
            <a:r>
              <a:rPr lang="en-US" sz="900" dirty="0"/>
              <a:t> and </a:t>
            </a:r>
            <a:r>
              <a:rPr lang="en-US" sz="900" i="1" dirty="0"/>
              <a:t>column</a:t>
            </a:r>
            <a:r>
              <a:rPr lang="en-US" sz="900" dirty="0"/>
              <a:t> for 0 and the size of the grid (given by the </a:t>
            </a:r>
            <a:r>
              <a:rPr lang="en-US" sz="900" i="1" dirty="0" err="1"/>
              <a:t>mazeCanvas</a:t>
            </a:r>
            <a:r>
              <a:rPr lang="en-US" sz="900" dirty="0"/>
              <a:t>). These edges need to be removed from the list of walls of this cell, as shown in the pseudo-code below:</a:t>
            </a:r>
          </a:p>
        </p:txBody>
      </p:sp>
      <p:sp>
        <p:nvSpPr>
          <p:cNvPr id="40" name="TextBox 39">
            <a:extLst>
              <a:ext uri="{FF2B5EF4-FFF2-40B4-BE49-F238E27FC236}">
                <a16:creationId xmlns:a16="http://schemas.microsoft.com/office/drawing/2014/main" id="{F0A2B9D4-B0F7-4F2D-80C4-86AD1ACF5A6C}"/>
              </a:ext>
            </a:extLst>
          </p:cNvPr>
          <p:cNvSpPr txBox="1"/>
          <p:nvPr/>
        </p:nvSpPr>
        <p:spPr>
          <a:xfrm>
            <a:off x="136380" y="3988537"/>
            <a:ext cx="2132370" cy="1600438"/>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EdgeCell</a:t>
            </a:r>
            <a:r>
              <a:rPr lang="en-US" sz="700" u="sng" dirty="0">
                <a:latin typeface="Consolas" panose="020B0609020204030204" pitchFamily="49" charset="0"/>
              </a:rPr>
              <a:t>(</a:t>
            </a:r>
            <a:r>
              <a:rPr lang="en-US" sz="700" u="sng" dirty="0" err="1">
                <a:latin typeface="Consolas" panose="020B0609020204030204" pitchFamily="49" charset="0"/>
              </a:rPr>
              <a:t>mazeCanvas</a:t>
            </a:r>
            <a:r>
              <a:rPr lang="en-US" sz="700" u="sng" dirty="0">
                <a:latin typeface="Consolas" panose="020B0609020204030204" pitchFamily="49" charset="0"/>
              </a:rPr>
              <a:t>, row, col)</a:t>
            </a:r>
          </a:p>
          <a:p>
            <a:r>
              <a:rPr lang="en-US" sz="700" dirty="0">
                <a:latin typeface="Consolas" panose="020B0609020204030204" pitchFamily="49" charset="0"/>
              </a:rPr>
              <a:t>  ..</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first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Top</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b="1" dirty="0">
                <a:latin typeface="Consolas" panose="020B0609020204030204" pitchFamily="49" charset="0"/>
              </a:rPr>
              <a:t>  else if</a:t>
            </a:r>
            <a:r>
              <a:rPr lang="en-US" sz="700" dirty="0">
                <a:latin typeface="Consolas" panose="020B0609020204030204" pitchFamily="49" charset="0"/>
              </a:rPr>
              <a:t> last </a:t>
            </a:r>
            <a:r>
              <a:rPr lang="en-US" sz="700" i="1" dirty="0">
                <a:latin typeface="Consolas" panose="020B0609020204030204" pitchFamily="49" charset="0"/>
              </a:rPr>
              <a:t>row</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Bottom</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endParaRPr lang="en-US" sz="700" b="1"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if </a:t>
            </a:r>
            <a:r>
              <a:rPr lang="en-US" sz="700" dirty="0">
                <a:latin typeface="Consolas" panose="020B0609020204030204" pitchFamily="49" charset="0"/>
              </a:rPr>
              <a:t>first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Left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 if </a:t>
            </a:r>
            <a:r>
              <a:rPr lang="en-US" sz="700" dirty="0">
                <a:latin typeface="Consolas" panose="020B0609020204030204" pitchFamily="49" charset="0"/>
              </a:rPr>
              <a:t>last </a:t>
            </a:r>
            <a:r>
              <a:rPr lang="en-US" sz="700" i="1" dirty="0">
                <a:latin typeface="Consolas" panose="020B0609020204030204" pitchFamily="49" charset="0"/>
              </a:rPr>
              <a:t>col</a:t>
            </a:r>
            <a:r>
              <a:rPr lang="en-US" sz="700" dirty="0">
                <a:latin typeface="Consolas" panose="020B0609020204030204" pitchFamily="49" charset="0"/>
              </a:rPr>
              <a:t> </a:t>
            </a:r>
            <a:r>
              <a:rPr lang="en-US" sz="700" b="1" dirty="0">
                <a:latin typeface="Consolas" panose="020B0609020204030204" pitchFamily="49" charset="0"/>
              </a:rPr>
              <a:t>then</a:t>
            </a:r>
          </a:p>
          <a:p>
            <a:r>
              <a:rPr lang="en-US" sz="700" dirty="0">
                <a:latin typeface="Consolas" panose="020B0609020204030204" pitchFamily="49" charset="0"/>
              </a:rPr>
              <a:t>    add </a:t>
            </a:r>
            <a:r>
              <a:rPr lang="en-US" sz="700" dirty="0" err="1">
                <a:latin typeface="Consolas" panose="020B0609020204030204" pitchFamily="49" charset="0"/>
              </a:rPr>
              <a:t>Side.</a:t>
            </a:r>
            <a:r>
              <a:rPr lang="en-US" sz="700" i="1" dirty="0" err="1">
                <a:latin typeface="Consolas" panose="020B0609020204030204" pitchFamily="49" charset="0"/>
              </a:rPr>
              <a:t>Right</a:t>
            </a:r>
            <a:r>
              <a:rPr lang="en-US" sz="700" dirty="0">
                <a:latin typeface="Consolas" panose="020B0609020204030204" pitchFamily="49" charset="0"/>
              </a:rPr>
              <a:t> to </a:t>
            </a:r>
            <a:r>
              <a:rPr lang="en-US" sz="700" dirty="0" err="1">
                <a:latin typeface="Consolas" panose="020B0609020204030204" pitchFamily="49" charset="0"/>
              </a:rPr>
              <a:t>list_of_edges</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1" name="TextBox 40">
            <a:extLst>
              <a:ext uri="{FF2B5EF4-FFF2-40B4-BE49-F238E27FC236}">
                <a16:creationId xmlns:a16="http://schemas.microsoft.com/office/drawing/2014/main" id="{212E0617-4486-47B8-8D62-767C6FA4A27D}"/>
              </a:ext>
            </a:extLst>
          </p:cNvPr>
          <p:cNvSpPr txBox="1"/>
          <p:nvPr/>
        </p:nvSpPr>
        <p:spPr>
          <a:xfrm>
            <a:off x="2371063" y="4809034"/>
            <a:ext cx="2271576" cy="84638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getWalls</a:t>
            </a:r>
            <a:r>
              <a:rPr lang="en-US" sz="700" u="sng" dirty="0">
                <a:latin typeface="Consolas" panose="020B0609020204030204" pitchFamily="49" charset="0"/>
              </a:rPr>
              <a:t>() </a:t>
            </a:r>
            <a:r>
              <a:rPr lang="en-US" sz="700" u="sng" dirty="0">
                <a:latin typeface="Consolas" panose="020B0609020204030204" pitchFamily="49" charset="0"/>
                <a:sym typeface="Symbol" panose="05050102010706020507" pitchFamily="18" charset="2"/>
              </a:rPr>
              <a:t> list of walls</a:t>
            </a:r>
            <a:endParaRPr lang="en-US" sz="700" u="sng" dirty="0">
              <a:latin typeface="Consolas" panose="020B0609020204030204" pitchFamily="49" charset="0"/>
            </a:endParaRPr>
          </a:p>
          <a:p>
            <a:r>
              <a:rPr lang="en-US" sz="700" dirty="0">
                <a:latin typeface="Consolas" panose="020B0609020204030204" pitchFamily="49" charset="0"/>
              </a:rPr>
              <a:t>  walls = </a:t>
            </a:r>
            <a:r>
              <a:rPr lang="en-US" sz="700" dirty="0" err="1">
                <a:latin typeface="Consolas" panose="020B0609020204030204" pitchFamily="49" charset="0"/>
              </a:rPr>
              <a:t>super.getWalls</a:t>
            </a:r>
            <a:r>
              <a:rPr lang="en-US" sz="700" dirty="0">
                <a:latin typeface="Consolas" panose="020B0609020204030204" pitchFamily="49" charset="0"/>
              </a:rPr>
              <a:t>()</a:t>
            </a:r>
          </a:p>
          <a:p>
            <a:r>
              <a:rPr lang="en-US" sz="700" dirty="0">
                <a:latin typeface="Consolas" panose="020B0609020204030204" pitchFamily="49" charset="0"/>
              </a:rPr>
              <a:t>  for each edge in </a:t>
            </a:r>
            <a:r>
              <a:rPr lang="en-US" sz="700" dirty="0" err="1">
                <a:latin typeface="Consolas" panose="020B0609020204030204" pitchFamily="49" charset="0"/>
              </a:rPr>
              <a:t>list_of_edges</a:t>
            </a:r>
            <a:r>
              <a:rPr lang="en-US" sz="700" dirty="0">
                <a:latin typeface="Consolas" panose="020B0609020204030204" pitchFamily="49" charset="0"/>
              </a:rPr>
              <a:t> do</a:t>
            </a:r>
          </a:p>
          <a:p>
            <a:r>
              <a:rPr lang="en-US" sz="700" dirty="0">
                <a:latin typeface="Consolas" panose="020B0609020204030204" pitchFamily="49" charset="0"/>
              </a:rPr>
              <a:t>    remove edge from walls</a:t>
            </a:r>
          </a:p>
          <a:p>
            <a:r>
              <a:rPr lang="en-US" sz="700" dirty="0">
                <a:latin typeface="Consolas" panose="020B0609020204030204" pitchFamily="49" charset="0"/>
              </a:rPr>
              <a:t>  </a:t>
            </a:r>
            <a:r>
              <a:rPr lang="en-US" sz="700" dirty="0" err="1">
                <a:latin typeface="Consolas" panose="020B0609020204030204" pitchFamily="49" charset="0"/>
              </a:rPr>
              <a:t>endFor</a:t>
            </a:r>
            <a:endParaRPr lang="en-US" sz="700" dirty="0">
              <a:latin typeface="Consolas" panose="020B0609020204030204" pitchFamily="49" charset="0"/>
            </a:endParaRPr>
          </a:p>
          <a:p>
            <a:r>
              <a:rPr lang="en-US" sz="700" dirty="0">
                <a:latin typeface="Consolas" panose="020B0609020204030204" pitchFamily="49" charset="0"/>
              </a:rPr>
              <a:t>  return walls</a:t>
            </a: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EF063B0F-FD73-4D28-8064-64BD79A509D8}"/>
                  </a:ext>
                </a:extLst>
              </p:cNvPr>
              <p:cNvGraphicFramePr>
                <a:graphicFrameLocks noChangeAspect="1"/>
              </p:cNvGraphicFramePr>
              <p:nvPr>
                <p:extLst>
                  <p:ext uri="{D42A27DB-BD31-4B8C-83A1-F6EECF244321}">
                    <p14:modId xmlns:p14="http://schemas.microsoft.com/office/powerpoint/2010/main" val="1892626839"/>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4"/>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42" name="Slide Zoom 41">
                <a:extLst>
                  <a:ext uri="{FF2B5EF4-FFF2-40B4-BE49-F238E27FC236}">
                    <a16:creationId xmlns:a16="http://schemas.microsoft.com/office/drawing/2014/main" id="{EF063B0F-FD73-4D28-8064-64BD79A509D8}"/>
                  </a:ext>
                </a:extLst>
              </p:cNvPr>
              <p:cNvPicPr>
                <a:picLocks noGrp="1" noRot="1" noChangeAspect="1" noMove="1" noResize="1" noEditPoints="1" noAdjustHandles="1" noChangeArrowheads="1" noChangeShapeType="1"/>
              </p:cNvPicPr>
              <p:nvPr/>
            </p:nvPicPr>
            <p:blipFill>
              <a:blip r:embed="rId5"/>
              <a:stretch>
                <a:fillRect/>
              </a:stretch>
            </p:blipFill>
            <p:spPr>
              <a:xfrm>
                <a:off x="8309124" y="5244819"/>
                <a:ext cx="825500" cy="464344"/>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6248DDDA-732A-4BA4-9E93-E27791238F96}"/>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4514151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DC6-980D-45DC-9E30-C07BBE95AD32}"/>
              </a:ext>
            </a:extLst>
          </p:cNvPr>
          <p:cNvSpPr txBox="1"/>
          <p:nvPr/>
        </p:nvSpPr>
        <p:spPr>
          <a:xfrm>
            <a:off x="93319" y="931577"/>
            <a:ext cx="4338431" cy="2169825"/>
          </a:xfrm>
          <a:prstGeom prst="rect">
            <a:avLst/>
          </a:prstGeom>
          <a:noFill/>
        </p:spPr>
        <p:txBody>
          <a:bodyPr wrap="square" rtlCol="0">
            <a:spAutoFit/>
          </a:bodyPr>
          <a:lstStyle/>
          <a:p>
            <a:r>
              <a:rPr lang="en-US" sz="900"/>
              <a:t>The Graphical User Interface (GUI) for this project is supported by a set of classes already available in your startup project. The </a:t>
            </a:r>
            <a:r>
              <a:rPr lang="en-US" sz="900" b="1"/>
              <a:t>graphics.jar</a:t>
            </a:r>
            <a:r>
              <a:rPr lang="en-US" sz="900"/>
              <a:t> package contains the class </a:t>
            </a:r>
            <a:r>
              <a:rPr lang="en-US" sz="900" b="1" err="1"/>
              <a:t>MazeCanvas</a:t>
            </a:r>
            <a:r>
              <a:rPr lang="en-US" sz="900"/>
              <a:t> through which you can draw all the graphical elements making up the maze, as follows:</a:t>
            </a:r>
          </a:p>
          <a:p>
            <a:endParaRPr lang="en-US" sz="900"/>
          </a:p>
          <a:p>
            <a:r>
              <a:rPr lang="en-US" sz="900"/>
              <a:t>The </a:t>
            </a:r>
            <a:r>
              <a:rPr lang="en-US" sz="900" b="1"/>
              <a:t>Maze</a:t>
            </a:r>
            <a:r>
              <a:rPr lang="en-US" sz="900"/>
              <a:t> is represented as a two-dimensional grid of cells. Each </a:t>
            </a:r>
            <a:r>
              <a:rPr lang="en-US" sz="900" b="1"/>
              <a:t>Cell</a:t>
            </a:r>
            <a:r>
              <a:rPr lang="en-US" sz="900"/>
              <a:t> has four sides. On each side, the cell may or may not have a </a:t>
            </a:r>
            <a:r>
              <a:rPr lang="en-US" sz="900" b="1"/>
              <a:t>Wall</a:t>
            </a:r>
            <a:r>
              <a:rPr lang="en-US" sz="900"/>
              <a:t>. The cell’s area can have a specific </a:t>
            </a:r>
            <a:r>
              <a:rPr lang="en-US" sz="900" b="1"/>
              <a:t>shade </a:t>
            </a:r>
            <a:r>
              <a:rPr lang="en-US" sz="900"/>
              <a:t>(background) color. On the cell’s area you can render a </a:t>
            </a:r>
            <a:r>
              <a:rPr lang="en-US" sz="900" b="1"/>
              <a:t>path</a:t>
            </a:r>
            <a:r>
              <a:rPr lang="en-US" sz="900"/>
              <a:t> connecting any of the four sides of the cell to its </a:t>
            </a:r>
            <a:r>
              <a:rPr lang="en-US" sz="900" b="1"/>
              <a:t>center</a:t>
            </a:r>
            <a:r>
              <a:rPr lang="en-US" sz="900"/>
              <a:t>.</a:t>
            </a:r>
          </a:p>
          <a:p>
            <a:endParaRPr lang="en-US" sz="900"/>
          </a:p>
          <a:p>
            <a:r>
              <a:rPr lang="en-US" sz="900"/>
              <a:t>Using the </a:t>
            </a:r>
            <a:r>
              <a:rPr lang="en-US" sz="900" b="1" err="1"/>
              <a:t>MazeCanvas</a:t>
            </a:r>
            <a:r>
              <a:rPr lang="en-US" sz="900"/>
              <a:t> </a:t>
            </a:r>
            <a:r>
              <a:rPr lang="en-US" sz="900" err="1"/>
              <a:t>clas</a:t>
            </a:r>
            <a:r>
              <a:rPr lang="en-US" sz="900"/>
              <a:t> you have the ability to </a:t>
            </a:r>
            <a:r>
              <a:rPr lang="en-US" sz="900" i="1"/>
              <a:t>draw</a:t>
            </a:r>
            <a:r>
              <a:rPr lang="en-US" sz="900"/>
              <a:t> or </a:t>
            </a:r>
            <a:r>
              <a:rPr lang="en-US" sz="900" i="1"/>
              <a:t>erase</a:t>
            </a:r>
            <a:r>
              <a:rPr lang="en-US" sz="900"/>
              <a:t> any of the four walls of a cell or set the cell’s shade to a color of your choice. You can also </a:t>
            </a:r>
            <a:r>
              <a:rPr lang="en-US" sz="900" i="1"/>
              <a:t>draw</a:t>
            </a:r>
            <a:r>
              <a:rPr lang="en-US" sz="900"/>
              <a:t> or </a:t>
            </a:r>
            <a:r>
              <a:rPr lang="en-US" sz="900" i="1"/>
              <a:t>erase</a:t>
            </a:r>
            <a:r>
              <a:rPr lang="en-US" sz="900"/>
              <a:t> a path through the cell by connecting its center to any of the four edges.</a:t>
            </a:r>
          </a:p>
          <a:p>
            <a:endParaRPr lang="en-US" sz="900"/>
          </a:p>
          <a:p>
            <a:r>
              <a:rPr lang="en-US" sz="900"/>
              <a:t>The graphical elements of a maze cell are reflected below:</a:t>
            </a:r>
          </a:p>
        </p:txBody>
      </p:sp>
      <p:sp>
        <p:nvSpPr>
          <p:cNvPr id="7" name="TextBox 6">
            <a:extLst>
              <a:ext uri="{FF2B5EF4-FFF2-40B4-BE49-F238E27FC236}">
                <a16:creationId xmlns:a16="http://schemas.microsoft.com/office/drawing/2014/main" id="{75AEBD64-A9AA-48B5-9B1F-BB375E0D110F}"/>
              </a:ext>
            </a:extLst>
          </p:cNvPr>
          <p:cNvSpPr txBox="1"/>
          <p:nvPr/>
        </p:nvSpPr>
        <p:spPr>
          <a:xfrm>
            <a:off x="4712256" y="937023"/>
            <a:ext cx="4338431" cy="369332"/>
          </a:xfrm>
          <a:prstGeom prst="rect">
            <a:avLst/>
          </a:prstGeom>
          <a:noFill/>
        </p:spPr>
        <p:txBody>
          <a:bodyPr wrap="square" rtlCol="0">
            <a:spAutoFit/>
          </a:bodyPr>
          <a:lstStyle/>
          <a:p>
            <a:r>
              <a:rPr lang="en-US" sz="900"/>
              <a:t>The Java code used for rendering the maze cell at row 1, column 2 in the example on the left is as follows:</a:t>
            </a:r>
          </a:p>
        </p:txBody>
      </p:sp>
      <p:pic>
        <p:nvPicPr>
          <p:cNvPr id="14" name="Picture 13">
            <a:extLst>
              <a:ext uri="{FF2B5EF4-FFF2-40B4-BE49-F238E27FC236}">
                <a16:creationId xmlns:a16="http://schemas.microsoft.com/office/drawing/2014/main" id="{1B0449AD-5E79-4B8C-97B4-E4E279B0E543}"/>
              </a:ext>
            </a:extLst>
          </p:cNvPr>
          <p:cNvPicPr>
            <a:picLocks noChangeAspect="1"/>
          </p:cNvPicPr>
          <p:nvPr/>
        </p:nvPicPr>
        <p:blipFill>
          <a:blip r:embed="rId3"/>
          <a:stretch>
            <a:fillRect/>
          </a:stretch>
        </p:blipFill>
        <p:spPr>
          <a:xfrm>
            <a:off x="254814" y="3485590"/>
            <a:ext cx="2107733" cy="1842134"/>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grpSp>
        <p:nvGrpSpPr>
          <p:cNvPr id="108" name="Group 107">
            <a:extLst>
              <a:ext uri="{FF2B5EF4-FFF2-40B4-BE49-F238E27FC236}">
                <a16:creationId xmlns:a16="http://schemas.microsoft.com/office/drawing/2014/main" id="{345C9842-EAD1-408D-9F6A-3649ED4FC667}"/>
              </a:ext>
            </a:extLst>
          </p:cNvPr>
          <p:cNvGrpSpPr/>
          <p:nvPr/>
        </p:nvGrpSpPr>
        <p:grpSpPr>
          <a:xfrm>
            <a:off x="2818228" y="3243564"/>
            <a:ext cx="1949514" cy="1872940"/>
            <a:chOff x="4316435" y="4058048"/>
            <a:chExt cx="2599352" cy="2497253"/>
          </a:xfrm>
        </p:grpSpPr>
        <p:grpSp>
          <p:nvGrpSpPr>
            <p:cNvPr id="24" name="Group 23">
              <a:extLst>
                <a:ext uri="{FF2B5EF4-FFF2-40B4-BE49-F238E27FC236}">
                  <a16:creationId xmlns:a16="http://schemas.microsoft.com/office/drawing/2014/main" id="{8D164EAD-8AD2-4F33-BF8C-8985D02DBE35}"/>
                </a:ext>
              </a:extLst>
            </p:cNvPr>
            <p:cNvGrpSpPr/>
            <p:nvPr/>
          </p:nvGrpSpPr>
          <p:grpSpPr>
            <a:xfrm>
              <a:off x="4489450" y="4411938"/>
              <a:ext cx="2242820" cy="2143363"/>
              <a:chOff x="3403600" y="4500008"/>
              <a:chExt cx="2242820" cy="2143363"/>
            </a:xfrm>
          </p:grpSpPr>
          <p:pic>
            <p:nvPicPr>
              <p:cNvPr id="15" name="Picture 14">
                <a:extLst>
                  <a:ext uri="{FF2B5EF4-FFF2-40B4-BE49-F238E27FC236}">
                    <a16:creationId xmlns:a16="http://schemas.microsoft.com/office/drawing/2014/main" id="{F41D09BE-B24C-4F3B-836D-F3B2DD29ACA4}"/>
                  </a:ext>
                </a:extLst>
              </p:cNvPr>
              <p:cNvPicPr>
                <a:picLocks noChangeAspect="1"/>
              </p:cNvPicPr>
              <p:nvPr/>
            </p:nvPicPr>
            <p:blipFill>
              <a:blip r:embed="rId4"/>
              <a:stretch>
                <a:fillRect/>
              </a:stretch>
            </p:blipFill>
            <p:spPr>
              <a:xfrm>
                <a:off x="3576294" y="4608366"/>
                <a:ext cx="1856250" cy="1898878"/>
              </a:xfrm>
              <a:prstGeom prst="rect">
                <a:avLst/>
              </a:prstGeom>
            </p:spPr>
          </p:pic>
          <p:sp>
            <p:nvSpPr>
              <p:cNvPr id="10" name="Rectangle 9">
                <a:extLst>
                  <a:ext uri="{FF2B5EF4-FFF2-40B4-BE49-F238E27FC236}">
                    <a16:creationId xmlns:a16="http://schemas.microsoft.com/office/drawing/2014/main" id="{FAD0B053-8828-4CD9-A57B-3443FB6E0A59}"/>
                  </a:ext>
                </a:extLst>
              </p:cNvPr>
              <p:cNvSpPr/>
              <p:nvPr/>
            </p:nvSpPr>
            <p:spPr>
              <a:xfrm>
                <a:off x="3581830" y="4595776"/>
                <a:ext cx="529154" cy="192406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Rectangle 10">
                <a:extLst>
                  <a:ext uri="{FF2B5EF4-FFF2-40B4-BE49-F238E27FC236}">
                    <a16:creationId xmlns:a16="http://schemas.microsoft.com/office/drawing/2014/main" id="{09730EFC-D36F-478B-B1F7-481BF9D7EFD0}"/>
                  </a:ext>
                </a:extLst>
              </p:cNvPr>
              <p:cNvSpPr/>
              <p:nvPr/>
            </p:nvSpPr>
            <p:spPr>
              <a:xfrm>
                <a:off x="4110984" y="4590486"/>
                <a:ext cx="750576" cy="59111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9" name="Straight Connector 8">
                <a:extLst>
                  <a:ext uri="{FF2B5EF4-FFF2-40B4-BE49-F238E27FC236}">
                    <a16:creationId xmlns:a16="http://schemas.microsoft.com/office/drawing/2014/main" id="{70CDE2D4-CDB5-4197-B478-38C605B60E5E}"/>
                  </a:ext>
                </a:extLst>
              </p:cNvPr>
              <p:cNvCxnSpPr>
                <a:cxnSpLocks/>
              </p:cNvCxnSpPr>
              <p:nvPr/>
            </p:nvCxnSpPr>
            <p:spPr>
              <a:xfrm>
                <a:off x="4110990" y="4519058"/>
                <a:ext cx="0" cy="212431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2BC043-E49E-48EF-9AC8-F890D41ABF61}"/>
                  </a:ext>
                </a:extLst>
              </p:cNvPr>
              <p:cNvSpPr/>
              <p:nvPr/>
            </p:nvSpPr>
            <p:spPr>
              <a:xfrm>
                <a:off x="4110984" y="5926931"/>
                <a:ext cx="771265" cy="59290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6693489F-93AC-4534-917D-2793F9C73C3F}"/>
                  </a:ext>
                </a:extLst>
              </p:cNvPr>
              <p:cNvSpPr/>
              <p:nvPr/>
            </p:nvSpPr>
            <p:spPr>
              <a:xfrm>
                <a:off x="4868703" y="4595775"/>
                <a:ext cx="570535" cy="192405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16" name="Straight Connector 15">
                <a:extLst>
                  <a:ext uri="{FF2B5EF4-FFF2-40B4-BE49-F238E27FC236}">
                    <a16:creationId xmlns:a16="http://schemas.microsoft.com/office/drawing/2014/main" id="{E182D4A8-F686-45C7-A5DD-917296EBBE67}"/>
                  </a:ext>
                </a:extLst>
              </p:cNvPr>
              <p:cNvCxnSpPr>
                <a:cxnSpLocks/>
              </p:cNvCxnSpPr>
              <p:nvPr/>
            </p:nvCxnSpPr>
            <p:spPr>
              <a:xfrm>
                <a:off x="4874418" y="4500008"/>
                <a:ext cx="0" cy="214336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76678C-F01F-4113-B191-3A1A1CFEC4E2}"/>
                  </a:ext>
                </a:extLst>
              </p:cNvPr>
              <p:cNvCxnSpPr>
                <a:cxnSpLocks/>
              </p:cNvCxnSpPr>
              <p:nvPr/>
            </p:nvCxnSpPr>
            <p:spPr>
              <a:xfrm flipH="1">
                <a:off x="3403600" y="5183390"/>
                <a:ext cx="22428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F386BD-51EF-4B6D-999B-CF441DD16ED3}"/>
                  </a:ext>
                </a:extLst>
              </p:cNvPr>
              <p:cNvCxnSpPr>
                <a:cxnSpLocks/>
              </p:cNvCxnSpPr>
              <p:nvPr/>
            </p:nvCxnSpPr>
            <p:spPr>
              <a:xfrm flipH="1">
                <a:off x="3441700" y="5926931"/>
                <a:ext cx="2166620"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75915EB-8493-4022-AE0C-C68B91309A87}"/>
                </a:ext>
              </a:extLst>
            </p:cNvPr>
            <p:cNvSpPr txBox="1"/>
            <p:nvPr/>
          </p:nvSpPr>
          <p:spPr>
            <a:xfrm>
              <a:off x="4743546" y="4058048"/>
              <a:ext cx="1699888" cy="292388"/>
            </a:xfrm>
            <a:prstGeom prst="rect">
              <a:avLst/>
            </a:prstGeom>
            <a:noFill/>
          </p:spPr>
          <p:txBody>
            <a:bodyPr wrap="square" rtlCol="0">
              <a:spAutoFit/>
            </a:bodyPr>
            <a:lstStyle/>
            <a:p>
              <a:pPr algn="ctr"/>
              <a:r>
                <a:rPr lang="en-US" sz="825"/>
                <a:t>Cell at row 1, col 2</a:t>
              </a:r>
            </a:p>
          </p:txBody>
        </p:sp>
        <p:sp>
          <p:nvSpPr>
            <p:cNvPr id="27" name="Rectangle: Rounded Corners 26">
              <a:extLst>
                <a:ext uri="{FF2B5EF4-FFF2-40B4-BE49-F238E27FC236}">
                  <a16:creationId xmlns:a16="http://schemas.microsoft.com/office/drawing/2014/main" id="{19D05AE6-D0D6-4B72-94F2-398CB72CFD49}"/>
                </a:ext>
              </a:extLst>
            </p:cNvPr>
            <p:cNvSpPr/>
            <p:nvPr/>
          </p:nvSpPr>
          <p:spPr>
            <a:xfrm>
              <a:off x="6090336" y="4591879"/>
              <a:ext cx="825451" cy="362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b="1"/>
                <a:t>Center</a:t>
              </a:r>
            </a:p>
            <a:p>
              <a:pPr algn="ctr">
                <a:lnSpc>
                  <a:spcPts val="675"/>
                </a:lnSpc>
              </a:pPr>
              <a:r>
                <a:rPr lang="en-US" sz="750">
                  <a:solidFill>
                    <a:schemeClr val="accent1">
                      <a:lumMod val="20000"/>
                      <a:lumOff val="80000"/>
                    </a:schemeClr>
                  </a:solidFill>
                </a:rPr>
                <a:t>darkRed</a:t>
              </a:r>
            </a:p>
          </p:txBody>
        </p:sp>
        <p:sp>
          <p:nvSpPr>
            <p:cNvPr id="29" name="Rectangle: Rounded Corners 28">
              <a:extLst>
                <a:ext uri="{FF2B5EF4-FFF2-40B4-BE49-F238E27FC236}">
                  <a16:creationId xmlns:a16="http://schemas.microsoft.com/office/drawing/2014/main" id="{E865E326-B5BC-40C6-B53A-890B1A5517CD}"/>
                </a:ext>
              </a:extLst>
            </p:cNvPr>
            <p:cNvSpPr/>
            <p:nvPr/>
          </p:nvSpPr>
          <p:spPr>
            <a:xfrm>
              <a:off x="6212541" y="5321035"/>
              <a:ext cx="584915"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Right</a:t>
              </a:r>
            </a:p>
          </p:txBody>
        </p:sp>
        <p:sp>
          <p:nvSpPr>
            <p:cNvPr id="30" name="Rectangle: Rounded Corners 29">
              <a:extLst>
                <a:ext uri="{FF2B5EF4-FFF2-40B4-BE49-F238E27FC236}">
                  <a16:creationId xmlns:a16="http://schemas.microsoft.com/office/drawing/2014/main" id="{CDDBF7C8-402D-4A99-8DC3-E0D4BDEFA928}"/>
                </a:ext>
              </a:extLst>
            </p:cNvPr>
            <p:cNvSpPr/>
            <p:nvPr/>
          </p:nvSpPr>
          <p:spPr>
            <a:xfrm>
              <a:off x="4316435" y="5223707"/>
              <a:ext cx="702913" cy="30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Left</a:t>
              </a:r>
            </a:p>
          </p:txBody>
        </p:sp>
        <p:sp>
          <p:nvSpPr>
            <p:cNvPr id="31" name="Rectangle: Rounded Corners 30">
              <a:extLst>
                <a:ext uri="{FF2B5EF4-FFF2-40B4-BE49-F238E27FC236}">
                  <a16:creationId xmlns:a16="http://schemas.microsoft.com/office/drawing/2014/main" id="{4809778D-65F3-45B0-81BD-2F4FFCED1B25}"/>
                </a:ext>
              </a:extLst>
            </p:cNvPr>
            <p:cNvSpPr/>
            <p:nvPr/>
          </p:nvSpPr>
          <p:spPr>
            <a:xfrm>
              <a:off x="4435234" y="4396761"/>
              <a:ext cx="647897" cy="343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Shade</a:t>
              </a:r>
            </a:p>
            <a:p>
              <a:pPr algn="ctr">
                <a:lnSpc>
                  <a:spcPts val="675"/>
                </a:lnSpc>
              </a:pPr>
              <a:r>
                <a:rPr lang="en-US" sz="750" err="1">
                  <a:solidFill>
                    <a:schemeClr val="accent1">
                      <a:lumMod val="20000"/>
                      <a:lumOff val="80000"/>
                    </a:schemeClr>
                  </a:solidFill>
                </a:rPr>
                <a:t>lightYellow</a:t>
              </a:r>
              <a:endParaRPr lang="en-US" sz="750">
                <a:solidFill>
                  <a:schemeClr val="accent1">
                    <a:lumMod val="20000"/>
                    <a:lumOff val="80000"/>
                  </a:schemeClr>
                </a:solidFill>
              </a:endParaRPr>
            </a:p>
          </p:txBody>
        </p:sp>
        <p:sp>
          <p:nvSpPr>
            <p:cNvPr id="33" name="Rectangle: Rounded Corners 32">
              <a:extLst>
                <a:ext uri="{FF2B5EF4-FFF2-40B4-BE49-F238E27FC236}">
                  <a16:creationId xmlns:a16="http://schemas.microsoft.com/office/drawing/2014/main" id="{6FD151BD-4771-48C7-A579-ED565F0CACB5}"/>
                </a:ext>
              </a:extLst>
            </p:cNvPr>
            <p:cNvSpPr/>
            <p:nvPr/>
          </p:nvSpPr>
          <p:spPr>
            <a:xfrm>
              <a:off x="5217977" y="6183544"/>
              <a:ext cx="7305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Path</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Bottom</a:t>
              </a:r>
            </a:p>
          </p:txBody>
        </p:sp>
        <p:sp>
          <p:nvSpPr>
            <p:cNvPr id="28" name="Rectangle: Rounded Corners 27">
              <a:extLst>
                <a:ext uri="{FF2B5EF4-FFF2-40B4-BE49-F238E27FC236}">
                  <a16:creationId xmlns:a16="http://schemas.microsoft.com/office/drawing/2014/main" id="{A80B0511-FBBF-42B1-8CB2-3CEBB07D2B7B}"/>
                </a:ext>
              </a:extLst>
            </p:cNvPr>
            <p:cNvSpPr/>
            <p:nvPr/>
          </p:nvSpPr>
          <p:spPr>
            <a:xfrm>
              <a:off x="5332871" y="4443025"/>
              <a:ext cx="520050" cy="29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75"/>
                </a:lnSpc>
              </a:pPr>
              <a:r>
                <a:rPr lang="en-US" sz="750" b="1"/>
                <a:t>Wall</a:t>
              </a:r>
            </a:p>
            <a:p>
              <a:pPr algn="ctr">
                <a:lnSpc>
                  <a:spcPts val="675"/>
                </a:lnSpc>
              </a:pPr>
              <a:r>
                <a:rPr lang="en-US" sz="750">
                  <a:solidFill>
                    <a:schemeClr val="accent1">
                      <a:lumMod val="20000"/>
                      <a:lumOff val="80000"/>
                    </a:schemeClr>
                  </a:solidFill>
                </a:rPr>
                <a:t>Side</a:t>
              </a:r>
              <a:r>
                <a:rPr lang="en-US" sz="750" err="1">
                  <a:solidFill>
                    <a:schemeClr val="accent1">
                      <a:lumMod val="20000"/>
                      <a:lumOff val="80000"/>
                    </a:schemeClr>
                  </a:solidFill>
                </a:rPr>
                <a:t>.</a:t>
              </a:r>
              <a:r>
                <a:rPr lang="en-US" sz="750">
                  <a:solidFill>
                    <a:schemeClr val="accent1">
                      <a:lumMod val="20000"/>
                      <a:lumOff val="80000"/>
                    </a:schemeClr>
                  </a:solidFill>
                </a:rPr>
                <a:t>Top</a:t>
              </a:r>
            </a:p>
          </p:txBody>
        </p:sp>
        <p:cxnSp>
          <p:nvCxnSpPr>
            <p:cNvPr id="35" name="Straight Connector 34">
              <a:extLst>
                <a:ext uri="{FF2B5EF4-FFF2-40B4-BE49-F238E27FC236}">
                  <a16:creationId xmlns:a16="http://schemas.microsoft.com/office/drawing/2014/main" id="{73E29BA2-139B-49C0-AD33-7B8CE137E8AC}"/>
                </a:ext>
              </a:extLst>
            </p:cNvPr>
            <p:cNvCxnSpPr>
              <a:cxnSpLocks/>
              <a:stCxn id="28" idx="2"/>
            </p:cNvCxnSpPr>
            <p:nvPr/>
          </p:nvCxnSpPr>
          <p:spPr>
            <a:xfrm>
              <a:off x="5592896" y="4740423"/>
              <a:ext cx="0" cy="38168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FB26FF-E32B-431A-909D-12F3231ACD25}"/>
                </a:ext>
              </a:extLst>
            </p:cNvPr>
            <p:cNvCxnSpPr>
              <a:cxnSpLocks/>
            </p:cNvCxnSpPr>
            <p:nvPr/>
          </p:nvCxnSpPr>
          <p:spPr>
            <a:xfrm flipH="1">
              <a:off x="5592896" y="4939353"/>
              <a:ext cx="536972" cy="517318"/>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617785-E3D7-4E45-BF2C-D1B9C0E14F34}"/>
                </a:ext>
              </a:extLst>
            </p:cNvPr>
            <p:cNvCxnSpPr>
              <a:cxnSpLocks/>
            </p:cNvCxnSpPr>
            <p:nvPr/>
          </p:nvCxnSpPr>
          <p:spPr>
            <a:xfrm flipH="1">
              <a:off x="5923359" y="5465083"/>
              <a:ext cx="291903" cy="4651"/>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E5512-4349-4133-8EDB-FD5A81DF97AC}"/>
                </a:ext>
              </a:extLst>
            </p:cNvPr>
            <p:cNvCxnSpPr>
              <a:cxnSpLocks/>
            </p:cNvCxnSpPr>
            <p:nvPr/>
          </p:nvCxnSpPr>
          <p:spPr>
            <a:xfrm>
              <a:off x="5058305" y="4720183"/>
              <a:ext cx="274566" cy="503524"/>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27F4D0-B25D-4979-A273-EF9CF7B281B1}"/>
                </a:ext>
              </a:extLst>
            </p:cNvPr>
            <p:cNvCxnSpPr>
              <a:cxnSpLocks/>
            </p:cNvCxnSpPr>
            <p:nvPr/>
          </p:nvCxnSpPr>
          <p:spPr>
            <a:xfrm>
              <a:off x="5021823" y="5366671"/>
              <a:ext cx="295835" cy="984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57BE99F-FAD8-4EE8-8D95-F2E276F10083}"/>
                </a:ext>
              </a:extLst>
            </p:cNvPr>
            <p:cNvCxnSpPr>
              <a:cxnSpLocks/>
              <a:stCxn id="33" idx="0"/>
            </p:cNvCxnSpPr>
            <p:nvPr/>
          </p:nvCxnSpPr>
          <p:spPr>
            <a:xfrm flipH="1" flipV="1">
              <a:off x="5577226" y="5724532"/>
              <a:ext cx="6026" cy="459012"/>
            </a:xfrm>
            <a:prstGeom prst="line">
              <a:avLst/>
            </a:prstGeom>
            <a:ln w="15875">
              <a:solidFill>
                <a:srgbClr val="41719C"/>
              </a:solidFill>
              <a:tailEnd type="oval" w="med" len="med"/>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0635777-3F6D-4BE8-B08D-56BBDDD22FC9}"/>
                </a:ext>
              </a:extLst>
            </p:cNvPr>
            <p:cNvSpPr/>
            <p:nvPr/>
          </p:nvSpPr>
          <p:spPr>
            <a:xfrm>
              <a:off x="5573487" y="510464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Oval 52">
              <a:extLst>
                <a:ext uri="{FF2B5EF4-FFF2-40B4-BE49-F238E27FC236}">
                  <a16:creationId xmlns:a16="http://schemas.microsoft.com/office/drawing/2014/main" id="{8B131F7B-B4EC-46EF-ADD5-49A957385D98}"/>
                </a:ext>
              </a:extLst>
            </p:cNvPr>
            <p:cNvSpPr/>
            <p:nvPr/>
          </p:nvSpPr>
          <p:spPr>
            <a:xfrm>
              <a:off x="5574994" y="5438508"/>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Oval 53">
              <a:extLst>
                <a:ext uri="{FF2B5EF4-FFF2-40B4-BE49-F238E27FC236}">
                  <a16:creationId xmlns:a16="http://schemas.microsoft.com/office/drawing/2014/main" id="{AF9F0067-0C1C-43ED-8AE0-DE2313D60CFE}"/>
                </a:ext>
              </a:extLst>
            </p:cNvPr>
            <p:cNvSpPr/>
            <p:nvPr/>
          </p:nvSpPr>
          <p:spPr>
            <a:xfrm>
              <a:off x="5904846" y="5452395"/>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Oval 54">
              <a:extLst>
                <a:ext uri="{FF2B5EF4-FFF2-40B4-BE49-F238E27FC236}">
                  <a16:creationId xmlns:a16="http://schemas.microsoft.com/office/drawing/2014/main" id="{EB8DB2A8-D0AF-42F6-AFF6-E5589A3AFB94}"/>
                </a:ext>
              </a:extLst>
            </p:cNvPr>
            <p:cNvSpPr/>
            <p:nvPr/>
          </p:nvSpPr>
          <p:spPr>
            <a:xfrm>
              <a:off x="5312845" y="5205486"/>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Oval 55">
              <a:extLst>
                <a:ext uri="{FF2B5EF4-FFF2-40B4-BE49-F238E27FC236}">
                  <a16:creationId xmlns:a16="http://schemas.microsoft.com/office/drawing/2014/main" id="{36922EFB-C714-4F56-9F85-0D3FDBCBF426}"/>
                </a:ext>
              </a:extLst>
            </p:cNvPr>
            <p:cNvSpPr/>
            <p:nvPr/>
          </p:nvSpPr>
          <p:spPr>
            <a:xfrm>
              <a:off x="5297631" y="5449131"/>
              <a:ext cx="40052" cy="377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Oval 56">
              <a:extLst>
                <a:ext uri="{FF2B5EF4-FFF2-40B4-BE49-F238E27FC236}">
                  <a16:creationId xmlns:a16="http://schemas.microsoft.com/office/drawing/2014/main" id="{9B325553-0860-4FB0-B8C6-3EEBD0012CE1}"/>
                </a:ext>
              </a:extLst>
            </p:cNvPr>
            <p:cNvSpPr/>
            <p:nvPr/>
          </p:nvSpPr>
          <p:spPr>
            <a:xfrm>
              <a:off x="5558044" y="5704655"/>
              <a:ext cx="40052" cy="415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8" name="Group 17">
            <a:extLst>
              <a:ext uri="{FF2B5EF4-FFF2-40B4-BE49-F238E27FC236}">
                <a16:creationId xmlns:a16="http://schemas.microsoft.com/office/drawing/2014/main" id="{154B70F5-DEFB-4050-BA48-69E2788E44C6}"/>
              </a:ext>
            </a:extLst>
          </p:cNvPr>
          <p:cNvGrpSpPr/>
          <p:nvPr/>
        </p:nvGrpSpPr>
        <p:grpSpPr>
          <a:xfrm>
            <a:off x="4982001" y="1379869"/>
            <a:ext cx="3487742" cy="3592287"/>
            <a:chOff x="6979216" y="1582301"/>
            <a:chExt cx="4650323" cy="4789716"/>
          </a:xfrm>
        </p:grpSpPr>
        <p:pic>
          <p:nvPicPr>
            <p:cNvPr id="107" name="Picture 106">
              <a:extLst>
                <a:ext uri="{FF2B5EF4-FFF2-40B4-BE49-F238E27FC236}">
                  <a16:creationId xmlns:a16="http://schemas.microsoft.com/office/drawing/2014/main" id="{B9E6841B-F806-402C-9C18-F492CB7145FE}"/>
                </a:ext>
              </a:extLst>
            </p:cNvPr>
            <p:cNvPicPr>
              <a:picLocks noChangeAspect="1"/>
            </p:cNvPicPr>
            <p:nvPr/>
          </p:nvPicPr>
          <p:blipFill>
            <a:blip r:embed="rId5"/>
            <a:stretch>
              <a:fillRect/>
            </a:stretch>
          </p:blipFill>
          <p:spPr>
            <a:xfrm>
              <a:off x="6979216" y="1880946"/>
              <a:ext cx="4257707" cy="4491071"/>
            </a:xfrm>
            <a:prstGeom prst="rect">
              <a:avLst/>
            </a:prstGeom>
          </p:spPr>
        </p:pic>
        <p:sp>
          <p:nvSpPr>
            <p:cNvPr id="60" name="Rectangle: Rounded Corners 59">
              <a:extLst>
                <a:ext uri="{FF2B5EF4-FFF2-40B4-BE49-F238E27FC236}">
                  <a16:creationId xmlns:a16="http://schemas.microsoft.com/office/drawing/2014/main" id="{02996CD4-34F2-43A4-A685-823397BB2327}"/>
                </a:ext>
              </a:extLst>
            </p:cNvPr>
            <p:cNvSpPr/>
            <p:nvPr/>
          </p:nvSpPr>
          <p:spPr>
            <a:xfrm>
              <a:off x="9602813" y="1582301"/>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10 rows</a:t>
              </a:r>
              <a:br>
                <a:rPr lang="en-US" sz="750"/>
              </a:br>
              <a:r>
                <a:rPr lang="en-US" sz="750"/>
                <a:t>16 columns</a:t>
              </a:r>
            </a:p>
          </p:txBody>
        </p:sp>
        <p:sp>
          <p:nvSpPr>
            <p:cNvPr id="62" name="Rectangle: Rounded Corners 61">
              <a:extLst>
                <a:ext uri="{FF2B5EF4-FFF2-40B4-BE49-F238E27FC236}">
                  <a16:creationId xmlns:a16="http://schemas.microsoft.com/office/drawing/2014/main" id="{D66E442B-5ED7-4709-94F3-4AB11A27C802}"/>
                </a:ext>
              </a:extLst>
            </p:cNvPr>
            <p:cNvSpPr/>
            <p:nvPr/>
          </p:nvSpPr>
          <p:spPr>
            <a:xfrm>
              <a:off x="10563650" y="1665079"/>
              <a:ext cx="81745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Cell size in pixels</a:t>
              </a:r>
            </a:p>
          </p:txBody>
        </p:sp>
        <p:cxnSp>
          <p:nvCxnSpPr>
            <p:cNvPr id="63" name="Straight Connector 62">
              <a:extLst>
                <a:ext uri="{FF2B5EF4-FFF2-40B4-BE49-F238E27FC236}">
                  <a16:creationId xmlns:a16="http://schemas.microsoft.com/office/drawing/2014/main" id="{26DABD5B-79C2-411B-B14A-BFE861FEF2C3}"/>
                </a:ext>
              </a:extLst>
            </p:cNvPr>
            <p:cNvCxnSpPr>
              <a:cxnSpLocks/>
              <a:stCxn id="60" idx="2"/>
            </p:cNvCxnSpPr>
            <p:nvPr/>
          </p:nvCxnSpPr>
          <p:spPr>
            <a:xfrm flipH="1">
              <a:off x="9939007" y="1913513"/>
              <a:ext cx="72532" cy="338612"/>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C4FAFB-BE66-4E10-8EF6-F1D85588DF03}"/>
                </a:ext>
              </a:extLst>
            </p:cNvPr>
            <p:cNvCxnSpPr>
              <a:cxnSpLocks/>
            </p:cNvCxnSpPr>
            <p:nvPr/>
          </p:nvCxnSpPr>
          <p:spPr>
            <a:xfrm flipH="1">
              <a:off x="10383839" y="1973377"/>
              <a:ext cx="197643" cy="278748"/>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84AAF8E8-3598-4D6D-8686-09B252E6876C}"/>
                </a:ext>
              </a:extLst>
            </p:cNvPr>
            <p:cNvSpPr/>
            <p:nvPr/>
          </p:nvSpPr>
          <p:spPr>
            <a:xfrm>
              <a:off x="8367708" y="3805945"/>
              <a:ext cx="2016133"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Erases the bottom wall of </a:t>
              </a:r>
              <a:br>
                <a:rPr lang="en-US" sz="750"/>
              </a:br>
              <a:r>
                <a:rPr lang="en-US" sz="750"/>
                <a:t>the cell at row 1 and column 2.</a:t>
              </a:r>
            </a:p>
          </p:txBody>
        </p:sp>
        <p:cxnSp>
          <p:nvCxnSpPr>
            <p:cNvPr id="84" name="Straight Connector 83">
              <a:extLst>
                <a:ext uri="{FF2B5EF4-FFF2-40B4-BE49-F238E27FC236}">
                  <a16:creationId xmlns:a16="http://schemas.microsoft.com/office/drawing/2014/main" id="{DB02675A-14AC-4F66-955D-031EC2D69996}"/>
                </a:ext>
              </a:extLst>
            </p:cNvPr>
            <p:cNvCxnSpPr>
              <a:cxnSpLocks/>
            </p:cNvCxnSpPr>
            <p:nvPr/>
          </p:nvCxnSpPr>
          <p:spPr>
            <a:xfrm flipH="1">
              <a:off x="8611065" y="4137156"/>
              <a:ext cx="117408" cy="555083"/>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D0BEB203-0A90-458C-AE65-8936F06541F7}"/>
                </a:ext>
              </a:extLst>
            </p:cNvPr>
            <p:cNvSpPr/>
            <p:nvPr/>
          </p:nvSpPr>
          <p:spPr>
            <a:xfrm>
              <a:off x="10096340" y="4611259"/>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of the wall being erased.</a:t>
              </a:r>
            </a:p>
          </p:txBody>
        </p:sp>
        <p:sp>
          <p:nvSpPr>
            <p:cNvPr id="94" name="Freeform: Shape 93">
              <a:extLst>
                <a:ext uri="{FF2B5EF4-FFF2-40B4-BE49-F238E27FC236}">
                  <a16:creationId xmlns:a16="http://schemas.microsoft.com/office/drawing/2014/main" id="{B0F24BE3-399E-4097-9BA1-3374B7316F47}"/>
                </a:ext>
              </a:extLst>
            </p:cNvPr>
            <p:cNvSpPr/>
            <p:nvPr/>
          </p:nvSpPr>
          <p:spPr>
            <a:xfrm>
              <a:off x="9248570" y="4552711"/>
              <a:ext cx="870556" cy="138109"/>
            </a:xfrm>
            <a:custGeom>
              <a:avLst/>
              <a:gdLst>
                <a:gd name="connsiteX0" fmla="*/ 0 w 1123950"/>
                <a:gd name="connsiteY0" fmla="*/ 184247 h 184247"/>
                <a:gd name="connsiteX1" fmla="*/ 431007 w 1123950"/>
                <a:gd name="connsiteY1" fmla="*/ 17559 h 184247"/>
                <a:gd name="connsiteX2" fmla="*/ 845344 w 1123950"/>
                <a:gd name="connsiteY2" fmla="*/ 15178 h 184247"/>
                <a:gd name="connsiteX3" fmla="*/ 1123950 w 1123950"/>
                <a:gd name="connsiteY3" fmla="*/ 108047 h 184247"/>
              </a:gdLst>
              <a:ahLst/>
              <a:cxnLst>
                <a:cxn ang="0">
                  <a:pos x="connsiteX0" y="connsiteY0"/>
                </a:cxn>
                <a:cxn ang="0">
                  <a:pos x="connsiteX1" y="connsiteY1"/>
                </a:cxn>
                <a:cxn ang="0">
                  <a:pos x="connsiteX2" y="connsiteY2"/>
                </a:cxn>
                <a:cxn ang="0">
                  <a:pos x="connsiteX3" y="connsiteY3"/>
                </a:cxn>
              </a:cxnLst>
              <a:rect l="l" t="t" r="r" b="b"/>
              <a:pathLst>
                <a:path w="1123950" h="184247">
                  <a:moveTo>
                    <a:pt x="0" y="184247"/>
                  </a:moveTo>
                  <a:cubicBezTo>
                    <a:pt x="145058" y="114992"/>
                    <a:pt x="290116" y="45737"/>
                    <a:pt x="431007" y="17559"/>
                  </a:cubicBezTo>
                  <a:cubicBezTo>
                    <a:pt x="571898" y="-10619"/>
                    <a:pt x="729854" y="97"/>
                    <a:pt x="845344" y="15178"/>
                  </a:cubicBezTo>
                  <a:cubicBezTo>
                    <a:pt x="960835" y="30259"/>
                    <a:pt x="1042392" y="69153"/>
                    <a:pt x="1123950" y="108047"/>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Rectangle: Rounded Corners 98">
              <a:extLst>
                <a:ext uri="{FF2B5EF4-FFF2-40B4-BE49-F238E27FC236}">
                  <a16:creationId xmlns:a16="http://schemas.microsoft.com/office/drawing/2014/main" id="{9486E9B2-8CA5-4B3B-B51A-C43BB67E028C}"/>
                </a:ext>
              </a:extLst>
            </p:cNvPr>
            <p:cNvSpPr/>
            <p:nvPr/>
          </p:nvSpPr>
          <p:spPr>
            <a:xfrm>
              <a:off x="9009479" y="6016553"/>
              <a:ext cx="1722616"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side and the color of the path being drawn.</a:t>
              </a:r>
            </a:p>
          </p:txBody>
        </p:sp>
        <p:cxnSp>
          <p:nvCxnSpPr>
            <p:cNvPr id="102" name="Straight Connector 101">
              <a:extLst>
                <a:ext uri="{FF2B5EF4-FFF2-40B4-BE49-F238E27FC236}">
                  <a16:creationId xmlns:a16="http://schemas.microsoft.com/office/drawing/2014/main" id="{16E403FC-D4E8-42E4-8259-7BB318808E09}"/>
                </a:ext>
              </a:extLst>
            </p:cNvPr>
            <p:cNvCxnSpPr>
              <a:cxnSpLocks/>
            </p:cNvCxnSpPr>
            <p:nvPr/>
          </p:nvCxnSpPr>
          <p:spPr>
            <a:xfrm>
              <a:off x="9678648" y="5638229"/>
              <a:ext cx="178301" cy="391815"/>
            </a:xfrm>
            <a:prstGeom prst="line">
              <a:avLst/>
            </a:prstGeom>
            <a:ln w="9525">
              <a:solidFill>
                <a:srgbClr val="41719C"/>
              </a:solidFill>
              <a:tailEnd type="none" w="med" len="med"/>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91857109-33BA-4A75-B73B-8A947C17DD31}"/>
                </a:ext>
              </a:extLst>
            </p:cNvPr>
            <p:cNvSpPr/>
            <p:nvPr/>
          </p:nvSpPr>
          <p:spPr>
            <a:xfrm>
              <a:off x="10521054" y="5027407"/>
              <a:ext cx="1108485" cy="331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t>The color of the cell’s shade.</a:t>
              </a:r>
            </a:p>
          </p:txBody>
        </p:sp>
        <p:sp>
          <p:nvSpPr>
            <p:cNvPr id="106" name="Freeform: Shape 105">
              <a:extLst>
                <a:ext uri="{FF2B5EF4-FFF2-40B4-BE49-F238E27FC236}">
                  <a16:creationId xmlns:a16="http://schemas.microsoft.com/office/drawing/2014/main" id="{F032F0BF-37C7-488B-BD08-B1AA0989E0DF}"/>
                </a:ext>
              </a:extLst>
            </p:cNvPr>
            <p:cNvSpPr/>
            <p:nvPr/>
          </p:nvSpPr>
          <p:spPr>
            <a:xfrm>
              <a:off x="9554667" y="4957486"/>
              <a:ext cx="966787" cy="231015"/>
            </a:xfrm>
            <a:custGeom>
              <a:avLst/>
              <a:gdLst>
                <a:gd name="connsiteX0" fmla="*/ 0 w 966787"/>
                <a:gd name="connsiteY0" fmla="*/ 42896 h 231015"/>
                <a:gd name="connsiteX1" fmla="*/ 257175 w 966787"/>
                <a:gd name="connsiteY1" fmla="*/ 34 h 231015"/>
                <a:gd name="connsiteX2" fmla="*/ 657225 w 966787"/>
                <a:gd name="connsiteY2" fmla="*/ 40515 h 231015"/>
                <a:gd name="connsiteX3" fmla="*/ 966787 w 966787"/>
                <a:gd name="connsiteY3" fmla="*/ 231015 h 231015"/>
              </a:gdLst>
              <a:ahLst/>
              <a:cxnLst>
                <a:cxn ang="0">
                  <a:pos x="connsiteX0" y="connsiteY0"/>
                </a:cxn>
                <a:cxn ang="0">
                  <a:pos x="connsiteX1" y="connsiteY1"/>
                </a:cxn>
                <a:cxn ang="0">
                  <a:pos x="connsiteX2" y="connsiteY2"/>
                </a:cxn>
                <a:cxn ang="0">
                  <a:pos x="connsiteX3" y="connsiteY3"/>
                </a:cxn>
              </a:cxnLst>
              <a:rect l="l" t="t" r="r" b="b"/>
              <a:pathLst>
                <a:path w="966787" h="231015">
                  <a:moveTo>
                    <a:pt x="0" y="42896"/>
                  </a:moveTo>
                  <a:cubicBezTo>
                    <a:pt x="73819" y="21663"/>
                    <a:pt x="147638" y="431"/>
                    <a:pt x="257175" y="34"/>
                  </a:cubicBezTo>
                  <a:cubicBezTo>
                    <a:pt x="366712" y="-363"/>
                    <a:pt x="538956" y="2018"/>
                    <a:pt x="657225" y="40515"/>
                  </a:cubicBezTo>
                  <a:cubicBezTo>
                    <a:pt x="775494" y="79012"/>
                    <a:pt x="871140" y="155013"/>
                    <a:pt x="966787" y="231015"/>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3">
              <a:extLst>
                <a:ext uri="{FF2B5EF4-FFF2-40B4-BE49-F238E27FC236}">
                  <a16:creationId xmlns:a16="http://schemas.microsoft.com/office/drawing/2014/main" id="{BD74FF4D-F7EF-438B-BBE2-FD7A2165D31C}"/>
                </a:ext>
              </a:extLst>
            </p:cNvPr>
            <p:cNvSpPr/>
            <p:nvPr/>
          </p:nvSpPr>
          <p:spPr>
            <a:xfrm>
              <a:off x="9707166" y="2246742"/>
              <a:ext cx="501253"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1" name="Rectangle 60">
              <a:extLst>
                <a:ext uri="{FF2B5EF4-FFF2-40B4-BE49-F238E27FC236}">
                  <a16:creationId xmlns:a16="http://schemas.microsoft.com/office/drawing/2014/main" id="{7BEA2AEB-0C46-47BF-A012-8DF85C94A64B}"/>
                </a:ext>
              </a:extLst>
            </p:cNvPr>
            <p:cNvSpPr/>
            <p:nvPr/>
          </p:nvSpPr>
          <p:spPr>
            <a:xfrm>
              <a:off x="10286999" y="2246742"/>
              <a:ext cx="158025" cy="16070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4" name="Rectangle 63">
              <a:extLst>
                <a:ext uri="{FF2B5EF4-FFF2-40B4-BE49-F238E27FC236}">
                  <a16:creationId xmlns:a16="http://schemas.microsoft.com/office/drawing/2014/main" id="{5BCE8C0B-2598-45E8-89B4-8364F941E331}"/>
                </a:ext>
              </a:extLst>
            </p:cNvPr>
            <p:cNvSpPr/>
            <p:nvPr/>
          </p:nvSpPr>
          <p:spPr>
            <a:xfrm>
              <a:off x="8430581" y="4689758"/>
              <a:ext cx="316941"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5" name="Rectangle 64">
              <a:extLst>
                <a:ext uri="{FF2B5EF4-FFF2-40B4-BE49-F238E27FC236}">
                  <a16:creationId xmlns:a16="http://schemas.microsoft.com/office/drawing/2014/main" id="{BFAF40C1-10FD-4663-8402-4BCC6131E354}"/>
                </a:ext>
              </a:extLst>
            </p:cNvPr>
            <p:cNvSpPr/>
            <p:nvPr/>
          </p:nvSpPr>
          <p:spPr>
            <a:xfrm>
              <a:off x="8851008" y="4691897"/>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7" name="Rectangle 66">
              <a:extLst>
                <a:ext uri="{FF2B5EF4-FFF2-40B4-BE49-F238E27FC236}">
                  <a16:creationId xmlns:a16="http://schemas.microsoft.com/office/drawing/2014/main" id="{84035606-8B05-4A07-97CE-2632ED2F54DE}"/>
                </a:ext>
              </a:extLst>
            </p:cNvPr>
            <p:cNvSpPr/>
            <p:nvPr/>
          </p:nvSpPr>
          <p:spPr>
            <a:xfrm>
              <a:off x="8838791" y="5003359"/>
              <a:ext cx="812560"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68" name="Rectangle 67">
              <a:extLst>
                <a:ext uri="{FF2B5EF4-FFF2-40B4-BE49-F238E27FC236}">
                  <a16:creationId xmlns:a16="http://schemas.microsoft.com/office/drawing/2014/main" id="{E0A0B6D9-18AC-4A09-B267-9CE1BDAE3D51}"/>
                </a:ext>
              </a:extLst>
            </p:cNvPr>
            <p:cNvSpPr/>
            <p:nvPr/>
          </p:nvSpPr>
          <p:spPr>
            <a:xfrm>
              <a:off x="8769013" y="5490022"/>
              <a:ext cx="1614826" cy="14820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grpSp>
      <p:sp>
        <p:nvSpPr>
          <p:cNvPr id="69" name="Title 1">
            <a:extLst>
              <a:ext uri="{FF2B5EF4-FFF2-40B4-BE49-F238E27FC236}">
                <a16:creationId xmlns:a16="http://schemas.microsoft.com/office/drawing/2014/main" id="{B2C20107-21E5-43F2-A52C-EF5CE5032AAC}"/>
              </a:ext>
            </a:extLst>
          </p:cNvPr>
          <p:cNvSpPr>
            <a:spLocks noGrp="1"/>
          </p:cNvSpPr>
          <p:nvPr>
            <p:ph type="title"/>
          </p:nvPr>
        </p:nvSpPr>
        <p:spPr>
          <a:xfrm>
            <a:off x="19526" y="21105"/>
            <a:ext cx="1348861" cy="243628"/>
          </a:xfrm>
        </p:spPr>
        <p:txBody>
          <a:bodyPr>
            <a:normAutofit fontScale="90000"/>
          </a:bodyPr>
          <a:lstStyle/>
          <a:p>
            <a:r>
              <a:rPr lang="en-US" sz="1050"/>
              <a:t>the </a:t>
            </a:r>
            <a:r>
              <a:rPr lang="en-US" sz="2400" b="1"/>
              <a:t>Maze</a:t>
            </a:r>
            <a:r>
              <a:rPr lang="en-US" sz="1800"/>
              <a:t> </a:t>
            </a:r>
            <a:r>
              <a:rPr lang="en-US" sz="1050"/>
              <a:t>project</a:t>
            </a:r>
            <a:endParaRPr lang="en-US" sz="1800"/>
          </a:p>
        </p:txBody>
      </p:sp>
      <p:sp>
        <p:nvSpPr>
          <p:cNvPr id="71" name="Title 1">
            <a:extLst>
              <a:ext uri="{FF2B5EF4-FFF2-40B4-BE49-F238E27FC236}">
                <a16:creationId xmlns:a16="http://schemas.microsoft.com/office/drawing/2014/main" id="{603B96A1-A201-4775-96E6-FD79A336BB73}"/>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GUI framework</a:t>
            </a:r>
          </a:p>
        </p:txBody>
      </p:sp>
      <p:sp>
        <p:nvSpPr>
          <p:cNvPr id="72" name="TextBox 71">
            <a:extLst>
              <a:ext uri="{FF2B5EF4-FFF2-40B4-BE49-F238E27FC236}">
                <a16:creationId xmlns:a16="http://schemas.microsoft.com/office/drawing/2014/main" id="{15D24D42-FACD-4E71-AB39-9233F82023A4}"/>
              </a:ext>
            </a:extLst>
          </p:cNvPr>
          <p:cNvSpPr txBox="1"/>
          <p:nvPr/>
        </p:nvSpPr>
        <p:spPr>
          <a:xfrm>
            <a:off x="7027962" y="5553912"/>
            <a:ext cx="1315979" cy="138499"/>
          </a:xfrm>
          <a:prstGeom prst="rect">
            <a:avLst/>
          </a:prstGeom>
          <a:noFill/>
        </p:spPr>
        <p:txBody>
          <a:bodyPr wrap="square" lIns="0" tIns="0" rIns="0" bIns="0" rtlCol="0">
            <a:spAutoFit/>
          </a:bodyPr>
          <a:lstStyle/>
          <a:p>
            <a:pPr algn="r"/>
            <a:r>
              <a:rPr lang="en-US" sz="900"/>
              <a:t>Ref: </a:t>
            </a:r>
            <a:r>
              <a:rPr lang="en-US" sz="900" err="1"/>
              <a:t>MazeCanvas</a:t>
            </a:r>
            <a:r>
              <a:rPr lang="en-US" sz="900"/>
              <a:t> API set:</a:t>
            </a:r>
          </a:p>
        </p:txBody>
      </p:sp>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8B98D8AB-AD7C-4316-8FD3-2001721BE2F1}"/>
                  </a:ext>
                </a:extLst>
              </p:cNvPr>
              <p:cNvGraphicFramePr>
                <a:graphicFrameLocks noChangeAspect="1"/>
              </p:cNvGraphicFramePr>
              <p:nvPr>
                <p:extLst>
                  <p:ext uri="{D42A27DB-BD31-4B8C-83A1-F6EECF244321}">
                    <p14:modId xmlns:p14="http://schemas.microsoft.com/office/powerpoint/2010/main" val="448503107"/>
                  </p:ext>
                </p:extLst>
              </p:nvPr>
            </p:nvGraphicFramePr>
            <p:xfrm>
              <a:off x="8395179" y="5249953"/>
              <a:ext cx="744075" cy="465047"/>
            </p:xfrm>
            <a:graphic>
              <a:graphicData uri="http://schemas.microsoft.com/office/powerpoint/2016/slidezoom">
                <pslz:sldZm>
                  <pslz:sldZmObj sldId="304" cId="4204882599">
                    <pslz:zmPr id="{FD254D5B-3443-4A87-9C52-38A0D904E934}" returnToParent="0" transitionDur="1000">
                      <p166:blipFill xmlns:p166="http://schemas.microsoft.com/office/powerpoint/2016/6/main">
                        <a:blip r:embed="rId6"/>
                        <a:stretch>
                          <a:fillRect/>
                        </a:stretch>
                      </p166:blipFill>
                      <p166:spPr xmlns:p166="http://schemas.microsoft.com/office/powerpoint/2016/6/main">
                        <a:xfrm>
                          <a:off x="0" y="0"/>
                          <a:ext cx="744075" cy="465047"/>
                        </a:xfrm>
                        <a:prstGeom prst="rect">
                          <a:avLst/>
                        </a:prstGeom>
                        <a:ln w="3175">
                          <a:solidFill>
                            <a:prstClr val="ltGray"/>
                          </a:solidFill>
                        </a:ln>
                      </p166:spPr>
                    </pslz:zmPr>
                  </pslz:sldZmObj>
                </pslz:sldZm>
              </a:graphicData>
            </a:graphic>
          </p:graphicFrame>
        </mc:Choice>
        <mc:Fallback>
          <p:pic>
            <p:nvPicPr>
              <p:cNvPr id="22" name="Slide Zoom 21">
                <a:hlinkClick r:id="rId7" action="ppaction://hlinksldjump"/>
                <a:extLst>
                  <a:ext uri="{FF2B5EF4-FFF2-40B4-BE49-F238E27FC236}">
                    <a16:creationId xmlns:a16="http://schemas.microsoft.com/office/drawing/2014/main" id="{8B98D8AB-AD7C-4316-8FD3-2001721BE2F1}"/>
                  </a:ext>
                </a:extLst>
              </p:cNvPr>
              <p:cNvPicPr>
                <a:picLocks noGrp="1" noRot="1" noChangeAspect="1" noMove="1" noResize="1" noEditPoints="1" noAdjustHandles="1" noChangeArrowheads="1" noChangeShapeType="1"/>
              </p:cNvPicPr>
              <p:nvPr/>
            </p:nvPicPr>
            <p:blipFill>
              <a:blip r:embed="rId6"/>
              <a:stretch>
                <a:fillRect/>
              </a:stretch>
            </p:blipFill>
            <p:spPr>
              <a:xfrm>
                <a:off x="8395179" y="5249953"/>
                <a:ext cx="744075" cy="465047"/>
              </a:xfrm>
              <a:prstGeom prst="rect">
                <a:avLst/>
              </a:prstGeom>
              <a:ln w="3175">
                <a:solidFill>
                  <a:prstClr val="ltGray"/>
                </a:solidFill>
              </a:ln>
            </p:spPr>
          </p:pic>
        </mc:Fallback>
      </mc:AlternateContent>
    </p:spTree>
    <p:extLst>
      <p:ext uri="{BB962C8B-B14F-4D97-AF65-F5344CB8AC3E}">
        <p14:creationId xmlns:p14="http://schemas.microsoft.com/office/powerpoint/2010/main" val="206977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BD6E26C-0796-48CE-86C4-458E4E563088}"/>
              </a:ext>
            </a:extLst>
          </p:cNvPr>
          <p:cNvSpPr/>
          <p:nvPr/>
        </p:nvSpPr>
        <p:spPr>
          <a:xfrm>
            <a:off x="4763" y="0"/>
            <a:ext cx="1164897" cy="46653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DC545B2-5FC9-432A-98CF-CB46F9CE4501}"/>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87814"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2b:</a:t>
            </a:r>
            <a:r>
              <a:rPr lang="en-US" dirty="0"/>
              <a:t> </a:t>
            </a:r>
            <a:r>
              <a:rPr lang="en-US" sz="1800" dirty="0"/>
              <a:t>initialize the </a:t>
            </a:r>
            <a:r>
              <a:rPr lang="en-US" sz="2700" b="1" dirty="0"/>
              <a:t>Maze</a:t>
            </a:r>
            <a:r>
              <a:rPr lang="en-US" sz="1800" dirty="0"/>
              <a:t>.</a:t>
            </a:r>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11659" y="3968492"/>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049204" y="3982495"/>
            <a:ext cx="4015075" cy="230832"/>
          </a:xfrm>
          <a:prstGeom prst="rect">
            <a:avLst/>
          </a:prstGeom>
          <a:noFill/>
        </p:spPr>
        <p:txBody>
          <a:bodyPr wrap="square" rtlCol="0">
            <a:spAutoFit/>
          </a:bodyPr>
          <a:lstStyle/>
          <a:p>
            <a:pPr>
              <a:spcBef>
                <a:spcPts val="450"/>
              </a:spcBef>
            </a:pPr>
            <a:r>
              <a:rPr lang="en-US" sz="900" dirty="0"/>
              <a:t>Run and verify the program. You should see a drawing like the one on the left. </a:t>
            </a:r>
          </a:p>
        </p:txBody>
      </p:sp>
      <p:sp>
        <p:nvSpPr>
          <p:cNvPr id="16" name="Rectangle 15">
            <a:extLst>
              <a:ext uri="{FF2B5EF4-FFF2-40B4-BE49-F238E27FC236}">
                <a16:creationId xmlns:a16="http://schemas.microsoft.com/office/drawing/2014/main" id="{00A91FAC-8B6E-4CD7-93F8-B4C83CF2FA82}"/>
              </a:ext>
            </a:extLst>
          </p:cNvPr>
          <p:cNvSpPr/>
          <p:nvPr/>
        </p:nvSpPr>
        <p:spPr>
          <a:xfrm>
            <a:off x="1448660" y="1438578"/>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9868A6F0-44F3-4324-8CE9-3AB49DFEA3A8}"/>
              </a:ext>
            </a:extLst>
          </p:cNvPr>
          <p:cNvSpPr/>
          <p:nvPr/>
        </p:nvSpPr>
        <p:spPr>
          <a:xfrm>
            <a:off x="1448660" y="1436496"/>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0" name="TextBox 19">
            <a:extLst>
              <a:ext uri="{FF2B5EF4-FFF2-40B4-BE49-F238E27FC236}">
                <a16:creationId xmlns:a16="http://schemas.microsoft.com/office/drawing/2014/main" id="{65DF0803-2855-443E-ADFC-F36D9D0892D3}"/>
              </a:ext>
            </a:extLst>
          </p:cNvPr>
          <p:cNvSpPr txBox="1"/>
          <p:nvPr/>
        </p:nvSpPr>
        <p:spPr>
          <a:xfrm>
            <a:off x="64648" y="1012766"/>
            <a:ext cx="4662927" cy="369332"/>
          </a:xfrm>
          <a:prstGeom prst="rect">
            <a:avLst/>
          </a:prstGeom>
          <a:noFill/>
        </p:spPr>
        <p:txBody>
          <a:bodyPr wrap="square" rtlCol="0">
            <a:spAutoFit/>
          </a:bodyPr>
          <a:lstStyle/>
          <a:p>
            <a:r>
              <a:rPr lang="en-US" sz="900" dirty="0"/>
              <a:t>Having the </a:t>
            </a:r>
            <a:r>
              <a:rPr lang="en-US" sz="900" b="1" dirty="0"/>
              <a:t>Cell</a:t>
            </a:r>
            <a:r>
              <a:rPr lang="en-US" sz="900" dirty="0"/>
              <a:t> and </a:t>
            </a:r>
            <a:r>
              <a:rPr lang="en-US" sz="900" b="1" dirty="0" err="1"/>
              <a:t>EdgeCell</a:t>
            </a:r>
            <a:r>
              <a:rPr lang="en-US" sz="900" dirty="0"/>
              <a:t> classes, the </a:t>
            </a:r>
            <a:r>
              <a:rPr lang="en-US" sz="900" b="1" dirty="0"/>
              <a:t>Maze</a:t>
            </a:r>
            <a:r>
              <a:rPr lang="en-US" sz="900" dirty="0"/>
              <a:t> class now needs to define a grid of cells as a class data field. There are two steps in this process:</a:t>
            </a:r>
          </a:p>
        </p:txBody>
      </p:sp>
      <p:sp>
        <p:nvSpPr>
          <p:cNvPr id="39" name="Rectangle 38">
            <a:extLst>
              <a:ext uri="{FF2B5EF4-FFF2-40B4-BE49-F238E27FC236}">
                <a16:creationId xmlns:a16="http://schemas.microsoft.com/office/drawing/2014/main" id="{9B21298F-AAA2-462D-B334-79164558BBA5}"/>
              </a:ext>
            </a:extLst>
          </p:cNvPr>
          <p:cNvSpPr/>
          <p:nvPr/>
        </p:nvSpPr>
        <p:spPr>
          <a:xfrm>
            <a:off x="186625" y="1435171"/>
            <a:ext cx="1005181" cy="74455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40" name="Rectangle 39">
            <a:extLst>
              <a:ext uri="{FF2B5EF4-FFF2-40B4-BE49-F238E27FC236}">
                <a16:creationId xmlns:a16="http://schemas.microsoft.com/office/drawing/2014/main" id="{20E4E94D-20E5-4120-A5BA-EC898A9C7853}"/>
              </a:ext>
            </a:extLst>
          </p:cNvPr>
          <p:cNvSpPr/>
          <p:nvPr/>
        </p:nvSpPr>
        <p:spPr>
          <a:xfrm>
            <a:off x="186625" y="1433091"/>
            <a:ext cx="100518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Maze</a:t>
            </a:r>
          </a:p>
        </p:txBody>
      </p:sp>
      <p:sp>
        <p:nvSpPr>
          <p:cNvPr id="41" name="Rectangle 40">
            <a:extLst>
              <a:ext uri="{FF2B5EF4-FFF2-40B4-BE49-F238E27FC236}">
                <a16:creationId xmlns:a16="http://schemas.microsoft.com/office/drawing/2014/main" id="{978991D6-5651-4505-BF21-9A314C8E95F4}"/>
              </a:ext>
            </a:extLst>
          </p:cNvPr>
          <p:cNvSpPr/>
          <p:nvPr/>
        </p:nvSpPr>
        <p:spPr>
          <a:xfrm>
            <a:off x="186625" y="1602350"/>
            <a:ext cx="1005181" cy="288685"/>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mazeCanvas</a:t>
            </a:r>
            <a:endParaRPr lang="en-US" sz="825" dirty="0">
              <a:solidFill>
                <a:schemeClr val="tx1"/>
              </a:solidFill>
            </a:endParaRPr>
          </a:p>
          <a:p>
            <a:r>
              <a:rPr lang="en-US" sz="825" dirty="0">
                <a:solidFill>
                  <a:schemeClr val="tx1"/>
                </a:solidFill>
              </a:rPr>
              <a:t>_grid[][]</a:t>
            </a:r>
          </a:p>
        </p:txBody>
      </p:sp>
      <p:sp>
        <p:nvSpPr>
          <p:cNvPr id="42" name="Rectangle 41">
            <a:extLst>
              <a:ext uri="{FF2B5EF4-FFF2-40B4-BE49-F238E27FC236}">
                <a16:creationId xmlns:a16="http://schemas.microsoft.com/office/drawing/2014/main" id="{4C7E575D-1AE1-406A-9258-2D15B5104421}"/>
              </a:ext>
            </a:extLst>
          </p:cNvPr>
          <p:cNvSpPr/>
          <p:nvPr/>
        </p:nvSpPr>
        <p:spPr>
          <a:xfrm>
            <a:off x="186625" y="1891037"/>
            <a:ext cx="1005181" cy="28868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dirty="0" err="1">
                <a:solidFill>
                  <a:schemeClr val="tx1"/>
                </a:solidFill>
              </a:rPr>
              <a:t>getRows</a:t>
            </a:r>
            <a:r>
              <a:rPr lang="en-US" sz="825" dirty="0">
                <a:solidFill>
                  <a:schemeClr val="tx1"/>
                </a:solidFill>
              </a:rPr>
              <a:t>(), </a:t>
            </a:r>
            <a:r>
              <a:rPr lang="en-US" sz="825" dirty="0" err="1">
                <a:solidFill>
                  <a:schemeClr val="tx1"/>
                </a:solidFill>
              </a:rPr>
              <a:t>getCols</a:t>
            </a:r>
            <a:r>
              <a:rPr lang="en-US" sz="825" dirty="0">
                <a:solidFill>
                  <a:schemeClr val="tx1"/>
                </a:solidFill>
              </a:rPr>
              <a:t>()</a:t>
            </a:r>
          </a:p>
          <a:p>
            <a:r>
              <a:rPr lang="en-US" sz="825" dirty="0" err="1">
                <a:solidFill>
                  <a:schemeClr val="tx1"/>
                </a:solidFill>
              </a:rPr>
              <a:t>getCell</a:t>
            </a:r>
            <a:r>
              <a:rPr lang="en-US" sz="825" dirty="0">
                <a:solidFill>
                  <a:schemeClr val="tx1"/>
                </a:solidFill>
              </a:rPr>
              <a:t>(), initialize()</a:t>
            </a:r>
          </a:p>
        </p:txBody>
      </p:sp>
      <p:cxnSp>
        <p:nvCxnSpPr>
          <p:cNvPr id="8" name="Straight Arrow Connector 7">
            <a:extLst>
              <a:ext uri="{FF2B5EF4-FFF2-40B4-BE49-F238E27FC236}">
                <a16:creationId xmlns:a16="http://schemas.microsoft.com/office/drawing/2014/main" id="{6BA73AC5-BE63-433F-870F-9BD4F23EED78}"/>
              </a:ext>
            </a:extLst>
          </p:cNvPr>
          <p:cNvCxnSpPr>
            <a:cxnSpLocks/>
            <a:endCxn id="17" idx="1"/>
          </p:cNvCxnSpPr>
          <p:nvPr/>
        </p:nvCxnSpPr>
        <p:spPr>
          <a:xfrm>
            <a:off x="1275149" y="1521125"/>
            <a:ext cx="173511" cy="0"/>
          </a:xfrm>
          <a:prstGeom prst="straightConnector1">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EA574F-4774-4623-AE25-65EC710CE43B}"/>
              </a:ext>
            </a:extLst>
          </p:cNvPr>
          <p:cNvSpPr txBox="1"/>
          <p:nvPr/>
        </p:nvSpPr>
        <p:spPr>
          <a:xfrm>
            <a:off x="1935067" y="1340088"/>
            <a:ext cx="2806021" cy="1061829"/>
          </a:xfrm>
          <a:prstGeom prst="rect">
            <a:avLst/>
          </a:prstGeom>
          <a:noFill/>
        </p:spPr>
        <p:txBody>
          <a:bodyPr wrap="square" rtlCol="0">
            <a:spAutoFit/>
          </a:bodyPr>
          <a:lstStyle/>
          <a:p>
            <a:pPr marL="171450" indent="-171450">
              <a:buFont typeface="+mj-lt"/>
              <a:buAutoNum type="arabicPeriod"/>
            </a:pPr>
            <a:r>
              <a:rPr lang="en-US" sz="900" i="1" dirty="0"/>
              <a:t>Creating</a:t>
            </a:r>
            <a:r>
              <a:rPr lang="en-US" sz="900" dirty="0"/>
              <a:t> the grid means creating a new two-dimensional array of type </a:t>
            </a:r>
            <a:r>
              <a:rPr lang="en-US" sz="900" b="1" dirty="0"/>
              <a:t>Cell[][]</a:t>
            </a:r>
            <a:r>
              <a:rPr lang="en-US" sz="900" dirty="0"/>
              <a:t> and save it in the class data field. Its number of rows and columns are given by the size of the </a:t>
            </a:r>
            <a:r>
              <a:rPr lang="en-US" sz="900" b="1" dirty="0" err="1"/>
              <a:t>MazeCanvas</a:t>
            </a:r>
            <a:r>
              <a:rPr lang="en-US" sz="900" dirty="0"/>
              <a:t> instance, which is already a data field in the </a:t>
            </a:r>
            <a:r>
              <a:rPr lang="en-US" sz="900" b="1" dirty="0"/>
              <a:t>Maze</a:t>
            </a:r>
            <a:r>
              <a:rPr lang="en-US" sz="900" dirty="0"/>
              <a:t> class.</a:t>
            </a:r>
            <a:br>
              <a:rPr lang="en-US" sz="900" dirty="0"/>
            </a:br>
            <a:r>
              <a:rPr lang="en-US" sz="900" dirty="0"/>
              <a:t>Creating the grid can be implemented inside the </a:t>
            </a:r>
            <a:r>
              <a:rPr lang="en-US" sz="900" b="1" dirty="0"/>
              <a:t>Maze </a:t>
            </a:r>
            <a:r>
              <a:rPr lang="en-US" sz="900" dirty="0"/>
              <a:t>class constructor.</a:t>
            </a:r>
          </a:p>
        </p:txBody>
      </p:sp>
      <p:sp>
        <p:nvSpPr>
          <p:cNvPr id="23" name="TextBox 22">
            <a:extLst>
              <a:ext uri="{FF2B5EF4-FFF2-40B4-BE49-F238E27FC236}">
                <a16:creationId xmlns:a16="http://schemas.microsoft.com/office/drawing/2014/main" id="{1EA0F07B-C1DF-4E17-A416-04637DD26DD3}"/>
              </a:ext>
            </a:extLst>
          </p:cNvPr>
          <p:cNvSpPr txBox="1"/>
          <p:nvPr/>
        </p:nvSpPr>
        <p:spPr>
          <a:xfrm>
            <a:off x="64648" y="2432049"/>
            <a:ext cx="4662927" cy="923330"/>
          </a:xfrm>
          <a:prstGeom prst="rect">
            <a:avLst/>
          </a:prstGeom>
          <a:noFill/>
        </p:spPr>
        <p:txBody>
          <a:bodyPr wrap="square" rtlCol="0">
            <a:spAutoFit/>
          </a:bodyPr>
          <a:lstStyle/>
          <a:p>
            <a:pPr marL="228600" indent="-228600">
              <a:buFont typeface="+mj-lt"/>
              <a:buAutoNum type="arabicPeriod" startAt="2"/>
            </a:pPr>
            <a:r>
              <a:rPr lang="en-US" sz="900" i="1" dirty="0"/>
              <a:t>Initializing</a:t>
            </a:r>
            <a:r>
              <a:rPr lang="en-US" sz="900" dirty="0"/>
              <a:t> the grid means creating a new instance of type </a:t>
            </a:r>
            <a:r>
              <a:rPr lang="en-US" sz="900" b="1" dirty="0"/>
              <a:t>Cell</a:t>
            </a:r>
            <a:r>
              <a:rPr lang="en-US" sz="900" dirty="0"/>
              <a:t> for each of the locations in the grid. If the location is on the edge, then the actual instance is of type </a:t>
            </a:r>
            <a:r>
              <a:rPr lang="en-US" sz="900" b="1" dirty="0" err="1"/>
              <a:t>EdgeCell</a:t>
            </a:r>
            <a:r>
              <a:rPr lang="en-US" sz="900" dirty="0"/>
              <a:t> otherwise is a regular </a:t>
            </a:r>
            <a:r>
              <a:rPr lang="en-US" sz="900" b="1" dirty="0"/>
              <a:t>Cell</a:t>
            </a:r>
            <a:r>
              <a:rPr lang="en-US" sz="900" dirty="0"/>
              <a:t>. The polymorphic capability of Java allows for both to be “seen” as </a:t>
            </a:r>
            <a:r>
              <a:rPr lang="en-US" sz="900" b="1" dirty="0"/>
              <a:t>Cell</a:t>
            </a:r>
            <a:r>
              <a:rPr lang="en-US" sz="900" dirty="0"/>
              <a:t> objects since </a:t>
            </a:r>
            <a:r>
              <a:rPr lang="en-US" sz="900" b="1" dirty="0" err="1"/>
              <a:t>EdgeCell</a:t>
            </a:r>
            <a:r>
              <a:rPr lang="en-US" sz="900" dirty="0"/>
              <a:t> is-a </a:t>
            </a:r>
            <a:r>
              <a:rPr lang="en-US" sz="900" b="1" dirty="0" err="1"/>
              <a:t>ShadedCell</a:t>
            </a:r>
            <a:r>
              <a:rPr lang="en-US" sz="900" dirty="0"/>
              <a:t> which is-a </a:t>
            </a:r>
            <a:r>
              <a:rPr lang="en-US" sz="900" b="1" dirty="0"/>
              <a:t>Cell</a:t>
            </a:r>
            <a:r>
              <a:rPr lang="en-US" sz="900" dirty="0"/>
              <a:t>.</a:t>
            </a:r>
            <a:br>
              <a:rPr lang="en-US" sz="900" dirty="0"/>
            </a:br>
            <a:r>
              <a:rPr lang="en-US" sz="900" dirty="0"/>
              <a:t>This can be implemented as part of a new </a:t>
            </a:r>
            <a:r>
              <a:rPr lang="en-US" sz="900" b="1" dirty="0"/>
              <a:t>initialize()</a:t>
            </a:r>
            <a:r>
              <a:rPr lang="en-US" sz="900" dirty="0"/>
              <a:t> method of the </a:t>
            </a:r>
            <a:r>
              <a:rPr lang="en-US" sz="900" b="1" dirty="0"/>
              <a:t>Maze</a:t>
            </a:r>
            <a:r>
              <a:rPr lang="en-US" sz="900" dirty="0"/>
              <a:t> class. The pseudo-code for this method looks like below:</a:t>
            </a:r>
          </a:p>
        </p:txBody>
      </p:sp>
      <p:sp>
        <p:nvSpPr>
          <p:cNvPr id="24" name="Rectangle 23">
            <a:extLst>
              <a:ext uri="{FF2B5EF4-FFF2-40B4-BE49-F238E27FC236}">
                <a16:creationId xmlns:a16="http://schemas.microsoft.com/office/drawing/2014/main" id="{694ABAFE-AF6F-428F-B0BE-3F711C9BE808}"/>
              </a:ext>
            </a:extLst>
          </p:cNvPr>
          <p:cNvSpPr/>
          <p:nvPr/>
        </p:nvSpPr>
        <p:spPr>
          <a:xfrm>
            <a:off x="1355725" y="179295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5" name="Rectangle 24">
            <a:extLst>
              <a:ext uri="{FF2B5EF4-FFF2-40B4-BE49-F238E27FC236}">
                <a16:creationId xmlns:a16="http://schemas.microsoft.com/office/drawing/2014/main" id="{F37FF3FA-1114-42EF-86F4-51F743931895}"/>
              </a:ext>
            </a:extLst>
          </p:cNvPr>
          <p:cNvSpPr/>
          <p:nvPr/>
        </p:nvSpPr>
        <p:spPr>
          <a:xfrm>
            <a:off x="1355725" y="179087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9" name="Rectangle 28">
            <a:extLst>
              <a:ext uri="{FF2B5EF4-FFF2-40B4-BE49-F238E27FC236}">
                <a16:creationId xmlns:a16="http://schemas.microsoft.com/office/drawing/2014/main" id="{B6DE2736-870A-4955-9FE6-7A40D846B69B}"/>
              </a:ext>
            </a:extLst>
          </p:cNvPr>
          <p:cNvSpPr/>
          <p:nvPr/>
        </p:nvSpPr>
        <p:spPr>
          <a:xfrm>
            <a:off x="1355725" y="2154326"/>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0" name="Rectangle 29">
            <a:extLst>
              <a:ext uri="{FF2B5EF4-FFF2-40B4-BE49-F238E27FC236}">
                <a16:creationId xmlns:a16="http://schemas.microsoft.com/office/drawing/2014/main" id="{11A0DA0E-15CA-428A-96B3-3C47B3E17C40}"/>
              </a:ext>
            </a:extLst>
          </p:cNvPr>
          <p:cNvSpPr/>
          <p:nvPr/>
        </p:nvSpPr>
        <p:spPr>
          <a:xfrm>
            <a:off x="1355725" y="2152244"/>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32" name="Isosceles Triangle 31">
            <a:extLst>
              <a:ext uri="{FF2B5EF4-FFF2-40B4-BE49-F238E27FC236}">
                <a16:creationId xmlns:a16="http://schemas.microsoft.com/office/drawing/2014/main" id="{65A5DA87-95FA-441D-A050-4E0D754B2249}"/>
              </a:ext>
            </a:extLst>
          </p:cNvPr>
          <p:cNvSpPr/>
          <p:nvPr/>
        </p:nvSpPr>
        <p:spPr>
          <a:xfrm>
            <a:off x="1628585" y="20190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3" name="Straight Arrow Connector 32">
            <a:extLst>
              <a:ext uri="{FF2B5EF4-FFF2-40B4-BE49-F238E27FC236}">
                <a16:creationId xmlns:a16="http://schemas.microsoft.com/office/drawing/2014/main" id="{1386C1CA-0C49-416E-8FDA-77FA1CA42B25}"/>
              </a:ext>
            </a:extLst>
          </p:cNvPr>
          <p:cNvCxnSpPr>
            <a:cxnSpLocks/>
          </p:cNvCxnSpPr>
          <p:nvPr/>
        </p:nvCxnSpPr>
        <p:spPr>
          <a:xfrm>
            <a:off x="1656525" y="2084951"/>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5" name="Isosceles Triangle 34">
            <a:extLst>
              <a:ext uri="{FF2B5EF4-FFF2-40B4-BE49-F238E27FC236}">
                <a16:creationId xmlns:a16="http://schemas.microsoft.com/office/drawing/2014/main" id="{BAC78B1A-3DF4-4EB4-A5A1-37ECA7034059}"/>
              </a:ext>
            </a:extLst>
          </p:cNvPr>
          <p:cNvSpPr/>
          <p:nvPr/>
        </p:nvSpPr>
        <p:spPr>
          <a:xfrm>
            <a:off x="1625012" y="1660838"/>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6" name="Straight Arrow Connector 35">
            <a:extLst>
              <a:ext uri="{FF2B5EF4-FFF2-40B4-BE49-F238E27FC236}">
                <a16:creationId xmlns:a16="http://schemas.microsoft.com/office/drawing/2014/main" id="{8DFA528B-7758-4731-AE80-067E30F17126}"/>
              </a:ext>
            </a:extLst>
          </p:cNvPr>
          <p:cNvCxnSpPr>
            <a:cxnSpLocks/>
            <a:stCxn id="35" idx="3"/>
            <a:endCxn id="25" idx="0"/>
          </p:cNvCxnSpPr>
          <p:nvPr/>
        </p:nvCxnSpPr>
        <p:spPr>
          <a:xfrm>
            <a:off x="1653845" y="1730520"/>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33F7EF-1258-466A-A403-6E56CA8FEDC3}"/>
              </a:ext>
            </a:extLst>
          </p:cNvPr>
          <p:cNvCxnSpPr>
            <a:cxnSpLocks/>
          </p:cNvCxnSpPr>
          <p:nvPr/>
        </p:nvCxnSpPr>
        <p:spPr>
          <a:xfrm>
            <a:off x="689215" y="1813333"/>
            <a:ext cx="589110" cy="0"/>
          </a:xfrm>
          <a:prstGeom prst="straightConnector1">
            <a:avLst/>
          </a:prstGeom>
          <a:ln w="15875">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B02040B-B484-476C-96A7-725E01ED0E3B}"/>
              </a:ext>
            </a:extLst>
          </p:cNvPr>
          <p:cNvCxnSpPr>
            <a:cxnSpLocks/>
          </p:cNvCxnSpPr>
          <p:nvPr/>
        </p:nvCxnSpPr>
        <p:spPr>
          <a:xfrm flipV="1">
            <a:off x="1275149" y="1521125"/>
            <a:ext cx="0" cy="293174"/>
          </a:xfrm>
          <a:prstGeom prst="straightConnector1">
            <a:avLst/>
          </a:prstGeom>
          <a:ln w="15875">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6A6FCE9-F49B-4547-9948-0E67C8E3FA2C}"/>
              </a:ext>
            </a:extLst>
          </p:cNvPr>
          <p:cNvSpPr txBox="1"/>
          <p:nvPr/>
        </p:nvSpPr>
        <p:spPr>
          <a:xfrm>
            <a:off x="146304" y="3373192"/>
            <a:ext cx="1963850" cy="1061829"/>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a:t>
            </a:r>
            <a:r>
              <a:rPr lang="en-US" sz="700" b="1" dirty="0">
                <a:latin typeface="Consolas" panose="020B0609020204030204" pitchFamily="49" charset="0"/>
              </a:rPr>
              <a:t>for each</a:t>
            </a:r>
            <a:r>
              <a:rPr lang="en-US" sz="700" dirty="0">
                <a:latin typeface="Consolas" panose="020B0609020204030204" pitchFamily="49" charset="0"/>
              </a:rPr>
              <a:t> [row, col] in the grid </a:t>
            </a:r>
            <a:r>
              <a:rPr lang="en-US" sz="700" b="1" dirty="0">
                <a:latin typeface="Consolas" panose="020B0609020204030204" pitchFamily="49" charset="0"/>
              </a:rPr>
              <a:t>do</a:t>
            </a:r>
          </a:p>
          <a:p>
            <a:r>
              <a:rPr lang="en-US" sz="700" dirty="0">
                <a:latin typeface="Consolas" panose="020B0609020204030204" pitchFamily="49" charset="0"/>
              </a:rPr>
              <a:t>    </a:t>
            </a:r>
            <a:r>
              <a:rPr lang="en-US" sz="700" b="1" dirty="0">
                <a:latin typeface="Consolas" panose="020B0609020204030204" pitchFamily="49" charset="0"/>
              </a:rPr>
              <a:t>if</a:t>
            </a:r>
            <a:r>
              <a:rPr lang="en-US" sz="700" dirty="0">
                <a:latin typeface="Consolas" panose="020B0609020204030204" pitchFamily="49" charset="0"/>
              </a:rPr>
              <a:t> [row, col] is on edge </a:t>
            </a:r>
            <a:r>
              <a:rPr lang="en-US" sz="700" b="1" dirty="0">
                <a:latin typeface="Consolas" panose="020B0609020204030204" pitchFamily="49" charset="0"/>
              </a:rPr>
              <a:t>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EdgeCell</a:t>
            </a:r>
            <a:endParaRPr lang="en-US" sz="700" dirty="0">
              <a:latin typeface="Consolas" panose="020B0609020204030204" pitchFamily="49" charset="0"/>
            </a:endParaRPr>
          </a:p>
          <a:p>
            <a:r>
              <a:rPr lang="en-US" sz="700" b="1" dirty="0">
                <a:latin typeface="Consolas" panose="020B0609020204030204" pitchFamily="49" charset="0"/>
              </a:rPr>
              <a:t>    else</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endFor</a:t>
            </a:r>
            <a:endParaRPr lang="en-US" sz="700" b="1" dirty="0">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9" name="TextBox 48">
            <a:extLst>
              <a:ext uri="{FF2B5EF4-FFF2-40B4-BE49-F238E27FC236}">
                <a16:creationId xmlns:a16="http://schemas.microsoft.com/office/drawing/2014/main" id="{3590DB60-09EC-44BE-8D9A-C76A558B3F06}"/>
              </a:ext>
            </a:extLst>
          </p:cNvPr>
          <p:cNvSpPr txBox="1"/>
          <p:nvPr/>
        </p:nvSpPr>
        <p:spPr>
          <a:xfrm>
            <a:off x="2135510" y="3318831"/>
            <a:ext cx="2592066" cy="784830"/>
          </a:xfrm>
          <a:prstGeom prst="rect">
            <a:avLst/>
          </a:prstGeom>
          <a:noFill/>
        </p:spPr>
        <p:txBody>
          <a:bodyPr wrap="square" rtlCol="0">
            <a:spAutoFit/>
          </a:bodyPr>
          <a:lstStyle/>
          <a:p>
            <a:r>
              <a:rPr lang="en-US" sz="900" u="sng" dirty="0"/>
              <a:t>Notice</a:t>
            </a:r>
            <a:r>
              <a:rPr lang="en-US" sz="900" dirty="0"/>
              <a:t> that </a:t>
            </a:r>
            <a:r>
              <a:rPr lang="en-US" sz="900" b="1" dirty="0"/>
              <a:t>Cell</a:t>
            </a:r>
            <a:r>
              <a:rPr lang="en-US" sz="900" dirty="0"/>
              <a:t> and </a:t>
            </a:r>
            <a:r>
              <a:rPr lang="en-US" sz="900" b="1" dirty="0" err="1"/>
              <a:t>EdgeCell</a:t>
            </a:r>
            <a:r>
              <a:rPr lang="en-US" sz="900" dirty="0"/>
              <a:t> instances are drawing themselves on the maze canvas when they are created. This means that once the maze initialization is complete, the canvas will automatically be filled with a drawing like below:</a:t>
            </a:r>
          </a:p>
        </p:txBody>
      </p:sp>
      <p:pic>
        <p:nvPicPr>
          <p:cNvPr id="19" name="Picture 18">
            <a:extLst>
              <a:ext uri="{FF2B5EF4-FFF2-40B4-BE49-F238E27FC236}">
                <a16:creationId xmlns:a16="http://schemas.microsoft.com/office/drawing/2014/main" id="{9040B155-14F3-4C0C-BE01-CF0D562812D7}"/>
              </a:ext>
            </a:extLst>
          </p:cNvPr>
          <p:cNvPicPr>
            <a:picLocks noChangeAspect="1"/>
          </p:cNvPicPr>
          <p:nvPr/>
        </p:nvPicPr>
        <p:blipFill>
          <a:blip r:embed="rId4"/>
          <a:stretch>
            <a:fillRect/>
          </a:stretch>
        </p:blipFill>
        <p:spPr>
          <a:xfrm>
            <a:off x="2910782" y="4168974"/>
            <a:ext cx="1647048" cy="1448722"/>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sp>
        <p:nvSpPr>
          <p:cNvPr id="51" name="TextBox 50">
            <a:extLst>
              <a:ext uri="{FF2B5EF4-FFF2-40B4-BE49-F238E27FC236}">
                <a16:creationId xmlns:a16="http://schemas.microsoft.com/office/drawing/2014/main" id="{35AD03DE-78B5-42ED-8AD0-0D5187C9143A}"/>
              </a:ext>
            </a:extLst>
          </p:cNvPr>
          <p:cNvSpPr txBox="1"/>
          <p:nvPr/>
        </p:nvSpPr>
        <p:spPr>
          <a:xfrm>
            <a:off x="64648" y="4570359"/>
            <a:ext cx="2804156" cy="923330"/>
          </a:xfrm>
          <a:prstGeom prst="rect">
            <a:avLst/>
          </a:prstGeom>
          <a:noFill/>
        </p:spPr>
        <p:txBody>
          <a:bodyPr wrap="square" rtlCol="0">
            <a:spAutoFit/>
          </a:bodyPr>
          <a:lstStyle/>
          <a:p>
            <a:r>
              <a:rPr lang="en-US" sz="900" u="sng" dirty="0"/>
              <a:t>Notice</a:t>
            </a:r>
            <a:r>
              <a:rPr lang="en-US" sz="900" dirty="0"/>
              <a:t> that unlike the </a:t>
            </a:r>
            <a:r>
              <a:rPr lang="en-US" sz="900" b="1" dirty="0" err="1"/>
              <a:t>genSnake</a:t>
            </a:r>
            <a:r>
              <a:rPr lang="en-US" sz="900" b="1" dirty="0"/>
              <a:t>()</a:t>
            </a:r>
            <a:r>
              <a:rPr lang="en-US" sz="900" dirty="0"/>
              <a:t> method from before, now the </a:t>
            </a:r>
            <a:r>
              <a:rPr lang="en-US" sz="900" b="1" dirty="0"/>
              <a:t>Maze</a:t>
            </a:r>
            <a:r>
              <a:rPr lang="en-US" sz="900" dirty="0"/>
              <a:t> class is no longer in charge of doing any drawing. It is delegating this task to the various </a:t>
            </a:r>
            <a:r>
              <a:rPr lang="en-US" sz="900" b="1" dirty="0"/>
              <a:t>Cell</a:t>
            </a:r>
            <a:r>
              <a:rPr lang="en-US" sz="900" dirty="0"/>
              <a:t> objects which themselves will draw themselves based on their concrete type. From the </a:t>
            </a:r>
            <a:r>
              <a:rPr lang="en-US" sz="900" b="1" dirty="0"/>
              <a:t>Maze</a:t>
            </a:r>
            <a:r>
              <a:rPr lang="en-US" sz="900" dirty="0"/>
              <a:t> point of view, they are all abstracted out as </a:t>
            </a:r>
            <a:r>
              <a:rPr lang="en-US" sz="900" b="1" dirty="0"/>
              <a:t>Cells</a:t>
            </a:r>
            <a:r>
              <a:rPr lang="en-US" sz="900" dirty="0"/>
              <a:t>.</a:t>
            </a:r>
          </a:p>
        </p:txBody>
      </p:sp>
      <p:graphicFrame>
        <p:nvGraphicFramePr>
          <p:cNvPr id="52" name="Table 7">
            <a:extLst>
              <a:ext uri="{FF2B5EF4-FFF2-40B4-BE49-F238E27FC236}">
                <a16:creationId xmlns:a16="http://schemas.microsoft.com/office/drawing/2014/main" id="{23AF610F-D32B-4B9A-8063-6A020FBE4520}"/>
              </a:ext>
            </a:extLst>
          </p:cNvPr>
          <p:cNvGraphicFramePr>
            <a:graphicFrameLocks noGrp="1"/>
          </p:cNvGraphicFramePr>
          <p:nvPr>
            <p:extLst>
              <p:ext uri="{D42A27DB-BD31-4B8C-83A1-F6EECF244321}">
                <p14:modId xmlns:p14="http://schemas.microsoft.com/office/powerpoint/2010/main" val="2867107484"/>
              </p:ext>
            </p:extLst>
          </p:nvPr>
        </p:nvGraphicFramePr>
        <p:xfrm>
          <a:off x="4811659" y="1003189"/>
          <a:ext cx="4292813" cy="2857666"/>
        </p:xfrm>
        <a:graphic>
          <a:graphicData uri="http://schemas.openxmlformats.org/drawingml/2006/table">
            <a:tbl>
              <a:tblPr firstRow="1" bandRow="1">
                <a:tableStyleId>{2D5ABB26-0587-4C30-8999-92F81FD0307C}</a:tableStyleId>
              </a:tblPr>
              <a:tblGrid>
                <a:gridCol w="4292813">
                  <a:extLst>
                    <a:ext uri="{9D8B030D-6E8A-4147-A177-3AD203B41FA5}">
                      <a16:colId xmlns:a16="http://schemas.microsoft.com/office/drawing/2014/main" val="299636581"/>
                    </a:ext>
                  </a:extLst>
                </a:gridCol>
              </a:tblGrid>
              <a:tr h="1680562">
                <a:tc>
                  <a:txBody>
                    <a:bodyPr/>
                    <a:lstStyle/>
                    <a:p>
                      <a:pPr>
                        <a:spcBef>
                          <a:spcPts val="450"/>
                        </a:spcBef>
                      </a:pPr>
                      <a:r>
                        <a:rPr lang="en-US" sz="900" dirty="0"/>
                        <a:t>In the </a:t>
                      </a:r>
                      <a:r>
                        <a:rPr lang="en-US" sz="1000" b="1" dirty="0">
                          <a:solidFill>
                            <a:srgbClr val="C00000"/>
                          </a:solidFill>
                        </a:rPr>
                        <a:t>Maze</a:t>
                      </a:r>
                      <a:r>
                        <a:rPr lang="en-US" sz="900" dirty="0"/>
                        <a:t> class:</a:t>
                      </a:r>
                    </a:p>
                    <a:p>
                      <a:pPr marL="128588" indent="-128588">
                        <a:spcBef>
                          <a:spcPts val="450"/>
                        </a:spcBef>
                        <a:buFont typeface="Arial" panose="020B0604020202020204" pitchFamily="34" charset="0"/>
                        <a:buChar char="•"/>
                      </a:pPr>
                      <a:r>
                        <a:rPr lang="en-US" sz="900" dirty="0"/>
                        <a:t>Add a new </a:t>
                      </a:r>
                      <a:r>
                        <a:rPr lang="en-US" sz="900" i="1" dirty="0" err="1">
                          <a:solidFill>
                            <a:srgbClr val="C00000"/>
                          </a:solidFill>
                        </a:rPr>
                        <a:t>grid_of_cells</a:t>
                      </a:r>
                      <a:r>
                        <a:rPr lang="en-US" sz="900" i="1" dirty="0">
                          <a:solidFill>
                            <a:srgbClr val="C00000"/>
                          </a:solidFill>
                        </a:rPr>
                        <a:t> </a:t>
                      </a:r>
                      <a:r>
                        <a:rPr lang="en-US" sz="900" dirty="0"/>
                        <a:t>data field of type </a:t>
                      </a:r>
                      <a:r>
                        <a:rPr lang="en-US" sz="900" b="1" dirty="0"/>
                        <a:t>Cell[][]</a:t>
                      </a:r>
                      <a:r>
                        <a:rPr lang="en-US" sz="900" dirty="0"/>
                        <a:t>.</a:t>
                      </a:r>
                    </a:p>
                    <a:p>
                      <a:pPr marL="128588" indent="-128588">
                        <a:spcBef>
                          <a:spcPts val="450"/>
                        </a:spcBef>
                        <a:buFont typeface="Arial" panose="020B0604020202020204" pitchFamily="34" charset="0"/>
                        <a:buChar char="•"/>
                      </a:pPr>
                      <a:r>
                        <a:rPr lang="en-US" sz="900" dirty="0"/>
                        <a:t>In the </a:t>
                      </a:r>
                      <a:r>
                        <a:rPr lang="en-US" sz="900" b="1" dirty="0">
                          <a:solidFill>
                            <a:prstClr val="black"/>
                          </a:solidFill>
                          <a:highlight>
                            <a:srgbClr val="FFFFCC"/>
                          </a:highlight>
                        </a:rPr>
                        <a:t>Maze(</a:t>
                      </a:r>
                      <a:r>
                        <a:rPr lang="en-US" sz="900" b="1" dirty="0" err="1">
                          <a:solidFill>
                            <a:prstClr val="black"/>
                          </a:solidFill>
                          <a:highlight>
                            <a:srgbClr val="FFFFCC"/>
                          </a:highlight>
                        </a:rPr>
                        <a:t>MazeCanvas</a:t>
                      </a:r>
                      <a:r>
                        <a:rPr lang="en-US" sz="900" b="1" dirty="0">
                          <a:solidFill>
                            <a:prstClr val="black"/>
                          </a:solidFill>
                          <a:highlight>
                            <a:srgbClr val="FFFFCC"/>
                          </a:highlight>
                        </a:rPr>
                        <a:t> </a:t>
                      </a:r>
                      <a:r>
                        <a:rPr lang="en-US" sz="900" i="1" dirty="0" err="1">
                          <a:solidFill>
                            <a:prstClr val="black"/>
                          </a:solidFill>
                          <a:highlight>
                            <a:srgbClr val="FFFFCC"/>
                          </a:highlight>
                        </a:rPr>
                        <a:t>mazeCanvas</a:t>
                      </a:r>
                      <a:r>
                        <a:rPr lang="en-US" sz="900" b="1" dirty="0">
                          <a:solidFill>
                            <a:prstClr val="black"/>
                          </a:solidFill>
                          <a:highlight>
                            <a:srgbClr val="FFFFCC"/>
                          </a:highlight>
                        </a:rPr>
                        <a:t>) </a:t>
                      </a:r>
                      <a:r>
                        <a:rPr lang="en-US" sz="900" dirty="0"/>
                        <a:t>constructor create a two-dimensional array of </a:t>
                      </a:r>
                      <a:r>
                        <a:rPr lang="en-US" sz="900" b="1" dirty="0"/>
                        <a:t>Cell</a:t>
                      </a:r>
                      <a:r>
                        <a:rPr lang="en-US" sz="900" dirty="0"/>
                        <a:t>s sized to the number of rows and columns of the </a:t>
                      </a:r>
                      <a:r>
                        <a:rPr lang="en-US" sz="900" i="1" dirty="0" err="1"/>
                        <a:t>mazeCanvas</a:t>
                      </a:r>
                      <a:r>
                        <a:rPr lang="en-US" sz="900" dirty="0"/>
                        <a:t> parameter. Save the array in the </a:t>
                      </a:r>
                      <a:r>
                        <a:rPr lang="en-US" sz="900" i="1" dirty="0" err="1">
                          <a:solidFill>
                            <a:srgbClr val="C00000"/>
                          </a:solidFill>
                        </a:rPr>
                        <a:t>grid_of_cells</a:t>
                      </a:r>
                      <a:r>
                        <a:rPr lang="en-US" sz="900" i="1" dirty="0">
                          <a:solidFill>
                            <a:srgbClr val="C00000"/>
                          </a:solidFill>
                        </a:rPr>
                        <a:t> </a:t>
                      </a:r>
                      <a:r>
                        <a:rPr lang="en-US" sz="900" dirty="0"/>
                        <a:t>class data field.</a:t>
                      </a:r>
                    </a:p>
                    <a:p>
                      <a:pPr marL="128588" indent="-128588">
                        <a:spcBef>
                          <a:spcPts val="450"/>
                        </a:spcBef>
                        <a:buFont typeface="Arial" panose="020B0604020202020204" pitchFamily="34" charset="0"/>
                        <a:buChar char="•"/>
                      </a:pPr>
                      <a:r>
                        <a:rPr lang="en-US" sz="900" dirty="0"/>
                        <a:t>Add a new method </a:t>
                      </a:r>
                      <a:r>
                        <a:rPr lang="en-US" sz="900" b="1" dirty="0">
                          <a:solidFill>
                            <a:prstClr val="black"/>
                          </a:solidFill>
                          <a:highlight>
                            <a:srgbClr val="FFFFCC"/>
                          </a:highlight>
                        </a:rPr>
                        <a:t>initialize()</a:t>
                      </a:r>
                      <a:r>
                        <a:rPr lang="en-US" sz="900" b="1" dirty="0"/>
                        <a:t>. </a:t>
                      </a:r>
                      <a:r>
                        <a:rPr lang="en-US" sz="900" b="0" dirty="0"/>
                        <a:t>It takes no parameters and returns no value.</a:t>
                      </a:r>
                      <a:r>
                        <a:rPr lang="en-US" sz="900" b="1" dirty="0"/>
                        <a:t> </a:t>
                      </a:r>
                      <a:r>
                        <a:rPr lang="en-US" sz="900" dirty="0"/>
                        <a:t>In it, implement the algorithm described on the left to fill in the </a:t>
                      </a:r>
                      <a:r>
                        <a:rPr lang="en-US" sz="900" i="1" dirty="0" err="1">
                          <a:solidFill>
                            <a:srgbClr val="C00000"/>
                          </a:solidFill>
                        </a:rPr>
                        <a:t>grid_of_cells</a:t>
                      </a:r>
                      <a:r>
                        <a:rPr lang="en-US" sz="900" i="1" dirty="0">
                          <a:solidFill>
                            <a:srgbClr val="C00000"/>
                          </a:solidFill>
                        </a:rPr>
                        <a:t> </a:t>
                      </a:r>
                      <a:r>
                        <a:rPr lang="en-US" sz="900" dirty="0"/>
                        <a:t>with the correct </a:t>
                      </a:r>
                      <a:r>
                        <a:rPr lang="en-US" sz="900" b="1" dirty="0"/>
                        <a:t>Cell </a:t>
                      </a:r>
                      <a:r>
                        <a:rPr lang="en-US" sz="900" dirty="0"/>
                        <a:t>instances. </a:t>
                      </a:r>
                    </a:p>
                    <a:p>
                      <a:pPr marL="128588" indent="-128588">
                        <a:spcBef>
                          <a:spcPts val="450"/>
                        </a:spcBef>
                        <a:buFont typeface="Arial" panose="020B0604020202020204" pitchFamily="34" charset="0"/>
                        <a:buChar char="•"/>
                      </a:pPr>
                      <a:r>
                        <a:rPr lang="en-US" sz="900" dirty="0"/>
                        <a:t>Add a new method </a:t>
                      </a:r>
                      <a:r>
                        <a:rPr lang="en-US" sz="900" b="1" kern="1200" dirty="0" err="1">
                          <a:solidFill>
                            <a:prstClr val="black"/>
                          </a:solidFill>
                          <a:highlight>
                            <a:srgbClr val="FFFFCC"/>
                          </a:highlight>
                          <a:latin typeface="+mn-lt"/>
                          <a:ea typeface="+mn-ea"/>
                          <a:cs typeface="+mn-cs"/>
                        </a:rPr>
                        <a:t>getCell</a:t>
                      </a:r>
                      <a:r>
                        <a:rPr lang="en-US" sz="900" b="1" kern="1200" dirty="0">
                          <a:solidFill>
                            <a:prstClr val="black"/>
                          </a:solidFill>
                          <a:highlight>
                            <a:srgbClr val="FFFFCC"/>
                          </a:highlight>
                          <a:latin typeface="+mn-lt"/>
                          <a:ea typeface="+mn-ea"/>
                          <a:cs typeface="+mn-cs"/>
                        </a:rPr>
                        <a:t>(int </a:t>
                      </a:r>
                      <a:r>
                        <a:rPr lang="en-US" sz="900" b="0" i="1" kern="1200" dirty="0">
                          <a:solidFill>
                            <a:prstClr val="black"/>
                          </a:solidFill>
                          <a:highlight>
                            <a:srgbClr val="FFFFCC"/>
                          </a:highlight>
                          <a:latin typeface="+mn-lt"/>
                          <a:ea typeface="+mn-ea"/>
                          <a:cs typeface="+mn-cs"/>
                        </a:rPr>
                        <a:t>row</a:t>
                      </a:r>
                      <a:r>
                        <a:rPr lang="en-US" sz="900" b="1" kern="1200" dirty="0">
                          <a:solidFill>
                            <a:prstClr val="black"/>
                          </a:solidFill>
                          <a:highlight>
                            <a:srgbClr val="FFFFCC"/>
                          </a:highlight>
                          <a:latin typeface="+mn-lt"/>
                          <a:ea typeface="+mn-ea"/>
                          <a:cs typeface="+mn-cs"/>
                        </a:rPr>
                        <a:t>, int </a:t>
                      </a:r>
                      <a:r>
                        <a:rPr lang="en-US" sz="900" b="0" i="1" kern="1200" dirty="0">
                          <a:solidFill>
                            <a:prstClr val="black"/>
                          </a:solidFill>
                          <a:highlight>
                            <a:srgbClr val="FFFFCC"/>
                          </a:highlight>
                          <a:latin typeface="+mn-lt"/>
                          <a:ea typeface="+mn-ea"/>
                          <a:cs typeface="+mn-cs"/>
                        </a:rPr>
                        <a:t>col</a:t>
                      </a:r>
                      <a:r>
                        <a:rPr lang="en-US" sz="900" b="1" kern="1200" dirty="0">
                          <a:solidFill>
                            <a:prstClr val="black"/>
                          </a:solidFill>
                          <a:highlight>
                            <a:srgbClr val="FFFFCC"/>
                          </a:highlight>
                          <a:latin typeface="+mn-lt"/>
                          <a:ea typeface="+mn-ea"/>
                          <a:cs typeface="+mn-cs"/>
                        </a:rPr>
                        <a:t>)</a:t>
                      </a:r>
                      <a:r>
                        <a:rPr lang="en-US" sz="900" dirty="0"/>
                        <a:t>. It takes a </a:t>
                      </a:r>
                      <a:r>
                        <a:rPr lang="en-US" sz="900" i="1" dirty="0"/>
                        <a:t>row</a:t>
                      </a:r>
                      <a:r>
                        <a:rPr lang="en-US" sz="900" dirty="0"/>
                        <a:t> and </a:t>
                      </a:r>
                      <a:r>
                        <a:rPr lang="en-US" sz="900" i="1" dirty="0"/>
                        <a:t>column</a:t>
                      </a:r>
                      <a:r>
                        <a:rPr lang="en-US" sz="900" dirty="0"/>
                        <a:t> location as parameter and returns the </a:t>
                      </a:r>
                      <a:r>
                        <a:rPr lang="en-US" sz="900" b="1" dirty="0"/>
                        <a:t>Cell</a:t>
                      </a:r>
                      <a:r>
                        <a:rPr lang="en-US" sz="900" dirty="0"/>
                        <a:t> instance at that location. This method is going to be needed later.</a:t>
                      </a:r>
                    </a:p>
                    <a:p>
                      <a:pPr marL="0" indent="0">
                        <a:spcBef>
                          <a:spcPts val="450"/>
                        </a:spcBef>
                        <a:buFont typeface="Arial" panose="020B0604020202020204" pitchFamily="34" charset="0"/>
                        <a:buNone/>
                      </a:pPr>
                      <a:endParaRPr lang="en-US" sz="900" dirty="0"/>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787566">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In the </a:t>
                      </a:r>
                      <a:r>
                        <a:rPr kumimoji="0" lang="en-US" sz="1000" b="1" i="0" u="none" strike="noStrike" kern="1200" cap="none" spc="0" normalizeH="0" baseline="0" noProof="0" dirty="0">
                          <a:ln>
                            <a:noFill/>
                          </a:ln>
                          <a:solidFill>
                            <a:srgbClr val="C00000"/>
                          </a:solidFill>
                          <a:effectLst/>
                          <a:uLnTx/>
                          <a:uFillTx/>
                          <a:latin typeface="+mn-lt"/>
                          <a:ea typeface="+mn-ea"/>
                          <a:cs typeface="+mn-cs"/>
                        </a:rPr>
                        <a:t>Program</a:t>
                      </a:r>
                      <a:r>
                        <a:rPr kumimoji="0" lang="en-US" sz="900" b="0" i="0" u="none" strike="noStrike" kern="1200" cap="none" spc="0" normalizeH="0" baseline="0" noProof="0" dirty="0">
                          <a:ln>
                            <a:noFill/>
                          </a:ln>
                          <a:solidFill>
                            <a:prstClr val="black"/>
                          </a:solidFill>
                          <a:effectLst/>
                          <a:uLnTx/>
                          <a:uFillTx/>
                          <a:latin typeface="+mn-lt"/>
                          <a:ea typeface="+mn-ea"/>
                          <a:cs typeface="+mn-cs"/>
                        </a:rPr>
                        <a:t> class, in the </a:t>
                      </a:r>
                      <a:r>
                        <a:rPr kumimoji="0" lang="en-US" sz="900" b="1" i="0" u="none" strike="noStrike" kern="1200" cap="none" spc="0" normalizeH="0" baseline="0" noProof="0" dirty="0">
                          <a:ln>
                            <a:noFill/>
                          </a:ln>
                          <a:solidFill>
                            <a:prstClr val="black"/>
                          </a:solidFill>
                          <a:effectLst/>
                          <a:uLnTx/>
                          <a:uFillTx/>
                          <a:latin typeface="+mn-lt"/>
                          <a:ea typeface="+mn-ea"/>
                          <a:cs typeface="+mn-cs"/>
                        </a:rPr>
                        <a:t>main()</a:t>
                      </a:r>
                      <a:r>
                        <a:rPr kumimoji="0" lang="en-US" sz="900" b="0" i="0" u="none" strike="noStrike" kern="1200" cap="none" spc="0" normalizeH="0" baseline="0" noProof="0" dirty="0">
                          <a:ln>
                            <a:noFill/>
                          </a:ln>
                          <a:solidFill>
                            <a:prstClr val="black"/>
                          </a:solidFill>
                          <a:effectLst/>
                          <a:uLnTx/>
                          <a:uFillTx/>
                          <a:latin typeface="+mn-lt"/>
                          <a:ea typeface="+mn-ea"/>
                          <a:cs typeface="+mn-cs"/>
                        </a:rPr>
                        <a:t> method you should already have a </a:t>
                      </a:r>
                      <a:r>
                        <a:rPr kumimoji="0" lang="en-US" sz="900" b="1" i="0" u="none" strike="noStrike" kern="1200" cap="none" spc="0" normalizeH="0" baseline="0" noProof="0" dirty="0">
                          <a:ln>
                            <a:noFill/>
                          </a:ln>
                          <a:solidFill>
                            <a:prstClr val="black"/>
                          </a:solidFill>
                          <a:effectLst/>
                          <a:uLnTx/>
                          <a:uFillTx/>
                          <a:latin typeface="+mn-lt"/>
                          <a:ea typeface="+mn-ea"/>
                          <a:cs typeface="+mn-cs"/>
                        </a:rPr>
                        <a:t>Maze</a:t>
                      </a:r>
                      <a:r>
                        <a:rPr kumimoji="0" lang="en-US" sz="900" b="0" i="0" u="none" strike="noStrike" kern="1200" cap="none" spc="0" normalizeH="0" baseline="0" noProof="0" dirty="0">
                          <a:ln>
                            <a:noFill/>
                          </a:ln>
                          <a:solidFill>
                            <a:prstClr val="black"/>
                          </a:solidFill>
                          <a:effectLst/>
                          <a:uLnTx/>
                          <a:uFillTx/>
                          <a:latin typeface="+mn-lt"/>
                          <a:ea typeface="+mn-ea"/>
                          <a:cs typeface="+mn-cs"/>
                        </a:rPr>
                        <a:t> instance created and used for calling into its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method. This was done as part of Checkpoint 1.</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Replace the call to </a:t>
                      </a:r>
                      <a:r>
                        <a:rPr kumimoji="0" lang="en-US" sz="900" b="1" i="0" u="none" strike="noStrike" kern="1200" cap="none" spc="0" normalizeH="0" baseline="0" noProof="0" dirty="0" err="1">
                          <a:ln>
                            <a:noFill/>
                          </a:ln>
                          <a:solidFill>
                            <a:prstClr val="black"/>
                          </a:solidFill>
                          <a:effectLst/>
                          <a:uLnTx/>
                          <a:uFillTx/>
                          <a:latin typeface="+mn-lt"/>
                          <a:ea typeface="+mn-ea"/>
                          <a:cs typeface="+mn-cs"/>
                        </a:rPr>
                        <a:t>genSnake</a:t>
                      </a:r>
                      <a:r>
                        <a:rPr kumimoji="0" lang="en-US" sz="900" b="1" i="0" u="none" strike="noStrike" kern="1200" cap="none" spc="0" normalizeH="0" baseline="0" noProof="0" dirty="0">
                          <a:ln>
                            <a:noFill/>
                          </a:ln>
                          <a:solidFill>
                            <a:prstClr val="black"/>
                          </a:solidFill>
                          <a:effectLs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with a call to its new </a:t>
                      </a:r>
                      <a:r>
                        <a:rPr kumimoji="0" lang="en-US" sz="900" b="1" i="0" u="none" strike="noStrike" kern="1200" cap="none" spc="0" normalizeH="0" baseline="0" noProof="0" dirty="0">
                          <a:ln>
                            <a:noFill/>
                          </a:ln>
                          <a:solidFill>
                            <a:prstClr val="black"/>
                          </a:solidFill>
                          <a:effectLst/>
                          <a:uLnTx/>
                          <a:uFillTx/>
                          <a:latin typeface="+mn-lt"/>
                          <a:ea typeface="+mn-ea"/>
                          <a:cs typeface="+mn-cs"/>
                        </a:rPr>
                        <a:t>initialize()</a:t>
                      </a:r>
                      <a:r>
                        <a:rPr kumimoji="0" lang="en-US" sz="900" b="0" i="0" u="none" strike="noStrike" kern="1200" cap="none" spc="0" normalizeH="0" baseline="0" noProof="0" dirty="0">
                          <a:ln>
                            <a:noFill/>
                          </a:ln>
                          <a:solidFill>
                            <a:prstClr val="black"/>
                          </a:solidFill>
                          <a:effectLst/>
                          <a:uLnTx/>
                          <a:uFillTx/>
                          <a:latin typeface="+mn-lt"/>
                          <a:ea typeface="+mn-ea"/>
                          <a:cs typeface="+mn-cs"/>
                        </a:rPr>
                        <a:t> method.</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0366327"/>
                  </a:ext>
                </a:extLst>
              </a:tr>
            </a:tbl>
          </a:graphicData>
        </a:graphic>
      </p:graphicFrame>
      <p:grpSp>
        <p:nvGrpSpPr>
          <p:cNvPr id="53" name="Group 52">
            <a:extLst>
              <a:ext uri="{FF2B5EF4-FFF2-40B4-BE49-F238E27FC236}">
                <a16:creationId xmlns:a16="http://schemas.microsoft.com/office/drawing/2014/main" id="{985EBAC2-491E-431C-833B-41F309A73571}"/>
              </a:ext>
            </a:extLst>
          </p:cNvPr>
          <p:cNvGrpSpPr/>
          <p:nvPr/>
        </p:nvGrpSpPr>
        <p:grpSpPr>
          <a:xfrm>
            <a:off x="4822958" y="4301188"/>
            <a:ext cx="231883" cy="240166"/>
            <a:chOff x="6365029" y="3416725"/>
            <a:chExt cx="309177" cy="320221"/>
          </a:xfrm>
        </p:grpSpPr>
        <p:sp>
          <p:nvSpPr>
            <p:cNvPr id="55" name="Shape 54">
              <a:extLst>
                <a:ext uri="{FF2B5EF4-FFF2-40B4-BE49-F238E27FC236}">
                  <a16:creationId xmlns:a16="http://schemas.microsoft.com/office/drawing/2014/main" id="{2F8CCEEB-E0A4-4346-BAB8-BC320C3F9843}"/>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Arrow: Circular 18">
              <a:extLst>
                <a:ext uri="{FF2B5EF4-FFF2-40B4-BE49-F238E27FC236}">
                  <a16:creationId xmlns:a16="http://schemas.microsoft.com/office/drawing/2014/main" id="{3BED54F8-83E5-4739-8DE8-77E149E86A72}"/>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58" name="TextBox 57">
            <a:extLst>
              <a:ext uri="{FF2B5EF4-FFF2-40B4-BE49-F238E27FC236}">
                <a16:creationId xmlns:a16="http://schemas.microsoft.com/office/drawing/2014/main" id="{2CB14CB7-B3A8-4DC3-8A97-8FCC6BB7E716}"/>
              </a:ext>
            </a:extLst>
          </p:cNvPr>
          <p:cNvSpPr txBox="1"/>
          <p:nvPr/>
        </p:nvSpPr>
        <p:spPr>
          <a:xfrm>
            <a:off x="5043542" y="4305665"/>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MazeCheckpoint2b.java</a:t>
            </a:r>
            <a:r>
              <a:rPr lang="en-US" sz="900" dirty="0"/>
              <a:t> tests are passing.</a:t>
            </a:r>
          </a:p>
        </p:txBody>
      </p:sp>
      <mc:AlternateContent xmlns:mc="http://schemas.openxmlformats.org/markup-compatibility/2006" xmlns:pslz="http://schemas.microsoft.com/office/powerpoint/2016/slidezoom">
        <mc:Choice Requires="pslz">
          <p:graphicFrame>
            <p:nvGraphicFramePr>
              <p:cNvPr id="59" name="Slide Zoom 58">
                <a:extLst>
                  <a:ext uri="{FF2B5EF4-FFF2-40B4-BE49-F238E27FC236}">
                    <a16:creationId xmlns:a16="http://schemas.microsoft.com/office/drawing/2014/main" id="{52E68B7E-33AB-4EC9-BBC4-1D4EF4372846}"/>
                  </a:ext>
                </a:extLst>
              </p:cNvPr>
              <p:cNvGraphicFramePr>
                <a:graphicFrameLocks noChangeAspect="1"/>
              </p:cNvGraphicFramePr>
              <p:nvPr>
                <p:extLst>
                  <p:ext uri="{D42A27DB-BD31-4B8C-83A1-F6EECF244321}">
                    <p14:modId xmlns:p14="http://schemas.microsoft.com/office/powerpoint/2010/main" val="49688125"/>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5"/>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59" name="Slide Zoom 58">
                <a:extLst>
                  <a:ext uri="{FF2B5EF4-FFF2-40B4-BE49-F238E27FC236}">
                    <a16:creationId xmlns:a16="http://schemas.microsoft.com/office/drawing/2014/main" id="{52E68B7E-33AB-4EC9-BBC4-1D4EF4372846}"/>
                  </a:ext>
                </a:extLst>
              </p:cNvPr>
              <p:cNvPicPr>
                <a:picLocks noGrp="1" noRot="1" noChangeAspect="1" noMove="1" noResize="1" noEditPoints="1" noAdjustHandles="1" noChangeArrowheads="1" noChangeShapeType="1"/>
              </p:cNvPicPr>
              <p:nvPr/>
            </p:nvPicPr>
            <p:blipFill>
              <a:blip r:embed="rId6"/>
              <a:stretch>
                <a:fillRect/>
              </a:stretch>
            </p:blipFill>
            <p:spPr>
              <a:xfrm>
                <a:off x="8309124" y="5244819"/>
                <a:ext cx="825500" cy="464344"/>
              </a:xfrm>
              <a:prstGeom prst="rect">
                <a:avLst/>
              </a:prstGeom>
              <a:ln w="3175">
                <a:solidFill>
                  <a:prstClr val="ltGray"/>
                </a:solidFill>
              </a:ln>
            </p:spPr>
          </p:pic>
        </mc:Fallback>
      </mc:AlternateContent>
      <p:sp>
        <p:nvSpPr>
          <p:cNvPr id="60" name="TextBox 59">
            <a:extLst>
              <a:ext uri="{FF2B5EF4-FFF2-40B4-BE49-F238E27FC236}">
                <a16:creationId xmlns:a16="http://schemas.microsoft.com/office/drawing/2014/main" id="{319CA4A8-9BCB-4FF6-B1D5-8B7AFE75A78F}"/>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3997721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D1BD638-7FD8-4131-8E63-19DBC975E21A}"/>
              </a:ext>
            </a:extLst>
          </p:cNvPr>
          <p:cNvGraphicFramePr>
            <a:graphicFrameLocks noGrp="1"/>
          </p:cNvGraphicFramePr>
          <p:nvPr>
            <p:extLst>
              <p:ext uri="{D42A27DB-BD31-4B8C-83A1-F6EECF244321}">
                <p14:modId xmlns:p14="http://schemas.microsoft.com/office/powerpoint/2010/main" val="4094078360"/>
              </p:ext>
            </p:extLst>
          </p:nvPr>
        </p:nvGraphicFramePr>
        <p:xfrm>
          <a:off x="104731" y="1193807"/>
          <a:ext cx="2947081" cy="4193673"/>
        </p:xfrm>
        <a:graphic>
          <a:graphicData uri="http://schemas.openxmlformats.org/drawingml/2006/table">
            <a:tbl>
              <a:tblPr firstRow="1" bandRow="1">
                <a:tableStyleId>{5C22544A-7EE6-4342-B048-85BDC9FD1C3A}</a:tableStyleId>
              </a:tblPr>
              <a:tblGrid>
                <a:gridCol w="186734">
                  <a:extLst>
                    <a:ext uri="{9D8B030D-6E8A-4147-A177-3AD203B41FA5}">
                      <a16:colId xmlns:a16="http://schemas.microsoft.com/office/drawing/2014/main" val="178286996"/>
                    </a:ext>
                  </a:extLst>
                </a:gridCol>
                <a:gridCol w="2760347">
                  <a:extLst>
                    <a:ext uri="{9D8B030D-6E8A-4147-A177-3AD203B41FA5}">
                      <a16:colId xmlns:a16="http://schemas.microsoft.com/office/drawing/2014/main" val="1123225171"/>
                    </a:ext>
                  </a:extLst>
                </a:gridCol>
              </a:tblGrid>
              <a:tr h="206135">
                <a:tc gridSpan="2">
                  <a:txBody>
                    <a:bodyPr/>
                    <a:lstStyle/>
                    <a:p>
                      <a:r>
                        <a:rPr lang="en-US" sz="900" b="0">
                          <a:latin typeface="Consolas" panose="020B0609020204030204" pitchFamily="49" charset="0"/>
                        </a:rPr>
                        <a:t>class </a:t>
                      </a:r>
                      <a:r>
                        <a:rPr lang="en-US" sz="900" err="1">
                          <a:latin typeface="Consolas" panose="020B0609020204030204" pitchFamily="49" charset="0"/>
                        </a:rPr>
                        <a:t>MazeCanvas</a:t>
                      </a:r>
                      <a:endParaRPr lang="en-US" sz="900">
                        <a:latin typeface="Consolas" panose="020B0609020204030204" pitchFamily="49" charset="0"/>
                      </a:endParaRP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68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a:t>Creates a canvas fit for a maze of </a:t>
                      </a:r>
                      <a:r>
                        <a:rPr lang="en-US" sz="700" b="1"/>
                        <a:t>16</a:t>
                      </a:r>
                      <a:r>
                        <a:rPr lang="en-US" sz="700"/>
                        <a:t> x </a:t>
                      </a:r>
                      <a:r>
                        <a:rPr lang="en-US" sz="700" b="1"/>
                        <a:t>24 </a:t>
                      </a:r>
                      <a:r>
                        <a:rPr lang="en-US" sz="700"/>
                        <a:t>cells, each sized to 20 x 20 pixels. The canvas is not displayed, to render it, use the method </a:t>
                      </a:r>
                      <a:r>
                        <a:rPr lang="en-US" sz="700">
                          <a:solidFill>
                            <a:srgbClr val="0066FF"/>
                          </a:solidFill>
                        </a:rPr>
                        <a:t>open()</a:t>
                      </a:r>
                      <a:r>
                        <a:rPr lang="en-US" sz="700"/>
                        <a:t>.</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latin typeface="Consolas" panose="020B0609020204030204" pitchFamily="49" charset="0"/>
                        </a:rPr>
                        <a:t>  </a:t>
                      </a:r>
                      <a:r>
                        <a:rPr lang="en-US" sz="800" b="1" err="1">
                          <a:latin typeface="Consolas" panose="020B0609020204030204" pitchFamily="49" charset="0"/>
                        </a:rPr>
                        <a:t>MazeCanvas</a:t>
                      </a:r>
                      <a:r>
                        <a:rPr lang="en-US" sz="800">
                          <a:latin typeface="Consolas" panose="020B0609020204030204" pitchFamily="49" charset="0"/>
                        </a:rPr>
                        <a:t>(int </a:t>
                      </a:r>
                      <a:r>
                        <a:rPr lang="en-US" sz="800" err="1">
                          <a:latin typeface="Consolas" panose="020B0609020204030204" pitchFamily="49" charset="0"/>
                        </a:rPr>
                        <a:t>nRows</a:t>
                      </a:r>
                      <a:r>
                        <a:rPr lang="en-US" sz="800">
                          <a:latin typeface="Consolas" panose="020B0609020204030204" pitchFamily="49" charset="0"/>
                        </a:rPr>
                        <a:t>, int </a:t>
                      </a:r>
                      <a:r>
                        <a:rPr lang="en-US" sz="800" err="1">
                          <a:latin typeface="Consolas" panose="020B0609020204030204" pitchFamily="49" charset="0"/>
                        </a:rPr>
                        <a:t>nCols</a:t>
                      </a:r>
                      <a:r>
                        <a:rPr lang="en-US" sz="800">
                          <a:latin typeface="Consolas" panose="020B0609020204030204" pitchFamily="49" charset="0"/>
                        </a:rPr>
                        <a:t>, int </a:t>
                      </a:r>
                      <a:r>
                        <a:rPr lang="en-US" sz="800" err="1">
                          <a:latin typeface="Consolas" panose="020B0609020204030204" pitchFamily="49" charset="0"/>
                        </a:rPr>
                        <a:t>cellWidth</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38862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Creates a canvas fit for a maze of </a:t>
                      </a:r>
                      <a:r>
                        <a:rPr lang="en-US" sz="700" i="0">
                          <a:solidFill>
                            <a:srgbClr val="0066FF"/>
                          </a:solidFill>
                        </a:rPr>
                        <a:t>nRows</a:t>
                      </a:r>
                      <a:r>
                        <a:rPr lang="en-US" sz="700"/>
                        <a:t> x </a:t>
                      </a:r>
                      <a:r>
                        <a:rPr lang="en-US" sz="700" i="0">
                          <a:solidFill>
                            <a:srgbClr val="0066FF"/>
                          </a:solidFill>
                        </a:rPr>
                        <a:t>nCols</a:t>
                      </a:r>
                      <a:r>
                        <a:rPr lang="en-US" sz="700"/>
                        <a:t> cells, each of </a:t>
                      </a:r>
                      <a:r>
                        <a:rPr lang="en-US" sz="700" i="1"/>
                        <a:t>cellWidth</a:t>
                      </a:r>
                      <a:r>
                        <a:rPr lang="en-US" sz="700"/>
                        <a:t> x </a:t>
                      </a:r>
                      <a:r>
                        <a:rPr lang="en-US" sz="700" i="1"/>
                        <a:t>cellWidth</a:t>
                      </a:r>
                      <a:r>
                        <a:rPr lang="en-US" sz="700"/>
                        <a:t> pixels. The canvas is displayed only when method </a:t>
                      </a:r>
                      <a:r>
                        <a:rPr lang="en-US" sz="700">
                          <a:solidFill>
                            <a:srgbClr val="0066FF"/>
                          </a:solidFill>
                        </a:rPr>
                        <a:t>open() </a:t>
                      </a:r>
                      <a:r>
                        <a:rPr lang="en-US" sz="700"/>
                        <a:t> is called.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a:latin typeface="Consolas" panose="020B0609020204030204" pitchFamily="49" charset="0"/>
                        </a:rPr>
                        <a:t>int </a:t>
                      </a:r>
                      <a:r>
                        <a:rPr lang="en-US" sz="800" b="1" err="1">
                          <a:latin typeface="Consolas" panose="020B0609020204030204" pitchFamily="49" charset="0"/>
                        </a:rPr>
                        <a:t>getRows</a:t>
                      </a:r>
                      <a:r>
                        <a:rPr lang="en-US" sz="800">
                          <a:latin typeface="Consolas" panose="020B0609020204030204" pitchFamily="49" charset="0"/>
                        </a:rPr>
                        <a:t>()</a:t>
                      </a:r>
                    </a:p>
                    <a:p>
                      <a:r>
                        <a:rPr lang="en-US" sz="800">
                          <a:latin typeface="Consolas" panose="020B0609020204030204" pitchFamily="49" charset="0"/>
                        </a:rPr>
                        <a:t>int </a:t>
                      </a:r>
                      <a:r>
                        <a:rPr lang="en-US" sz="800" b="1" err="1">
                          <a:latin typeface="Consolas" panose="020B0609020204030204" pitchFamily="49" charset="0"/>
                        </a:rPr>
                        <a:t>getCols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Returns the number of rows and columns configured for the maze canvas.</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open</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Renders a window GUI sized properly for hosting the maze canvas. Returns true on success or false if window is already open.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clear</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Clears the content of the windows GUI while leaving the window open. Returns true if successful, false if the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close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Closes the window GUI.</a:t>
                      </a:r>
                      <a:br>
                        <a:rPr lang="en-US" sz="700"/>
                      </a:br>
                      <a:r>
                        <a:rPr lang="en-US" sz="700"/>
                        <a:t>Returns true if successful, false if window is not opened.</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22857477"/>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default cell at the </a:t>
                      </a:r>
                      <a:r>
                        <a:rPr lang="en-US" sz="700">
                          <a:solidFill>
                            <a:srgbClr val="0066FF"/>
                          </a:solidFill>
                        </a:rPr>
                        <a:t>row</a:t>
                      </a:r>
                      <a:r>
                        <a:rPr lang="en-US" sz="700"/>
                        <a:t> and </a:t>
                      </a:r>
                      <a:r>
                        <a:rPr lang="en-US" sz="700">
                          <a:solidFill>
                            <a:srgbClr val="0066FF"/>
                          </a:solidFill>
                        </a:rPr>
                        <a:t>col</a:t>
                      </a:r>
                      <a:r>
                        <a:rPr lang="en-US" sz="700"/>
                        <a:t> location. Cell is surrounded by walls on all sides, has a white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2893220302"/>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drawCell</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23247641"/>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a cell at the </a:t>
                      </a:r>
                      <a:r>
                        <a:rPr lang="en-US" sz="700">
                          <a:solidFill>
                            <a:srgbClr val="0066FF"/>
                          </a:solidFill>
                        </a:rPr>
                        <a:t>row</a:t>
                      </a:r>
                      <a:r>
                        <a:rPr lang="en-US" sz="700"/>
                        <a:t> and </a:t>
                      </a:r>
                      <a:r>
                        <a:rPr lang="en-US" sz="700">
                          <a:solidFill>
                            <a:srgbClr val="0066FF"/>
                          </a:solidFill>
                        </a:rPr>
                        <a:t>col </a:t>
                      </a:r>
                      <a:r>
                        <a:rPr lang="en-US" sz="700"/>
                        <a:t>location. Cell is surrounded by walls on all sides, has the </a:t>
                      </a:r>
                      <a:r>
                        <a:rPr lang="en-US" sz="700">
                          <a:solidFill>
                            <a:srgbClr val="0066FF"/>
                          </a:solidFill>
                        </a:rPr>
                        <a:t>color</a:t>
                      </a:r>
                      <a:r>
                        <a:rPr lang="en-US" sz="700"/>
                        <a:t> shade and no path or center.</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637229182"/>
                  </a:ext>
                </a:extLst>
              </a:tr>
            </a:tbl>
          </a:graphicData>
        </a:graphic>
      </p:graphicFrame>
      <p:graphicFrame>
        <p:nvGraphicFramePr>
          <p:cNvPr id="68" name="Table 4">
            <a:extLst>
              <a:ext uri="{FF2B5EF4-FFF2-40B4-BE49-F238E27FC236}">
                <a16:creationId xmlns:a16="http://schemas.microsoft.com/office/drawing/2014/main" id="{55D61BFE-4992-43D8-9BA6-BED5DE2E0247}"/>
              </a:ext>
            </a:extLst>
          </p:cNvPr>
          <p:cNvGraphicFramePr>
            <a:graphicFrameLocks noGrp="1"/>
          </p:cNvGraphicFramePr>
          <p:nvPr>
            <p:extLst>
              <p:ext uri="{D42A27DB-BD31-4B8C-83A1-F6EECF244321}">
                <p14:modId xmlns:p14="http://schemas.microsoft.com/office/powerpoint/2010/main" val="3579798004"/>
              </p:ext>
            </p:extLst>
          </p:nvPr>
        </p:nvGraphicFramePr>
        <p:xfrm>
          <a:off x="3149898" y="1185234"/>
          <a:ext cx="2947081" cy="3680651"/>
        </p:xfrm>
        <a:graphic>
          <a:graphicData uri="http://schemas.openxmlformats.org/drawingml/2006/table">
            <a:tbl>
              <a:tblPr firstRow="1" bandRow="1">
                <a:tableStyleId>{5C22544A-7EE6-4342-B048-85BDC9FD1C3A}</a:tableStyleId>
              </a:tblPr>
              <a:tblGrid>
                <a:gridCol w="201953">
                  <a:extLst>
                    <a:ext uri="{9D8B030D-6E8A-4147-A177-3AD203B41FA5}">
                      <a16:colId xmlns:a16="http://schemas.microsoft.com/office/drawing/2014/main" val="178286996"/>
                    </a:ext>
                  </a:extLst>
                </a:gridCol>
                <a:gridCol w="2745128">
                  <a:extLst>
                    <a:ext uri="{9D8B030D-6E8A-4147-A177-3AD203B41FA5}">
                      <a16:colId xmlns:a16="http://schemas.microsoft.com/office/drawing/2014/main" val="1747915168"/>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a wall on the given </a:t>
                      </a:r>
                      <a:r>
                        <a:rPr lang="en-US" sz="700" kern="1200">
                          <a:solidFill>
                            <a:srgbClr val="0066FF"/>
                          </a:solidFill>
                          <a:latin typeface="+mn-lt"/>
                          <a:ea typeface="+mn-ea"/>
                          <a:cs typeface="+mn-cs"/>
                        </a:rPr>
                        <a:t>side</a:t>
                      </a:r>
                      <a:r>
                        <a:rPr lang="en-US" sz="700" kern="1200">
                          <a:solidFill>
                            <a:schemeClr val="dk1"/>
                          </a:solidFill>
                          <a:latin typeface="+mn-lt"/>
                          <a:ea typeface="+mn-ea"/>
                          <a:cs typeface="+mn-cs"/>
                        </a:rPr>
                        <a:t> of the cell at the </a:t>
                      </a:r>
                      <a:r>
                        <a:rPr lang="en-US" sz="700" i="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i="0" kern="1200">
                          <a:solidFill>
                            <a:srgbClr val="0066FF"/>
                          </a:solidFill>
                          <a:latin typeface="+mn-lt"/>
                          <a:ea typeface="+mn-ea"/>
                          <a:cs typeface="+mn-cs"/>
                        </a:rPr>
                        <a:t>col</a:t>
                      </a:r>
                      <a:r>
                        <a:rPr lang="en-US" sz="700" kern="1200">
                          <a:solidFill>
                            <a:schemeClr val="dk1"/>
                          </a:solidFill>
                          <a:latin typeface="+mn-lt"/>
                          <a:ea typeface="+mn-ea"/>
                          <a:cs typeface="+mn-cs"/>
                        </a:rPr>
                        <a:t> location.</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eraseWall</a:t>
                      </a:r>
                      <a:r>
                        <a:rPr lang="en-US" sz="800" b="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the wall on the given </a:t>
                      </a:r>
                      <a:r>
                        <a:rPr lang="en-US" sz="700">
                          <a:solidFill>
                            <a:srgbClr val="0066FF"/>
                          </a:solidFill>
                          <a:latin typeface="+mn-lt"/>
                        </a:rPr>
                        <a:t>side</a:t>
                      </a:r>
                      <a:r>
                        <a:rPr lang="en-US" sz="700">
                          <a:latin typeface="+mn-lt"/>
                        </a:rPr>
                        <a:t> of the cell at the </a:t>
                      </a:r>
                      <a:r>
                        <a:rPr lang="en-US" sz="700">
                          <a:solidFill>
                            <a:srgbClr val="0066FF"/>
                          </a:solidFill>
                          <a:latin typeface="+mn-lt"/>
                        </a:rPr>
                        <a:t>row </a:t>
                      </a:r>
                      <a:r>
                        <a:rPr lang="en-US" sz="700">
                          <a:latin typeface="+mn-lt"/>
                        </a:rPr>
                        <a:t>and </a:t>
                      </a:r>
                      <a:r>
                        <a:rPr lang="en-US" sz="700">
                          <a:solidFill>
                            <a:srgbClr val="0066FF"/>
                          </a:solidFill>
                          <a:latin typeface="+mn-lt"/>
                        </a:rPr>
                        <a:t>col </a:t>
                      </a:r>
                      <a:r>
                        <a:rPr lang="en-US" sz="700">
                          <a:latin typeface="+mn-lt"/>
                        </a:rPr>
                        <a:t>location.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32004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drawPath</a:t>
                      </a:r>
                      <a:r>
                        <a:rPr lang="en-US" sz="800">
                          <a:latin typeface="Consolas" panose="020B0609020204030204" pitchFamily="49" charset="0"/>
                        </a:rPr>
                        <a:t>(int row, int col, Side side,</a:t>
                      </a:r>
                      <a:br>
                        <a:rPr lang="en-US" sz="800">
                          <a:latin typeface="Consolas" panose="020B0609020204030204" pitchFamily="49" charset="0"/>
                        </a:rPr>
                      </a:br>
                      <a:r>
                        <a:rPr lang="en-US" sz="800">
                          <a:latin typeface="Consolas" panose="020B0609020204030204" pitchFamily="49" charset="0"/>
                        </a:rPr>
                        <a:t>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on the cell at the </a:t>
                      </a:r>
                      <a:r>
                        <a:rPr lang="en-US" sz="700">
                          <a:solidFill>
                            <a:srgbClr val="0066FF"/>
                          </a:solidFill>
                        </a:rPr>
                        <a:t>row </a:t>
                      </a:r>
                      <a:r>
                        <a:rPr lang="en-US" sz="700"/>
                        <a:t>and </a:t>
                      </a:r>
                      <a:r>
                        <a:rPr lang="en-US" sz="700">
                          <a:solidFill>
                            <a:srgbClr val="0066FF"/>
                          </a:solidFill>
                        </a:rPr>
                        <a:t>col </a:t>
                      </a:r>
                      <a:r>
                        <a:rPr lang="en-US" sz="700"/>
                        <a:t>location a path segment on the given </a:t>
                      </a:r>
                      <a:r>
                        <a:rPr lang="en-US" sz="700">
                          <a:solidFill>
                            <a:srgbClr val="0066FF"/>
                          </a:solidFill>
                        </a:rPr>
                        <a:t>side</a:t>
                      </a:r>
                      <a:r>
                        <a:rPr lang="en-US" sz="700"/>
                        <a:t> and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erasePath</a:t>
                      </a:r>
                      <a:r>
                        <a:rPr lang="en-US" sz="800">
                          <a:latin typeface="Consolas" panose="020B0609020204030204" pitchFamily="49" charset="0"/>
                        </a:rPr>
                        <a:t>(int row, int col, Side side)</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Erases the path segment from the given </a:t>
                      </a:r>
                      <a:r>
                        <a:rPr lang="en-US" sz="700" kern="1200">
                          <a:solidFill>
                            <a:srgbClr val="0066FF"/>
                          </a:solidFill>
                          <a:latin typeface="+mn-lt"/>
                          <a:ea typeface="+mn-ea"/>
                          <a:cs typeface="+mn-cs"/>
                        </a:rPr>
                        <a:t>side </a:t>
                      </a:r>
                      <a:r>
                        <a:rPr lang="en-US" sz="700" kern="1200">
                          <a:solidFill>
                            <a:schemeClr val="dk1"/>
                          </a:solidFill>
                          <a:latin typeface="+mn-lt"/>
                          <a:ea typeface="+mn-ea"/>
                          <a:cs typeface="+mn-cs"/>
                        </a:rPr>
                        <a:t>of the cell at the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740340048"/>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drawCenter</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Draws the center of the cell at the </a:t>
                      </a:r>
                      <a:r>
                        <a:rPr lang="en-US" sz="700">
                          <a:solidFill>
                            <a:srgbClr val="0066FF"/>
                          </a:solidFill>
                        </a:rPr>
                        <a:t>row </a:t>
                      </a:r>
                      <a:r>
                        <a:rPr lang="en-US" sz="700"/>
                        <a:t>and </a:t>
                      </a:r>
                      <a:r>
                        <a:rPr lang="en-US" sz="700">
                          <a:solidFill>
                            <a:srgbClr val="0066FF"/>
                          </a:solidFill>
                        </a:rPr>
                        <a:t>col </a:t>
                      </a:r>
                      <a:r>
                        <a:rPr lang="en-US" sz="700"/>
                        <a:t>location in the given </a:t>
                      </a:r>
                      <a:r>
                        <a:rPr lang="en-US" sz="700">
                          <a:solidFill>
                            <a:srgbClr val="0066FF"/>
                          </a:solidFill>
                        </a:rPr>
                        <a:t>color</a:t>
                      </a:r>
                      <a:r>
                        <a:rPr lang="en-US" sz="700"/>
                        <a:t>.</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556766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eraseCenter</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903861540"/>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kern="1200">
                          <a:solidFill>
                            <a:schemeClr val="dk1"/>
                          </a:solidFill>
                          <a:latin typeface="+mn-lt"/>
                          <a:ea typeface="+mn-ea"/>
                          <a:cs typeface="+mn-cs"/>
                        </a:rPr>
                        <a:t>Erases the center of the cell at the </a:t>
                      </a:r>
                      <a:r>
                        <a:rPr lang="en-US" sz="700" kern="1200">
                          <a:solidFill>
                            <a:srgbClr val="0066FF"/>
                          </a:solidFill>
                          <a:latin typeface="+mn-lt"/>
                          <a:ea typeface="+mn-ea"/>
                          <a:cs typeface="+mn-cs"/>
                        </a:rPr>
                        <a:t>row</a:t>
                      </a:r>
                      <a:r>
                        <a:rPr lang="en-US" sz="700" kern="1200">
                          <a:solidFill>
                            <a:schemeClr val="dk1"/>
                          </a:solidFill>
                          <a:latin typeface="+mn-lt"/>
                          <a:ea typeface="+mn-ea"/>
                          <a:cs typeface="+mn-cs"/>
                        </a:rPr>
                        <a:t> 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a:t>
                      </a:r>
                    </a:p>
                  </a:txBody>
                  <a:tcPr marL="34290" marR="34290" marT="34290" marB="34290">
                    <a:noFill/>
                  </a:tcPr>
                </a:tc>
                <a:extLst>
                  <a:ext uri="{0D108BD9-81ED-4DB2-BD59-A6C34878D82A}">
                    <a16:rowId xmlns:a16="http://schemas.microsoft.com/office/drawing/2014/main" val="83835126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drawShade</a:t>
                      </a:r>
                      <a:r>
                        <a:rPr lang="en-US" sz="800">
                          <a:latin typeface="Consolas" panose="020B0609020204030204" pitchFamily="49" charset="0"/>
                        </a:rPr>
                        <a:t>(int row, int col, Color color)</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42350572"/>
                  </a:ext>
                </a:extLst>
              </a:tr>
              <a:tr h="17526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Draws the shade of the cell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 </a:t>
                      </a:r>
                      <a:r>
                        <a:rPr lang="en-US" sz="700" kern="1200">
                          <a:solidFill>
                            <a:schemeClr val="dk1"/>
                          </a:solidFill>
                          <a:latin typeface="+mn-lt"/>
                          <a:ea typeface="+mn-ea"/>
                          <a:cs typeface="+mn-cs"/>
                        </a:rPr>
                        <a:t>location in the given </a:t>
                      </a:r>
                      <a:r>
                        <a:rPr lang="en-US" sz="700" kern="1200">
                          <a:solidFill>
                            <a:srgbClr val="0066FF"/>
                          </a:solidFill>
                          <a:latin typeface="+mn-lt"/>
                          <a:ea typeface="+mn-ea"/>
                          <a:cs typeface="+mn-cs"/>
                        </a:rPr>
                        <a:t>color</a:t>
                      </a:r>
                      <a:r>
                        <a:rPr lang="en-US" sz="700" kern="1200">
                          <a:solidFill>
                            <a:schemeClr val="dk1"/>
                          </a:solidFill>
                          <a:latin typeface="+mn-lt"/>
                          <a:ea typeface="+mn-ea"/>
                          <a:cs typeface="+mn-cs"/>
                        </a:rPr>
                        <a:t>.</a:t>
                      </a:r>
                    </a:p>
                  </a:txBody>
                  <a:tcPr marL="34290" marR="34290" marT="34290" marB="34290">
                    <a:noFill/>
                  </a:tcPr>
                </a:tc>
                <a:extLst>
                  <a:ext uri="{0D108BD9-81ED-4DB2-BD59-A6C34878D82A}">
                    <a16:rowId xmlns:a16="http://schemas.microsoft.com/office/drawing/2014/main" val="422857477"/>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err="1">
                          <a:latin typeface="Consolas" panose="020B0609020204030204" pitchFamily="49" charset="0"/>
                        </a:rPr>
                        <a:t>eraseShade</a:t>
                      </a:r>
                      <a:r>
                        <a:rPr lang="en-US" sz="800">
                          <a:latin typeface="Consolas" panose="020B0609020204030204" pitchFamily="49" charset="0"/>
                        </a:rPr>
                        <a:t>(int row, int col)</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2985254484"/>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Resets the shade of the call at </a:t>
                      </a:r>
                      <a:r>
                        <a:rPr lang="en-US" sz="700" kern="1200">
                          <a:solidFill>
                            <a:srgbClr val="0066FF"/>
                          </a:solidFill>
                          <a:latin typeface="+mn-lt"/>
                          <a:ea typeface="+mn-ea"/>
                          <a:cs typeface="+mn-cs"/>
                        </a:rPr>
                        <a:t>row </a:t>
                      </a:r>
                      <a:r>
                        <a:rPr lang="en-US" sz="700" kern="1200">
                          <a:solidFill>
                            <a:schemeClr val="dk1"/>
                          </a:solidFill>
                          <a:latin typeface="+mn-lt"/>
                          <a:ea typeface="+mn-ea"/>
                          <a:cs typeface="+mn-cs"/>
                        </a:rPr>
                        <a:t>and </a:t>
                      </a:r>
                      <a:r>
                        <a:rPr lang="en-US" sz="700" kern="1200">
                          <a:solidFill>
                            <a:srgbClr val="0066FF"/>
                          </a:solidFill>
                          <a:latin typeface="+mn-lt"/>
                          <a:ea typeface="+mn-ea"/>
                          <a:cs typeface="+mn-cs"/>
                        </a:rPr>
                        <a:t>col</a:t>
                      </a:r>
                      <a:r>
                        <a:rPr lang="en-US" sz="700" kern="1200">
                          <a:solidFill>
                            <a:schemeClr val="dk1"/>
                          </a:solidFill>
                          <a:latin typeface="+mn-lt"/>
                          <a:ea typeface="+mn-ea"/>
                          <a:cs typeface="+mn-cs"/>
                        </a:rPr>
                        <a:t> location to its default white color.</a:t>
                      </a:r>
                    </a:p>
                  </a:txBody>
                  <a:tcPr marL="34290" marR="34290" marT="34290" marB="34290">
                    <a:noFill/>
                  </a:tcPr>
                </a:tc>
                <a:extLst>
                  <a:ext uri="{0D108BD9-81ED-4DB2-BD59-A6C34878D82A}">
                    <a16:rowId xmlns:a16="http://schemas.microsoft.com/office/drawing/2014/main" val="2893220302"/>
                  </a:ext>
                </a:extLst>
              </a:tr>
            </a:tbl>
          </a:graphicData>
        </a:graphic>
      </p:graphicFrame>
      <p:graphicFrame>
        <p:nvGraphicFramePr>
          <p:cNvPr id="71" name="Table 4">
            <a:extLst>
              <a:ext uri="{FF2B5EF4-FFF2-40B4-BE49-F238E27FC236}">
                <a16:creationId xmlns:a16="http://schemas.microsoft.com/office/drawing/2014/main" id="{0617B317-5ECD-4C89-99AD-4CC68AABFD07}"/>
              </a:ext>
            </a:extLst>
          </p:cNvPr>
          <p:cNvGraphicFramePr>
            <a:graphicFrameLocks noGrp="1"/>
          </p:cNvGraphicFramePr>
          <p:nvPr>
            <p:extLst>
              <p:ext uri="{D42A27DB-BD31-4B8C-83A1-F6EECF244321}">
                <p14:modId xmlns:p14="http://schemas.microsoft.com/office/powerpoint/2010/main" val="510230817"/>
              </p:ext>
            </p:extLst>
          </p:nvPr>
        </p:nvGraphicFramePr>
        <p:xfrm>
          <a:off x="6195059" y="1192215"/>
          <a:ext cx="2844208" cy="2408111"/>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class </a:t>
                      </a:r>
                      <a:r>
                        <a:rPr lang="en-US" sz="900">
                          <a:latin typeface="Consolas" panose="020B0609020204030204" pitchFamily="49" charset="0"/>
                        </a:rPr>
                        <a:t>MazeCanvas</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(String caption)</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190691">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Draws the given </a:t>
                      </a:r>
                      <a:r>
                        <a:rPr lang="en-US" sz="700" kern="1200">
                          <a:solidFill>
                            <a:srgbClr val="0066FF"/>
                          </a:solidFill>
                          <a:latin typeface="+mn-lt"/>
                          <a:ea typeface="+mn-ea"/>
                          <a:cs typeface="+mn-cs"/>
                        </a:rPr>
                        <a:t>caption</a:t>
                      </a:r>
                      <a:r>
                        <a:rPr lang="en-US" sz="700" kern="1200">
                          <a:solidFill>
                            <a:schemeClr val="dk1"/>
                          </a:solidFill>
                          <a:latin typeface="+mn-lt"/>
                          <a:ea typeface="+mn-ea"/>
                          <a:cs typeface="+mn-cs"/>
                        </a:rPr>
                        <a:t> string under the maze area.</a:t>
                      </a:r>
                      <a:endParaRPr lang="en-US" sz="800"/>
                    </a:p>
                  </a:txBody>
                  <a:tcPr marL="34290" marR="34290" marT="34290" marB="34290">
                    <a:noFill/>
                  </a:tcPr>
                </a:tc>
                <a:extLst>
                  <a:ext uri="{0D108BD9-81ED-4DB2-BD59-A6C34878D82A}">
                    <a16:rowId xmlns:a16="http://schemas.microsoft.com/office/drawing/2014/main" val="130099132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err="1">
                          <a:latin typeface="Consolas" panose="020B0609020204030204" pitchFamily="49" charset="0"/>
                        </a:rPr>
                        <a:t>boolean</a:t>
                      </a:r>
                      <a:r>
                        <a:rPr lang="en-US" sz="800" b="0">
                          <a:latin typeface="Consolas" panose="020B0609020204030204" pitchFamily="49" charset="0"/>
                        </a:rPr>
                        <a:t> </a:t>
                      </a:r>
                      <a:r>
                        <a:rPr lang="en-US" sz="800" b="1" err="1">
                          <a:latin typeface="Consolas" panose="020B0609020204030204" pitchFamily="49" charset="0"/>
                        </a:rPr>
                        <a:t>drawCaption</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43352029"/>
                  </a:ext>
                </a:extLst>
              </a:tr>
              <a:tr h="19431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latin typeface="+mn-lt"/>
                        </a:rPr>
                        <a:t>Erases any caption string from the canvas window.</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4185834500"/>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4067235032"/>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If program is in “step-by-step” mode (default) it causes the program execution to stop until a key is pressed. </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193075744"/>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step</a:t>
                      </a:r>
                      <a:r>
                        <a:rPr lang="en-US" sz="800">
                          <a:latin typeface="Consolas" panose="020B0609020204030204" pitchFamily="49" charset="0"/>
                        </a:rPr>
                        <a:t>(long </a:t>
                      </a:r>
                      <a:r>
                        <a:rPr lang="en-US" sz="800" err="1">
                          <a:latin typeface="Consolas" panose="020B0609020204030204" pitchFamily="49" charset="0"/>
                        </a:rPr>
                        <a:t>miliseconds</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3840002488"/>
                  </a:ext>
                </a:extLst>
              </a:tr>
              <a:tr h="281940">
                <a:tc>
                  <a:txBody>
                    <a:bodyPr/>
                    <a:lstStyle/>
                    <a:p>
                      <a:endParaRPr lang="en-US" sz="800">
                        <a:latin typeface="Consolas" panose="020B0609020204030204" pitchFamily="49" charset="0"/>
                      </a:endParaRPr>
                    </a:p>
                  </a:txBody>
                  <a:tcPr marL="34290" marR="34290" marT="34290" marB="34290">
                    <a:noFill/>
                  </a:tcPr>
                </a:tc>
                <a:tc>
                  <a:txBody>
                    <a:bodyPr/>
                    <a:lstStyle/>
                    <a:p>
                      <a:r>
                        <a:rPr lang="en-US" sz="700"/>
                        <a:t>Same as </a:t>
                      </a:r>
                      <a:r>
                        <a:rPr lang="en-US" sz="700">
                          <a:solidFill>
                            <a:srgbClr val="0066FF"/>
                          </a:solidFill>
                        </a:rPr>
                        <a:t>step()</a:t>
                      </a:r>
                      <a:r>
                        <a:rPr lang="en-US" sz="700"/>
                        <a:t>, unless the execution is in “continue” mode. In that case, execution will be paused for </a:t>
                      </a:r>
                      <a:r>
                        <a:rPr lang="en-US" sz="700">
                          <a:solidFill>
                            <a:srgbClr val="0066FF"/>
                          </a:solidFill>
                        </a:rPr>
                        <a:t>milliseconds</a:t>
                      </a:r>
                      <a:r>
                        <a:rPr lang="en-US" sz="700"/>
                        <a:t> duration.</a:t>
                      </a:r>
                      <a:endParaRPr lang="en-US" sz="800">
                        <a:latin typeface="Consolas" panose="020B0609020204030204" pitchFamily="49" charset="0"/>
                      </a:endParaRPr>
                    </a:p>
                  </a:txBody>
                  <a:tcPr marL="34290" marR="34290" marT="34290" marB="34290">
                    <a:noFill/>
                  </a:tcPr>
                </a:tc>
                <a:extLst>
                  <a:ext uri="{0D108BD9-81ED-4DB2-BD59-A6C34878D82A}">
                    <a16:rowId xmlns:a16="http://schemas.microsoft.com/office/drawing/2014/main" val="740340048"/>
                  </a:ext>
                </a:extLst>
              </a:tr>
              <a:tr h="194310">
                <a:tc gridSpan="2">
                  <a:txBody>
                    <a:bodyPr/>
                    <a:lstStyle/>
                    <a:p>
                      <a:r>
                        <a:rPr lang="en-US" sz="800" err="1">
                          <a:latin typeface="Consolas" panose="020B0609020204030204" pitchFamily="49" charset="0"/>
                        </a:rPr>
                        <a:t>boolean</a:t>
                      </a:r>
                      <a:r>
                        <a:rPr lang="en-US" sz="800">
                          <a:latin typeface="Consolas" panose="020B0609020204030204" pitchFamily="49" charset="0"/>
                        </a:rPr>
                        <a:t> </a:t>
                      </a:r>
                      <a:r>
                        <a:rPr lang="en-US" sz="800" b="1">
                          <a:latin typeface="Consolas" panose="020B0609020204030204" pitchFamily="49" charset="0"/>
                        </a:rPr>
                        <a:t>pause</a:t>
                      </a:r>
                      <a:r>
                        <a:rPr lang="en-US" sz="80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67966691"/>
                  </a:ext>
                </a:extLst>
              </a:tr>
              <a:tr h="281940">
                <a:tc>
                  <a:txBody>
                    <a:bodyPr/>
                    <a:lstStyle/>
                    <a:p>
                      <a:endParaRPr lang="en-US" sz="700" kern="1200">
                        <a:solidFill>
                          <a:schemeClr val="dk1"/>
                        </a:solidFill>
                        <a:latin typeface="+mn-lt"/>
                        <a:ea typeface="+mn-ea"/>
                        <a:cs typeface="+mn-cs"/>
                      </a:endParaRPr>
                    </a:p>
                  </a:txBody>
                  <a:tcPr marL="34290" marR="34290" marT="34290" marB="34290">
                    <a:noFill/>
                  </a:tcPr>
                </a:tc>
                <a:tc>
                  <a:txBody>
                    <a:bodyPr/>
                    <a:lstStyle/>
                    <a:p>
                      <a:r>
                        <a:rPr lang="en-US" sz="700" kern="1200">
                          <a:solidFill>
                            <a:schemeClr val="dk1"/>
                          </a:solidFill>
                          <a:latin typeface="+mn-lt"/>
                          <a:ea typeface="+mn-ea"/>
                          <a:cs typeface="+mn-cs"/>
                        </a:rPr>
                        <a:t>If the program is in “step-by-step”, “continue” or “fast-forward” mode it causes the program execution to stop until a key is pressed. </a:t>
                      </a:r>
                    </a:p>
                  </a:txBody>
                  <a:tcPr marL="34290" marR="34290" marT="34290" marB="34290">
                    <a:noFill/>
                  </a:tcPr>
                </a:tc>
                <a:extLst>
                  <a:ext uri="{0D108BD9-81ED-4DB2-BD59-A6C34878D82A}">
                    <a16:rowId xmlns:a16="http://schemas.microsoft.com/office/drawing/2014/main" val="4155676686"/>
                  </a:ext>
                </a:extLst>
              </a:tr>
            </a:tbl>
          </a:graphicData>
        </a:graphic>
      </p:graphicFrame>
      <p:graphicFrame>
        <p:nvGraphicFramePr>
          <p:cNvPr id="73" name="Table 4">
            <a:extLst>
              <a:ext uri="{FF2B5EF4-FFF2-40B4-BE49-F238E27FC236}">
                <a16:creationId xmlns:a16="http://schemas.microsoft.com/office/drawing/2014/main" id="{D9FF0323-7AD2-4E07-9848-A89C139E88F8}"/>
              </a:ext>
            </a:extLst>
          </p:cNvPr>
          <p:cNvGraphicFramePr>
            <a:graphicFrameLocks noGrp="1"/>
          </p:cNvGraphicFramePr>
          <p:nvPr>
            <p:extLst>
              <p:ext uri="{D42A27DB-BD31-4B8C-83A1-F6EECF244321}">
                <p14:modId xmlns:p14="http://schemas.microsoft.com/office/powerpoint/2010/main" val="3609138731"/>
              </p:ext>
            </p:extLst>
          </p:nvPr>
        </p:nvGraphicFramePr>
        <p:xfrm>
          <a:off x="6206476" y="3695384"/>
          <a:ext cx="2844208" cy="714375"/>
        </p:xfrm>
        <a:graphic>
          <a:graphicData uri="http://schemas.openxmlformats.org/drawingml/2006/table">
            <a:tbl>
              <a:tblPr firstRow="1" bandRow="1">
                <a:tableStyleId>{5C22544A-7EE6-4342-B048-85BDC9FD1C3A}</a:tableStyleId>
              </a:tblPr>
              <a:tblGrid>
                <a:gridCol w="191453">
                  <a:extLst>
                    <a:ext uri="{9D8B030D-6E8A-4147-A177-3AD203B41FA5}">
                      <a16:colId xmlns:a16="http://schemas.microsoft.com/office/drawing/2014/main" val="178286996"/>
                    </a:ext>
                  </a:extLst>
                </a:gridCol>
                <a:gridCol w="2652755">
                  <a:extLst>
                    <a:ext uri="{9D8B030D-6E8A-4147-A177-3AD203B41FA5}">
                      <a16:colId xmlns:a16="http://schemas.microsoft.com/office/drawing/2014/main" val="1192462503"/>
                    </a:ext>
                  </a:extLst>
                </a:gridCol>
              </a:tblGrid>
              <a:tr h="205740">
                <a:tc gridSpan="2">
                  <a:txBody>
                    <a:bodyPr/>
                    <a:lstStyle/>
                    <a:p>
                      <a:r>
                        <a:rPr lang="en-US" sz="900" b="0">
                          <a:latin typeface="Consolas" panose="020B0609020204030204" pitchFamily="49" charset="0"/>
                        </a:rPr>
                        <a:t>enum </a:t>
                      </a:r>
                      <a:r>
                        <a:rPr lang="en-US" sz="900">
                          <a:latin typeface="Consolas" panose="020B0609020204030204" pitchFamily="49" charset="0"/>
                        </a:rPr>
                        <a:t>Side</a:t>
                      </a:r>
                    </a:p>
                  </a:txBody>
                  <a:tcPr marL="34290" marR="34290" marT="34290" marB="34290"/>
                </a:tc>
                <a:tc hMerge="1">
                  <a:txBody>
                    <a:bodyPr/>
                    <a:lstStyle/>
                    <a:p>
                      <a:endParaRPr lang="en-US"/>
                    </a:p>
                  </a:txBody>
                  <a:tcPr/>
                </a:tc>
                <a:extLst>
                  <a:ext uri="{0D108BD9-81ED-4DB2-BD59-A6C34878D82A}">
                    <a16:rowId xmlns:a16="http://schemas.microsoft.com/office/drawing/2014/main" val="1794108786"/>
                  </a:ext>
                </a:extLst>
              </a:tr>
              <a:tr h="1943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a:latin typeface="Consolas" panose="020B0609020204030204" pitchFamily="49" charset="0"/>
                        </a:rPr>
                        <a:t>{</a:t>
                      </a:r>
                      <a:r>
                        <a:rPr lang="en-US" sz="800" b="1">
                          <a:latin typeface="Consolas" panose="020B0609020204030204" pitchFamily="49" charset="0"/>
                        </a:rPr>
                        <a:t>Left</a:t>
                      </a:r>
                      <a:r>
                        <a:rPr lang="en-US" sz="800" b="0">
                          <a:latin typeface="Consolas" panose="020B0609020204030204" pitchFamily="49" charset="0"/>
                        </a:rPr>
                        <a:t>, </a:t>
                      </a:r>
                      <a:r>
                        <a:rPr lang="en-US" sz="800" b="1">
                          <a:latin typeface="Consolas" panose="020B0609020204030204" pitchFamily="49" charset="0"/>
                        </a:rPr>
                        <a:t>Right</a:t>
                      </a:r>
                      <a:r>
                        <a:rPr lang="en-US" sz="800" b="0">
                          <a:latin typeface="Consolas" panose="020B0609020204030204" pitchFamily="49" charset="0"/>
                        </a:rPr>
                        <a:t>, </a:t>
                      </a:r>
                      <a:r>
                        <a:rPr lang="en-US" sz="800" b="1">
                          <a:latin typeface="Consolas" panose="020B0609020204030204" pitchFamily="49" charset="0"/>
                        </a:rPr>
                        <a:t>Top</a:t>
                      </a:r>
                      <a:r>
                        <a:rPr lang="en-US" sz="800" b="0">
                          <a:latin typeface="Consolas" panose="020B0609020204030204" pitchFamily="49" charset="0"/>
                        </a:rPr>
                        <a:t>, </a:t>
                      </a:r>
                      <a:r>
                        <a:rPr lang="en-US" sz="800" b="1">
                          <a:latin typeface="Consolas" panose="020B0609020204030204" pitchFamily="49" charset="0"/>
                        </a:rPr>
                        <a:t>Bottom</a:t>
                      </a:r>
                      <a:r>
                        <a:rPr lang="en-US" sz="800" b="0">
                          <a:latin typeface="Consolas" panose="020B0609020204030204" pitchFamily="49" charset="0"/>
                        </a:rPr>
                        <a:t>, </a:t>
                      </a:r>
                      <a:r>
                        <a:rPr lang="en-US" sz="800" b="1">
                          <a:latin typeface="Consolas" panose="020B0609020204030204" pitchFamily="49" charset="0"/>
                        </a:rPr>
                        <a:t>Center</a:t>
                      </a:r>
                      <a:r>
                        <a:rPr lang="en-US" sz="800" b="0">
                          <a:latin typeface="Consolas" panose="020B0609020204030204" pitchFamily="49" charset="0"/>
                        </a:rPr>
                        <a:t>}</a:t>
                      </a:r>
                    </a:p>
                  </a:txBody>
                  <a:tcPr marL="34290" marR="34290" marT="34290" marB="34290">
                    <a:solidFill>
                      <a:schemeClr val="bg1">
                        <a:lumMod val="85000"/>
                      </a:schemeClr>
                    </a:solidFill>
                  </a:tcPr>
                </a:tc>
                <a:tc hMerge="1">
                  <a:txBody>
                    <a:bodyPr/>
                    <a:lstStyle/>
                    <a:p>
                      <a:endParaRPr lang="en-US"/>
                    </a:p>
                  </a:txBody>
                  <a:tcPr/>
                </a:tc>
                <a:extLst>
                  <a:ext uri="{0D108BD9-81ED-4DB2-BD59-A6C34878D82A}">
                    <a16:rowId xmlns:a16="http://schemas.microsoft.com/office/drawing/2014/main" val="1601031513"/>
                  </a:ext>
                </a:extLst>
              </a:tr>
              <a:tr h="314325">
                <a:tc>
                  <a:txBody>
                    <a:bodyPr/>
                    <a:lstStyle/>
                    <a:p>
                      <a:pPr>
                        <a:lnSpc>
                          <a:spcPts val="1000"/>
                        </a:lnSpc>
                      </a:pPr>
                      <a:endParaRPr lang="en-US" sz="800"/>
                    </a:p>
                  </a:txBody>
                  <a:tcPr marL="34290" marR="34290" marT="34290" marB="34290">
                    <a:noFill/>
                  </a:tcPr>
                </a:tc>
                <a:tc>
                  <a:txBody>
                    <a:bodyPr/>
                    <a:lstStyle/>
                    <a:p>
                      <a:pPr>
                        <a:lnSpc>
                          <a:spcPts val="1000"/>
                        </a:lnSpc>
                      </a:pPr>
                      <a:r>
                        <a:rPr lang="en-US" sz="700" kern="1200">
                          <a:solidFill>
                            <a:schemeClr val="dk1"/>
                          </a:solidFill>
                          <a:latin typeface="+mn-lt"/>
                          <a:ea typeface="+mn-ea"/>
                          <a:cs typeface="+mn-cs"/>
                        </a:rPr>
                        <a:t>Values used to identify a side of a maze cell. Used for drawing or erasing walls and paths of a cell.</a:t>
                      </a:r>
                      <a:endParaRPr lang="en-US" sz="800"/>
                    </a:p>
                  </a:txBody>
                  <a:tcPr marL="34290" marR="34290" marT="34290" marB="34290">
                    <a:noFill/>
                  </a:tcPr>
                </a:tc>
                <a:extLst>
                  <a:ext uri="{0D108BD9-81ED-4DB2-BD59-A6C34878D82A}">
                    <a16:rowId xmlns:a16="http://schemas.microsoft.com/office/drawing/2014/main" val="1300991324"/>
                  </a:ext>
                </a:extLst>
              </a:tr>
            </a:tbl>
          </a:graphicData>
        </a:graphic>
      </p:graphicFrame>
      <p:sp>
        <p:nvSpPr>
          <p:cNvPr id="8" name="Title 1">
            <a:extLst>
              <a:ext uri="{FF2B5EF4-FFF2-40B4-BE49-F238E27FC236}">
                <a16:creationId xmlns:a16="http://schemas.microsoft.com/office/drawing/2014/main" id="{BA124142-AB29-47AE-BD94-D14BDDD1945A}"/>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9" name="Title 1">
            <a:extLst>
              <a:ext uri="{FF2B5EF4-FFF2-40B4-BE49-F238E27FC236}">
                <a16:creationId xmlns:a16="http://schemas.microsoft.com/office/drawing/2014/main" id="{0BA8A9F8-BDCB-4783-9199-033D50F027B9}"/>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err="1"/>
              <a:t>MazeCanvas</a:t>
            </a:r>
            <a:r>
              <a:rPr lang="en-US" sz="4050" b="1"/>
              <a:t> </a:t>
            </a:r>
            <a:r>
              <a:rPr lang="en-US" sz="2100"/>
              <a:t>API set</a:t>
            </a:r>
          </a:p>
        </p:txBody>
      </p:sp>
    </p:spTree>
    <p:extLst>
      <p:ext uri="{BB962C8B-B14F-4D97-AF65-F5344CB8AC3E}">
        <p14:creationId xmlns:p14="http://schemas.microsoft.com/office/powerpoint/2010/main" val="420488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1159DB9-65CF-4235-9918-71E87ECE53BB}"/>
              </a:ext>
            </a:extLst>
          </p:cNvPr>
          <p:cNvSpPr/>
          <p:nvPr/>
        </p:nvSpPr>
        <p:spPr>
          <a:xfrm>
            <a:off x="4763" y="0"/>
            <a:ext cx="1164897" cy="46653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65EA0E-C3BA-4015-85F1-A2C017CF8C97}"/>
              </a:ext>
            </a:extLst>
          </p:cNvPr>
          <p:cNvSpPr/>
          <p:nvPr/>
        </p:nvSpPr>
        <p:spPr>
          <a:xfrm>
            <a:off x="4752931" y="574481"/>
            <a:ext cx="4391069" cy="51413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dirty="0">
              <a:solidFill>
                <a:prstClr val="white"/>
              </a:solidFill>
              <a:latin typeface="Calibri" panose="020F0502020204030204"/>
            </a:endParaRPr>
          </a:p>
        </p:txBody>
      </p:sp>
      <p:sp>
        <p:nvSpPr>
          <p:cNvPr id="54" name="Title 1"/>
          <p:cNvSpPr txBox="1">
            <a:spLocks/>
          </p:cNvSpPr>
          <p:nvPr/>
        </p:nvSpPr>
        <p:spPr>
          <a:xfrm>
            <a:off x="4752931" y="574481"/>
            <a:ext cx="1644008"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dirty="0">
                <a:solidFill>
                  <a:prstClr val="black"/>
                </a:solidFill>
                <a:latin typeface="Calibri Light" panose="020F0302020204030204"/>
                <a:sym typeface="Wingdings" panose="05000000000000000000" pitchFamily="2" charset="2"/>
              </a:rPr>
              <a:t> </a:t>
            </a:r>
            <a:r>
              <a:rPr lang="en-US" sz="1500" b="1" dirty="0">
                <a:solidFill>
                  <a:prstClr val="black"/>
                </a:solidFill>
                <a:latin typeface="Calibri Light" panose="020F0302020204030204"/>
              </a:rPr>
              <a:t>Code</a:t>
            </a:r>
          </a:p>
        </p:txBody>
      </p:sp>
      <p:sp>
        <p:nvSpPr>
          <p:cNvPr id="57" name="Title 56"/>
          <p:cNvSpPr>
            <a:spLocks noGrp="1"/>
          </p:cNvSpPr>
          <p:nvPr>
            <p:ph type="title"/>
          </p:nvPr>
        </p:nvSpPr>
        <p:spPr>
          <a:xfrm>
            <a:off x="3786" y="6345"/>
            <a:ext cx="8997339" cy="466532"/>
          </a:xfrm>
        </p:spPr>
        <p:txBody>
          <a:bodyPr vert="horz" lIns="0" tIns="0" rIns="0" bIns="0" rtlCol="0" anchor="ctr">
            <a:normAutofit fontScale="90000"/>
          </a:bodyPr>
          <a:lstStyle/>
          <a:p>
            <a:pPr>
              <a:lnSpc>
                <a:spcPct val="100000"/>
              </a:lnSpc>
              <a:tabLst>
                <a:tab pos="85725" algn="l"/>
              </a:tabLst>
            </a:pPr>
            <a:r>
              <a:rPr lang="en-US" sz="1800" b="1" dirty="0"/>
              <a:t>	</a:t>
            </a:r>
            <a:r>
              <a:rPr lang="en-US" sz="1500" b="1" dirty="0"/>
              <a:t>Checkpoint 3a:</a:t>
            </a:r>
            <a:r>
              <a:rPr lang="en-US" dirty="0"/>
              <a:t> </a:t>
            </a:r>
            <a:r>
              <a:rPr lang="en-US" sz="1800" dirty="0">
                <a:solidFill>
                  <a:prstClr val="black"/>
                </a:solidFill>
              </a:rPr>
              <a:t>the </a:t>
            </a:r>
            <a:r>
              <a:rPr lang="en-US" sz="2700" b="1" dirty="0" err="1">
                <a:solidFill>
                  <a:prstClr val="black"/>
                </a:solidFill>
              </a:rPr>
              <a:t>BlockCell</a:t>
            </a:r>
            <a:r>
              <a:rPr lang="en-US" sz="1800" dirty="0">
                <a:solidFill>
                  <a:prstClr val="black"/>
                </a:solidFill>
              </a:rPr>
              <a:t> class.</a:t>
            </a:r>
            <a:endParaRPr lang="en-US" sz="2700" b="1" dirty="0"/>
          </a:p>
        </p:txBody>
      </p:sp>
      <p:sp>
        <p:nvSpPr>
          <p:cNvPr id="61" name="Title 1"/>
          <p:cNvSpPr txBox="1">
            <a:spLocks/>
          </p:cNvSpPr>
          <p:nvPr/>
        </p:nvSpPr>
        <p:spPr>
          <a:xfrm>
            <a:off x="558333" y="610280"/>
            <a:ext cx="645316" cy="37570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defRPr/>
            </a:pPr>
            <a:r>
              <a:rPr lang="en-US" sz="1500" b="1" dirty="0">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5" y="656906"/>
            <a:ext cx="332299" cy="282454"/>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4853588" y="2778144"/>
            <a:ext cx="231883" cy="240166"/>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sp>
        <p:nvSpPr>
          <p:cNvPr id="26" name="TextBox 25">
            <a:extLst>
              <a:ext uri="{FF2B5EF4-FFF2-40B4-BE49-F238E27FC236}">
                <a16:creationId xmlns:a16="http://schemas.microsoft.com/office/drawing/2014/main" id="{B4A40C96-93F0-4BE7-A06F-AB091721CDCE}"/>
              </a:ext>
            </a:extLst>
          </p:cNvPr>
          <p:cNvSpPr txBox="1"/>
          <p:nvPr/>
        </p:nvSpPr>
        <p:spPr>
          <a:xfrm>
            <a:off x="5126563" y="2792147"/>
            <a:ext cx="1624422" cy="230832"/>
          </a:xfrm>
          <a:prstGeom prst="rect">
            <a:avLst/>
          </a:prstGeom>
          <a:noFill/>
        </p:spPr>
        <p:txBody>
          <a:bodyPr wrap="square" rtlCol="0">
            <a:spAutoFit/>
          </a:bodyPr>
          <a:lstStyle/>
          <a:p>
            <a:pPr>
              <a:spcBef>
                <a:spcPts val="450"/>
              </a:spcBef>
            </a:pPr>
            <a:r>
              <a:rPr lang="en-US" sz="900" dirty="0"/>
              <a:t>Run and verify the program.</a:t>
            </a:r>
          </a:p>
        </p:txBody>
      </p:sp>
      <p:sp>
        <p:nvSpPr>
          <p:cNvPr id="15" name="TextBox 14">
            <a:extLst>
              <a:ext uri="{FF2B5EF4-FFF2-40B4-BE49-F238E27FC236}">
                <a16:creationId xmlns:a16="http://schemas.microsoft.com/office/drawing/2014/main" id="{4D0730E9-82D4-4631-B22A-419D440D9D35}"/>
              </a:ext>
            </a:extLst>
          </p:cNvPr>
          <p:cNvSpPr txBox="1"/>
          <p:nvPr/>
        </p:nvSpPr>
        <p:spPr>
          <a:xfrm>
            <a:off x="61473" y="1012766"/>
            <a:ext cx="4662927" cy="646331"/>
          </a:xfrm>
          <a:prstGeom prst="rect">
            <a:avLst/>
          </a:prstGeom>
          <a:noFill/>
        </p:spPr>
        <p:txBody>
          <a:bodyPr wrap="square" rtlCol="0">
            <a:spAutoFit/>
          </a:bodyPr>
          <a:lstStyle/>
          <a:p>
            <a:r>
              <a:rPr lang="en-US" sz="900" dirty="0"/>
              <a:t>The maze includes another special kind of cells: the block cell. These are a small subset (&lt;5%) of its interior cells. They represent areas in the maze which cannot be passed through: they have walls on all sides and are drawn with a light-gray shade. As such, a block cell is nothing more than as a specialized version of a shaded cell.</a:t>
            </a:r>
          </a:p>
        </p:txBody>
      </p:sp>
      <p:sp>
        <p:nvSpPr>
          <p:cNvPr id="16" name="Rectangle 15">
            <a:extLst>
              <a:ext uri="{FF2B5EF4-FFF2-40B4-BE49-F238E27FC236}">
                <a16:creationId xmlns:a16="http://schemas.microsoft.com/office/drawing/2014/main" id="{757C8BA5-6A13-4FA9-9EEA-54B1FD195D7C}"/>
              </a:ext>
            </a:extLst>
          </p:cNvPr>
          <p:cNvSpPr/>
          <p:nvPr/>
        </p:nvSpPr>
        <p:spPr>
          <a:xfrm>
            <a:off x="548611" y="1747612"/>
            <a:ext cx="404813"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17" name="Rectangle 16">
            <a:extLst>
              <a:ext uri="{FF2B5EF4-FFF2-40B4-BE49-F238E27FC236}">
                <a16:creationId xmlns:a16="http://schemas.microsoft.com/office/drawing/2014/main" id="{17F2658A-CFF3-449F-8007-B9D72197011A}"/>
              </a:ext>
            </a:extLst>
          </p:cNvPr>
          <p:cNvSpPr/>
          <p:nvPr/>
        </p:nvSpPr>
        <p:spPr>
          <a:xfrm>
            <a:off x="548611" y="1745530"/>
            <a:ext cx="404813"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Cell</a:t>
            </a:r>
          </a:p>
        </p:txBody>
      </p:sp>
      <p:sp>
        <p:nvSpPr>
          <p:cNvPr id="23" name="Rectangle 22">
            <a:extLst>
              <a:ext uri="{FF2B5EF4-FFF2-40B4-BE49-F238E27FC236}">
                <a16:creationId xmlns:a16="http://schemas.microsoft.com/office/drawing/2014/main" id="{C194B893-6644-43DC-8A9D-555B3ED3ACA9}"/>
              </a:ext>
            </a:extLst>
          </p:cNvPr>
          <p:cNvSpPr/>
          <p:nvPr/>
        </p:nvSpPr>
        <p:spPr>
          <a:xfrm>
            <a:off x="455676" y="2101987"/>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4" name="Rectangle 23">
            <a:extLst>
              <a:ext uri="{FF2B5EF4-FFF2-40B4-BE49-F238E27FC236}">
                <a16:creationId xmlns:a16="http://schemas.microsoft.com/office/drawing/2014/main" id="{3F10EE04-EDDE-40EA-B63C-513920DF7D8C}"/>
              </a:ext>
            </a:extLst>
          </p:cNvPr>
          <p:cNvSpPr/>
          <p:nvPr/>
        </p:nvSpPr>
        <p:spPr>
          <a:xfrm>
            <a:off x="455676" y="2099905"/>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ShadedCell</a:t>
            </a:r>
            <a:endParaRPr lang="en-US" sz="800" dirty="0">
              <a:solidFill>
                <a:schemeClr val="bg1"/>
              </a:solidFill>
            </a:endParaRPr>
          </a:p>
        </p:txBody>
      </p:sp>
      <p:sp>
        <p:nvSpPr>
          <p:cNvPr id="25" name="Rectangle 24">
            <a:extLst>
              <a:ext uri="{FF2B5EF4-FFF2-40B4-BE49-F238E27FC236}">
                <a16:creationId xmlns:a16="http://schemas.microsoft.com/office/drawing/2014/main" id="{D7C91A13-F1D5-407E-98E3-F376D0C8F3F0}"/>
              </a:ext>
            </a:extLst>
          </p:cNvPr>
          <p:cNvSpPr/>
          <p:nvPr/>
        </p:nvSpPr>
        <p:spPr>
          <a:xfrm>
            <a:off x="141360" y="2572883"/>
            <a:ext cx="596900" cy="214131"/>
          </a:xfrm>
          <a:prstGeom prst="rect">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27" name="Rectangle 26">
            <a:extLst>
              <a:ext uri="{FF2B5EF4-FFF2-40B4-BE49-F238E27FC236}">
                <a16:creationId xmlns:a16="http://schemas.microsoft.com/office/drawing/2014/main" id="{BB20CFBF-8261-40D7-AB20-C4FC33F32904}"/>
              </a:ext>
            </a:extLst>
          </p:cNvPr>
          <p:cNvSpPr/>
          <p:nvPr/>
        </p:nvSpPr>
        <p:spPr>
          <a:xfrm>
            <a:off x="141360" y="2570801"/>
            <a:ext cx="596900" cy="169258"/>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dirty="0" err="1">
                <a:solidFill>
                  <a:schemeClr val="bg1"/>
                </a:solidFill>
              </a:rPr>
              <a:t>EdgeCell</a:t>
            </a:r>
            <a:endParaRPr lang="en-US" sz="800" dirty="0">
              <a:solidFill>
                <a:schemeClr val="bg1"/>
              </a:solidFill>
            </a:endParaRPr>
          </a:p>
        </p:txBody>
      </p:sp>
      <p:sp>
        <p:nvSpPr>
          <p:cNvPr id="28" name="Isosceles Triangle 27">
            <a:extLst>
              <a:ext uri="{FF2B5EF4-FFF2-40B4-BE49-F238E27FC236}">
                <a16:creationId xmlns:a16="http://schemas.microsoft.com/office/drawing/2014/main" id="{74930D5B-E52E-4455-A63E-2BBC18702C47}"/>
              </a:ext>
            </a:extLst>
          </p:cNvPr>
          <p:cNvSpPr/>
          <p:nvPr/>
        </p:nvSpPr>
        <p:spPr>
          <a:xfrm>
            <a:off x="726357" y="233174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29" name="Straight Arrow Connector 28">
            <a:extLst>
              <a:ext uri="{FF2B5EF4-FFF2-40B4-BE49-F238E27FC236}">
                <a16:creationId xmlns:a16="http://schemas.microsoft.com/office/drawing/2014/main" id="{A6A82387-6EB9-4274-9FC2-746ED33AECFF}"/>
              </a:ext>
            </a:extLst>
          </p:cNvPr>
          <p:cNvCxnSpPr>
            <a:cxnSpLocks/>
          </p:cNvCxnSpPr>
          <p:nvPr/>
        </p:nvCxnSpPr>
        <p:spPr>
          <a:xfrm>
            <a:off x="754297" y="2397655"/>
            <a:ext cx="0" cy="60295"/>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BE2B0E69-4706-4384-A3DD-697A04316EA8}"/>
              </a:ext>
            </a:extLst>
          </p:cNvPr>
          <p:cNvSpPr/>
          <p:nvPr/>
        </p:nvSpPr>
        <p:spPr>
          <a:xfrm>
            <a:off x="724963" y="1969872"/>
            <a:ext cx="57666" cy="69682"/>
          </a:xfrm>
          <a:prstGeom prst="triangle">
            <a:avLst/>
          </a:prstGeom>
          <a:ln w="15875">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31" name="Straight Arrow Connector 30">
            <a:extLst>
              <a:ext uri="{FF2B5EF4-FFF2-40B4-BE49-F238E27FC236}">
                <a16:creationId xmlns:a16="http://schemas.microsoft.com/office/drawing/2014/main" id="{FFD41639-2B07-4365-94B1-94A931DFD92B}"/>
              </a:ext>
            </a:extLst>
          </p:cNvPr>
          <p:cNvCxnSpPr>
            <a:cxnSpLocks/>
            <a:stCxn id="30" idx="3"/>
            <a:endCxn id="24" idx="0"/>
          </p:cNvCxnSpPr>
          <p:nvPr/>
        </p:nvCxnSpPr>
        <p:spPr>
          <a:xfrm>
            <a:off x="753796" y="2039554"/>
            <a:ext cx="330" cy="60351"/>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8B5D53B-8316-4199-A0C5-A2CCCC4BA9A8}"/>
              </a:ext>
            </a:extLst>
          </p:cNvPr>
          <p:cNvSpPr/>
          <p:nvPr/>
        </p:nvSpPr>
        <p:spPr>
          <a:xfrm>
            <a:off x="867450" y="2570626"/>
            <a:ext cx="955863" cy="378797"/>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dirty="0">
              <a:solidFill>
                <a:schemeClr val="tx1"/>
              </a:solidFill>
            </a:endParaRPr>
          </a:p>
        </p:txBody>
      </p:sp>
      <p:sp>
        <p:nvSpPr>
          <p:cNvPr id="35" name="Rectangle 34">
            <a:extLst>
              <a:ext uri="{FF2B5EF4-FFF2-40B4-BE49-F238E27FC236}">
                <a16:creationId xmlns:a16="http://schemas.microsoft.com/office/drawing/2014/main" id="{50BCC21E-5084-4E58-B572-7915A876260E}"/>
              </a:ext>
            </a:extLst>
          </p:cNvPr>
          <p:cNvSpPr/>
          <p:nvPr/>
        </p:nvSpPr>
        <p:spPr>
          <a:xfrm>
            <a:off x="867448" y="2568567"/>
            <a:ext cx="955855"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bg1"/>
                </a:solidFill>
              </a:rPr>
              <a:t>BlockCell</a:t>
            </a:r>
            <a:endParaRPr lang="en-US" sz="1050" dirty="0">
              <a:solidFill>
                <a:schemeClr val="bg1"/>
              </a:solidFill>
            </a:endParaRPr>
          </a:p>
        </p:txBody>
      </p:sp>
      <p:sp>
        <p:nvSpPr>
          <p:cNvPr id="36" name="Rectangle 35">
            <a:extLst>
              <a:ext uri="{FF2B5EF4-FFF2-40B4-BE49-F238E27FC236}">
                <a16:creationId xmlns:a16="http://schemas.microsoft.com/office/drawing/2014/main" id="{D54CC33E-31E9-4BD5-A129-E9B27B2D726B}"/>
              </a:ext>
            </a:extLst>
          </p:cNvPr>
          <p:cNvSpPr/>
          <p:nvPr/>
        </p:nvSpPr>
        <p:spPr>
          <a:xfrm>
            <a:off x="867451" y="2736137"/>
            <a:ext cx="955863"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dirty="0">
                <a:solidFill>
                  <a:schemeClr val="tx1"/>
                </a:solidFill>
              </a:rPr>
              <a:t>_</a:t>
            </a:r>
            <a:r>
              <a:rPr lang="en-US" sz="825" dirty="0" err="1">
                <a:solidFill>
                  <a:schemeClr val="tx1"/>
                </a:solidFill>
              </a:rPr>
              <a:t>blockShadeColor</a:t>
            </a:r>
            <a:endParaRPr lang="en-US" sz="825" dirty="0">
              <a:solidFill>
                <a:schemeClr val="tx1"/>
              </a:solidFill>
            </a:endParaRPr>
          </a:p>
        </p:txBody>
      </p:sp>
      <p:sp>
        <p:nvSpPr>
          <p:cNvPr id="37" name="Rectangle 36">
            <a:extLst>
              <a:ext uri="{FF2B5EF4-FFF2-40B4-BE49-F238E27FC236}">
                <a16:creationId xmlns:a16="http://schemas.microsoft.com/office/drawing/2014/main" id="{CEE6C142-B3C4-4994-8BE6-412B9D51E745}"/>
              </a:ext>
            </a:extLst>
          </p:cNvPr>
          <p:cNvSpPr/>
          <p:nvPr/>
        </p:nvSpPr>
        <p:spPr>
          <a:xfrm>
            <a:off x="868623" y="2903704"/>
            <a:ext cx="954680" cy="4571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dirty="0">
              <a:solidFill>
                <a:schemeClr val="tx1"/>
              </a:solidFill>
            </a:endParaRPr>
          </a:p>
        </p:txBody>
      </p:sp>
      <p:cxnSp>
        <p:nvCxnSpPr>
          <p:cNvPr id="40" name="Straight Arrow Connector 39">
            <a:extLst>
              <a:ext uri="{FF2B5EF4-FFF2-40B4-BE49-F238E27FC236}">
                <a16:creationId xmlns:a16="http://schemas.microsoft.com/office/drawing/2014/main" id="{FFDAF85D-BCA1-44EF-AB4C-49CB85C4E331}"/>
              </a:ext>
            </a:extLst>
          </p:cNvPr>
          <p:cNvCxnSpPr>
            <a:cxnSpLocks/>
          </p:cNvCxnSpPr>
          <p:nvPr/>
        </p:nvCxnSpPr>
        <p:spPr>
          <a:xfrm flipH="1">
            <a:off x="429480" y="2457950"/>
            <a:ext cx="915987" cy="0"/>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1AD5638-4468-47F0-9119-A653A8BE3D73}"/>
              </a:ext>
            </a:extLst>
          </p:cNvPr>
          <p:cNvCxnSpPr>
            <a:cxnSpLocks/>
          </p:cNvCxnSpPr>
          <p:nvPr/>
        </p:nvCxnSpPr>
        <p:spPr>
          <a:xfrm flipH="1" flipV="1">
            <a:off x="429504" y="2451882"/>
            <a:ext cx="1563" cy="115683"/>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DEF1A9-86DA-4158-8F79-9EAE76BD55BD}"/>
              </a:ext>
            </a:extLst>
          </p:cNvPr>
          <p:cNvCxnSpPr>
            <a:cxnSpLocks/>
          </p:cNvCxnSpPr>
          <p:nvPr/>
        </p:nvCxnSpPr>
        <p:spPr>
          <a:xfrm flipV="1">
            <a:off x="1343879" y="2451394"/>
            <a:ext cx="0" cy="117759"/>
          </a:xfrm>
          <a:prstGeom prst="straightConnector1">
            <a:avLst/>
          </a:prstGeom>
          <a:ln w="15875">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44E1484-D90C-4534-8647-B6533D276D4D}"/>
              </a:ext>
            </a:extLst>
          </p:cNvPr>
          <p:cNvSpPr txBox="1"/>
          <p:nvPr/>
        </p:nvSpPr>
        <p:spPr>
          <a:xfrm>
            <a:off x="1844082" y="1622146"/>
            <a:ext cx="2889066" cy="1477328"/>
          </a:xfrm>
          <a:prstGeom prst="rect">
            <a:avLst/>
          </a:prstGeom>
          <a:noFill/>
        </p:spPr>
        <p:txBody>
          <a:bodyPr wrap="square" rtlCol="0">
            <a:spAutoFit/>
          </a:bodyPr>
          <a:lstStyle/>
          <a:p>
            <a:r>
              <a:rPr lang="en-US" sz="900" dirty="0"/>
              <a:t>In OOP terminology, a block cell is modeled as the </a:t>
            </a:r>
            <a:r>
              <a:rPr lang="en-US" sz="900" b="1" dirty="0" err="1"/>
              <a:t>BlockCell</a:t>
            </a:r>
            <a:r>
              <a:rPr lang="en-US" sz="900" dirty="0"/>
              <a:t> class as an </a:t>
            </a:r>
            <a:r>
              <a:rPr lang="en-US" sz="900" i="1" dirty="0"/>
              <a:t>extension</a:t>
            </a:r>
            <a:r>
              <a:rPr lang="en-US" sz="900" dirty="0"/>
              <a:t> of the </a:t>
            </a:r>
            <a:r>
              <a:rPr lang="en-US" sz="900" b="1" dirty="0" err="1"/>
              <a:t>ShadedCell</a:t>
            </a:r>
            <a:r>
              <a:rPr lang="en-US" sz="900" dirty="0"/>
              <a:t> class. </a:t>
            </a:r>
          </a:p>
          <a:p>
            <a:endParaRPr lang="en-US" sz="900" dirty="0"/>
          </a:p>
          <a:p>
            <a:r>
              <a:rPr lang="en-US" sz="900" dirty="0"/>
              <a:t>A </a:t>
            </a:r>
            <a:r>
              <a:rPr lang="en-US" sz="900" b="1" dirty="0" err="1"/>
              <a:t>ShadedClass</a:t>
            </a:r>
            <a:r>
              <a:rPr lang="en-US" sz="900" dirty="0"/>
              <a:t> is drawn in its class constructor. As such, drawing a </a:t>
            </a:r>
            <a:r>
              <a:rPr lang="en-US" sz="900" b="1" dirty="0" err="1"/>
              <a:t>BlockCell</a:t>
            </a:r>
            <a:r>
              <a:rPr lang="en-US" sz="900" dirty="0"/>
              <a:t> at a given </a:t>
            </a:r>
            <a:r>
              <a:rPr lang="en-US" sz="900" i="1" dirty="0"/>
              <a:t>row</a:t>
            </a:r>
            <a:r>
              <a:rPr lang="en-US" sz="900" dirty="0"/>
              <a:t> and </a:t>
            </a:r>
            <a:r>
              <a:rPr lang="en-US" sz="900" i="1" dirty="0"/>
              <a:t>column</a:t>
            </a:r>
            <a:r>
              <a:rPr lang="en-US" sz="900" dirty="0"/>
              <a:t> can be done by calling its super class constructor with a light-gray </a:t>
            </a:r>
            <a:r>
              <a:rPr lang="en-US" sz="900" i="1" dirty="0"/>
              <a:t>shade color</a:t>
            </a:r>
            <a:r>
              <a:rPr lang="en-US" sz="900" dirty="0"/>
              <a:t> added to its list of parameters.</a:t>
            </a:r>
          </a:p>
          <a:p>
            <a:endParaRPr lang="en-US" sz="900" dirty="0"/>
          </a:p>
          <a:p>
            <a:r>
              <a:rPr lang="en-US" sz="900" dirty="0"/>
              <a:t>The code drawing the maze is in the </a:t>
            </a:r>
            <a:r>
              <a:rPr lang="en-US" sz="900" b="1" dirty="0"/>
              <a:t>Maze</a:t>
            </a:r>
            <a:r>
              <a:rPr lang="en-US" sz="900" dirty="0"/>
              <a:t> class </a:t>
            </a:r>
            <a:r>
              <a:rPr lang="en-US" sz="900" b="1" dirty="0"/>
              <a:t>initialize()</a:t>
            </a:r>
            <a:r>
              <a:rPr lang="en-US" sz="900" dirty="0"/>
              <a:t> method which now needs to be updated.</a:t>
            </a:r>
          </a:p>
        </p:txBody>
      </p:sp>
      <p:sp>
        <p:nvSpPr>
          <p:cNvPr id="44" name="TextBox 43">
            <a:extLst>
              <a:ext uri="{FF2B5EF4-FFF2-40B4-BE49-F238E27FC236}">
                <a16:creationId xmlns:a16="http://schemas.microsoft.com/office/drawing/2014/main" id="{ACEC546F-2EF8-49F3-BAE3-F7D5E96B87CD}"/>
              </a:ext>
            </a:extLst>
          </p:cNvPr>
          <p:cNvSpPr txBox="1"/>
          <p:nvPr/>
        </p:nvSpPr>
        <p:spPr>
          <a:xfrm>
            <a:off x="61473" y="3100881"/>
            <a:ext cx="4662927" cy="646331"/>
          </a:xfrm>
          <a:prstGeom prst="rect">
            <a:avLst/>
          </a:prstGeom>
          <a:noFill/>
        </p:spPr>
        <p:txBody>
          <a:bodyPr wrap="square" rtlCol="0">
            <a:spAutoFit/>
          </a:bodyPr>
          <a:lstStyle/>
          <a:p>
            <a:r>
              <a:rPr lang="en-US" sz="900" dirty="0"/>
              <a:t>The simplest way to incorporate </a:t>
            </a:r>
            <a:r>
              <a:rPr lang="en-US" sz="900" b="1" dirty="0" err="1"/>
              <a:t>BlockCell</a:t>
            </a:r>
            <a:r>
              <a:rPr lang="en-US" sz="900" dirty="0" err="1"/>
              <a:t>s</a:t>
            </a:r>
            <a:r>
              <a:rPr lang="en-US" sz="900" dirty="0"/>
              <a:t> in it is to modify that method as follows:</a:t>
            </a:r>
          </a:p>
          <a:p>
            <a:r>
              <a:rPr lang="en-US" sz="900" dirty="0"/>
              <a:t>When a random value is &lt;= 0.05 and less than 5% of the interior </a:t>
            </a:r>
            <a:r>
              <a:rPr lang="en-US" sz="900" b="1" dirty="0"/>
              <a:t>Cells </a:t>
            </a:r>
            <a:r>
              <a:rPr lang="en-US" sz="900" dirty="0"/>
              <a:t>are already </a:t>
            </a:r>
            <a:r>
              <a:rPr lang="en-US" sz="900" b="1" dirty="0" err="1"/>
              <a:t>BlockCells</a:t>
            </a:r>
            <a:r>
              <a:rPr lang="en-US" sz="900" dirty="0"/>
              <a:t>, then add to the grid a new </a:t>
            </a:r>
            <a:r>
              <a:rPr lang="en-US" sz="900" b="1" dirty="0" err="1"/>
              <a:t>BlockCell</a:t>
            </a:r>
            <a:r>
              <a:rPr lang="en-US" sz="900" dirty="0"/>
              <a:t> instead of a regular </a:t>
            </a:r>
            <a:r>
              <a:rPr lang="en-US" sz="900" b="1" dirty="0"/>
              <a:t>Cell </a:t>
            </a:r>
            <a:r>
              <a:rPr lang="en-US" sz="900" dirty="0"/>
              <a:t>and update the counter tracking their number. This is shown in the pseudo code below:</a:t>
            </a:r>
          </a:p>
        </p:txBody>
      </p:sp>
      <p:sp>
        <p:nvSpPr>
          <p:cNvPr id="45" name="TextBox 44">
            <a:extLst>
              <a:ext uri="{FF2B5EF4-FFF2-40B4-BE49-F238E27FC236}">
                <a16:creationId xmlns:a16="http://schemas.microsoft.com/office/drawing/2014/main" id="{13D56EC4-69F2-4A8F-B2F4-3FA43EC3FC4F}"/>
              </a:ext>
            </a:extLst>
          </p:cNvPr>
          <p:cNvSpPr txBox="1"/>
          <p:nvPr/>
        </p:nvSpPr>
        <p:spPr>
          <a:xfrm>
            <a:off x="141360" y="3873834"/>
            <a:ext cx="2276901" cy="1492716"/>
          </a:xfrm>
          <a:prstGeom prst="rect">
            <a:avLst/>
          </a:prstGeom>
          <a:noFill/>
          <a:ln w="3175">
            <a:solidFill>
              <a:schemeClr val="tx1">
                <a:lumMod val="50000"/>
                <a:lumOff val="50000"/>
              </a:schemeClr>
            </a:solidFill>
          </a:ln>
        </p:spPr>
        <p:txBody>
          <a:bodyPr wrap="square" rtlCol="0">
            <a:spAutoFit/>
          </a:bodyPr>
          <a:lstStyle/>
          <a:p>
            <a:r>
              <a:rPr lang="en-US" sz="700" b="1" u="sng" dirty="0" err="1">
                <a:latin typeface="Consolas" panose="020B0609020204030204" pitchFamily="49" charset="0"/>
              </a:rPr>
              <a:t>Maze.initialize</a:t>
            </a:r>
            <a:r>
              <a:rPr lang="en-US" sz="700" u="sng" dirty="0">
                <a:latin typeface="Consolas" panose="020B0609020204030204" pitchFamily="49" charset="0"/>
              </a:rPr>
              <a:t>()</a:t>
            </a:r>
          </a:p>
          <a:p>
            <a:r>
              <a:rPr lang="en-US" sz="700" dirty="0">
                <a:latin typeface="Consolas" panose="020B0609020204030204" pitchFamily="49" charset="0"/>
              </a:rPr>
              <a:t>  count </a:t>
            </a:r>
            <a:r>
              <a:rPr lang="en-US" sz="700" dirty="0">
                <a:latin typeface="Consolas" panose="020B0609020204030204" pitchFamily="49" charset="0"/>
                <a:sym typeface="Symbol" panose="05050102010706020507" pitchFamily="18" charset="2"/>
              </a:rPr>
              <a:t> 5% of all interior cells</a:t>
            </a:r>
            <a:endParaRPr lang="en-US" sz="700"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for each</a:t>
            </a:r>
            <a:r>
              <a:rPr lang="en-US" sz="700" dirty="0">
                <a:solidFill>
                  <a:schemeClr val="bg2">
                    <a:lumMod val="75000"/>
                  </a:schemeClr>
                </a:solidFill>
                <a:latin typeface="Consolas" panose="020B0609020204030204" pitchFamily="49" charset="0"/>
              </a:rPr>
              <a:t> [row, col] in the grid </a:t>
            </a:r>
            <a:r>
              <a:rPr lang="en-US" sz="700" b="1" dirty="0">
                <a:solidFill>
                  <a:schemeClr val="bg2">
                    <a:lumMod val="75000"/>
                  </a:schemeClr>
                </a:solidFill>
                <a:latin typeface="Consolas" panose="020B0609020204030204" pitchFamily="49" charset="0"/>
              </a:rPr>
              <a:t>do</a:t>
            </a:r>
          </a:p>
          <a:p>
            <a:r>
              <a:rPr lang="en-US" sz="700" dirty="0">
                <a:solidFill>
                  <a:schemeClr val="bg2">
                    <a:lumMod val="75000"/>
                  </a:schemeClr>
                </a:solidFill>
                <a:latin typeface="Consolas" panose="020B0609020204030204" pitchFamily="49" charset="0"/>
              </a:rPr>
              <a:t>    </a:t>
            </a:r>
            <a:r>
              <a:rPr lang="en-US" sz="700" b="1" dirty="0">
                <a:solidFill>
                  <a:schemeClr val="bg2">
                    <a:lumMod val="75000"/>
                  </a:schemeClr>
                </a:solidFill>
                <a:latin typeface="Consolas" panose="020B0609020204030204" pitchFamily="49" charset="0"/>
              </a:rPr>
              <a:t>if</a:t>
            </a:r>
            <a:r>
              <a:rPr lang="en-US" sz="700" dirty="0">
                <a:solidFill>
                  <a:schemeClr val="bg2">
                    <a:lumMod val="75000"/>
                  </a:schemeClr>
                </a:solidFill>
                <a:latin typeface="Consolas" panose="020B0609020204030204" pitchFamily="49" charset="0"/>
              </a:rPr>
              <a:t> [row, col] is on edge </a:t>
            </a:r>
            <a:r>
              <a:rPr lang="en-US" sz="700" b="1" dirty="0">
                <a:solidFill>
                  <a:schemeClr val="bg2">
                    <a:lumMod val="75000"/>
                  </a:schemeClr>
                </a:solidFill>
                <a:latin typeface="Consolas" panose="020B0609020204030204" pitchFamily="49" charset="0"/>
              </a:rPr>
              <a:t>then</a:t>
            </a:r>
          </a:p>
          <a:p>
            <a:r>
              <a:rPr lang="en-US" sz="700" dirty="0">
                <a:solidFill>
                  <a:schemeClr val="bg2">
                    <a:lumMod val="75000"/>
                  </a:schemeClr>
                </a:solidFill>
                <a:latin typeface="Consolas" panose="020B0609020204030204" pitchFamily="49" charset="0"/>
              </a:rPr>
              <a:t>      grid[</a:t>
            </a:r>
            <a:r>
              <a:rPr lang="en-US" sz="700" dirty="0" err="1">
                <a:solidFill>
                  <a:schemeClr val="bg2">
                    <a:lumMod val="75000"/>
                  </a:schemeClr>
                </a:solidFill>
                <a:latin typeface="Consolas" panose="020B0609020204030204" pitchFamily="49" charset="0"/>
              </a:rPr>
              <a:t>row,col</a:t>
            </a:r>
            <a:r>
              <a:rPr lang="en-US" sz="700" dirty="0">
                <a:solidFill>
                  <a:schemeClr val="bg2">
                    <a:lumMod val="75000"/>
                  </a:schemeClr>
                </a:solidFill>
                <a:latin typeface="Consolas" panose="020B0609020204030204" pitchFamily="49" charset="0"/>
              </a:rPr>
              <a:t>] </a:t>
            </a:r>
            <a:r>
              <a:rPr lang="en-US" sz="700" dirty="0">
                <a:solidFill>
                  <a:schemeClr val="bg2">
                    <a:lumMod val="75000"/>
                  </a:schemeClr>
                </a:solidFill>
                <a:latin typeface="Consolas" panose="020B0609020204030204" pitchFamily="49" charset="0"/>
                <a:sym typeface="Symbol" panose="05050102010706020507" pitchFamily="18" charset="2"/>
              </a:rPr>
              <a:t> new </a:t>
            </a:r>
            <a:r>
              <a:rPr lang="en-US" sz="700" dirty="0" err="1">
                <a:solidFill>
                  <a:schemeClr val="bg2">
                    <a:lumMod val="75000"/>
                  </a:schemeClr>
                </a:solidFill>
                <a:latin typeface="Consolas" panose="020B0609020204030204" pitchFamily="49" charset="0"/>
                <a:sym typeface="Symbol" panose="05050102010706020507" pitchFamily="18" charset="2"/>
              </a:rPr>
              <a:t>EdgeCell</a:t>
            </a:r>
            <a:endParaRPr lang="en-US" sz="700" dirty="0">
              <a:solidFill>
                <a:schemeClr val="bg2">
                  <a:lumMod val="75000"/>
                </a:schemeClr>
              </a:solidFill>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a:latin typeface="Consolas" panose="020B0609020204030204" pitchFamily="49" charset="0"/>
              </a:rPr>
              <a:t>else if </a:t>
            </a:r>
            <a:r>
              <a:rPr lang="en-US" sz="700" dirty="0" err="1">
                <a:latin typeface="Consolas" panose="020B0609020204030204" pitchFamily="49" charset="0"/>
              </a:rPr>
              <a:t>rnd</a:t>
            </a:r>
            <a:r>
              <a:rPr lang="en-US" sz="700" dirty="0">
                <a:latin typeface="Consolas" panose="020B0609020204030204" pitchFamily="49" charset="0"/>
              </a:rPr>
              <a:t> &lt; 0.05 and count &gt; 0</a:t>
            </a:r>
            <a:r>
              <a:rPr lang="en-US" sz="700" b="1" dirty="0">
                <a:latin typeface="Consolas" panose="020B0609020204030204" pitchFamily="49" charset="0"/>
              </a:rPr>
              <a:t> then</a:t>
            </a:r>
          </a:p>
          <a:p>
            <a:r>
              <a:rPr lang="en-US" sz="700" dirty="0">
                <a:latin typeface="Consolas" panose="020B0609020204030204" pitchFamily="49" charset="0"/>
              </a:rPr>
              <a:t>      grid[</a:t>
            </a:r>
            <a:r>
              <a:rPr lang="en-US" sz="700" dirty="0" err="1">
                <a:latin typeface="Consolas" panose="020B0609020204030204" pitchFamily="49" charset="0"/>
              </a:rPr>
              <a:t>row,col</a:t>
            </a:r>
            <a:r>
              <a:rPr lang="en-US" sz="700" dirty="0">
                <a:latin typeface="Consolas" panose="020B0609020204030204" pitchFamily="49" charset="0"/>
              </a:rPr>
              <a:t>] </a:t>
            </a:r>
            <a:r>
              <a:rPr lang="en-US" sz="700" dirty="0">
                <a:latin typeface="Consolas" panose="020B0609020204030204" pitchFamily="49" charset="0"/>
                <a:sym typeface="Symbol" panose="05050102010706020507" pitchFamily="18" charset="2"/>
              </a:rPr>
              <a:t> new </a:t>
            </a:r>
            <a:r>
              <a:rPr lang="en-US" sz="700" dirty="0" err="1">
                <a:latin typeface="Consolas" panose="020B0609020204030204" pitchFamily="49" charset="0"/>
                <a:sym typeface="Symbol" panose="05050102010706020507" pitchFamily="18" charset="2"/>
              </a:rPr>
              <a:t>BlockCell</a:t>
            </a:r>
            <a:endParaRPr lang="en-US" sz="700" dirty="0">
              <a:latin typeface="Consolas" panose="020B0609020204030204" pitchFamily="49" charset="0"/>
              <a:sym typeface="Symbol" panose="05050102010706020507" pitchFamily="18" charset="2"/>
            </a:endParaRPr>
          </a:p>
          <a:p>
            <a:r>
              <a:rPr lang="en-US" sz="700" dirty="0">
                <a:latin typeface="Consolas" panose="020B0609020204030204" pitchFamily="49" charset="0"/>
                <a:sym typeface="Symbol" panose="05050102010706020507" pitchFamily="18" charset="2"/>
              </a:rPr>
              <a:t>      count  count - 1</a:t>
            </a:r>
            <a:endParaRPr lang="en-US" sz="700" dirty="0">
              <a:latin typeface="Consolas" panose="020B0609020204030204" pitchFamily="49" charset="0"/>
            </a:endParaRPr>
          </a:p>
          <a:p>
            <a:r>
              <a:rPr lang="en-US" sz="700" dirty="0">
                <a:latin typeface="Consolas" panose="020B0609020204030204" pitchFamily="49" charset="0"/>
              </a:rPr>
              <a:t>    </a:t>
            </a:r>
            <a:r>
              <a:rPr lang="en-US" sz="700" b="1" dirty="0">
                <a:latin typeface="Consolas" panose="020B0609020204030204" pitchFamily="49" charset="0"/>
              </a:rPr>
              <a:t>else</a:t>
            </a:r>
          </a:p>
          <a:p>
            <a:r>
              <a:rPr lang="en-US" sz="700" b="1" dirty="0">
                <a:latin typeface="Consolas" panose="020B0609020204030204" pitchFamily="49" charset="0"/>
              </a:rPr>
              <a:t>      </a:t>
            </a:r>
            <a:r>
              <a:rPr lang="en-US" sz="700" dirty="0">
                <a:latin typeface="Consolas" panose="020B0609020204030204" pitchFamily="49" charset="0"/>
              </a:rPr>
              <a:t>grid[row, col] </a:t>
            </a:r>
            <a:r>
              <a:rPr lang="en-US" sz="700" dirty="0">
                <a:latin typeface="Consolas" panose="020B0609020204030204" pitchFamily="49" charset="0"/>
                <a:sym typeface="Symbol" panose="05050102010706020507" pitchFamily="18" charset="2"/>
              </a:rPr>
              <a:t> new Cell</a:t>
            </a:r>
            <a:endParaRPr lang="en-US" sz="700" dirty="0">
              <a:latin typeface="Consolas" panose="020B0609020204030204" pitchFamily="49" charset="0"/>
            </a:endParaRPr>
          </a:p>
          <a:p>
            <a:r>
              <a:rPr lang="en-US" sz="700" b="1" dirty="0">
                <a:latin typeface="Consolas" panose="020B0609020204030204" pitchFamily="49" charset="0"/>
              </a:rPr>
              <a:t>    </a:t>
            </a:r>
            <a:r>
              <a:rPr lang="en-US" sz="700" b="1" dirty="0" err="1">
                <a:latin typeface="Consolas" panose="020B0609020204030204" pitchFamily="49" charset="0"/>
              </a:rPr>
              <a:t>endIf</a:t>
            </a:r>
            <a:endParaRPr lang="en-US" sz="700" b="1" dirty="0">
              <a:latin typeface="Consolas" panose="020B0609020204030204" pitchFamily="49" charset="0"/>
            </a:endParaRPr>
          </a:p>
          <a:p>
            <a:r>
              <a:rPr lang="en-US" sz="700" b="1" dirty="0">
                <a:solidFill>
                  <a:schemeClr val="bg2">
                    <a:lumMod val="75000"/>
                  </a:schemeClr>
                </a:solidFill>
                <a:latin typeface="Consolas" panose="020B0609020204030204" pitchFamily="49" charset="0"/>
              </a:rPr>
              <a:t>  </a:t>
            </a:r>
            <a:r>
              <a:rPr lang="en-US" sz="700" b="1" dirty="0" err="1">
                <a:solidFill>
                  <a:schemeClr val="bg2">
                    <a:lumMod val="75000"/>
                  </a:schemeClr>
                </a:solidFill>
                <a:latin typeface="Consolas" panose="020B0609020204030204" pitchFamily="49" charset="0"/>
              </a:rPr>
              <a:t>endFor</a:t>
            </a:r>
            <a:endParaRPr lang="en-US" sz="700" b="1" dirty="0">
              <a:solidFill>
                <a:schemeClr val="bg2">
                  <a:lumMod val="75000"/>
                </a:schemeClr>
              </a:solidFill>
              <a:latin typeface="Consolas" panose="020B0609020204030204" pitchFamily="49" charset="0"/>
            </a:endParaRPr>
          </a:p>
          <a:p>
            <a:r>
              <a:rPr lang="en-US" sz="700" dirty="0">
                <a:latin typeface="Consolas" panose="020B0609020204030204" pitchFamily="49" charset="0"/>
                <a:sym typeface="Wingdings 2" panose="05020102010507070707" pitchFamily="18" charset="2"/>
              </a:rPr>
              <a:t></a:t>
            </a:r>
            <a:endParaRPr lang="en-US" sz="700" dirty="0">
              <a:latin typeface="Consolas" panose="020B0609020204030204" pitchFamily="49" charset="0"/>
            </a:endParaRPr>
          </a:p>
        </p:txBody>
      </p:sp>
      <p:sp>
        <p:nvSpPr>
          <p:cNvPr id="47" name="TextBox 46">
            <a:extLst>
              <a:ext uri="{FF2B5EF4-FFF2-40B4-BE49-F238E27FC236}">
                <a16:creationId xmlns:a16="http://schemas.microsoft.com/office/drawing/2014/main" id="{ACD2C0E2-2819-4258-AA9D-5C3CB09F7DC5}"/>
              </a:ext>
            </a:extLst>
          </p:cNvPr>
          <p:cNvSpPr txBox="1"/>
          <p:nvPr/>
        </p:nvSpPr>
        <p:spPr>
          <a:xfrm>
            <a:off x="2720454" y="3769202"/>
            <a:ext cx="2003946" cy="369332"/>
          </a:xfrm>
          <a:prstGeom prst="rect">
            <a:avLst/>
          </a:prstGeom>
          <a:noFill/>
        </p:spPr>
        <p:txBody>
          <a:bodyPr wrap="square" rtlCol="0">
            <a:spAutoFit/>
          </a:bodyPr>
          <a:lstStyle/>
          <a:p>
            <a:r>
              <a:rPr lang="en-US" sz="900" dirty="0"/>
              <a:t>When all is done, running the program should draw a maze like below:</a:t>
            </a:r>
          </a:p>
        </p:txBody>
      </p:sp>
      <p:pic>
        <p:nvPicPr>
          <p:cNvPr id="4" name="Picture 3">
            <a:extLst>
              <a:ext uri="{FF2B5EF4-FFF2-40B4-BE49-F238E27FC236}">
                <a16:creationId xmlns:a16="http://schemas.microsoft.com/office/drawing/2014/main" id="{05F57B04-3AEE-4CEB-9B52-A81BC85A3E8C}"/>
              </a:ext>
            </a:extLst>
          </p:cNvPr>
          <p:cNvPicPr>
            <a:picLocks noChangeAspect="1"/>
          </p:cNvPicPr>
          <p:nvPr/>
        </p:nvPicPr>
        <p:blipFill>
          <a:blip r:embed="rId4"/>
          <a:stretch>
            <a:fillRect/>
          </a:stretch>
        </p:blipFill>
        <p:spPr>
          <a:xfrm>
            <a:off x="2917356" y="4179275"/>
            <a:ext cx="1629711" cy="1438421"/>
          </a:xfrm>
          <a:prstGeom prst="rect">
            <a:avLst/>
          </a:prstGeom>
          <a:ln>
            <a:solidFill>
              <a:schemeClr val="bg1">
                <a:lumMod val="65000"/>
              </a:schemeClr>
            </a:solidFill>
          </a:ln>
          <a:effectLst>
            <a:glow rad="63500">
              <a:schemeClr val="accent3">
                <a:satMod val="175000"/>
                <a:alpha val="40000"/>
              </a:schemeClr>
            </a:glow>
            <a:outerShdw blurRad="50800" dist="38100" dir="2700000" algn="tl" rotWithShape="0">
              <a:prstClr val="black">
                <a:alpha val="40000"/>
              </a:prstClr>
            </a:outerShdw>
          </a:effectLst>
        </p:spPr>
      </p:pic>
      <p:pic>
        <p:nvPicPr>
          <p:cNvPr id="10" name="Picture 9" descr="A picture containing light&#10;&#10;Description automatically generated">
            <a:extLst>
              <a:ext uri="{FF2B5EF4-FFF2-40B4-BE49-F238E27FC236}">
                <a16:creationId xmlns:a16="http://schemas.microsoft.com/office/drawing/2014/main" id="{252B6054-3FF2-4D13-B2ED-6FFCB9DE816D}"/>
              </a:ext>
            </a:extLst>
          </p:cNvPr>
          <p:cNvPicPr>
            <a:picLocks noChangeAspect="1"/>
          </p:cNvPicPr>
          <p:nvPr/>
        </p:nvPicPr>
        <p:blipFill>
          <a:blip r:embed="rId5"/>
          <a:stretch>
            <a:fillRect/>
          </a:stretch>
        </p:blipFill>
        <p:spPr>
          <a:xfrm>
            <a:off x="4850698" y="4025184"/>
            <a:ext cx="282823" cy="276139"/>
          </a:xfrm>
          <a:prstGeom prst="rect">
            <a:avLst/>
          </a:prstGeom>
        </p:spPr>
      </p:pic>
      <p:sp>
        <p:nvSpPr>
          <p:cNvPr id="56" name="TextBox 55">
            <a:extLst>
              <a:ext uri="{FF2B5EF4-FFF2-40B4-BE49-F238E27FC236}">
                <a16:creationId xmlns:a16="http://schemas.microsoft.com/office/drawing/2014/main" id="{EF7F2A15-8598-4B95-A45F-626323ACBB8A}"/>
              </a:ext>
            </a:extLst>
          </p:cNvPr>
          <p:cNvSpPr txBox="1"/>
          <p:nvPr/>
        </p:nvSpPr>
        <p:spPr>
          <a:xfrm>
            <a:off x="5126563" y="3074447"/>
            <a:ext cx="3173546" cy="230832"/>
          </a:xfrm>
          <a:prstGeom prst="rect">
            <a:avLst/>
          </a:prstGeom>
          <a:noFill/>
        </p:spPr>
        <p:txBody>
          <a:bodyPr wrap="square" rtlCol="0">
            <a:spAutoFit/>
          </a:bodyPr>
          <a:lstStyle/>
          <a:p>
            <a:pPr>
              <a:spcBef>
                <a:spcPts val="450"/>
              </a:spcBef>
            </a:pPr>
            <a:r>
              <a:rPr lang="en-US" sz="900" dirty="0"/>
              <a:t>Verify all </a:t>
            </a:r>
            <a:r>
              <a:rPr lang="en-US" sz="900" b="1" dirty="0">
                <a:solidFill>
                  <a:srgbClr val="0000CC"/>
                </a:solidFill>
              </a:rPr>
              <a:t>MazeCheckpoint3a.java</a:t>
            </a:r>
            <a:r>
              <a:rPr lang="en-US" sz="900" dirty="0"/>
              <a:t> tests are passing.</a:t>
            </a:r>
          </a:p>
        </p:txBody>
      </p:sp>
      <p:grpSp>
        <p:nvGrpSpPr>
          <p:cNvPr id="58" name="Group 57">
            <a:extLst>
              <a:ext uri="{FF2B5EF4-FFF2-40B4-BE49-F238E27FC236}">
                <a16:creationId xmlns:a16="http://schemas.microsoft.com/office/drawing/2014/main" id="{49BC9862-2DCF-45F3-BB81-856D478EDA31}"/>
              </a:ext>
            </a:extLst>
          </p:cNvPr>
          <p:cNvGrpSpPr/>
          <p:nvPr/>
        </p:nvGrpSpPr>
        <p:grpSpPr>
          <a:xfrm>
            <a:off x="4860284" y="3074665"/>
            <a:ext cx="231883" cy="240166"/>
            <a:chOff x="6365029" y="3416725"/>
            <a:chExt cx="309177" cy="320221"/>
          </a:xfrm>
        </p:grpSpPr>
        <p:sp>
          <p:nvSpPr>
            <p:cNvPr id="59" name="Shape 58">
              <a:extLst>
                <a:ext uri="{FF2B5EF4-FFF2-40B4-BE49-F238E27FC236}">
                  <a16:creationId xmlns:a16="http://schemas.microsoft.com/office/drawing/2014/main" id="{FAF4D442-0B60-483E-8169-6073CBB4D75B}"/>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Arrow: Circular 18">
              <a:extLst>
                <a:ext uri="{FF2B5EF4-FFF2-40B4-BE49-F238E27FC236}">
                  <a16:creationId xmlns:a16="http://schemas.microsoft.com/office/drawing/2014/main" id="{4450E804-F3E2-4480-93D8-11B2838FF7A1}"/>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defRPr/>
              </a:pPr>
              <a:endParaRPr lang="en-US" sz="1350">
                <a:solidFill>
                  <a:prstClr val="black"/>
                </a:solidFill>
                <a:latin typeface="Calibri" panose="020F0502020204030204"/>
              </a:endParaRPr>
            </a:p>
          </p:txBody>
        </p:sp>
      </p:grpSp>
      <p:pic>
        <p:nvPicPr>
          <p:cNvPr id="64" name="Picture 63" descr="A picture containing light&#10;&#10;Description automatically generated">
            <a:extLst>
              <a:ext uri="{FF2B5EF4-FFF2-40B4-BE49-F238E27FC236}">
                <a16:creationId xmlns:a16="http://schemas.microsoft.com/office/drawing/2014/main" id="{1FB909FC-B8A5-424A-AE41-A687A4CBF9EE}"/>
              </a:ext>
            </a:extLst>
          </p:cNvPr>
          <p:cNvPicPr>
            <a:picLocks noChangeAspect="1"/>
          </p:cNvPicPr>
          <p:nvPr/>
        </p:nvPicPr>
        <p:blipFill>
          <a:blip r:embed="rId5"/>
          <a:stretch>
            <a:fillRect/>
          </a:stretch>
        </p:blipFill>
        <p:spPr>
          <a:xfrm>
            <a:off x="4857055" y="4399239"/>
            <a:ext cx="282823" cy="276139"/>
          </a:xfrm>
          <a:prstGeom prst="rect">
            <a:avLst/>
          </a:prstGeom>
        </p:spPr>
      </p:pic>
      <p:graphicFrame>
        <p:nvGraphicFramePr>
          <p:cNvPr id="62" name="Table 7">
            <a:extLst>
              <a:ext uri="{FF2B5EF4-FFF2-40B4-BE49-F238E27FC236}">
                <a16:creationId xmlns:a16="http://schemas.microsoft.com/office/drawing/2014/main" id="{A2EC90BF-9369-4FC5-AC77-3D356B25DF34}"/>
              </a:ext>
            </a:extLst>
          </p:cNvPr>
          <p:cNvGraphicFramePr>
            <a:graphicFrameLocks noGrp="1"/>
          </p:cNvGraphicFramePr>
          <p:nvPr>
            <p:extLst>
              <p:ext uri="{D42A27DB-BD31-4B8C-83A1-F6EECF244321}">
                <p14:modId xmlns:p14="http://schemas.microsoft.com/office/powerpoint/2010/main" val="1235285209"/>
              </p:ext>
            </p:extLst>
          </p:nvPr>
        </p:nvGraphicFramePr>
        <p:xfrm>
          <a:off x="4782677" y="991743"/>
          <a:ext cx="4347034" cy="4228909"/>
        </p:xfrm>
        <a:graphic>
          <a:graphicData uri="http://schemas.openxmlformats.org/drawingml/2006/table">
            <a:tbl>
              <a:tblPr firstRow="1" bandRow="1">
                <a:tableStyleId>{2D5ABB26-0587-4C30-8999-92F81FD0307C}</a:tableStyleId>
              </a:tblPr>
              <a:tblGrid>
                <a:gridCol w="4347034">
                  <a:extLst>
                    <a:ext uri="{9D8B030D-6E8A-4147-A177-3AD203B41FA5}">
                      <a16:colId xmlns:a16="http://schemas.microsoft.com/office/drawing/2014/main" val="299636581"/>
                    </a:ext>
                  </a:extLst>
                </a:gridCol>
              </a:tblGrid>
              <a:tr h="1364272">
                <a:tc>
                  <a:txBody>
                    <a:bodyPr/>
                    <a:lstStyle/>
                    <a:p>
                      <a:pPr marL="0" marR="0" lvl="0" indent="0" algn="l" defTabSz="457200" rtl="0" eaLnBrk="1" fontAlgn="auto" latinLnBrk="0" hangingPunct="1">
                        <a:lnSpc>
                          <a:spcPct val="100000"/>
                        </a:lnSpc>
                        <a:spcBef>
                          <a:spcPts val="45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1000" b="1" i="0" u="none" strike="noStrike" kern="1200" cap="none" spc="0" normalizeH="0" baseline="0" noProof="0" dirty="0" err="1">
                          <a:ln>
                            <a:noFill/>
                          </a:ln>
                          <a:solidFill>
                            <a:srgbClr val="C00000"/>
                          </a:solidFill>
                          <a:effectLst/>
                          <a:uLnTx/>
                          <a:uFillTx/>
                          <a:latin typeface="+mn-lt"/>
                          <a:ea typeface="+mn-ea"/>
                          <a:cs typeface="+mn-cs"/>
                        </a:rPr>
                        <a:t>BlockCell</a:t>
                      </a:r>
                      <a:r>
                        <a:rPr kumimoji="0" lang="en-US" sz="900" b="0" i="0" u="none" strike="noStrike" kern="1200" cap="none" spc="0" normalizeH="0" baseline="0" noProof="0" dirty="0">
                          <a:ln>
                            <a:noFill/>
                          </a:ln>
                          <a:solidFill>
                            <a:prstClr val="black"/>
                          </a:solidFill>
                          <a:effectLst/>
                          <a:uLnTx/>
                          <a:uFillTx/>
                          <a:latin typeface="+mn-lt"/>
                          <a:ea typeface="+mn-ea"/>
                          <a:cs typeface="+mn-cs"/>
                        </a:rPr>
                        <a:t> class to the project as an extension of the </a:t>
                      </a:r>
                      <a:r>
                        <a:rPr kumimoji="0" lang="en-US" sz="900" b="1" i="0" u="none" strike="noStrike" kern="1200" cap="none" spc="0" normalizeH="0" baseline="0" noProof="0" dirty="0" err="1">
                          <a:ln>
                            <a:noFill/>
                          </a:ln>
                          <a:solidFill>
                            <a:prstClr val="black"/>
                          </a:solidFill>
                          <a:effectLst/>
                          <a:uLnTx/>
                          <a:uFillTx/>
                          <a:latin typeface="+mn-lt"/>
                          <a:ea typeface="+mn-ea"/>
                          <a:cs typeface="+mn-cs"/>
                        </a:rPr>
                        <a:t>ShadedCell</a:t>
                      </a:r>
                      <a:r>
                        <a:rPr kumimoji="0" lang="en-US" sz="900" b="0" i="0" u="none" strike="noStrike" kern="1200" cap="none" spc="0" normalizeH="0" baseline="0" noProof="0" dirty="0">
                          <a:ln>
                            <a:noFill/>
                          </a:ln>
                          <a:solidFill>
                            <a:prstClr val="black"/>
                          </a:solidFill>
                          <a:effectLst/>
                          <a:uLnTx/>
                          <a:uFillTx/>
                          <a:latin typeface="+mn-lt"/>
                          <a:ea typeface="+mn-ea"/>
                          <a:cs typeface="+mn-cs"/>
                        </a:rPr>
                        <a:t> and containing a </a:t>
                      </a:r>
                      <a:r>
                        <a:rPr kumimoji="0" lang="en-US" sz="900" b="0" i="1" u="none" strike="noStrike" kern="1200" cap="none" spc="0" normalizeH="0" baseline="0" noProof="0" dirty="0" err="1">
                          <a:ln>
                            <a:noFill/>
                          </a:ln>
                          <a:solidFill>
                            <a:srgbClr val="C00000"/>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class constant set to LIGHT_GRAY.</a:t>
                      </a:r>
                    </a:p>
                    <a:p>
                      <a:pPr marL="128588" marR="0" lvl="0" indent="-128588" algn="l" defTabSz="4572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mn-lt"/>
                          <a:ea typeface="+mn-ea"/>
                          <a:cs typeface="+mn-cs"/>
                        </a:rPr>
                        <a:t>Add a </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BlockCell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a:t>
                      </a:r>
                      <a:r>
                        <a:rPr kumimoji="0" lang="en-US" sz="900" b="0" i="1" u="none" strike="noStrike" kern="1200" cap="none" spc="0" normalizeH="0" baseline="0" noProof="0" dirty="0" err="1">
                          <a:ln>
                            <a:noFill/>
                          </a:ln>
                          <a:solidFill>
                            <a:prstClr val="black"/>
                          </a:solidFill>
                          <a:effectLst/>
                          <a:highlight>
                            <a:srgbClr val="FFFFCC"/>
                          </a:highlight>
                          <a:uLnTx/>
                          <a:uFillTx/>
                          <a:latin typeface="+mn-lt"/>
                          <a:ea typeface="+mn-ea"/>
                          <a:cs typeface="+mn-cs"/>
                        </a:rPr>
                        <a:t>mazeCanvas</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row</a:t>
                      </a:r>
                      <a:r>
                        <a:rPr kumimoji="0" lang="en-US" sz="900" b="0"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 int </a:t>
                      </a:r>
                      <a:r>
                        <a:rPr kumimoji="0" lang="en-US" sz="900" b="0" i="1" u="none" strike="noStrike" kern="1200" cap="none" spc="0" normalizeH="0" baseline="0" noProof="0" dirty="0">
                          <a:ln>
                            <a:noFill/>
                          </a:ln>
                          <a:solidFill>
                            <a:prstClr val="black"/>
                          </a:solidFill>
                          <a:effectLst/>
                          <a:highlight>
                            <a:srgbClr val="FFFFCC"/>
                          </a:highlight>
                          <a:uLnTx/>
                          <a:uFillTx/>
                          <a:latin typeface="+mn-lt"/>
                          <a:ea typeface="+mn-ea"/>
                          <a:cs typeface="+mn-cs"/>
                        </a:rPr>
                        <a:t>col</a:t>
                      </a:r>
                      <a:r>
                        <a:rPr kumimoji="0" lang="en-US" sz="900" b="1" i="0" u="none" strike="noStrike" kern="1200" cap="none" spc="0" normalizeH="0" baseline="0" noProof="0" dirty="0">
                          <a:ln>
                            <a:noFill/>
                          </a:ln>
                          <a:solidFill>
                            <a:prstClr val="black"/>
                          </a:solidFill>
                          <a:effectLst/>
                          <a:highlight>
                            <a:srgbClr val="FFFFCC"/>
                          </a:highlight>
                          <a:uLnTx/>
                          <a:uFillTx/>
                          <a:latin typeface="+mn-lt"/>
                          <a:ea typeface="+mn-ea"/>
                          <a:cs typeface="+mn-cs"/>
                        </a:rPr>
                        <a:t>)</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to the class. Inside, call the </a:t>
                      </a:r>
                      <a:r>
                        <a:rPr kumimoji="0" lang="en-US" sz="900" b="1" i="0" u="none" strike="noStrike" kern="1200" cap="none" spc="0" normalizeH="0" baseline="0" noProof="0" dirty="0">
                          <a:ln>
                            <a:noFill/>
                          </a:ln>
                          <a:solidFill>
                            <a:prstClr val="black"/>
                          </a:solidFill>
                          <a:effectLst/>
                          <a:uLnTx/>
                          <a:uFillTx/>
                          <a:latin typeface="+mn-lt"/>
                          <a:ea typeface="+mn-ea"/>
                          <a:cs typeface="+mn-cs"/>
                        </a:rPr>
                        <a:t>super()</a:t>
                      </a:r>
                      <a:r>
                        <a:rPr kumimoji="0" lang="en-US" sz="900" b="0" i="0" u="none" strike="noStrike" kern="1200" cap="none" spc="0" normalizeH="0" baseline="0" noProof="0" dirty="0">
                          <a:ln>
                            <a:noFill/>
                          </a:ln>
                          <a:solidFill>
                            <a:prstClr val="black"/>
                          </a:solidFill>
                          <a:effectLst/>
                          <a:uLnTx/>
                          <a:uFillTx/>
                          <a:latin typeface="+mn-lt"/>
                          <a:ea typeface="+mn-ea"/>
                          <a:cs typeface="+mn-cs"/>
                        </a:rPr>
                        <a:t> constructor providing to it the same parameters plus the </a:t>
                      </a:r>
                      <a:r>
                        <a:rPr kumimoji="0" lang="en-US" sz="900" b="0" i="1" u="none" strike="noStrike" kern="1200" cap="none" spc="0" normalizeH="0" baseline="0" noProof="0" dirty="0" err="1">
                          <a:ln>
                            <a:noFill/>
                          </a:ln>
                          <a:solidFill>
                            <a:prstClr val="black"/>
                          </a:solidFill>
                          <a:effectLst/>
                          <a:uLnTx/>
                          <a:uFillTx/>
                          <a:latin typeface="+mn-lt"/>
                          <a:ea typeface="+mn-ea"/>
                          <a:cs typeface="+mn-cs"/>
                        </a:rPr>
                        <a:t>blockShadeColor</a:t>
                      </a:r>
                      <a:r>
                        <a:rPr kumimoji="0" lang="en-US" sz="900" b="0" i="0" u="none" strike="noStrike" kern="1200" cap="none" spc="0" normalizeH="0" baseline="0" noProof="0" dirty="0">
                          <a:ln>
                            <a:noFill/>
                          </a:ln>
                          <a:solidFill>
                            <a:prstClr val="black"/>
                          </a:solidFill>
                          <a:effectLst/>
                          <a:uLnTx/>
                          <a:uFillTx/>
                          <a:latin typeface="+mn-lt"/>
                          <a:ea typeface="+mn-ea"/>
                          <a:cs typeface="+mn-cs"/>
                        </a:rPr>
                        <a:t> value.</a:t>
                      </a:r>
                    </a:p>
                  </a:txBody>
                  <a:tcPr>
                    <a:lnL>
                      <a:noFill/>
                    </a:lnL>
                    <a:lnR>
                      <a:noFill/>
                    </a:lnR>
                    <a:lnT>
                      <a:noFill/>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1706431"/>
                  </a:ext>
                </a:extLst>
              </a:tr>
              <a:tr h="1401597">
                <a:tc>
                  <a:txBody>
                    <a:bodyPr/>
                    <a:lstStyle/>
                    <a:p>
                      <a:pPr>
                        <a:spcBef>
                          <a:spcPts val="450"/>
                        </a:spcBef>
                      </a:pPr>
                      <a:r>
                        <a:rPr lang="en-US" sz="900" dirty="0"/>
                        <a:t>In the </a:t>
                      </a:r>
                      <a:r>
                        <a:rPr lang="en-US" sz="1000" b="1" dirty="0">
                          <a:solidFill>
                            <a:srgbClr val="C00000"/>
                          </a:solidFill>
                        </a:rPr>
                        <a:t>Maze</a:t>
                      </a:r>
                      <a:r>
                        <a:rPr lang="en-US" sz="900" dirty="0"/>
                        <a:t> class, modify the </a:t>
                      </a:r>
                      <a:r>
                        <a:rPr kumimoji="0" lang="en-US" sz="900" b="1" i="0" u="none" strike="noStrike" kern="1200" cap="none" spc="0" normalizeH="0" baseline="0" dirty="0">
                          <a:ln>
                            <a:noFill/>
                          </a:ln>
                          <a:solidFill>
                            <a:prstClr val="black"/>
                          </a:solidFill>
                          <a:effectLst/>
                          <a:highlight>
                            <a:srgbClr val="FFFFCC"/>
                          </a:highlight>
                          <a:uLnTx/>
                          <a:uFillTx/>
                          <a:latin typeface="+mn-lt"/>
                          <a:ea typeface="+mn-ea"/>
                          <a:cs typeface="+mn-cs"/>
                        </a:rPr>
                        <a:t>initialize()</a:t>
                      </a:r>
                      <a:r>
                        <a:rPr lang="en-US" sz="900" dirty="0"/>
                        <a:t> method by implementing the logic in the pseudo code described on this page.</a:t>
                      </a:r>
                    </a:p>
                  </a:txBody>
                  <a:tcPr>
                    <a:lnL>
                      <a:noFill/>
                    </a:lnL>
                    <a:lnR>
                      <a:noFill/>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17300"/>
                  </a:ext>
                </a:extLst>
              </a:tr>
              <a:tr h="1432727">
                <a:tc>
                  <a:txBody>
                    <a:bodyPr/>
                    <a:lstStyle/>
                    <a:p>
                      <a:r>
                        <a:rPr lang="en-US" sz="900" u="sng" dirty="0"/>
                        <a:t>Extra challenges:</a:t>
                      </a:r>
                      <a:br>
                        <a:rPr lang="en-US" sz="900" u="sng" dirty="0"/>
                      </a:br>
                      <a:endParaRPr lang="en-US" sz="900" dirty="0"/>
                    </a:p>
                    <a:p>
                      <a:pPr marL="342900" indent="0">
                        <a:tabLst/>
                      </a:pPr>
                      <a:r>
                        <a:rPr lang="en-US" sz="900" dirty="0"/>
                        <a:t>How would you modify the code to guarantee that </a:t>
                      </a:r>
                      <a:r>
                        <a:rPr lang="en-US" sz="900" u="sng" dirty="0"/>
                        <a:t>exactly</a:t>
                      </a:r>
                      <a:r>
                        <a:rPr lang="en-US" sz="900" dirty="0"/>
                        <a:t> 5% of the interior cells are </a:t>
                      </a:r>
                      <a:r>
                        <a:rPr lang="en-US" sz="900" b="1" dirty="0" err="1"/>
                        <a:t>BlockCells</a:t>
                      </a:r>
                      <a:r>
                        <a:rPr lang="en-US" sz="900" dirty="0"/>
                        <a:t>?</a:t>
                      </a:r>
                    </a:p>
                    <a:p>
                      <a:pPr marL="171450"/>
                      <a:endParaRPr lang="en-US" sz="900" dirty="0"/>
                    </a:p>
                    <a:p>
                      <a:pPr marL="341313" indent="0"/>
                      <a:r>
                        <a:rPr lang="en-US" sz="900" dirty="0"/>
                        <a:t>How would you guarantee that no two </a:t>
                      </a:r>
                      <a:r>
                        <a:rPr lang="en-US" sz="900" b="1" dirty="0" err="1"/>
                        <a:t>BlockCells</a:t>
                      </a:r>
                      <a:r>
                        <a:rPr lang="en-US" sz="900" dirty="0"/>
                        <a:t> are adjacent to each other?</a:t>
                      </a:r>
                    </a:p>
                    <a:p>
                      <a:pPr marL="341313" indent="0"/>
                      <a:endParaRPr lang="en-US" sz="900" dirty="0"/>
                    </a:p>
                    <a:p>
                      <a:pPr marL="0" indent="0"/>
                      <a:r>
                        <a:rPr lang="en-US" sz="900" u="sng" dirty="0"/>
                        <a:t>Hint</a:t>
                      </a:r>
                      <a:r>
                        <a:rPr lang="en-US" sz="900" dirty="0"/>
                        <a:t>: A more sophisticated way to select the </a:t>
                      </a:r>
                      <a:r>
                        <a:rPr lang="en-US" sz="900" dirty="0" err="1"/>
                        <a:t>BlockCells</a:t>
                      </a:r>
                      <a:r>
                        <a:rPr lang="en-US" sz="900" dirty="0"/>
                        <a:t> is to start by constructing a separate list of all the interior cell locations, then randomly eliminate locations from that list until it contains no more than the desired number.</a:t>
                      </a:r>
                    </a:p>
                  </a:txBody>
                  <a:tcPr>
                    <a:lnL>
                      <a:noFill/>
                    </a:lnL>
                    <a:lnR>
                      <a:noFill/>
                    </a:lnR>
                    <a:lnT w="9525" cap="flat" cmpd="sng" algn="ctr">
                      <a:solidFill>
                        <a:schemeClr val="accent6"/>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344615"/>
                  </a:ext>
                </a:extLst>
              </a:tr>
            </a:tbl>
          </a:graphicData>
        </a:graphic>
      </p:graphicFrame>
      <mc:AlternateContent xmlns:mc="http://schemas.openxmlformats.org/markup-compatibility/2006" xmlns:pslz="http://schemas.microsoft.com/office/powerpoint/2016/slidezoom">
        <mc:Choice Requires="pslz">
          <p:graphicFrame>
            <p:nvGraphicFramePr>
              <p:cNvPr id="65" name="Slide Zoom 64">
                <a:extLst>
                  <a:ext uri="{FF2B5EF4-FFF2-40B4-BE49-F238E27FC236}">
                    <a16:creationId xmlns:a16="http://schemas.microsoft.com/office/drawing/2014/main" id="{DDBD8BE7-53C4-486E-B16D-0676D66DCD43}"/>
                  </a:ext>
                </a:extLst>
              </p:cNvPr>
              <p:cNvGraphicFramePr>
                <a:graphicFrameLocks noChangeAspect="1"/>
              </p:cNvGraphicFramePr>
              <p:nvPr>
                <p:extLst>
                  <p:ext uri="{D42A27DB-BD31-4B8C-83A1-F6EECF244321}">
                    <p14:modId xmlns:p14="http://schemas.microsoft.com/office/powerpoint/2010/main" val="3759889230"/>
                  </p:ext>
                </p:extLst>
              </p:nvPr>
            </p:nvGraphicFramePr>
            <p:xfrm>
              <a:off x="8309124" y="5244819"/>
              <a:ext cx="825500" cy="464344"/>
            </p:xfrm>
            <a:graphic>
              <a:graphicData uri="http://schemas.microsoft.com/office/powerpoint/2016/slidezoom">
                <pslz:sldZm>
                  <pslz:sldZmObj sldId="302" cId="3219239249">
                    <pslz:zmPr id="{71F6E4E4-9B89-4864-B905-6877926E4E82}" returnToParent="0" transitionDur="1000">
                      <p166:blipFill xmlns:p166="http://schemas.microsoft.com/office/powerpoint/2016/6/main">
                        <a:blip r:embed="rId6"/>
                        <a:stretch>
                          <a:fillRect/>
                        </a:stretch>
                      </p166:blipFill>
                      <p166:spPr xmlns:p166="http://schemas.microsoft.com/office/powerpoint/2016/6/main">
                        <a:xfrm>
                          <a:off x="0" y="0"/>
                          <a:ext cx="825500" cy="464344"/>
                        </a:xfrm>
                        <a:prstGeom prst="rect">
                          <a:avLst/>
                        </a:prstGeom>
                        <a:ln w="3175">
                          <a:solidFill>
                            <a:prstClr val="ltGray"/>
                          </a:solidFill>
                        </a:ln>
                      </p166:spPr>
                    </pslz:zmPr>
                  </pslz:sldZmObj>
                </pslz:sldZm>
              </a:graphicData>
            </a:graphic>
          </p:graphicFrame>
        </mc:Choice>
        <mc:Fallback xmlns="">
          <p:pic>
            <p:nvPicPr>
              <p:cNvPr id="65" name="Slide Zoom 64">
                <a:extLst>
                  <a:ext uri="{FF2B5EF4-FFF2-40B4-BE49-F238E27FC236}">
                    <a16:creationId xmlns:a16="http://schemas.microsoft.com/office/drawing/2014/main" id="{DDBD8BE7-53C4-486E-B16D-0676D66DCD43}"/>
                  </a:ext>
                </a:extLst>
              </p:cNvPr>
              <p:cNvPicPr>
                <a:picLocks noGrp="1" noRot="1" noChangeAspect="1" noMove="1" noResize="1" noEditPoints="1" noAdjustHandles="1" noChangeArrowheads="1" noChangeShapeType="1"/>
              </p:cNvPicPr>
              <p:nvPr/>
            </p:nvPicPr>
            <p:blipFill>
              <a:blip r:embed="rId7"/>
              <a:stretch>
                <a:fillRect/>
              </a:stretch>
            </p:blipFill>
            <p:spPr>
              <a:xfrm>
                <a:off x="8309124" y="5244819"/>
                <a:ext cx="825500" cy="464344"/>
              </a:xfrm>
              <a:prstGeom prst="rect">
                <a:avLst/>
              </a:prstGeom>
              <a:ln w="3175">
                <a:solidFill>
                  <a:prstClr val="ltGray"/>
                </a:solidFill>
              </a:ln>
            </p:spPr>
          </p:pic>
        </mc:Fallback>
      </mc:AlternateContent>
      <p:sp>
        <p:nvSpPr>
          <p:cNvPr id="66" name="TextBox 65">
            <a:extLst>
              <a:ext uri="{FF2B5EF4-FFF2-40B4-BE49-F238E27FC236}">
                <a16:creationId xmlns:a16="http://schemas.microsoft.com/office/drawing/2014/main" id="{AFD871F2-4454-40B3-A2C8-C2548138449B}"/>
              </a:ext>
            </a:extLst>
          </p:cNvPr>
          <p:cNvSpPr txBox="1"/>
          <p:nvPr/>
        </p:nvSpPr>
        <p:spPr>
          <a:xfrm>
            <a:off x="6985264" y="5569785"/>
            <a:ext cx="1266862" cy="138499"/>
          </a:xfrm>
          <a:prstGeom prst="rect">
            <a:avLst/>
          </a:prstGeom>
          <a:noFill/>
        </p:spPr>
        <p:txBody>
          <a:bodyPr wrap="square" lIns="0" tIns="0" rIns="0" bIns="0" rtlCol="0">
            <a:spAutoFit/>
          </a:bodyPr>
          <a:lstStyle/>
          <a:p>
            <a:pPr algn="r"/>
            <a:r>
              <a:rPr lang="en-US" sz="900" dirty="0"/>
              <a:t>Ref: classes UML diagram :</a:t>
            </a:r>
          </a:p>
        </p:txBody>
      </p:sp>
    </p:spTree>
    <p:extLst>
      <p:ext uri="{BB962C8B-B14F-4D97-AF65-F5344CB8AC3E}">
        <p14:creationId xmlns:p14="http://schemas.microsoft.com/office/powerpoint/2010/main" val="7784777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4B4104CA-E440-426C-9B82-8E190C88AC9B}"/>
              </a:ext>
            </a:extLst>
          </p:cNvPr>
          <p:cNvSpPr/>
          <p:nvPr/>
        </p:nvSpPr>
        <p:spPr>
          <a:xfrm>
            <a:off x="2258179" y="2817519"/>
            <a:ext cx="1004648" cy="68211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69" name="Rectangle 68">
            <a:extLst>
              <a:ext uri="{FF2B5EF4-FFF2-40B4-BE49-F238E27FC236}">
                <a16:creationId xmlns:a16="http://schemas.microsoft.com/office/drawing/2014/main" id="{64F19F5E-CB92-41CA-B475-DF626D8AA4C6}"/>
              </a:ext>
            </a:extLst>
          </p:cNvPr>
          <p:cNvSpPr/>
          <p:nvPr/>
        </p:nvSpPr>
        <p:spPr>
          <a:xfrm>
            <a:off x="4628208" y="895776"/>
            <a:ext cx="1279661" cy="1144436"/>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78" name="Rectangle 77">
            <a:extLst>
              <a:ext uri="{FF2B5EF4-FFF2-40B4-BE49-F238E27FC236}">
                <a16:creationId xmlns:a16="http://schemas.microsoft.com/office/drawing/2014/main" id="{AE962437-09F8-4F8A-9A96-42298E1F583D}"/>
              </a:ext>
            </a:extLst>
          </p:cNvPr>
          <p:cNvSpPr/>
          <p:nvPr/>
        </p:nvSpPr>
        <p:spPr>
          <a:xfrm>
            <a:off x="6311317" y="895777"/>
            <a:ext cx="1279661" cy="138310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3" name="Rectangle 82">
            <a:extLst>
              <a:ext uri="{FF2B5EF4-FFF2-40B4-BE49-F238E27FC236}">
                <a16:creationId xmlns:a16="http://schemas.microsoft.com/office/drawing/2014/main" id="{AFAD336F-2774-4A7E-B735-64AD93B12BE6}"/>
              </a:ext>
            </a:extLst>
          </p:cNvPr>
          <p:cNvSpPr/>
          <p:nvPr/>
        </p:nvSpPr>
        <p:spPr>
          <a:xfrm>
            <a:off x="6537252" y="2641150"/>
            <a:ext cx="915376" cy="551561"/>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88" name="Rectangle 87">
            <a:extLst>
              <a:ext uri="{FF2B5EF4-FFF2-40B4-BE49-F238E27FC236}">
                <a16:creationId xmlns:a16="http://schemas.microsoft.com/office/drawing/2014/main" id="{F6FAA331-91CE-4C81-9338-D9EDC38237B1}"/>
              </a:ext>
            </a:extLst>
          </p:cNvPr>
          <p:cNvSpPr/>
          <p:nvPr/>
        </p:nvSpPr>
        <p:spPr>
          <a:xfrm>
            <a:off x="7041802" y="3562952"/>
            <a:ext cx="830510" cy="635675"/>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93" name="Rectangle 92">
            <a:extLst>
              <a:ext uri="{FF2B5EF4-FFF2-40B4-BE49-F238E27FC236}">
                <a16:creationId xmlns:a16="http://schemas.microsoft.com/office/drawing/2014/main" id="{66E713A7-4D42-4EE7-95B3-B2BD8DA6F75F}"/>
              </a:ext>
            </a:extLst>
          </p:cNvPr>
          <p:cNvSpPr/>
          <p:nvPr/>
        </p:nvSpPr>
        <p:spPr>
          <a:xfrm>
            <a:off x="6084454" y="3559895"/>
            <a:ext cx="798381" cy="752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03" name="Rectangle 102">
            <a:extLst>
              <a:ext uri="{FF2B5EF4-FFF2-40B4-BE49-F238E27FC236}">
                <a16:creationId xmlns:a16="http://schemas.microsoft.com/office/drawing/2014/main" id="{19E58226-093A-419A-80D8-837AAC8A0E36}"/>
              </a:ext>
            </a:extLst>
          </p:cNvPr>
          <p:cNvSpPr/>
          <p:nvPr/>
        </p:nvSpPr>
        <p:spPr>
          <a:xfrm>
            <a:off x="5339539" y="467634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51" name="Rectangle 150">
            <a:extLst>
              <a:ext uri="{FF2B5EF4-FFF2-40B4-BE49-F238E27FC236}">
                <a16:creationId xmlns:a16="http://schemas.microsoft.com/office/drawing/2014/main" id="{63C4568E-DC25-4B7B-9829-BE656B8BBDB1}"/>
              </a:ext>
            </a:extLst>
          </p:cNvPr>
          <p:cNvSpPr/>
          <p:nvPr/>
        </p:nvSpPr>
        <p:spPr>
          <a:xfrm>
            <a:off x="3658098" y="2817259"/>
            <a:ext cx="1004648" cy="758633"/>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70" name="Rectangle 169">
            <a:extLst>
              <a:ext uri="{FF2B5EF4-FFF2-40B4-BE49-F238E27FC236}">
                <a16:creationId xmlns:a16="http://schemas.microsoft.com/office/drawing/2014/main" id="{7143F7E0-BBCD-4424-9A78-8ADCFE580CF5}"/>
              </a:ext>
            </a:extLst>
          </p:cNvPr>
          <p:cNvSpPr/>
          <p:nvPr/>
        </p:nvSpPr>
        <p:spPr>
          <a:xfrm>
            <a:off x="6482086" y="4669814"/>
            <a:ext cx="999533" cy="41797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46" name="Rectangle 145">
            <a:extLst>
              <a:ext uri="{FF2B5EF4-FFF2-40B4-BE49-F238E27FC236}">
                <a16:creationId xmlns:a16="http://schemas.microsoft.com/office/drawing/2014/main" id="{27F38E72-F546-4413-AADE-1439C07A6031}"/>
              </a:ext>
            </a:extLst>
          </p:cNvPr>
          <p:cNvSpPr/>
          <p:nvPr/>
        </p:nvSpPr>
        <p:spPr>
          <a:xfrm>
            <a:off x="2258180" y="2817519"/>
            <a:ext cx="1004649"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Generator</a:t>
            </a:r>
          </a:p>
        </p:txBody>
      </p:sp>
      <p:sp>
        <p:nvSpPr>
          <p:cNvPr id="73" name="Rectangle 72">
            <a:extLst>
              <a:ext uri="{FF2B5EF4-FFF2-40B4-BE49-F238E27FC236}">
                <a16:creationId xmlns:a16="http://schemas.microsoft.com/office/drawing/2014/main" id="{C0FDAB14-BDA1-47EA-9DDB-DAEBFB755E07}"/>
              </a:ext>
            </a:extLst>
          </p:cNvPr>
          <p:cNvSpPr/>
          <p:nvPr/>
        </p:nvSpPr>
        <p:spPr>
          <a:xfrm>
            <a:off x="4628208"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Maze</a:t>
            </a:r>
          </a:p>
        </p:txBody>
      </p:sp>
      <p:sp>
        <p:nvSpPr>
          <p:cNvPr id="79" name="Rectangle 78">
            <a:extLst>
              <a:ext uri="{FF2B5EF4-FFF2-40B4-BE49-F238E27FC236}">
                <a16:creationId xmlns:a16="http://schemas.microsoft.com/office/drawing/2014/main" id="{5F7EE91A-84B7-4AF6-9F08-04F398403951}"/>
              </a:ext>
            </a:extLst>
          </p:cNvPr>
          <p:cNvSpPr/>
          <p:nvPr/>
        </p:nvSpPr>
        <p:spPr>
          <a:xfrm>
            <a:off x="6311317" y="893696"/>
            <a:ext cx="1280588"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Cell</a:t>
            </a:r>
          </a:p>
        </p:txBody>
      </p:sp>
      <p:sp>
        <p:nvSpPr>
          <p:cNvPr id="84" name="Rectangle 83">
            <a:extLst>
              <a:ext uri="{FF2B5EF4-FFF2-40B4-BE49-F238E27FC236}">
                <a16:creationId xmlns:a16="http://schemas.microsoft.com/office/drawing/2014/main" id="{F1E958C6-23EB-4333-BEAE-722A66E0EADA}"/>
              </a:ext>
            </a:extLst>
          </p:cNvPr>
          <p:cNvSpPr/>
          <p:nvPr/>
        </p:nvSpPr>
        <p:spPr>
          <a:xfrm>
            <a:off x="6537252" y="2639069"/>
            <a:ext cx="915371"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ShadedCell</a:t>
            </a:r>
            <a:endParaRPr lang="en-US" sz="1050">
              <a:solidFill>
                <a:schemeClr val="bg1"/>
              </a:solidFill>
            </a:endParaRPr>
          </a:p>
        </p:txBody>
      </p:sp>
      <p:sp>
        <p:nvSpPr>
          <p:cNvPr id="89" name="Rectangle 88">
            <a:extLst>
              <a:ext uri="{FF2B5EF4-FFF2-40B4-BE49-F238E27FC236}">
                <a16:creationId xmlns:a16="http://schemas.microsoft.com/office/drawing/2014/main" id="{0930330D-9AB4-4A53-B5CC-F8A0639AD424}"/>
              </a:ext>
            </a:extLst>
          </p:cNvPr>
          <p:cNvSpPr/>
          <p:nvPr/>
        </p:nvSpPr>
        <p:spPr>
          <a:xfrm>
            <a:off x="7041801" y="3560893"/>
            <a:ext cx="830506" cy="1675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BlockCell</a:t>
            </a:r>
            <a:endParaRPr lang="en-US" sz="1050">
              <a:solidFill>
                <a:schemeClr val="bg1"/>
              </a:solidFill>
            </a:endParaRPr>
          </a:p>
        </p:txBody>
      </p:sp>
      <p:sp>
        <p:nvSpPr>
          <p:cNvPr id="94" name="Rectangle 93">
            <a:extLst>
              <a:ext uri="{FF2B5EF4-FFF2-40B4-BE49-F238E27FC236}">
                <a16:creationId xmlns:a16="http://schemas.microsoft.com/office/drawing/2014/main" id="{C027D91E-7731-40D0-989B-B3F592F4D218}"/>
              </a:ext>
            </a:extLst>
          </p:cNvPr>
          <p:cNvSpPr/>
          <p:nvPr/>
        </p:nvSpPr>
        <p:spPr>
          <a:xfrm>
            <a:off x="6084453" y="3557837"/>
            <a:ext cx="798382" cy="169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EdgeCell</a:t>
            </a:r>
            <a:endParaRPr lang="en-US" sz="1050">
              <a:solidFill>
                <a:schemeClr val="bg1"/>
              </a:solidFill>
            </a:endParaRPr>
          </a:p>
        </p:txBody>
      </p:sp>
      <p:sp>
        <p:nvSpPr>
          <p:cNvPr id="104" name="Rectangle 103">
            <a:extLst>
              <a:ext uri="{FF2B5EF4-FFF2-40B4-BE49-F238E27FC236}">
                <a16:creationId xmlns:a16="http://schemas.microsoft.com/office/drawing/2014/main" id="{8491EEA7-E89D-4EE3-84C1-726A714B5B80}"/>
              </a:ext>
            </a:extLst>
          </p:cNvPr>
          <p:cNvSpPr/>
          <p:nvPr/>
        </p:nvSpPr>
        <p:spPr>
          <a:xfrm>
            <a:off x="5339538" y="4670109"/>
            <a:ext cx="999530" cy="1810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EntryCell</a:t>
            </a:r>
            <a:endParaRPr lang="en-US" sz="1050">
              <a:solidFill>
                <a:schemeClr val="bg1"/>
              </a:solidFill>
            </a:endParaRPr>
          </a:p>
        </p:txBody>
      </p:sp>
      <p:sp>
        <p:nvSpPr>
          <p:cNvPr id="152" name="Rectangle 151">
            <a:extLst>
              <a:ext uri="{FF2B5EF4-FFF2-40B4-BE49-F238E27FC236}">
                <a16:creationId xmlns:a16="http://schemas.microsoft.com/office/drawing/2014/main" id="{6AC8FCAF-4F03-4FDF-9332-F6EB555AA033}"/>
              </a:ext>
            </a:extLst>
          </p:cNvPr>
          <p:cNvSpPr/>
          <p:nvPr/>
        </p:nvSpPr>
        <p:spPr>
          <a:xfrm>
            <a:off x="3658096" y="2817259"/>
            <a:ext cx="1004648" cy="1593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Solver</a:t>
            </a:r>
          </a:p>
        </p:txBody>
      </p:sp>
      <p:sp>
        <p:nvSpPr>
          <p:cNvPr id="171" name="Rectangle 170">
            <a:extLst>
              <a:ext uri="{FF2B5EF4-FFF2-40B4-BE49-F238E27FC236}">
                <a16:creationId xmlns:a16="http://schemas.microsoft.com/office/drawing/2014/main" id="{92919628-975C-4ACF-972D-040297E78DCE}"/>
              </a:ext>
            </a:extLst>
          </p:cNvPr>
          <p:cNvSpPr/>
          <p:nvPr/>
        </p:nvSpPr>
        <p:spPr>
          <a:xfrm>
            <a:off x="6482085" y="4669815"/>
            <a:ext cx="999530" cy="1747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err="1">
                <a:solidFill>
                  <a:schemeClr val="bg1"/>
                </a:solidFill>
              </a:rPr>
              <a:t>ExitCell</a:t>
            </a:r>
            <a:endParaRPr lang="en-US" sz="1050">
              <a:solidFill>
                <a:schemeClr val="bg1"/>
              </a:solidFill>
            </a:endParaRPr>
          </a:p>
        </p:txBody>
      </p:sp>
      <p:sp>
        <p:nvSpPr>
          <p:cNvPr id="75" name="Rectangle 74">
            <a:extLst>
              <a:ext uri="{FF2B5EF4-FFF2-40B4-BE49-F238E27FC236}">
                <a16:creationId xmlns:a16="http://schemas.microsoft.com/office/drawing/2014/main" id="{B85352F1-5CAB-4413-88D5-050B359CD902}"/>
              </a:ext>
            </a:extLst>
          </p:cNvPr>
          <p:cNvSpPr/>
          <p:nvPr/>
        </p:nvSpPr>
        <p:spPr>
          <a:xfrm>
            <a:off x="4628208" y="1062955"/>
            <a:ext cx="1279661" cy="423617"/>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_grid[][]</a:t>
            </a:r>
          </a:p>
          <a:p>
            <a:r>
              <a:rPr lang="en-US" sz="825">
                <a:solidFill>
                  <a:schemeClr val="tx1"/>
                </a:solidFill>
              </a:rPr>
              <a:t>_</a:t>
            </a:r>
            <a:r>
              <a:rPr lang="en-US" sz="825" err="1">
                <a:solidFill>
                  <a:schemeClr val="tx1"/>
                </a:solidFill>
              </a:rPr>
              <a:t>enterCell</a:t>
            </a:r>
            <a:r>
              <a:rPr lang="en-US" sz="825">
                <a:solidFill>
                  <a:schemeClr val="tx1"/>
                </a:solidFill>
              </a:rPr>
              <a:t>, _</a:t>
            </a:r>
            <a:r>
              <a:rPr lang="en-US" sz="825" err="1">
                <a:solidFill>
                  <a:schemeClr val="tx1"/>
                </a:solidFill>
              </a:rPr>
              <a:t>exitCell</a:t>
            </a:r>
            <a:endParaRPr lang="en-US" sz="825">
              <a:solidFill>
                <a:schemeClr val="tx1"/>
              </a:solidFill>
            </a:endParaRPr>
          </a:p>
        </p:txBody>
      </p:sp>
      <p:sp>
        <p:nvSpPr>
          <p:cNvPr id="76" name="Rectangle 75">
            <a:extLst>
              <a:ext uri="{FF2B5EF4-FFF2-40B4-BE49-F238E27FC236}">
                <a16:creationId xmlns:a16="http://schemas.microsoft.com/office/drawing/2014/main" id="{BC5A4F8D-151E-47B9-8BF9-A8AD2BC76F58}"/>
              </a:ext>
            </a:extLst>
          </p:cNvPr>
          <p:cNvSpPr/>
          <p:nvPr/>
        </p:nvSpPr>
        <p:spPr>
          <a:xfrm>
            <a:off x="4628208" y="1486573"/>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getRows</a:t>
            </a:r>
            <a:r>
              <a:rPr lang="en-US" sz="825">
                <a:solidFill>
                  <a:schemeClr val="tx1"/>
                </a:solidFill>
              </a:rPr>
              <a:t>(), </a:t>
            </a:r>
            <a:r>
              <a:rPr lang="en-US" sz="825" err="1">
                <a:solidFill>
                  <a:schemeClr val="tx1"/>
                </a:solidFill>
              </a:rPr>
              <a:t>getCols</a:t>
            </a:r>
            <a:r>
              <a:rPr lang="en-US" sz="825">
                <a:solidFill>
                  <a:schemeClr val="tx1"/>
                </a:solidFill>
              </a:rPr>
              <a:t>()</a:t>
            </a:r>
          </a:p>
          <a:p>
            <a:r>
              <a:rPr lang="en-US" sz="825" err="1">
                <a:solidFill>
                  <a:schemeClr val="tx1"/>
                </a:solidFill>
              </a:rPr>
              <a:t>getEnterCell</a:t>
            </a:r>
            <a:r>
              <a:rPr lang="en-US" sz="825">
                <a:solidFill>
                  <a:schemeClr val="tx1"/>
                </a:solidFill>
              </a:rPr>
              <a:t>(), </a:t>
            </a:r>
            <a:r>
              <a:rPr lang="en-US" sz="825" err="1">
                <a:solidFill>
                  <a:schemeClr val="tx1"/>
                </a:solidFill>
              </a:rPr>
              <a:t>getExitCell</a:t>
            </a:r>
            <a:r>
              <a:rPr lang="en-US" sz="825">
                <a:solidFill>
                  <a:schemeClr val="tx1"/>
                </a:solidFill>
              </a:rPr>
              <a:t>()</a:t>
            </a:r>
          </a:p>
          <a:p>
            <a:r>
              <a:rPr lang="en-US" sz="825" err="1">
                <a:solidFill>
                  <a:schemeClr val="tx1"/>
                </a:solidFill>
              </a:rPr>
              <a:t>getCell</a:t>
            </a:r>
            <a:r>
              <a:rPr lang="en-US" sz="825">
                <a:solidFill>
                  <a:schemeClr val="tx1"/>
                </a:solidFill>
              </a:rPr>
              <a:t>(), </a:t>
            </a:r>
            <a:r>
              <a:rPr lang="en-US" sz="825" err="1">
                <a:solidFill>
                  <a:schemeClr val="tx1"/>
                </a:solidFill>
              </a:rPr>
              <a:t>getNeighbor</a:t>
            </a:r>
            <a:r>
              <a:rPr lang="en-US" sz="825">
                <a:solidFill>
                  <a:schemeClr val="tx1"/>
                </a:solidFill>
              </a:rPr>
              <a:t>()</a:t>
            </a:r>
          </a:p>
          <a:p>
            <a:r>
              <a:rPr lang="en-US" sz="825">
                <a:solidFill>
                  <a:schemeClr val="tx1"/>
                </a:solidFill>
              </a:rPr>
              <a:t>Initialize()</a:t>
            </a:r>
          </a:p>
          <a:p>
            <a:endParaRPr lang="en-US" sz="825">
              <a:solidFill>
                <a:schemeClr val="tx1"/>
              </a:solidFill>
            </a:endParaRPr>
          </a:p>
        </p:txBody>
      </p:sp>
      <p:sp>
        <p:nvSpPr>
          <p:cNvPr id="80" name="Rectangle 79">
            <a:extLst>
              <a:ext uri="{FF2B5EF4-FFF2-40B4-BE49-F238E27FC236}">
                <a16:creationId xmlns:a16="http://schemas.microsoft.com/office/drawing/2014/main" id="{9DE6D9F8-FAB0-4DA4-B861-A62E66866D95}"/>
              </a:ext>
            </a:extLst>
          </p:cNvPr>
          <p:cNvSpPr/>
          <p:nvPr/>
        </p:nvSpPr>
        <p:spPr>
          <a:xfrm>
            <a:off x="6311317" y="1062955"/>
            <a:ext cx="1280588" cy="553641"/>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_row, _col</a:t>
            </a:r>
          </a:p>
          <a:p>
            <a:r>
              <a:rPr lang="en-US" sz="825">
                <a:solidFill>
                  <a:schemeClr val="tx1"/>
                </a:solidFill>
              </a:rPr>
              <a:t>_walls[]</a:t>
            </a:r>
          </a:p>
          <a:p>
            <a:r>
              <a:rPr lang="en-US" sz="825">
                <a:solidFill>
                  <a:schemeClr val="tx1"/>
                </a:solidFill>
              </a:rPr>
              <a:t>_visited</a:t>
            </a:r>
          </a:p>
        </p:txBody>
      </p:sp>
      <p:sp>
        <p:nvSpPr>
          <p:cNvPr id="81" name="Rectangle 80">
            <a:extLst>
              <a:ext uri="{FF2B5EF4-FFF2-40B4-BE49-F238E27FC236}">
                <a16:creationId xmlns:a16="http://schemas.microsoft.com/office/drawing/2014/main" id="{710DA154-755D-4ADB-AFB0-896825DC9D91}"/>
              </a:ext>
            </a:extLst>
          </p:cNvPr>
          <p:cNvSpPr/>
          <p:nvPr/>
        </p:nvSpPr>
        <p:spPr>
          <a:xfrm>
            <a:off x="6311317" y="1616595"/>
            <a:ext cx="1280588" cy="662282"/>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getRow</a:t>
            </a:r>
            <a:r>
              <a:rPr lang="en-US" sz="825">
                <a:solidFill>
                  <a:schemeClr val="tx1"/>
                </a:solidFill>
              </a:rPr>
              <a:t>(), </a:t>
            </a:r>
            <a:r>
              <a:rPr lang="en-US" sz="825" err="1">
                <a:solidFill>
                  <a:schemeClr val="tx1"/>
                </a:solidFill>
              </a:rPr>
              <a:t>getCol</a:t>
            </a:r>
            <a:r>
              <a:rPr lang="en-US" sz="825">
                <a:solidFill>
                  <a:schemeClr val="tx1"/>
                </a:solidFill>
              </a:rPr>
              <a:t>()</a:t>
            </a:r>
          </a:p>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a:p>
            <a:r>
              <a:rPr lang="en-US" sz="825" err="1">
                <a:solidFill>
                  <a:schemeClr val="tx1"/>
                </a:solidFill>
              </a:rPr>
              <a:t>getVisited</a:t>
            </a:r>
            <a:r>
              <a:rPr lang="en-US" sz="825">
                <a:solidFill>
                  <a:schemeClr val="tx1"/>
                </a:solidFill>
              </a:rPr>
              <a:t>(), </a:t>
            </a:r>
            <a:r>
              <a:rPr lang="en-US" sz="825" err="1">
                <a:solidFill>
                  <a:schemeClr val="tx1"/>
                </a:solidFill>
              </a:rPr>
              <a:t>setVisited</a:t>
            </a:r>
            <a:r>
              <a:rPr lang="en-US" sz="825">
                <a:solidFill>
                  <a:schemeClr val="tx1"/>
                </a:solidFill>
              </a:rPr>
              <a:t>()</a:t>
            </a:r>
          </a:p>
          <a:p>
            <a:r>
              <a:rPr lang="en-US" sz="825" err="1">
                <a:solidFill>
                  <a:schemeClr val="tx1"/>
                </a:solidFill>
              </a:rPr>
              <a:t>removeWall</a:t>
            </a:r>
            <a:r>
              <a:rPr lang="en-US" sz="825">
                <a:solidFill>
                  <a:schemeClr val="tx1"/>
                </a:solidFill>
              </a:rPr>
              <a:t>()</a:t>
            </a:r>
          </a:p>
        </p:txBody>
      </p:sp>
      <p:sp>
        <p:nvSpPr>
          <p:cNvPr id="85" name="Rectangle 84">
            <a:extLst>
              <a:ext uri="{FF2B5EF4-FFF2-40B4-BE49-F238E27FC236}">
                <a16:creationId xmlns:a16="http://schemas.microsoft.com/office/drawing/2014/main" id="{2EBFCD8E-2A21-4DEE-918B-545805E2DCF7}"/>
              </a:ext>
            </a:extLst>
          </p:cNvPr>
          <p:cNvSpPr/>
          <p:nvPr/>
        </p:nvSpPr>
        <p:spPr>
          <a:xfrm>
            <a:off x="6537252" y="2808328"/>
            <a:ext cx="915371" cy="16925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shadeColor</a:t>
            </a:r>
            <a:endParaRPr lang="en-US" sz="825">
              <a:solidFill>
                <a:schemeClr val="tx1"/>
              </a:solidFill>
            </a:endParaRPr>
          </a:p>
        </p:txBody>
      </p:sp>
      <p:sp>
        <p:nvSpPr>
          <p:cNvPr id="86" name="Rectangle 85">
            <a:extLst>
              <a:ext uri="{FF2B5EF4-FFF2-40B4-BE49-F238E27FC236}">
                <a16:creationId xmlns:a16="http://schemas.microsoft.com/office/drawing/2014/main" id="{025CDD9A-563E-4C29-96BE-FB2F13A3714E}"/>
              </a:ext>
            </a:extLst>
          </p:cNvPr>
          <p:cNvSpPr/>
          <p:nvPr/>
        </p:nvSpPr>
        <p:spPr>
          <a:xfrm>
            <a:off x="6538545" y="2977584"/>
            <a:ext cx="914078" cy="21512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randomCoord</a:t>
            </a:r>
            <a:r>
              <a:rPr lang="en-US" sz="825">
                <a:solidFill>
                  <a:schemeClr val="tx1"/>
                </a:solidFill>
              </a:rPr>
              <a:t>()</a:t>
            </a:r>
          </a:p>
        </p:txBody>
      </p:sp>
      <p:sp>
        <p:nvSpPr>
          <p:cNvPr id="90" name="Rectangle 89">
            <a:extLst>
              <a:ext uri="{FF2B5EF4-FFF2-40B4-BE49-F238E27FC236}">
                <a16:creationId xmlns:a16="http://schemas.microsoft.com/office/drawing/2014/main" id="{4B4868B8-D662-468C-87AD-6C41031E9260}"/>
              </a:ext>
            </a:extLst>
          </p:cNvPr>
          <p:cNvSpPr/>
          <p:nvPr/>
        </p:nvSpPr>
        <p:spPr>
          <a:xfrm>
            <a:off x="7041803" y="3728463"/>
            <a:ext cx="830505" cy="16756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blockColor</a:t>
            </a:r>
            <a:endParaRPr lang="en-US" sz="825">
              <a:solidFill>
                <a:schemeClr val="tx1"/>
              </a:solidFill>
            </a:endParaRPr>
          </a:p>
        </p:txBody>
      </p:sp>
      <p:sp>
        <p:nvSpPr>
          <p:cNvPr id="91" name="Rectangle 90">
            <a:extLst>
              <a:ext uri="{FF2B5EF4-FFF2-40B4-BE49-F238E27FC236}">
                <a16:creationId xmlns:a16="http://schemas.microsoft.com/office/drawing/2014/main" id="{1FF43629-632A-4BC9-9CC4-FBEB00A4E813}"/>
              </a:ext>
            </a:extLst>
          </p:cNvPr>
          <p:cNvSpPr/>
          <p:nvPr/>
        </p:nvSpPr>
        <p:spPr>
          <a:xfrm>
            <a:off x="7042975" y="3896030"/>
            <a:ext cx="829332" cy="302596"/>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getVisited</a:t>
            </a:r>
            <a:r>
              <a:rPr lang="en-US" sz="825">
                <a:solidFill>
                  <a:schemeClr val="tx1"/>
                </a:solidFill>
              </a:rPr>
              <a:t>()</a:t>
            </a:r>
          </a:p>
          <a:p>
            <a:r>
              <a:rPr lang="en-US" sz="825" err="1">
                <a:solidFill>
                  <a:schemeClr val="tx1"/>
                </a:solidFill>
              </a:rPr>
              <a:t>getWalls</a:t>
            </a:r>
            <a:r>
              <a:rPr lang="en-US" sz="825">
                <a:solidFill>
                  <a:schemeClr val="tx1"/>
                </a:solidFill>
              </a:rPr>
              <a:t>()</a:t>
            </a:r>
          </a:p>
        </p:txBody>
      </p:sp>
      <p:sp>
        <p:nvSpPr>
          <p:cNvPr id="95" name="Rectangle 94">
            <a:extLst>
              <a:ext uri="{FF2B5EF4-FFF2-40B4-BE49-F238E27FC236}">
                <a16:creationId xmlns:a16="http://schemas.microsoft.com/office/drawing/2014/main" id="{80CD0170-5C8F-4C55-AF8C-53CF16218380}"/>
              </a:ext>
            </a:extLst>
          </p:cNvPr>
          <p:cNvSpPr/>
          <p:nvPr/>
        </p:nvSpPr>
        <p:spPr>
          <a:xfrm>
            <a:off x="6084454" y="3725407"/>
            <a:ext cx="798381" cy="29933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_edges[]</a:t>
            </a:r>
          </a:p>
          <a:p>
            <a:r>
              <a:rPr lang="en-US" sz="825">
                <a:solidFill>
                  <a:schemeClr val="tx1"/>
                </a:solidFill>
              </a:rPr>
              <a:t>_</a:t>
            </a:r>
            <a:r>
              <a:rPr lang="en-US" sz="825" err="1">
                <a:solidFill>
                  <a:schemeClr val="tx1"/>
                </a:solidFill>
              </a:rPr>
              <a:t>edgeColor</a:t>
            </a:r>
            <a:endParaRPr lang="en-US" sz="825">
              <a:solidFill>
                <a:schemeClr val="tx1"/>
              </a:solidFill>
            </a:endParaRPr>
          </a:p>
        </p:txBody>
      </p:sp>
      <p:sp>
        <p:nvSpPr>
          <p:cNvPr id="96" name="Rectangle 95">
            <a:extLst>
              <a:ext uri="{FF2B5EF4-FFF2-40B4-BE49-F238E27FC236}">
                <a16:creationId xmlns:a16="http://schemas.microsoft.com/office/drawing/2014/main" id="{2A6964A0-6BD5-4F9E-8C99-4D880CF4B7C7}"/>
              </a:ext>
            </a:extLst>
          </p:cNvPr>
          <p:cNvSpPr/>
          <p:nvPr/>
        </p:nvSpPr>
        <p:spPr>
          <a:xfrm>
            <a:off x="6085443" y="4028348"/>
            <a:ext cx="797392" cy="283618"/>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getWalls</a:t>
            </a:r>
            <a:r>
              <a:rPr lang="en-US" sz="825">
                <a:solidFill>
                  <a:schemeClr val="tx1"/>
                </a:solidFill>
              </a:rPr>
              <a:t>()</a:t>
            </a:r>
          </a:p>
          <a:p>
            <a:r>
              <a:rPr lang="en-US" sz="825" err="1">
                <a:solidFill>
                  <a:schemeClr val="tx1"/>
                </a:solidFill>
              </a:rPr>
              <a:t>getPaths</a:t>
            </a:r>
            <a:r>
              <a:rPr lang="en-US" sz="825">
                <a:solidFill>
                  <a:schemeClr val="tx1"/>
                </a:solidFill>
              </a:rPr>
              <a:t>()</a:t>
            </a:r>
          </a:p>
        </p:txBody>
      </p:sp>
      <p:sp>
        <p:nvSpPr>
          <p:cNvPr id="105" name="Rectangle 104">
            <a:extLst>
              <a:ext uri="{FF2B5EF4-FFF2-40B4-BE49-F238E27FC236}">
                <a16:creationId xmlns:a16="http://schemas.microsoft.com/office/drawing/2014/main" id="{ABF72351-78CF-4821-A27B-689EB4FDBEA4}"/>
              </a:ext>
            </a:extLst>
          </p:cNvPr>
          <p:cNvSpPr/>
          <p:nvPr/>
        </p:nvSpPr>
        <p:spPr>
          <a:xfrm>
            <a:off x="5339542" y="4851132"/>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entryShadeColor</a:t>
            </a:r>
            <a:endParaRPr lang="en-US" sz="825">
              <a:solidFill>
                <a:schemeClr val="tx1"/>
              </a:solidFill>
            </a:endParaRPr>
          </a:p>
        </p:txBody>
      </p:sp>
      <p:sp>
        <p:nvSpPr>
          <p:cNvPr id="106" name="Rectangle 105">
            <a:extLst>
              <a:ext uri="{FF2B5EF4-FFF2-40B4-BE49-F238E27FC236}">
                <a16:creationId xmlns:a16="http://schemas.microsoft.com/office/drawing/2014/main" id="{41849F2C-E429-4595-A110-604700485248}"/>
              </a:ext>
            </a:extLst>
          </p:cNvPr>
          <p:cNvSpPr/>
          <p:nvPr/>
        </p:nvSpPr>
        <p:spPr>
          <a:xfrm>
            <a:off x="5339534" y="5018703"/>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sp>
        <p:nvSpPr>
          <p:cNvPr id="114" name="Isosceles Triangle 113">
            <a:extLst>
              <a:ext uri="{FF2B5EF4-FFF2-40B4-BE49-F238E27FC236}">
                <a16:creationId xmlns:a16="http://schemas.microsoft.com/office/drawing/2014/main" id="{67DC2ECB-6509-4DB1-BCCD-B9D7366AF987}"/>
              </a:ext>
            </a:extLst>
          </p:cNvPr>
          <p:cNvSpPr/>
          <p:nvPr/>
        </p:nvSpPr>
        <p:spPr>
          <a:xfrm>
            <a:off x="6951147" y="2296290"/>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5" name="Straight Arrow Connector 114">
            <a:extLst>
              <a:ext uri="{FF2B5EF4-FFF2-40B4-BE49-F238E27FC236}">
                <a16:creationId xmlns:a16="http://schemas.microsoft.com/office/drawing/2014/main" id="{1F89358D-0E8D-426E-8A48-8FB7AAB85739}"/>
              </a:ext>
            </a:extLst>
          </p:cNvPr>
          <p:cNvCxnSpPr>
            <a:cxnSpLocks/>
            <a:stCxn id="84" idx="0"/>
          </p:cNvCxnSpPr>
          <p:nvPr/>
        </p:nvCxnSpPr>
        <p:spPr>
          <a:xfrm flipV="1">
            <a:off x="6994938" y="2420143"/>
            <a:ext cx="2" cy="218925"/>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908BA77-0618-4B60-894A-84A146546861}"/>
              </a:ext>
            </a:extLst>
          </p:cNvPr>
          <p:cNvSpPr/>
          <p:nvPr/>
        </p:nvSpPr>
        <p:spPr>
          <a:xfrm>
            <a:off x="6951147" y="3211719"/>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17" name="Straight Arrow Connector 116">
            <a:extLst>
              <a:ext uri="{FF2B5EF4-FFF2-40B4-BE49-F238E27FC236}">
                <a16:creationId xmlns:a16="http://schemas.microsoft.com/office/drawing/2014/main" id="{11FDE31E-21DD-4E5C-AAAB-61A6965FC08A}"/>
              </a:ext>
            </a:extLst>
          </p:cNvPr>
          <p:cNvCxnSpPr>
            <a:cxnSpLocks/>
          </p:cNvCxnSpPr>
          <p:nvPr/>
        </p:nvCxnSpPr>
        <p:spPr>
          <a:xfrm flipV="1">
            <a:off x="6994936" y="3332691"/>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F8A83E-CC6D-4352-9E34-07D543B68C01}"/>
              </a:ext>
            </a:extLst>
          </p:cNvPr>
          <p:cNvCxnSpPr>
            <a:cxnSpLocks/>
          </p:cNvCxnSpPr>
          <p:nvPr/>
        </p:nvCxnSpPr>
        <p:spPr>
          <a:xfrm flipH="1">
            <a:off x="6482083" y="3447145"/>
            <a:ext cx="97653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98EC05C-264C-4E28-96CF-33EC78D27068}"/>
              </a:ext>
            </a:extLst>
          </p:cNvPr>
          <p:cNvCxnSpPr>
            <a:cxnSpLocks/>
            <a:stCxn id="94" idx="0"/>
          </p:cNvCxnSpPr>
          <p:nvPr/>
        </p:nvCxnSpPr>
        <p:spPr>
          <a:xfrm flipH="1" flipV="1">
            <a:off x="6482081" y="3442153"/>
            <a:ext cx="1563" cy="11568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FFD391E-C878-449C-BCCB-ABB63D9EA307}"/>
              </a:ext>
            </a:extLst>
          </p:cNvPr>
          <p:cNvCxnSpPr>
            <a:cxnSpLocks/>
          </p:cNvCxnSpPr>
          <p:nvPr/>
        </p:nvCxnSpPr>
        <p:spPr>
          <a:xfrm flipV="1">
            <a:off x="7458620" y="3441097"/>
            <a:ext cx="0" cy="11775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0" name="Isosceles Triangle 129">
            <a:extLst>
              <a:ext uri="{FF2B5EF4-FFF2-40B4-BE49-F238E27FC236}">
                <a16:creationId xmlns:a16="http://schemas.microsoft.com/office/drawing/2014/main" id="{BAA96E39-509D-4E78-932A-A6E7F03B2493}"/>
              </a:ext>
            </a:extLst>
          </p:cNvPr>
          <p:cNvSpPr/>
          <p:nvPr/>
        </p:nvSpPr>
        <p:spPr>
          <a:xfrm>
            <a:off x="6389451" y="4332354"/>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31" name="Straight Arrow Connector 130">
            <a:extLst>
              <a:ext uri="{FF2B5EF4-FFF2-40B4-BE49-F238E27FC236}">
                <a16:creationId xmlns:a16="http://schemas.microsoft.com/office/drawing/2014/main" id="{175E3D1E-214D-4DEE-8319-F019B5C94E70}"/>
              </a:ext>
            </a:extLst>
          </p:cNvPr>
          <p:cNvCxnSpPr>
            <a:cxnSpLocks/>
          </p:cNvCxnSpPr>
          <p:nvPr/>
        </p:nvCxnSpPr>
        <p:spPr>
          <a:xfrm flipV="1">
            <a:off x="6433240" y="4459810"/>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9DDCAE-F0EC-46C0-ACF6-EB12C8814C4D}"/>
              </a:ext>
            </a:extLst>
          </p:cNvPr>
          <p:cNvCxnSpPr>
            <a:cxnSpLocks/>
          </p:cNvCxnSpPr>
          <p:nvPr/>
        </p:nvCxnSpPr>
        <p:spPr>
          <a:xfrm flipH="1">
            <a:off x="5839450" y="4560353"/>
            <a:ext cx="1133612" cy="29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FC65BC9-506B-41E9-BF01-2A4D75325B8A}"/>
              </a:ext>
            </a:extLst>
          </p:cNvPr>
          <p:cNvCxnSpPr>
            <a:cxnSpLocks/>
          </p:cNvCxnSpPr>
          <p:nvPr/>
        </p:nvCxnSpPr>
        <p:spPr>
          <a:xfrm flipV="1">
            <a:off x="5839303" y="4560352"/>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31BF351-EDCD-4F9D-8494-7809A84D57D3}"/>
              </a:ext>
            </a:extLst>
          </p:cNvPr>
          <p:cNvCxnSpPr>
            <a:cxnSpLocks/>
          </p:cNvCxnSpPr>
          <p:nvPr/>
        </p:nvCxnSpPr>
        <p:spPr>
          <a:xfrm flipV="1">
            <a:off x="6973060" y="4551073"/>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1E874C98-4F6B-4C4E-970F-5F3CBF4FD217}"/>
              </a:ext>
            </a:extLst>
          </p:cNvPr>
          <p:cNvSpPr/>
          <p:nvPr/>
        </p:nvSpPr>
        <p:spPr>
          <a:xfrm>
            <a:off x="2910867" y="895035"/>
            <a:ext cx="1279660" cy="1505318"/>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34290" tIns="13716" rIns="34290" rtlCol="0" anchor="t"/>
          <a:lstStyle/>
          <a:p>
            <a:endParaRPr lang="en-US" sz="1050">
              <a:solidFill>
                <a:schemeClr val="tx1"/>
              </a:solidFill>
            </a:endParaRPr>
          </a:p>
        </p:txBody>
      </p:sp>
      <p:sp>
        <p:nvSpPr>
          <p:cNvPr id="138" name="Rectangle 137">
            <a:extLst>
              <a:ext uri="{FF2B5EF4-FFF2-40B4-BE49-F238E27FC236}">
                <a16:creationId xmlns:a16="http://schemas.microsoft.com/office/drawing/2014/main" id="{A0C21986-E02B-45D5-B9DD-E7BCB39BCB19}"/>
              </a:ext>
            </a:extLst>
          </p:cNvPr>
          <p:cNvSpPr/>
          <p:nvPr/>
        </p:nvSpPr>
        <p:spPr>
          <a:xfrm>
            <a:off x="2910867" y="891145"/>
            <a:ext cx="1279660" cy="165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bg1"/>
                </a:solidFill>
              </a:rPr>
              <a:t>Explorer</a:t>
            </a:r>
          </a:p>
        </p:txBody>
      </p:sp>
      <p:sp>
        <p:nvSpPr>
          <p:cNvPr id="139" name="Rectangle 138">
            <a:extLst>
              <a:ext uri="{FF2B5EF4-FFF2-40B4-BE49-F238E27FC236}">
                <a16:creationId xmlns:a16="http://schemas.microsoft.com/office/drawing/2014/main" id="{D28ED75D-1E1C-4FC6-A071-8734513AC0E4}"/>
              </a:ext>
            </a:extLst>
          </p:cNvPr>
          <p:cNvSpPr/>
          <p:nvPr/>
        </p:nvSpPr>
        <p:spPr>
          <a:xfrm>
            <a:off x="2910865" y="1054363"/>
            <a:ext cx="1280588" cy="43064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mazeCanvas</a:t>
            </a:r>
            <a:endParaRPr lang="en-US" sz="825">
              <a:solidFill>
                <a:schemeClr val="tx1"/>
              </a:solidFill>
            </a:endParaRPr>
          </a:p>
          <a:p>
            <a:r>
              <a:rPr lang="en-US" sz="825">
                <a:solidFill>
                  <a:schemeClr val="tx1"/>
                </a:solidFill>
              </a:rPr>
              <a:t>_maze</a:t>
            </a:r>
          </a:p>
          <a:p>
            <a:r>
              <a:rPr lang="en-US" sz="825">
                <a:solidFill>
                  <a:schemeClr val="tx1"/>
                </a:solidFill>
              </a:rPr>
              <a:t>_</a:t>
            </a:r>
            <a:r>
              <a:rPr lang="en-US" sz="825" err="1">
                <a:solidFill>
                  <a:schemeClr val="tx1"/>
                </a:solidFill>
              </a:rPr>
              <a:t>pathColor</a:t>
            </a:r>
            <a:endParaRPr lang="en-US" sz="825">
              <a:solidFill>
                <a:schemeClr val="tx1"/>
              </a:solidFill>
            </a:endParaRPr>
          </a:p>
        </p:txBody>
      </p:sp>
      <p:sp>
        <p:nvSpPr>
          <p:cNvPr id="140" name="Rectangle 139">
            <a:extLst>
              <a:ext uri="{FF2B5EF4-FFF2-40B4-BE49-F238E27FC236}">
                <a16:creationId xmlns:a16="http://schemas.microsoft.com/office/drawing/2014/main" id="{79B9E714-EC85-41AD-9391-8CA73A1ED82D}"/>
              </a:ext>
            </a:extLst>
          </p:cNvPr>
          <p:cNvSpPr/>
          <p:nvPr/>
        </p:nvSpPr>
        <p:spPr>
          <a:xfrm>
            <a:off x="2910865" y="1485008"/>
            <a:ext cx="1280588" cy="9159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getOpposite</a:t>
            </a:r>
            <a:r>
              <a:rPr lang="en-US" sz="825">
                <a:solidFill>
                  <a:schemeClr val="tx1"/>
                </a:solidFill>
              </a:rPr>
              <a:t>()</a:t>
            </a:r>
          </a:p>
          <a:p>
            <a:r>
              <a:rPr lang="en-US" sz="825">
                <a:solidFill>
                  <a:schemeClr val="tx1"/>
                </a:solidFill>
              </a:rPr>
              <a:t>shuffle()</a:t>
            </a:r>
          </a:p>
          <a:p>
            <a:r>
              <a:rPr lang="en-US" sz="825" err="1">
                <a:solidFill>
                  <a:schemeClr val="tx1"/>
                </a:solidFill>
              </a:rPr>
              <a:t>onEnterCell</a:t>
            </a:r>
            <a:r>
              <a:rPr lang="en-US" sz="825">
                <a:solidFill>
                  <a:schemeClr val="tx1"/>
                </a:solidFill>
              </a:rPr>
              <a:t>(), </a:t>
            </a:r>
            <a:r>
              <a:rPr lang="en-US" sz="825" err="1">
                <a:solidFill>
                  <a:schemeClr val="tx1"/>
                </a:solidFill>
              </a:rPr>
              <a:t>onExitCell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br>
              <a:rPr lang="en-US" sz="825">
                <a:solidFill>
                  <a:schemeClr val="tx1"/>
                </a:solidFill>
              </a:rPr>
            </a:br>
            <a:r>
              <a:rPr lang="en-US" sz="825">
                <a:solidFill>
                  <a:schemeClr val="tx1"/>
                </a:solidFill>
              </a:rPr>
              <a:t>run()</a:t>
            </a:r>
          </a:p>
        </p:txBody>
      </p:sp>
      <p:sp>
        <p:nvSpPr>
          <p:cNvPr id="147" name="Rectangle 146">
            <a:extLst>
              <a:ext uri="{FF2B5EF4-FFF2-40B4-BE49-F238E27FC236}">
                <a16:creationId xmlns:a16="http://schemas.microsoft.com/office/drawing/2014/main" id="{371C4E55-1D2F-4004-9458-5C8AA1C98D54}"/>
              </a:ext>
            </a:extLst>
          </p:cNvPr>
          <p:cNvSpPr/>
          <p:nvPr/>
        </p:nvSpPr>
        <p:spPr>
          <a:xfrm>
            <a:off x="2258179" y="2976847"/>
            <a:ext cx="1004648" cy="8280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endParaRPr lang="en-US" sz="825">
              <a:solidFill>
                <a:schemeClr val="tx1"/>
              </a:solidFill>
            </a:endParaRPr>
          </a:p>
        </p:txBody>
      </p:sp>
      <p:sp>
        <p:nvSpPr>
          <p:cNvPr id="148" name="Rectangle 147">
            <a:extLst>
              <a:ext uri="{FF2B5EF4-FFF2-40B4-BE49-F238E27FC236}">
                <a16:creationId xmlns:a16="http://schemas.microsoft.com/office/drawing/2014/main" id="{99900ADC-5987-40A4-9652-84177D22512D}"/>
              </a:ext>
            </a:extLst>
          </p:cNvPr>
          <p:cNvSpPr/>
          <p:nvPr/>
        </p:nvSpPr>
        <p:spPr>
          <a:xfrm>
            <a:off x="2258179" y="3059656"/>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onGetNextSteps</a:t>
            </a:r>
            <a:r>
              <a:rPr lang="en-US" sz="825">
                <a:solidFill>
                  <a:schemeClr val="tx1"/>
                </a:solidFill>
              </a:rPr>
              <a:t>()</a:t>
            </a:r>
          </a:p>
          <a:p>
            <a:r>
              <a:rPr lang="en-US" sz="825" err="1">
                <a:solidFill>
                  <a:schemeClr val="tx1"/>
                </a:solidFill>
              </a:rPr>
              <a:t>onStepForward</a:t>
            </a:r>
            <a:r>
              <a:rPr lang="en-US" sz="825">
                <a:solidFill>
                  <a:schemeClr val="tx1"/>
                </a:solidFill>
              </a:rPr>
              <a:t>()</a:t>
            </a:r>
          </a:p>
        </p:txBody>
      </p:sp>
      <p:sp>
        <p:nvSpPr>
          <p:cNvPr id="153" name="Rectangle 152">
            <a:extLst>
              <a:ext uri="{FF2B5EF4-FFF2-40B4-BE49-F238E27FC236}">
                <a16:creationId xmlns:a16="http://schemas.microsoft.com/office/drawing/2014/main" id="{2F9CB190-0DEC-4890-8D7F-7013523191A6}"/>
              </a:ext>
            </a:extLst>
          </p:cNvPr>
          <p:cNvSpPr/>
          <p:nvPr/>
        </p:nvSpPr>
        <p:spPr>
          <a:xfrm>
            <a:off x="3658096" y="2976589"/>
            <a:ext cx="1004648" cy="159329"/>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trackColor</a:t>
            </a:r>
            <a:endParaRPr lang="en-US" sz="825">
              <a:solidFill>
                <a:schemeClr val="tx1"/>
              </a:solidFill>
            </a:endParaRPr>
          </a:p>
        </p:txBody>
      </p:sp>
      <p:sp>
        <p:nvSpPr>
          <p:cNvPr id="154" name="Rectangle 153">
            <a:extLst>
              <a:ext uri="{FF2B5EF4-FFF2-40B4-BE49-F238E27FC236}">
                <a16:creationId xmlns:a16="http://schemas.microsoft.com/office/drawing/2014/main" id="{D4369D72-4B2E-406A-8021-D62FF7C1F355}"/>
              </a:ext>
            </a:extLst>
          </p:cNvPr>
          <p:cNvSpPr/>
          <p:nvPr/>
        </p:nvSpPr>
        <p:spPr>
          <a:xfrm>
            <a:off x="3658096" y="3135917"/>
            <a:ext cx="1004648" cy="439974"/>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r>
              <a:rPr lang="en-US" sz="825" err="1">
                <a:solidFill>
                  <a:schemeClr val="tx1"/>
                </a:solidFill>
              </a:rPr>
              <a:t>onEnterCell</a:t>
            </a:r>
            <a:r>
              <a:rPr lang="en-US" sz="825">
                <a:solidFill>
                  <a:schemeClr val="tx1"/>
                </a:solidFill>
              </a:rPr>
              <a:t>()</a:t>
            </a:r>
            <a:br>
              <a:rPr lang="en-US" sz="825">
                <a:solidFill>
                  <a:schemeClr val="tx1"/>
                </a:solidFill>
              </a:rPr>
            </a:br>
            <a:r>
              <a:rPr lang="en-US" sz="825" err="1">
                <a:solidFill>
                  <a:schemeClr val="tx1"/>
                </a:solidFill>
              </a:rPr>
              <a:t>onStepBack</a:t>
            </a:r>
            <a:r>
              <a:rPr lang="en-US" sz="825">
                <a:solidFill>
                  <a:schemeClr val="tx1"/>
                </a:solidFill>
              </a:rPr>
              <a:t>()</a:t>
            </a:r>
          </a:p>
          <a:p>
            <a:r>
              <a:rPr lang="en-US" sz="825" err="1">
                <a:solidFill>
                  <a:schemeClr val="tx1"/>
                </a:solidFill>
              </a:rPr>
              <a:t>onCellExit</a:t>
            </a:r>
            <a:r>
              <a:rPr lang="en-US" sz="825">
                <a:solidFill>
                  <a:schemeClr val="tx1"/>
                </a:solidFill>
              </a:rPr>
              <a:t>()</a:t>
            </a:r>
          </a:p>
        </p:txBody>
      </p:sp>
      <p:sp>
        <p:nvSpPr>
          <p:cNvPr id="157" name="Isosceles Triangle 156">
            <a:extLst>
              <a:ext uri="{FF2B5EF4-FFF2-40B4-BE49-F238E27FC236}">
                <a16:creationId xmlns:a16="http://schemas.microsoft.com/office/drawing/2014/main" id="{C418EF16-FB90-462F-BA1B-609FF0F1F439}"/>
              </a:ext>
            </a:extLst>
          </p:cNvPr>
          <p:cNvSpPr/>
          <p:nvPr/>
        </p:nvSpPr>
        <p:spPr>
          <a:xfrm>
            <a:off x="3466104" y="2423602"/>
            <a:ext cx="87586" cy="123852"/>
          </a:xfrm>
          <a:prstGeom prst="triangle">
            <a:avLst/>
          </a:prstGeom>
          <a:ln w="254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cxnSp>
        <p:nvCxnSpPr>
          <p:cNvPr id="158" name="Straight Arrow Connector 157">
            <a:extLst>
              <a:ext uri="{FF2B5EF4-FFF2-40B4-BE49-F238E27FC236}">
                <a16:creationId xmlns:a16="http://schemas.microsoft.com/office/drawing/2014/main" id="{F0C53076-95DA-4358-9FD2-BFC0217E42DC}"/>
              </a:ext>
            </a:extLst>
          </p:cNvPr>
          <p:cNvCxnSpPr>
            <a:cxnSpLocks/>
          </p:cNvCxnSpPr>
          <p:nvPr/>
        </p:nvCxnSpPr>
        <p:spPr>
          <a:xfrm flipV="1">
            <a:off x="3509895" y="2544574"/>
            <a:ext cx="2" cy="10946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A1A98288-F983-4247-9FF9-810E0FDD35EB}"/>
              </a:ext>
            </a:extLst>
          </p:cNvPr>
          <p:cNvCxnSpPr>
            <a:cxnSpLocks/>
          </p:cNvCxnSpPr>
          <p:nvPr/>
        </p:nvCxnSpPr>
        <p:spPr>
          <a:xfrm flipH="1">
            <a:off x="2758390" y="2657926"/>
            <a:ext cx="1400468"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F06E9D3-0319-4C70-AB80-50B3C1CB968C}"/>
              </a:ext>
            </a:extLst>
          </p:cNvPr>
          <p:cNvCxnSpPr>
            <a:cxnSpLocks/>
          </p:cNvCxnSpPr>
          <p:nvPr/>
        </p:nvCxnSpPr>
        <p:spPr>
          <a:xfrm flipV="1">
            <a:off x="4160420" y="2661819"/>
            <a:ext cx="0" cy="155438"/>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ED4C2C5-FCF3-4FCB-942C-2A8D4F514F74}"/>
              </a:ext>
            </a:extLst>
          </p:cNvPr>
          <p:cNvCxnSpPr>
            <a:cxnSpLocks/>
          </p:cNvCxnSpPr>
          <p:nvPr/>
        </p:nvCxnSpPr>
        <p:spPr>
          <a:xfrm flipV="1">
            <a:off x="2758388" y="2653890"/>
            <a:ext cx="0" cy="1681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23F8E75B-B572-4384-ADEA-10DCFE2F3DC5}"/>
              </a:ext>
            </a:extLst>
          </p:cNvPr>
          <p:cNvSpPr/>
          <p:nvPr/>
        </p:nvSpPr>
        <p:spPr>
          <a:xfrm>
            <a:off x="6482089" y="4844604"/>
            <a:ext cx="999525" cy="167570"/>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bIns="13716" rtlCol="0" anchor="t"/>
          <a:lstStyle/>
          <a:p>
            <a:r>
              <a:rPr lang="en-US" sz="825">
                <a:solidFill>
                  <a:schemeClr val="tx1"/>
                </a:solidFill>
              </a:rPr>
              <a:t>_</a:t>
            </a:r>
            <a:r>
              <a:rPr lang="en-US" sz="825" err="1">
                <a:solidFill>
                  <a:schemeClr val="tx1"/>
                </a:solidFill>
              </a:rPr>
              <a:t>exitShadeColor</a:t>
            </a:r>
            <a:endParaRPr lang="en-US" sz="825">
              <a:solidFill>
                <a:schemeClr val="tx1"/>
              </a:solidFill>
            </a:endParaRPr>
          </a:p>
        </p:txBody>
      </p:sp>
      <p:sp>
        <p:nvSpPr>
          <p:cNvPr id="173" name="Rectangle 172">
            <a:extLst>
              <a:ext uri="{FF2B5EF4-FFF2-40B4-BE49-F238E27FC236}">
                <a16:creationId xmlns:a16="http://schemas.microsoft.com/office/drawing/2014/main" id="{6E316049-4A1B-415F-BC1A-491887190564}"/>
              </a:ext>
            </a:extLst>
          </p:cNvPr>
          <p:cNvSpPr/>
          <p:nvPr/>
        </p:nvSpPr>
        <p:spPr>
          <a:xfrm>
            <a:off x="6482081" y="5012174"/>
            <a:ext cx="999533" cy="75613"/>
          </a:xfrm>
          <a:prstGeom prst="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tIns="13716" rIns="0" bIns="13716" rtlCol="0" anchor="t"/>
          <a:lstStyle/>
          <a:p>
            <a:endParaRPr lang="en-US" sz="825">
              <a:solidFill>
                <a:schemeClr val="tx1"/>
              </a:solidFill>
            </a:endParaRPr>
          </a:p>
        </p:txBody>
      </p:sp>
      <p:cxnSp>
        <p:nvCxnSpPr>
          <p:cNvPr id="178" name="Connector: Elbow 177">
            <a:extLst>
              <a:ext uri="{FF2B5EF4-FFF2-40B4-BE49-F238E27FC236}">
                <a16:creationId xmlns:a16="http://schemas.microsoft.com/office/drawing/2014/main" id="{ABE5DFC3-FEAC-40EA-848A-1A8853D9C4A0}"/>
              </a:ext>
            </a:extLst>
          </p:cNvPr>
          <p:cNvCxnSpPr>
            <a:cxnSpLocks/>
            <a:endCxn id="79" idx="1"/>
          </p:cNvCxnSpPr>
          <p:nvPr/>
        </p:nvCxnSpPr>
        <p:spPr>
          <a:xfrm flipV="1">
            <a:off x="5084564" y="978325"/>
            <a:ext cx="1226751" cy="289512"/>
          </a:xfrm>
          <a:prstGeom prst="bentConnector3">
            <a:avLst>
              <a:gd name="adj1" fmla="val 75962"/>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38E5D75F-EF49-4C20-9DC9-F819790F9FE6}"/>
              </a:ext>
            </a:extLst>
          </p:cNvPr>
          <p:cNvCxnSpPr>
            <a:cxnSpLocks/>
            <a:endCxn id="79" idx="1"/>
          </p:cNvCxnSpPr>
          <p:nvPr/>
        </p:nvCxnSpPr>
        <p:spPr>
          <a:xfrm flipV="1">
            <a:off x="5606452" y="978325"/>
            <a:ext cx="704864" cy="405827"/>
          </a:xfrm>
          <a:prstGeom prst="bentConnector3">
            <a:avLst>
              <a:gd name="adj1" fmla="val 68919"/>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CCCFEB6D-8EDF-43F8-A994-79092D7C8621}"/>
              </a:ext>
            </a:extLst>
          </p:cNvPr>
          <p:cNvCxnSpPr>
            <a:cxnSpLocks/>
            <a:endCxn id="73" idx="1"/>
          </p:cNvCxnSpPr>
          <p:nvPr/>
        </p:nvCxnSpPr>
        <p:spPr>
          <a:xfrm flipV="1">
            <a:off x="3318776" y="978324"/>
            <a:ext cx="1309431" cy="283880"/>
          </a:xfrm>
          <a:prstGeom prst="bentConnector3">
            <a:avLst>
              <a:gd name="adj1" fmla="val 83006"/>
            </a:avLst>
          </a:prstGeom>
          <a:ln w="15875">
            <a:headEnd type="oval"/>
            <a:tailEnd type="triangle"/>
          </a:ln>
        </p:spPr>
        <p:style>
          <a:lnRef idx="1">
            <a:schemeClr val="accent1"/>
          </a:lnRef>
          <a:fillRef idx="0">
            <a:schemeClr val="accent1"/>
          </a:fillRef>
          <a:effectRef idx="0">
            <a:schemeClr val="accent1"/>
          </a:effectRef>
          <a:fontRef idx="minor">
            <a:schemeClr val="tx1"/>
          </a:fontRef>
        </p:style>
      </p:cxnSp>
      <p:pic>
        <p:nvPicPr>
          <p:cNvPr id="200" name="Picture 199">
            <a:extLst>
              <a:ext uri="{FF2B5EF4-FFF2-40B4-BE49-F238E27FC236}">
                <a16:creationId xmlns:a16="http://schemas.microsoft.com/office/drawing/2014/main" id="{C497A955-F426-40B3-BA05-D41E8D9BB8D7}"/>
              </a:ext>
            </a:extLst>
          </p:cNvPr>
          <p:cNvPicPr>
            <a:picLocks noChangeAspect="1"/>
          </p:cNvPicPr>
          <p:nvPr/>
        </p:nvPicPr>
        <p:blipFill>
          <a:blip r:embed="rId3"/>
          <a:stretch>
            <a:fillRect/>
          </a:stretch>
        </p:blipFill>
        <p:spPr>
          <a:xfrm>
            <a:off x="508064" y="3984346"/>
            <a:ext cx="1564024" cy="1060391"/>
          </a:xfrm>
          <a:prstGeom prst="rect">
            <a:avLst/>
          </a:prstGeom>
          <a:effectLst>
            <a:outerShdw blurRad="50800" dist="38100" dir="2700000" sx="97000" sy="97000" algn="tl" rotWithShape="0">
              <a:prstClr val="black">
                <a:alpha val="40000"/>
              </a:prstClr>
            </a:outerShdw>
          </a:effectLst>
        </p:spPr>
      </p:pic>
      <p:pic>
        <p:nvPicPr>
          <p:cNvPr id="201" name="Picture 200">
            <a:extLst>
              <a:ext uri="{FF2B5EF4-FFF2-40B4-BE49-F238E27FC236}">
                <a16:creationId xmlns:a16="http://schemas.microsoft.com/office/drawing/2014/main" id="{0229A99B-C01F-4552-8813-26BFCF92BEEA}"/>
              </a:ext>
            </a:extLst>
          </p:cNvPr>
          <p:cNvPicPr>
            <a:picLocks noChangeAspect="1"/>
          </p:cNvPicPr>
          <p:nvPr/>
        </p:nvPicPr>
        <p:blipFill>
          <a:blip r:embed="rId4"/>
          <a:stretch>
            <a:fillRect/>
          </a:stretch>
        </p:blipFill>
        <p:spPr>
          <a:xfrm>
            <a:off x="2536768" y="3981195"/>
            <a:ext cx="1564016" cy="1061907"/>
          </a:xfrm>
          <a:prstGeom prst="rect">
            <a:avLst/>
          </a:prstGeom>
          <a:effectLst>
            <a:outerShdw blurRad="50800" dist="38100" dir="2700000" sx="97000" sy="97000" algn="tl" rotWithShape="0">
              <a:prstClr val="black">
                <a:alpha val="40000"/>
              </a:prstClr>
            </a:outerShdw>
          </a:effectLst>
        </p:spPr>
      </p:pic>
      <p:sp>
        <p:nvSpPr>
          <p:cNvPr id="204" name="Rectangle: Rounded Corners 203">
            <a:extLst>
              <a:ext uri="{FF2B5EF4-FFF2-40B4-BE49-F238E27FC236}">
                <a16:creationId xmlns:a16="http://schemas.microsoft.com/office/drawing/2014/main" id="{C7D71DBD-29B5-4974-94D6-B9F1B8BFEC7C}"/>
              </a:ext>
            </a:extLst>
          </p:cNvPr>
          <p:cNvSpPr/>
          <p:nvPr/>
        </p:nvSpPr>
        <p:spPr>
          <a:xfrm>
            <a:off x="769547"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generating the maze.</a:t>
            </a:r>
          </a:p>
        </p:txBody>
      </p:sp>
      <p:sp>
        <p:nvSpPr>
          <p:cNvPr id="205" name="Rectangle: Rounded Corners 204">
            <a:extLst>
              <a:ext uri="{FF2B5EF4-FFF2-40B4-BE49-F238E27FC236}">
                <a16:creationId xmlns:a16="http://schemas.microsoft.com/office/drawing/2014/main" id="{16647E6B-36C3-4713-9FBB-F89110F0DD83}"/>
              </a:ext>
            </a:extLst>
          </p:cNvPr>
          <p:cNvSpPr/>
          <p:nvPr/>
        </p:nvSpPr>
        <p:spPr>
          <a:xfrm>
            <a:off x="7776663" y="2580022"/>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shaded cell.</a:t>
            </a:r>
          </a:p>
        </p:txBody>
      </p:sp>
      <p:sp>
        <p:nvSpPr>
          <p:cNvPr id="207" name="Rectangle: Rounded Corners 206">
            <a:extLst>
              <a:ext uri="{FF2B5EF4-FFF2-40B4-BE49-F238E27FC236}">
                <a16:creationId xmlns:a16="http://schemas.microsoft.com/office/drawing/2014/main" id="{96AAAB00-4092-4F1E-A196-4D791BF331DD}"/>
              </a:ext>
            </a:extLst>
          </p:cNvPr>
          <p:cNvSpPr/>
          <p:nvPr/>
        </p:nvSpPr>
        <p:spPr>
          <a:xfrm>
            <a:off x="7943587" y="3771826"/>
            <a:ext cx="74680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 block (shaded) cell.</a:t>
            </a:r>
          </a:p>
        </p:txBody>
      </p:sp>
      <p:pic>
        <p:nvPicPr>
          <p:cNvPr id="208" name="Picture 207">
            <a:extLst>
              <a:ext uri="{FF2B5EF4-FFF2-40B4-BE49-F238E27FC236}">
                <a16:creationId xmlns:a16="http://schemas.microsoft.com/office/drawing/2014/main" id="{9BEA5D80-DF93-430D-A782-043257D3410C}"/>
              </a:ext>
            </a:extLst>
          </p:cNvPr>
          <p:cNvPicPr>
            <a:picLocks noChangeAspect="1"/>
          </p:cNvPicPr>
          <p:nvPr/>
        </p:nvPicPr>
        <p:blipFill>
          <a:blip r:embed="rId5"/>
          <a:stretch>
            <a:fillRect/>
          </a:stretch>
        </p:blipFill>
        <p:spPr>
          <a:xfrm>
            <a:off x="7673096" y="2858030"/>
            <a:ext cx="267893" cy="250033"/>
          </a:xfrm>
          <a:prstGeom prst="rect">
            <a:avLst/>
          </a:prstGeom>
          <a:effectLst>
            <a:outerShdw blurRad="50800" dist="38100" dir="2700000" sx="97000" sy="97000" algn="tl" rotWithShape="0">
              <a:prstClr val="black">
                <a:alpha val="40000"/>
              </a:prstClr>
            </a:outerShdw>
          </a:effectLst>
        </p:spPr>
      </p:pic>
      <p:pic>
        <p:nvPicPr>
          <p:cNvPr id="210" name="Picture 209">
            <a:extLst>
              <a:ext uri="{FF2B5EF4-FFF2-40B4-BE49-F238E27FC236}">
                <a16:creationId xmlns:a16="http://schemas.microsoft.com/office/drawing/2014/main" id="{82CF3B88-1F8F-4CE5-BC7A-1DABF6B22D64}"/>
              </a:ext>
            </a:extLst>
          </p:cNvPr>
          <p:cNvPicPr>
            <a:picLocks noChangeAspect="1"/>
          </p:cNvPicPr>
          <p:nvPr/>
        </p:nvPicPr>
        <p:blipFill>
          <a:blip r:embed="rId6"/>
          <a:stretch>
            <a:fillRect/>
          </a:stretch>
        </p:blipFill>
        <p:spPr>
          <a:xfrm>
            <a:off x="7977466" y="2854921"/>
            <a:ext cx="260749" cy="267893"/>
          </a:xfrm>
          <a:prstGeom prst="rect">
            <a:avLst/>
          </a:prstGeom>
          <a:effectLst>
            <a:outerShdw blurRad="50800" dist="38100" dir="2700000" sx="97000" sy="97000" algn="tl" rotWithShape="0">
              <a:prstClr val="black">
                <a:alpha val="40000"/>
              </a:prstClr>
            </a:outerShdw>
          </a:effectLst>
        </p:spPr>
      </p:pic>
      <p:pic>
        <p:nvPicPr>
          <p:cNvPr id="211" name="Picture 210">
            <a:extLst>
              <a:ext uri="{FF2B5EF4-FFF2-40B4-BE49-F238E27FC236}">
                <a16:creationId xmlns:a16="http://schemas.microsoft.com/office/drawing/2014/main" id="{5B28FE85-7E8B-4C77-9E28-968B0D9FCBE3}"/>
              </a:ext>
            </a:extLst>
          </p:cNvPr>
          <p:cNvPicPr>
            <a:picLocks noChangeAspect="1"/>
          </p:cNvPicPr>
          <p:nvPr/>
        </p:nvPicPr>
        <p:blipFill>
          <a:blip r:embed="rId7"/>
          <a:stretch>
            <a:fillRect/>
          </a:stretch>
        </p:blipFill>
        <p:spPr>
          <a:xfrm>
            <a:off x="8268116" y="2852467"/>
            <a:ext cx="250033" cy="257177"/>
          </a:xfrm>
          <a:prstGeom prst="rect">
            <a:avLst/>
          </a:prstGeom>
          <a:effectLst>
            <a:outerShdw blurRad="50800" dist="38100" dir="2700000" sx="97000" sy="97000" algn="tl" rotWithShape="0">
              <a:prstClr val="black">
                <a:alpha val="40000"/>
              </a:prstClr>
            </a:outerShdw>
          </a:effectLst>
        </p:spPr>
      </p:pic>
      <p:pic>
        <p:nvPicPr>
          <p:cNvPr id="212" name="Picture 211">
            <a:extLst>
              <a:ext uri="{FF2B5EF4-FFF2-40B4-BE49-F238E27FC236}">
                <a16:creationId xmlns:a16="http://schemas.microsoft.com/office/drawing/2014/main" id="{8A38099F-67DD-4FCC-9C54-3AB44A596E10}"/>
              </a:ext>
            </a:extLst>
          </p:cNvPr>
          <p:cNvPicPr>
            <a:picLocks noChangeAspect="1"/>
          </p:cNvPicPr>
          <p:nvPr/>
        </p:nvPicPr>
        <p:blipFill>
          <a:blip r:embed="rId8"/>
          <a:stretch>
            <a:fillRect/>
          </a:stretch>
        </p:blipFill>
        <p:spPr>
          <a:xfrm>
            <a:off x="8581517" y="2866351"/>
            <a:ext cx="250033" cy="242889"/>
          </a:xfrm>
          <a:prstGeom prst="rect">
            <a:avLst/>
          </a:prstGeom>
          <a:effectLst>
            <a:outerShdw blurRad="50800" dist="38100" dir="2700000" sx="97000" sy="97000" algn="tl" rotWithShape="0">
              <a:prstClr val="black">
                <a:alpha val="40000"/>
              </a:prstClr>
            </a:outerShdw>
          </a:effectLst>
        </p:spPr>
      </p:pic>
      <p:pic>
        <p:nvPicPr>
          <p:cNvPr id="213" name="Picture 212">
            <a:extLst>
              <a:ext uri="{FF2B5EF4-FFF2-40B4-BE49-F238E27FC236}">
                <a16:creationId xmlns:a16="http://schemas.microsoft.com/office/drawing/2014/main" id="{B271EAAA-AC5D-495B-AB34-A5F8ACFF5084}"/>
              </a:ext>
            </a:extLst>
          </p:cNvPr>
          <p:cNvPicPr>
            <a:picLocks noChangeAspect="1"/>
          </p:cNvPicPr>
          <p:nvPr/>
        </p:nvPicPr>
        <p:blipFill>
          <a:blip r:embed="rId6"/>
          <a:stretch>
            <a:fillRect/>
          </a:stretch>
        </p:blipFill>
        <p:spPr>
          <a:xfrm>
            <a:off x="8227396" y="4041371"/>
            <a:ext cx="260749" cy="267893"/>
          </a:xfrm>
          <a:prstGeom prst="rect">
            <a:avLst/>
          </a:prstGeom>
          <a:effectLst>
            <a:outerShdw blurRad="50800" dist="38100" dir="2700000" sx="97000" sy="97000" algn="tl" rotWithShape="0">
              <a:prstClr val="black">
                <a:alpha val="40000"/>
              </a:prstClr>
            </a:outerShdw>
          </a:effectLst>
        </p:spPr>
      </p:pic>
      <p:sp>
        <p:nvSpPr>
          <p:cNvPr id="214" name="Rectangle: Rounded Corners 213">
            <a:extLst>
              <a:ext uri="{FF2B5EF4-FFF2-40B4-BE49-F238E27FC236}">
                <a16:creationId xmlns:a16="http://schemas.microsoft.com/office/drawing/2014/main" id="{EF680F6C-4D73-44BE-A650-D7DB49B33BC8}"/>
              </a:ext>
            </a:extLst>
          </p:cNvPr>
          <p:cNvSpPr/>
          <p:nvPr/>
        </p:nvSpPr>
        <p:spPr>
          <a:xfrm>
            <a:off x="5049416" y="3666079"/>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edge (shaded) cell.</a:t>
            </a:r>
          </a:p>
        </p:txBody>
      </p:sp>
      <p:pic>
        <p:nvPicPr>
          <p:cNvPr id="215" name="Picture 214">
            <a:extLst>
              <a:ext uri="{FF2B5EF4-FFF2-40B4-BE49-F238E27FC236}">
                <a16:creationId xmlns:a16="http://schemas.microsoft.com/office/drawing/2014/main" id="{36377524-EE0A-45D6-B9D2-A09EE9517377}"/>
              </a:ext>
            </a:extLst>
          </p:cNvPr>
          <p:cNvPicPr>
            <a:picLocks noChangeAspect="1"/>
          </p:cNvPicPr>
          <p:nvPr/>
        </p:nvPicPr>
        <p:blipFill>
          <a:blip r:embed="rId5"/>
          <a:stretch>
            <a:fillRect/>
          </a:stretch>
        </p:blipFill>
        <p:spPr>
          <a:xfrm>
            <a:off x="5030198" y="3949938"/>
            <a:ext cx="267893" cy="250033"/>
          </a:xfrm>
          <a:prstGeom prst="rect">
            <a:avLst/>
          </a:prstGeom>
          <a:effectLst>
            <a:outerShdw blurRad="50800" dist="38100" dir="2700000" sx="97000" sy="97000" algn="tl" rotWithShape="0">
              <a:prstClr val="black">
                <a:alpha val="40000"/>
              </a:prstClr>
            </a:outerShdw>
          </a:effectLst>
        </p:spPr>
      </p:pic>
      <p:pic>
        <p:nvPicPr>
          <p:cNvPr id="216" name="Picture 215">
            <a:extLst>
              <a:ext uri="{FF2B5EF4-FFF2-40B4-BE49-F238E27FC236}">
                <a16:creationId xmlns:a16="http://schemas.microsoft.com/office/drawing/2014/main" id="{38D8D05D-7F7E-407B-9B80-F4BBECEB053A}"/>
              </a:ext>
            </a:extLst>
          </p:cNvPr>
          <p:cNvPicPr>
            <a:picLocks noChangeAspect="1"/>
          </p:cNvPicPr>
          <p:nvPr/>
        </p:nvPicPr>
        <p:blipFill>
          <a:blip r:embed="rId7"/>
          <a:stretch>
            <a:fillRect/>
          </a:stretch>
        </p:blipFill>
        <p:spPr>
          <a:xfrm>
            <a:off x="5348766" y="3936055"/>
            <a:ext cx="250033" cy="257177"/>
          </a:xfrm>
          <a:prstGeom prst="rect">
            <a:avLst/>
          </a:prstGeom>
          <a:effectLst>
            <a:outerShdw blurRad="50800" dist="38100" dir="2700000" sx="97000" sy="97000" algn="tl" rotWithShape="0">
              <a:prstClr val="black">
                <a:alpha val="40000"/>
              </a:prstClr>
            </a:outerShdw>
          </a:effectLst>
        </p:spPr>
      </p:pic>
      <p:pic>
        <p:nvPicPr>
          <p:cNvPr id="217" name="Picture 216">
            <a:extLst>
              <a:ext uri="{FF2B5EF4-FFF2-40B4-BE49-F238E27FC236}">
                <a16:creationId xmlns:a16="http://schemas.microsoft.com/office/drawing/2014/main" id="{FA950EF4-4844-4A03-91F4-8FFBAF4EB065}"/>
              </a:ext>
            </a:extLst>
          </p:cNvPr>
          <p:cNvPicPr>
            <a:picLocks noChangeAspect="1"/>
          </p:cNvPicPr>
          <p:nvPr/>
        </p:nvPicPr>
        <p:blipFill>
          <a:blip r:embed="rId8"/>
          <a:stretch>
            <a:fillRect/>
          </a:stretch>
        </p:blipFill>
        <p:spPr>
          <a:xfrm>
            <a:off x="5662167" y="3949938"/>
            <a:ext cx="250033" cy="242889"/>
          </a:xfrm>
          <a:prstGeom prst="rect">
            <a:avLst/>
          </a:prstGeom>
          <a:effectLst>
            <a:outerShdw blurRad="50800" dist="38100" dir="2700000" sx="97000" sy="97000" algn="tl" rotWithShape="0">
              <a:prstClr val="black">
                <a:alpha val="40000"/>
              </a:prstClr>
            </a:outerShdw>
          </a:effectLst>
        </p:spPr>
      </p:pic>
      <p:sp>
        <p:nvSpPr>
          <p:cNvPr id="218" name="Rectangle: Rounded Corners 217">
            <a:extLst>
              <a:ext uri="{FF2B5EF4-FFF2-40B4-BE49-F238E27FC236}">
                <a16:creationId xmlns:a16="http://schemas.microsoft.com/office/drawing/2014/main" id="{0BC4BA61-298B-48F2-BE64-1D79337F1765}"/>
              </a:ext>
            </a:extLst>
          </p:cNvPr>
          <p:cNvSpPr/>
          <p:nvPr/>
        </p:nvSpPr>
        <p:spPr>
          <a:xfrm>
            <a:off x="4362569" y="5078815"/>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Entry (edge, shaded) cell</a:t>
            </a:r>
          </a:p>
        </p:txBody>
      </p:sp>
      <p:pic>
        <p:nvPicPr>
          <p:cNvPr id="219" name="Picture 218">
            <a:extLst>
              <a:ext uri="{FF2B5EF4-FFF2-40B4-BE49-F238E27FC236}">
                <a16:creationId xmlns:a16="http://schemas.microsoft.com/office/drawing/2014/main" id="{48DE2D0C-A81A-49C2-AC1B-0F1F0B543837}"/>
              </a:ext>
            </a:extLst>
          </p:cNvPr>
          <p:cNvPicPr>
            <a:picLocks noChangeAspect="1"/>
          </p:cNvPicPr>
          <p:nvPr/>
        </p:nvPicPr>
        <p:blipFill>
          <a:blip r:embed="rId8"/>
          <a:stretch>
            <a:fillRect/>
          </a:stretch>
        </p:blipFill>
        <p:spPr>
          <a:xfrm>
            <a:off x="4666779" y="5337499"/>
            <a:ext cx="250033" cy="242889"/>
          </a:xfrm>
          <a:prstGeom prst="rect">
            <a:avLst/>
          </a:prstGeom>
          <a:effectLst>
            <a:outerShdw blurRad="50800" dist="38100" dir="2700000" sx="97000" sy="97000" algn="tl" rotWithShape="0">
              <a:prstClr val="black">
                <a:alpha val="40000"/>
              </a:prstClr>
            </a:outerShdw>
          </a:effectLst>
        </p:spPr>
      </p:pic>
      <p:sp>
        <p:nvSpPr>
          <p:cNvPr id="220" name="Rectangle: Rounded Corners 219">
            <a:extLst>
              <a:ext uri="{FF2B5EF4-FFF2-40B4-BE49-F238E27FC236}">
                <a16:creationId xmlns:a16="http://schemas.microsoft.com/office/drawing/2014/main" id="{B3447052-D6F7-4FFE-BE96-2A41898F85F4}"/>
              </a:ext>
            </a:extLst>
          </p:cNvPr>
          <p:cNvSpPr/>
          <p:nvPr/>
        </p:nvSpPr>
        <p:spPr>
          <a:xfrm>
            <a:off x="7575082" y="5094316"/>
            <a:ext cx="858453"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 Exit</a:t>
            </a:r>
            <a:br>
              <a:rPr lang="en-US" sz="750">
                <a:solidFill>
                  <a:schemeClr val="tx1"/>
                </a:solidFill>
              </a:rPr>
            </a:br>
            <a:r>
              <a:rPr lang="en-US" sz="750">
                <a:solidFill>
                  <a:schemeClr val="tx1"/>
                </a:solidFill>
              </a:rPr>
              <a:t>(edge, shaded) cell</a:t>
            </a:r>
          </a:p>
        </p:txBody>
      </p:sp>
      <p:sp>
        <p:nvSpPr>
          <p:cNvPr id="223" name="Rectangle: Rounded Corners 222">
            <a:extLst>
              <a:ext uri="{FF2B5EF4-FFF2-40B4-BE49-F238E27FC236}">
                <a16:creationId xmlns:a16="http://schemas.microsoft.com/office/drawing/2014/main" id="{76F8B8D6-A907-4BEF-856D-8800C3DAEAC0}"/>
              </a:ext>
            </a:extLst>
          </p:cNvPr>
          <p:cNvSpPr/>
          <p:nvPr/>
        </p:nvSpPr>
        <p:spPr>
          <a:xfrm>
            <a:off x="2838435" y="373278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In charge of solving a generated maze.</a:t>
            </a:r>
          </a:p>
        </p:txBody>
      </p:sp>
      <p:sp>
        <p:nvSpPr>
          <p:cNvPr id="227" name="Rectangle 226">
            <a:extLst>
              <a:ext uri="{FF2B5EF4-FFF2-40B4-BE49-F238E27FC236}">
                <a16:creationId xmlns:a16="http://schemas.microsoft.com/office/drawing/2014/main" id="{062CF370-7296-430C-9CC6-59E615E04577}"/>
              </a:ext>
            </a:extLst>
          </p:cNvPr>
          <p:cNvSpPr/>
          <p:nvPr/>
        </p:nvSpPr>
        <p:spPr>
          <a:xfrm>
            <a:off x="304963" y="3642465"/>
            <a:ext cx="3897465" cy="154072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29" name="Rectangle 228">
            <a:extLst>
              <a:ext uri="{FF2B5EF4-FFF2-40B4-BE49-F238E27FC236}">
                <a16:creationId xmlns:a16="http://schemas.microsoft.com/office/drawing/2014/main" id="{1D0196EF-63D9-42D1-8BF9-470B1C08646E}"/>
              </a:ext>
            </a:extLst>
          </p:cNvPr>
          <p:cNvSpPr/>
          <p:nvPr/>
        </p:nvSpPr>
        <p:spPr>
          <a:xfrm>
            <a:off x="4286259" y="504310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1" name="Rectangle 230">
            <a:extLst>
              <a:ext uri="{FF2B5EF4-FFF2-40B4-BE49-F238E27FC236}">
                <a16:creationId xmlns:a16="http://schemas.microsoft.com/office/drawing/2014/main" id="{A4B5391E-86CF-40F4-92A0-F423AD6DD41D}"/>
              </a:ext>
            </a:extLst>
          </p:cNvPr>
          <p:cNvSpPr/>
          <p:nvPr/>
        </p:nvSpPr>
        <p:spPr>
          <a:xfrm>
            <a:off x="7911506" y="3726509"/>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2" name="Rectangle 231">
            <a:extLst>
              <a:ext uri="{FF2B5EF4-FFF2-40B4-BE49-F238E27FC236}">
                <a16:creationId xmlns:a16="http://schemas.microsoft.com/office/drawing/2014/main" id="{C181BB0B-6B27-419F-B1C0-1C7F07F666AE}"/>
              </a:ext>
            </a:extLst>
          </p:cNvPr>
          <p:cNvSpPr/>
          <p:nvPr/>
        </p:nvSpPr>
        <p:spPr>
          <a:xfrm>
            <a:off x="7587568" y="2448090"/>
            <a:ext cx="1279652" cy="7562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3" name="Freeform: Shape 232">
            <a:extLst>
              <a:ext uri="{FF2B5EF4-FFF2-40B4-BE49-F238E27FC236}">
                <a16:creationId xmlns:a16="http://schemas.microsoft.com/office/drawing/2014/main" id="{08BAEFD6-2047-4F43-8883-CC41CA04E304}"/>
              </a:ext>
            </a:extLst>
          </p:cNvPr>
          <p:cNvSpPr/>
          <p:nvPr/>
        </p:nvSpPr>
        <p:spPr>
          <a:xfrm>
            <a:off x="1257301" y="2896509"/>
            <a:ext cx="1001486" cy="843643"/>
          </a:xfrm>
          <a:custGeom>
            <a:avLst/>
            <a:gdLst>
              <a:gd name="connsiteX0" fmla="*/ 0 w 1335314"/>
              <a:gd name="connsiteY0" fmla="*/ 1124857 h 1124857"/>
              <a:gd name="connsiteX1" fmla="*/ 457200 w 1335314"/>
              <a:gd name="connsiteY1" fmla="*/ 348343 h 1124857"/>
              <a:gd name="connsiteX2" fmla="*/ 1335314 w 1335314"/>
              <a:gd name="connsiteY2" fmla="*/ 0 h 1124857"/>
            </a:gdLst>
            <a:ahLst/>
            <a:cxnLst>
              <a:cxn ang="0">
                <a:pos x="connsiteX0" y="connsiteY0"/>
              </a:cxn>
              <a:cxn ang="0">
                <a:pos x="connsiteX1" y="connsiteY1"/>
              </a:cxn>
              <a:cxn ang="0">
                <a:pos x="connsiteX2" y="connsiteY2"/>
              </a:cxn>
            </a:cxnLst>
            <a:rect l="l" t="t" r="r" b="b"/>
            <a:pathLst>
              <a:path w="1335314" h="1124857">
                <a:moveTo>
                  <a:pt x="0" y="1124857"/>
                </a:moveTo>
                <a:cubicBezTo>
                  <a:pt x="117324" y="830338"/>
                  <a:pt x="234648" y="535819"/>
                  <a:pt x="457200" y="348343"/>
                </a:cubicBezTo>
                <a:cubicBezTo>
                  <a:pt x="679752" y="160867"/>
                  <a:pt x="1007533" y="80433"/>
                  <a:pt x="1335314"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5" name="Freeform: Shape 234">
            <a:extLst>
              <a:ext uri="{FF2B5EF4-FFF2-40B4-BE49-F238E27FC236}">
                <a16:creationId xmlns:a16="http://schemas.microsoft.com/office/drawing/2014/main" id="{D726F4A2-131B-448B-B1E6-18FB5B6FE407}"/>
              </a:ext>
            </a:extLst>
          </p:cNvPr>
          <p:cNvSpPr/>
          <p:nvPr/>
        </p:nvSpPr>
        <p:spPr>
          <a:xfrm>
            <a:off x="3403283" y="2891473"/>
            <a:ext cx="257175" cy="842963"/>
          </a:xfrm>
          <a:custGeom>
            <a:avLst/>
            <a:gdLst>
              <a:gd name="connsiteX0" fmla="*/ 0 w 342900"/>
              <a:gd name="connsiteY0" fmla="*/ 1123950 h 1123950"/>
              <a:gd name="connsiteX1" fmla="*/ 114300 w 342900"/>
              <a:gd name="connsiteY1" fmla="*/ 320040 h 1123950"/>
              <a:gd name="connsiteX2" fmla="*/ 342900 w 342900"/>
              <a:gd name="connsiteY2" fmla="*/ 0 h 1123950"/>
            </a:gdLst>
            <a:ahLst/>
            <a:cxnLst>
              <a:cxn ang="0">
                <a:pos x="connsiteX0" y="connsiteY0"/>
              </a:cxn>
              <a:cxn ang="0">
                <a:pos x="connsiteX1" y="connsiteY1"/>
              </a:cxn>
              <a:cxn ang="0">
                <a:pos x="connsiteX2" y="connsiteY2"/>
              </a:cxn>
            </a:cxnLst>
            <a:rect l="l" t="t" r="r" b="b"/>
            <a:pathLst>
              <a:path w="342900" h="1123950">
                <a:moveTo>
                  <a:pt x="0" y="1123950"/>
                </a:moveTo>
                <a:cubicBezTo>
                  <a:pt x="28575" y="815657"/>
                  <a:pt x="57150" y="507365"/>
                  <a:pt x="114300" y="320040"/>
                </a:cubicBezTo>
                <a:cubicBezTo>
                  <a:pt x="171450" y="132715"/>
                  <a:pt x="257175" y="66357"/>
                  <a:pt x="3429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6" name="Rectangle: Rounded Corners 235">
            <a:extLst>
              <a:ext uri="{FF2B5EF4-FFF2-40B4-BE49-F238E27FC236}">
                <a16:creationId xmlns:a16="http://schemas.microsoft.com/office/drawing/2014/main" id="{76B0252A-6B96-4CA6-ACB9-271CFA623F37}"/>
              </a:ext>
            </a:extLst>
          </p:cNvPr>
          <p:cNvSpPr/>
          <p:nvPr/>
        </p:nvSpPr>
        <p:spPr>
          <a:xfrm>
            <a:off x="7730879" y="1128526"/>
            <a:ext cx="1041054" cy="24840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any kind of cell.</a:t>
            </a:r>
          </a:p>
        </p:txBody>
      </p:sp>
      <p:pic>
        <p:nvPicPr>
          <p:cNvPr id="237" name="Picture 236">
            <a:extLst>
              <a:ext uri="{FF2B5EF4-FFF2-40B4-BE49-F238E27FC236}">
                <a16:creationId xmlns:a16="http://schemas.microsoft.com/office/drawing/2014/main" id="{A07F35A4-4DAA-4053-A0B0-3C2EC2DDD485}"/>
              </a:ext>
            </a:extLst>
          </p:cNvPr>
          <p:cNvPicPr>
            <a:picLocks noChangeAspect="1"/>
          </p:cNvPicPr>
          <p:nvPr/>
        </p:nvPicPr>
        <p:blipFill>
          <a:blip r:embed="rId5"/>
          <a:stretch>
            <a:fillRect/>
          </a:stretch>
        </p:blipFill>
        <p:spPr>
          <a:xfrm>
            <a:off x="7819530" y="1702566"/>
            <a:ext cx="267893" cy="250033"/>
          </a:xfrm>
          <a:prstGeom prst="rect">
            <a:avLst/>
          </a:prstGeom>
          <a:effectLst>
            <a:outerShdw blurRad="50800" dist="38100" dir="2700000" sx="97000" sy="97000" algn="tl" rotWithShape="0">
              <a:prstClr val="black">
                <a:alpha val="40000"/>
              </a:prstClr>
            </a:outerShdw>
          </a:effectLst>
        </p:spPr>
      </p:pic>
      <p:pic>
        <p:nvPicPr>
          <p:cNvPr id="238" name="Picture 237">
            <a:extLst>
              <a:ext uri="{FF2B5EF4-FFF2-40B4-BE49-F238E27FC236}">
                <a16:creationId xmlns:a16="http://schemas.microsoft.com/office/drawing/2014/main" id="{B790AF9A-7418-41A8-A361-5AB7C49FFB15}"/>
              </a:ext>
            </a:extLst>
          </p:cNvPr>
          <p:cNvPicPr>
            <a:picLocks noChangeAspect="1"/>
          </p:cNvPicPr>
          <p:nvPr/>
        </p:nvPicPr>
        <p:blipFill>
          <a:blip r:embed="rId6"/>
          <a:stretch>
            <a:fillRect/>
          </a:stretch>
        </p:blipFill>
        <p:spPr>
          <a:xfrm>
            <a:off x="8266833" y="1398072"/>
            <a:ext cx="260749" cy="267893"/>
          </a:xfrm>
          <a:prstGeom prst="rect">
            <a:avLst/>
          </a:prstGeom>
          <a:effectLst>
            <a:outerShdw blurRad="50800" dist="38100" dir="2700000" sx="97000" sy="97000" algn="tl" rotWithShape="0">
              <a:prstClr val="black">
                <a:alpha val="40000"/>
              </a:prstClr>
            </a:outerShdw>
          </a:effectLst>
        </p:spPr>
      </p:pic>
      <p:pic>
        <p:nvPicPr>
          <p:cNvPr id="239" name="Picture 238">
            <a:extLst>
              <a:ext uri="{FF2B5EF4-FFF2-40B4-BE49-F238E27FC236}">
                <a16:creationId xmlns:a16="http://schemas.microsoft.com/office/drawing/2014/main" id="{441C9057-D17B-4A84-9470-C3B719457FD7}"/>
              </a:ext>
            </a:extLst>
          </p:cNvPr>
          <p:cNvPicPr>
            <a:picLocks noChangeAspect="1"/>
          </p:cNvPicPr>
          <p:nvPr/>
        </p:nvPicPr>
        <p:blipFill>
          <a:blip r:embed="rId7"/>
          <a:stretch>
            <a:fillRect/>
          </a:stretch>
        </p:blipFill>
        <p:spPr>
          <a:xfrm>
            <a:off x="8126956" y="1697004"/>
            <a:ext cx="250033" cy="257177"/>
          </a:xfrm>
          <a:prstGeom prst="rect">
            <a:avLst/>
          </a:prstGeom>
          <a:effectLst>
            <a:outerShdw blurRad="50800" dist="38100" dir="2700000" sx="97000" sy="97000" algn="tl" rotWithShape="0">
              <a:prstClr val="black">
                <a:alpha val="40000"/>
              </a:prstClr>
            </a:outerShdw>
          </a:effectLst>
        </p:spPr>
      </p:pic>
      <p:pic>
        <p:nvPicPr>
          <p:cNvPr id="240" name="Picture 239">
            <a:extLst>
              <a:ext uri="{FF2B5EF4-FFF2-40B4-BE49-F238E27FC236}">
                <a16:creationId xmlns:a16="http://schemas.microsoft.com/office/drawing/2014/main" id="{FD022E03-118F-42D7-80AD-FC27C9193FF1}"/>
              </a:ext>
            </a:extLst>
          </p:cNvPr>
          <p:cNvPicPr>
            <a:picLocks noChangeAspect="1"/>
          </p:cNvPicPr>
          <p:nvPr/>
        </p:nvPicPr>
        <p:blipFill>
          <a:blip r:embed="rId8"/>
          <a:stretch>
            <a:fillRect/>
          </a:stretch>
        </p:blipFill>
        <p:spPr>
          <a:xfrm>
            <a:off x="8440357" y="1710886"/>
            <a:ext cx="250033" cy="242889"/>
          </a:xfrm>
          <a:prstGeom prst="rect">
            <a:avLst/>
          </a:prstGeom>
          <a:effectLst>
            <a:outerShdw blurRad="50800" dist="38100" dir="2700000" sx="97000" sy="97000" algn="tl" rotWithShape="0">
              <a:prstClr val="black">
                <a:alpha val="40000"/>
              </a:prstClr>
            </a:outerShdw>
          </a:effectLst>
        </p:spPr>
      </p:pic>
      <p:pic>
        <p:nvPicPr>
          <p:cNvPr id="242" name="Picture 241">
            <a:extLst>
              <a:ext uri="{FF2B5EF4-FFF2-40B4-BE49-F238E27FC236}">
                <a16:creationId xmlns:a16="http://schemas.microsoft.com/office/drawing/2014/main" id="{44CC4A99-168D-423A-B22A-C42BAEF009B8}"/>
              </a:ext>
            </a:extLst>
          </p:cNvPr>
          <p:cNvPicPr>
            <a:picLocks noChangeAspect="1"/>
          </p:cNvPicPr>
          <p:nvPr/>
        </p:nvPicPr>
        <p:blipFill>
          <a:blip r:embed="rId9"/>
          <a:stretch>
            <a:fillRect/>
          </a:stretch>
        </p:blipFill>
        <p:spPr>
          <a:xfrm>
            <a:off x="7953601" y="1394023"/>
            <a:ext cx="264321" cy="264321"/>
          </a:xfrm>
          <a:prstGeom prst="rect">
            <a:avLst/>
          </a:prstGeom>
          <a:effectLst>
            <a:outerShdw blurRad="50800" dist="38100" dir="2700000" sx="97000" sy="97000" algn="tl" rotWithShape="0">
              <a:prstClr val="black">
                <a:alpha val="40000"/>
              </a:prstClr>
            </a:outerShdw>
          </a:effectLst>
        </p:spPr>
      </p:pic>
      <p:sp>
        <p:nvSpPr>
          <p:cNvPr id="243" name="Rectangle 242">
            <a:extLst>
              <a:ext uri="{FF2B5EF4-FFF2-40B4-BE49-F238E27FC236}">
                <a16:creationId xmlns:a16="http://schemas.microsoft.com/office/drawing/2014/main" id="{D9241D4A-A57B-4EF8-839E-A0926FED40FE}"/>
              </a:ext>
            </a:extLst>
          </p:cNvPr>
          <p:cNvSpPr/>
          <p:nvPr/>
        </p:nvSpPr>
        <p:spPr>
          <a:xfrm>
            <a:off x="7717942" y="1004112"/>
            <a:ext cx="1128326" cy="103610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4" name="Rectangle: Rounded Corners 243">
            <a:extLst>
              <a:ext uri="{FF2B5EF4-FFF2-40B4-BE49-F238E27FC236}">
                <a16:creationId xmlns:a16="http://schemas.microsoft.com/office/drawing/2014/main" id="{25D9F0D9-6A2F-485D-9AED-83E59A580016}"/>
              </a:ext>
            </a:extLst>
          </p:cNvPr>
          <p:cNvSpPr/>
          <p:nvPr/>
        </p:nvSpPr>
        <p:spPr>
          <a:xfrm>
            <a:off x="4571543" y="2240424"/>
            <a:ext cx="1453096" cy="283008"/>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entire structure of a  Maze as a grid of Cells.</a:t>
            </a:r>
          </a:p>
        </p:txBody>
      </p:sp>
      <p:sp>
        <p:nvSpPr>
          <p:cNvPr id="246" name="Rectangle: Rounded Corners 245">
            <a:extLst>
              <a:ext uri="{FF2B5EF4-FFF2-40B4-BE49-F238E27FC236}">
                <a16:creationId xmlns:a16="http://schemas.microsoft.com/office/drawing/2014/main" id="{0A8DC8F5-8FA9-496B-B368-4F0865D28A4D}"/>
              </a:ext>
            </a:extLst>
          </p:cNvPr>
          <p:cNvSpPr/>
          <p:nvPr/>
        </p:nvSpPr>
        <p:spPr>
          <a:xfrm>
            <a:off x="1441960" y="1524460"/>
            <a:ext cx="1318544" cy="428139"/>
          </a:xfrm>
          <a:prstGeom prst="roundRect">
            <a:avLst/>
          </a:prstGeom>
          <a:solidFill>
            <a:srgbClr val="FFFFCC"/>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675"/>
              </a:lnSpc>
            </a:pPr>
            <a:r>
              <a:rPr lang="en-US" sz="750">
                <a:solidFill>
                  <a:schemeClr val="tx1"/>
                </a:solidFill>
              </a:rPr>
              <a:t>Models the engine capable to explore the maze either for generating or for scanning </a:t>
            </a:r>
          </a:p>
        </p:txBody>
      </p:sp>
      <p:sp>
        <p:nvSpPr>
          <p:cNvPr id="247" name="Freeform: Shape 246">
            <a:extLst>
              <a:ext uri="{FF2B5EF4-FFF2-40B4-BE49-F238E27FC236}">
                <a16:creationId xmlns:a16="http://schemas.microsoft.com/office/drawing/2014/main" id="{42632FDF-078B-4916-89A2-60FFDAD3DBC3}"/>
              </a:ext>
            </a:extLst>
          </p:cNvPr>
          <p:cNvSpPr/>
          <p:nvPr/>
        </p:nvSpPr>
        <p:spPr>
          <a:xfrm>
            <a:off x="2481943" y="969737"/>
            <a:ext cx="419100" cy="555172"/>
          </a:xfrm>
          <a:custGeom>
            <a:avLst/>
            <a:gdLst>
              <a:gd name="connsiteX0" fmla="*/ 0 w 558800"/>
              <a:gd name="connsiteY0" fmla="*/ 740229 h 740229"/>
              <a:gd name="connsiteX1" fmla="*/ 101600 w 558800"/>
              <a:gd name="connsiteY1" fmla="*/ 275772 h 740229"/>
              <a:gd name="connsiteX2" fmla="*/ 558800 w 558800"/>
              <a:gd name="connsiteY2" fmla="*/ 0 h 740229"/>
            </a:gdLst>
            <a:ahLst/>
            <a:cxnLst>
              <a:cxn ang="0">
                <a:pos x="connsiteX0" y="connsiteY0"/>
              </a:cxn>
              <a:cxn ang="0">
                <a:pos x="connsiteX1" y="connsiteY1"/>
              </a:cxn>
              <a:cxn ang="0">
                <a:pos x="connsiteX2" y="connsiteY2"/>
              </a:cxn>
            </a:cxnLst>
            <a:rect l="l" t="t" r="r" b="b"/>
            <a:pathLst>
              <a:path w="558800" h="740229">
                <a:moveTo>
                  <a:pt x="0" y="740229"/>
                </a:moveTo>
                <a:cubicBezTo>
                  <a:pt x="4233" y="569686"/>
                  <a:pt x="8467" y="399143"/>
                  <a:pt x="101600" y="275772"/>
                </a:cubicBezTo>
                <a:cubicBezTo>
                  <a:pt x="194733" y="152400"/>
                  <a:pt x="376766" y="76200"/>
                  <a:pt x="55880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8" name="Freeform: Shape 247">
            <a:extLst>
              <a:ext uri="{FF2B5EF4-FFF2-40B4-BE49-F238E27FC236}">
                <a16:creationId xmlns:a16="http://schemas.microsoft.com/office/drawing/2014/main" id="{4D1E6AE8-DD0B-4947-BCF6-B8A4F709659B}"/>
              </a:ext>
            </a:extLst>
          </p:cNvPr>
          <p:cNvSpPr/>
          <p:nvPr/>
        </p:nvSpPr>
        <p:spPr>
          <a:xfrm>
            <a:off x="4370805" y="1045937"/>
            <a:ext cx="244739" cy="1213757"/>
          </a:xfrm>
          <a:custGeom>
            <a:avLst/>
            <a:gdLst>
              <a:gd name="connsiteX0" fmla="*/ 246490 w 326318"/>
              <a:gd name="connsiteY0" fmla="*/ 1618343 h 1618343"/>
              <a:gd name="connsiteX1" fmla="*/ 72318 w 326318"/>
              <a:gd name="connsiteY1" fmla="*/ 1240972 h 1618343"/>
              <a:gd name="connsiteX2" fmla="*/ 14261 w 326318"/>
              <a:gd name="connsiteY2" fmla="*/ 537029 h 1618343"/>
              <a:gd name="connsiteX3" fmla="*/ 326318 w 326318"/>
              <a:gd name="connsiteY3" fmla="*/ 0 h 1618343"/>
            </a:gdLst>
            <a:ahLst/>
            <a:cxnLst>
              <a:cxn ang="0">
                <a:pos x="connsiteX0" y="connsiteY0"/>
              </a:cxn>
              <a:cxn ang="0">
                <a:pos x="connsiteX1" y="connsiteY1"/>
              </a:cxn>
              <a:cxn ang="0">
                <a:pos x="connsiteX2" y="connsiteY2"/>
              </a:cxn>
              <a:cxn ang="0">
                <a:pos x="connsiteX3" y="connsiteY3"/>
              </a:cxn>
            </a:cxnLst>
            <a:rect l="l" t="t" r="r" b="b"/>
            <a:pathLst>
              <a:path w="326318" h="1618343">
                <a:moveTo>
                  <a:pt x="246490" y="1618343"/>
                </a:moveTo>
                <a:cubicBezTo>
                  <a:pt x="178756" y="1519767"/>
                  <a:pt x="111023" y="1421191"/>
                  <a:pt x="72318" y="1240972"/>
                </a:cubicBezTo>
                <a:cubicBezTo>
                  <a:pt x="33613" y="1060753"/>
                  <a:pt x="-28072" y="743858"/>
                  <a:pt x="14261" y="537029"/>
                </a:cubicBezTo>
                <a:cubicBezTo>
                  <a:pt x="56594" y="330200"/>
                  <a:pt x="191456" y="165100"/>
                  <a:pt x="326318"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49" name="Freeform: Shape 248">
            <a:extLst>
              <a:ext uri="{FF2B5EF4-FFF2-40B4-BE49-F238E27FC236}">
                <a16:creationId xmlns:a16="http://schemas.microsoft.com/office/drawing/2014/main" id="{DC301993-9C9C-4899-9B85-DF8B079E70CC}"/>
              </a:ext>
            </a:extLst>
          </p:cNvPr>
          <p:cNvSpPr/>
          <p:nvPr/>
        </p:nvSpPr>
        <p:spPr>
          <a:xfrm>
            <a:off x="7598229" y="969113"/>
            <a:ext cx="288472" cy="147581"/>
          </a:xfrm>
          <a:custGeom>
            <a:avLst/>
            <a:gdLst>
              <a:gd name="connsiteX0" fmla="*/ 384629 w 384629"/>
              <a:gd name="connsiteY0" fmla="*/ 196775 h 196775"/>
              <a:gd name="connsiteX1" fmla="*/ 195943 w 384629"/>
              <a:gd name="connsiteY1" fmla="*/ 29861 h 196775"/>
              <a:gd name="connsiteX2" fmla="*/ 0 w 384629"/>
              <a:gd name="connsiteY2" fmla="*/ 832 h 196775"/>
            </a:gdLst>
            <a:ahLst/>
            <a:cxnLst>
              <a:cxn ang="0">
                <a:pos x="connsiteX0" y="connsiteY0"/>
              </a:cxn>
              <a:cxn ang="0">
                <a:pos x="connsiteX1" y="connsiteY1"/>
              </a:cxn>
              <a:cxn ang="0">
                <a:pos x="connsiteX2" y="connsiteY2"/>
              </a:cxn>
            </a:cxnLst>
            <a:rect l="l" t="t" r="r" b="b"/>
            <a:pathLst>
              <a:path w="384629" h="196775">
                <a:moveTo>
                  <a:pt x="384629" y="196775"/>
                </a:moveTo>
                <a:cubicBezTo>
                  <a:pt x="322338" y="129646"/>
                  <a:pt x="260048" y="62518"/>
                  <a:pt x="195943" y="29861"/>
                </a:cubicBezTo>
                <a:cubicBezTo>
                  <a:pt x="131838" y="-2796"/>
                  <a:pt x="65919" y="-982"/>
                  <a:pt x="0" y="832"/>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0" name="Freeform: Shape 249">
            <a:extLst>
              <a:ext uri="{FF2B5EF4-FFF2-40B4-BE49-F238E27FC236}">
                <a16:creationId xmlns:a16="http://schemas.microsoft.com/office/drawing/2014/main" id="{9E5F7413-F4BB-48E5-9503-B557B6CC86CD}"/>
              </a:ext>
            </a:extLst>
          </p:cNvPr>
          <p:cNvSpPr/>
          <p:nvPr/>
        </p:nvSpPr>
        <p:spPr>
          <a:xfrm>
            <a:off x="7451624" y="2659832"/>
            <a:ext cx="320777" cy="70055"/>
          </a:xfrm>
          <a:custGeom>
            <a:avLst/>
            <a:gdLst>
              <a:gd name="connsiteX0" fmla="*/ 427703 w 427703"/>
              <a:gd name="connsiteY0" fmla="*/ 0 h 93407"/>
              <a:gd name="connsiteX1" fmla="*/ 0 w 427703"/>
              <a:gd name="connsiteY1" fmla="*/ 93407 h 93407"/>
              <a:gd name="connsiteX2" fmla="*/ 0 w 427703"/>
              <a:gd name="connsiteY2" fmla="*/ 93407 h 93407"/>
            </a:gdLst>
            <a:ahLst/>
            <a:cxnLst>
              <a:cxn ang="0">
                <a:pos x="connsiteX0" y="connsiteY0"/>
              </a:cxn>
              <a:cxn ang="0">
                <a:pos x="connsiteX1" y="connsiteY1"/>
              </a:cxn>
              <a:cxn ang="0">
                <a:pos x="connsiteX2" y="connsiteY2"/>
              </a:cxn>
            </a:cxnLst>
            <a:rect l="l" t="t" r="r" b="b"/>
            <a:pathLst>
              <a:path w="427703" h="93407">
                <a:moveTo>
                  <a:pt x="427703" y="0"/>
                </a:moveTo>
                <a:lnTo>
                  <a:pt x="0" y="93407"/>
                </a:lnTo>
                <a:lnTo>
                  <a:pt x="0" y="93407"/>
                </a:ln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1" name="Freeform: Shape 250">
            <a:extLst>
              <a:ext uri="{FF2B5EF4-FFF2-40B4-BE49-F238E27FC236}">
                <a16:creationId xmlns:a16="http://schemas.microsoft.com/office/drawing/2014/main" id="{47A9E823-01CD-435E-A004-3FDDA847A3F5}"/>
              </a:ext>
            </a:extLst>
          </p:cNvPr>
          <p:cNvSpPr/>
          <p:nvPr/>
        </p:nvSpPr>
        <p:spPr>
          <a:xfrm>
            <a:off x="5866172" y="3607416"/>
            <a:ext cx="217539" cy="70055"/>
          </a:xfrm>
          <a:custGeom>
            <a:avLst/>
            <a:gdLst>
              <a:gd name="connsiteX0" fmla="*/ 0 w 290052"/>
              <a:gd name="connsiteY0" fmla="*/ 93406 h 93406"/>
              <a:gd name="connsiteX1" fmla="*/ 122904 w 290052"/>
              <a:gd name="connsiteY1" fmla="*/ 9832 h 93406"/>
              <a:gd name="connsiteX2" fmla="*/ 290052 w 290052"/>
              <a:gd name="connsiteY2" fmla="*/ 4915 h 93406"/>
            </a:gdLst>
            <a:ahLst/>
            <a:cxnLst>
              <a:cxn ang="0">
                <a:pos x="connsiteX0" y="connsiteY0"/>
              </a:cxn>
              <a:cxn ang="0">
                <a:pos x="connsiteX1" y="connsiteY1"/>
              </a:cxn>
              <a:cxn ang="0">
                <a:pos x="connsiteX2" y="connsiteY2"/>
              </a:cxn>
            </a:cxnLst>
            <a:rect l="l" t="t" r="r" b="b"/>
            <a:pathLst>
              <a:path w="290052" h="93406">
                <a:moveTo>
                  <a:pt x="0" y="93406"/>
                </a:moveTo>
                <a:cubicBezTo>
                  <a:pt x="37281" y="58993"/>
                  <a:pt x="74562" y="24580"/>
                  <a:pt x="122904" y="9832"/>
                </a:cubicBezTo>
                <a:cubicBezTo>
                  <a:pt x="171246" y="-4916"/>
                  <a:pt x="230649" y="-1"/>
                  <a:pt x="290052" y="4915"/>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2" name="Freeform: Shape 251">
            <a:extLst>
              <a:ext uri="{FF2B5EF4-FFF2-40B4-BE49-F238E27FC236}">
                <a16:creationId xmlns:a16="http://schemas.microsoft.com/office/drawing/2014/main" id="{4A4E3FA6-07CD-4BC7-B657-7626DD2CCFC5}"/>
              </a:ext>
            </a:extLst>
          </p:cNvPr>
          <p:cNvSpPr/>
          <p:nvPr/>
        </p:nvSpPr>
        <p:spPr>
          <a:xfrm>
            <a:off x="7871951" y="3635889"/>
            <a:ext cx="206478" cy="133758"/>
          </a:xfrm>
          <a:custGeom>
            <a:avLst/>
            <a:gdLst>
              <a:gd name="connsiteX0" fmla="*/ 275304 w 275304"/>
              <a:gd name="connsiteY0" fmla="*/ 178344 h 178344"/>
              <a:gd name="connsiteX1" fmla="*/ 142568 w 275304"/>
              <a:gd name="connsiteY1" fmla="*/ 25944 h 178344"/>
              <a:gd name="connsiteX2" fmla="*/ 0 w 275304"/>
              <a:gd name="connsiteY2" fmla="*/ 1363 h 178344"/>
            </a:gdLst>
            <a:ahLst/>
            <a:cxnLst>
              <a:cxn ang="0">
                <a:pos x="connsiteX0" y="connsiteY0"/>
              </a:cxn>
              <a:cxn ang="0">
                <a:pos x="connsiteX1" y="connsiteY1"/>
              </a:cxn>
              <a:cxn ang="0">
                <a:pos x="connsiteX2" y="connsiteY2"/>
              </a:cxn>
            </a:cxnLst>
            <a:rect l="l" t="t" r="r" b="b"/>
            <a:pathLst>
              <a:path w="275304" h="178344">
                <a:moveTo>
                  <a:pt x="275304" y="178344"/>
                </a:moveTo>
                <a:cubicBezTo>
                  <a:pt x="231878" y="116892"/>
                  <a:pt x="188452" y="55441"/>
                  <a:pt x="142568" y="25944"/>
                </a:cubicBezTo>
                <a:cubicBezTo>
                  <a:pt x="96684" y="-3553"/>
                  <a:pt x="48342" y="-1095"/>
                  <a:pt x="0" y="1363"/>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3" name="Freeform: Shape 252">
            <a:extLst>
              <a:ext uri="{FF2B5EF4-FFF2-40B4-BE49-F238E27FC236}">
                <a16:creationId xmlns:a16="http://schemas.microsoft.com/office/drawing/2014/main" id="{BF43DB61-BA74-4828-9501-6BBDEF719047}"/>
              </a:ext>
            </a:extLst>
          </p:cNvPr>
          <p:cNvSpPr/>
          <p:nvPr/>
        </p:nvSpPr>
        <p:spPr>
          <a:xfrm>
            <a:off x="4870656" y="4761477"/>
            <a:ext cx="471949" cy="317090"/>
          </a:xfrm>
          <a:custGeom>
            <a:avLst/>
            <a:gdLst>
              <a:gd name="connsiteX0" fmla="*/ 0 w 629265"/>
              <a:gd name="connsiteY0" fmla="*/ 422787 h 422787"/>
              <a:gd name="connsiteX1" fmla="*/ 290052 w 629265"/>
              <a:gd name="connsiteY1" fmla="*/ 78658 h 422787"/>
              <a:gd name="connsiteX2" fmla="*/ 629265 w 629265"/>
              <a:gd name="connsiteY2" fmla="*/ 0 h 422787"/>
            </a:gdLst>
            <a:ahLst/>
            <a:cxnLst>
              <a:cxn ang="0">
                <a:pos x="connsiteX0" y="connsiteY0"/>
              </a:cxn>
              <a:cxn ang="0">
                <a:pos x="connsiteX1" y="connsiteY1"/>
              </a:cxn>
              <a:cxn ang="0">
                <a:pos x="connsiteX2" y="connsiteY2"/>
              </a:cxn>
            </a:cxnLst>
            <a:rect l="l" t="t" r="r" b="b"/>
            <a:pathLst>
              <a:path w="629265" h="422787">
                <a:moveTo>
                  <a:pt x="0" y="422787"/>
                </a:moveTo>
                <a:cubicBezTo>
                  <a:pt x="92587" y="285955"/>
                  <a:pt x="185174" y="149123"/>
                  <a:pt x="290052" y="78658"/>
                </a:cubicBezTo>
                <a:cubicBezTo>
                  <a:pt x="394930" y="8193"/>
                  <a:pt x="512097" y="4096"/>
                  <a:pt x="629265"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4" name="Freeform: Shape 253">
            <a:extLst>
              <a:ext uri="{FF2B5EF4-FFF2-40B4-BE49-F238E27FC236}">
                <a16:creationId xmlns:a16="http://schemas.microsoft.com/office/drawing/2014/main" id="{79653FEC-898A-40DB-A2DF-EC217C253559}"/>
              </a:ext>
            </a:extLst>
          </p:cNvPr>
          <p:cNvSpPr/>
          <p:nvPr/>
        </p:nvSpPr>
        <p:spPr>
          <a:xfrm>
            <a:off x="7492182" y="4735666"/>
            <a:ext cx="298655" cy="357648"/>
          </a:xfrm>
          <a:custGeom>
            <a:avLst/>
            <a:gdLst>
              <a:gd name="connsiteX0" fmla="*/ 398207 w 398207"/>
              <a:gd name="connsiteY0" fmla="*/ 476864 h 476864"/>
              <a:gd name="connsiteX1" fmla="*/ 255639 w 398207"/>
              <a:gd name="connsiteY1" fmla="*/ 186813 h 476864"/>
              <a:gd name="connsiteX2" fmla="*/ 0 w 398207"/>
              <a:gd name="connsiteY2" fmla="*/ 0 h 476864"/>
            </a:gdLst>
            <a:ahLst/>
            <a:cxnLst>
              <a:cxn ang="0">
                <a:pos x="connsiteX0" y="connsiteY0"/>
              </a:cxn>
              <a:cxn ang="0">
                <a:pos x="connsiteX1" y="connsiteY1"/>
              </a:cxn>
              <a:cxn ang="0">
                <a:pos x="connsiteX2" y="connsiteY2"/>
              </a:cxn>
            </a:cxnLst>
            <a:rect l="l" t="t" r="r" b="b"/>
            <a:pathLst>
              <a:path w="398207" h="476864">
                <a:moveTo>
                  <a:pt x="398207" y="476864"/>
                </a:moveTo>
                <a:cubicBezTo>
                  <a:pt x="360107" y="371577"/>
                  <a:pt x="322007" y="266290"/>
                  <a:pt x="255639" y="186813"/>
                </a:cubicBezTo>
                <a:cubicBezTo>
                  <a:pt x="189271" y="107336"/>
                  <a:pt x="94635" y="53668"/>
                  <a:pt x="0" y="0"/>
                </a:cubicBezTo>
              </a:path>
            </a:pathLst>
          </a:custGeom>
          <a:noFill/>
          <a:ln w="9525">
            <a:solidFill>
              <a:srgbClr val="FFC000"/>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55" name="Rectangle 254">
            <a:extLst>
              <a:ext uri="{FF2B5EF4-FFF2-40B4-BE49-F238E27FC236}">
                <a16:creationId xmlns:a16="http://schemas.microsoft.com/office/drawing/2014/main" id="{A5C4D0C9-2B9D-4336-B538-70D2CD4BDDE4}"/>
              </a:ext>
            </a:extLst>
          </p:cNvPr>
          <p:cNvSpPr/>
          <p:nvPr/>
        </p:nvSpPr>
        <p:spPr>
          <a:xfrm>
            <a:off x="1184039" y="1492162"/>
            <a:ext cx="1654395" cy="55516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6" name="Rectangle 255">
            <a:extLst>
              <a:ext uri="{FF2B5EF4-FFF2-40B4-BE49-F238E27FC236}">
                <a16:creationId xmlns:a16="http://schemas.microsoft.com/office/drawing/2014/main" id="{D2E19092-029E-4232-B406-F0D9B572A050}"/>
              </a:ext>
            </a:extLst>
          </p:cNvPr>
          <p:cNvSpPr/>
          <p:nvPr/>
        </p:nvSpPr>
        <p:spPr>
          <a:xfrm>
            <a:off x="4457700" y="2237120"/>
            <a:ext cx="1626750" cy="42080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pic>
        <p:nvPicPr>
          <p:cNvPr id="110" name="Picture 109">
            <a:extLst>
              <a:ext uri="{FF2B5EF4-FFF2-40B4-BE49-F238E27FC236}">
                <a16:creationId xmlns:a16="http://schemas.microsoft.com/office/drawing/2014/main" id="{E005A8B0-FDEB-4588-8B67-C08C685DC0CF}"/>
              </a:ext>
            </a:extLst>
          </p:cNvPr>
          <p:cNvPicPr>
            <a:picLocks noChangeAspect="1"/>
          </p:cNvPicPr>
          <p:nvPr/>
        </p:nvPicPr>
        <p:blipFill>
          <a:blip r:embed="rId7"/>
          <a:stretch>
            <a:fillRect/>
          </a:stretch>
        </p:blipFill>
        <p:spPr>
          <a:xfrm>
            <a:off x="7940989" y="5353587"/>
            <a:ext cx="250033" cy="257177"/>
          </a:xfrm>
          <a:prstGeom prst="rect">
            <a:avLst/>
          </a:prstGeom>
          <a:effectLst>
            <a:outerShdw blurRad="50800" dist="38100" dir="2700000" sx="97000" sy="97000" algn="tl" rotWithShape="0">
              <a:prstClr val="black">
                <a:alpha val="40000"/>
              </a:prstClr>
            </a:outerShdw>
          </a:effectLst>
        </p:spPr>
      </p:pic>
      <p:sp>
        <p:nvSpPr>
          <p:cNvPr id="228" name="Rectangle 227">
            <a:extLst>
              <a:ext uri="{FF2B5EF4-FFF2-40B4-BE49-F238E27FC236}">
                <a16:creationId xmlns:a16="http://schemas.microsoft.com/office/drawing/2014/main" id="{0C9AD674-960D-4772-877D-74B494FD06D3}"/>
              </a:ext>
            </a:extLst>
          </p:cNvPr>
          <p:cNvSpPr/>
          <p:nvPr/>
        </p:nvSpPr>
        <p:spPr>
          <a:xfrm>
            <a:off x="4988791" y="3588801"/>
            <a:ext cx="1068349" cy="70044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230" name="Rectangle 229">
            <a:extLst>
              <a:ext uri="{FF2B5EF4-FFF2-40B4-BE49-F238E27FC236}">
                <a16:creationId xmlns:a16="http://schemas.microsoft.com/office/drawing/2014/main" id="{88674C37-A755-4F95-93C4-0758DE136258}"/>
              </a:ext>
            </a:extLst>
          </p:cNvPr>
          <p:cNvSpPr/>
          <p:nvPr/>
        </p:nvSpPr>
        <p:spPr>
          <a:xfrm>
            <a:off x="7553381" y="5033752"/>
            <a:ext cx="934763" cy="6179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p>
        </p:txBody>
      </p:sp>
      <p:sp>
        <p:nvSpPr>
          <p:cNvPr id="111" name="Title 1">
            <a:extLst>
              <a:ext uri="{FF2B5EF4-FFF2-40B4-BE49-F238E27FC236}">
                <a16:creationId xmlns:a16="http://schemas.microsoft.com/office/drawing/2014/main" id="{62246ECD-3F67-46B3-B0AF-7380A1034E54}"/>
              </a:ext>
            </a:extLst>
          </p:cNvPr>
          <p:cNvSpPr txBox="1">
            <a:spLocks/>
          </p:cNvSpPr>
          <p:nvPr/>
        </p:nvSpPr>
        <p:spPr>
          <a:xfrm>
            <a:off x="19526" y="21105"/>
            <a:ext cx="1348861" cy="243628"/>
          </a:xfrm>
          <a:prstGeom prst="rect">
            <a:avLst/>
          </a:prstGeom>
        </p:spPr>
        <p:txBody>
          <a:bodyPr vert="horz" lIns="91440" tIns="45720" rIns="91440" bIns="45720" rtlCol="0" anchor="ctr">
            <a:normAutofit fontScale="5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050"/>
              <a:t>the </a:t>
            </a:r>
            <a:r>
              <a:rPr lang="en-US" sz="2400" b="1"/>
              <a:t>Maze</a:t>
            </a:r>
            <a:r>
              <a:rPr lang="en-US" sz="1800"/>
              <a:t> </a:t>
            </a:r>
            <a:r>
              <a:rPr lang="en-US" sz="1050"/>
              <a:t>project</a:t>
            </a:r>
            <a:endParaRPr lang="en-US" sz="1800"/>
          </a:p>
        </p:txBody>
      </p:sp>
      <p:sp>
        <p:nvSpPr>
          <p:cNvPr id="112" name="Title 1">
            <a:extLst>
              <a:ext uri="{FF2B5EF4-FFF2-40B4-BE49-F238E27FC236}">
                <a16:creationId xmlns:a16="http://schemas.microsoft.com/office/drawing/2014/main" id="{B140EAB3-47E4-4270-983F-ED7625DE4D07}"/>
              </a:ext>
            </a:extLst>
          </p:cNvPr>
          <p:cNvSpPr txBox="1">
            <a:spLocks/>
          </p:cNvSpPr>
          <p:nvPr/>
        </p:nvSpPr>
        <p:spPr>
          <a:xfrm>
            <a:off x="129838" y="304800"/>
            <a:ext cx="8884324" cy="580220"/>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100"/>
              <a:t>the </a:t>
            </a:r>
            <a:r>
              <a:rPr lang="en-US" sz="4050" b="1"/>
              <a:t>UML </a:t>
            </a:r>
            <a:r>
              <a:rPr lang="en-US" sz="2100"/>
              <a:t>diagram</a:t>
            </a:r>
          </a:p>
        </p:txBody>
      </p:sp>
    </p:spTree>
    <p:extLst>
      <p:ext uri="{BB962C8B-B14F-4D97-AF65-F5344CB8AC3E}">
        <p14:creationId xmlns:p14="http://schemas.microsoft.com/office/powerpoint/2010/main" val="3219239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A40109A461F14D9971EFEC117E2058" ma:contentTypeVersion="1" ma:contentTypeDescription="Create a new document." ma:contentTypeScope="" ma:versionID="907bd11879b4c6e47ff9414af54f6a7c">
  <xsd:schema xmlns:xsd="http://www.w3.org/2001/XMLSchema" xmlns:xs="http://www.w3.org/2001/XMLSchema" xmlns:p="http://schemas.microsoft.com/office/2006/metadata/properties" xmlns:ns3="c7bb2bd9-a9cd-4580-a5c3-5c56f86bed62" targetNamespace="http://schemas.microsoft.com/office/2006/metadata/properties" ma:root="true" ma:fieldsID="e6cf483292c7a56670f5aedbc171b54e" ns3:_="">
    <xsd:import namespace="c7bb2bd9-a9cd-4580-a5c3-5c56f86bed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bb2bd9-a9cd-4580-a5c3-5c56f86bed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C537D0-9EAD-47F9-AB7D-875A0336A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bb2bd9-a9cd-4580-a5c3-5c56f86bed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07A7DA-3353-46E8-AAD7-228678B9C178}">
  <ds:schemaRefs>
    <ds:schemaRef ds:uri="http://schemas.microsoft.com/sharepoint/v3/contenttype/forms"/>
  </ds:schemaRefs>
</ds:datastoreItem>
</file>

<file path=customXml/itemProps3.xml><?xml version="1.0" encoding="utf-8"?>
<ds:datastoreItem xmlns:ds="http://schemas.openxmlformats.org/officeDocument/2006/customXml" ds:itemID="{EC022B2D-BDC8-41B0-B1A4-D6A3ADD64E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11951</TotalTime>
  <Words>10769</Words>
  <Application>Microsoft Office PowerPoint</Application>
  <PresentationFormat>On-screen Show (16:10)</PresentationFormat>
  <Paragraphs>788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the Maze project</vt:lpstr>
      <vt:lpstr>Specification and Checkpoints</vt:lpstr>
      <vt:lpstr>PowerPoint Presentation</vt:lpstr>
      <vt:lpstr>PowerPoint Presentation</vt:lpstr>
      <vt:lpstr>PowerPoint Presentation</vt:lpstr>
      <vt:lpstr> Checkpoint 1: the Maze class. Practice with MazeCanvas.</vt:lpstr>
      <vt:lpstr> Checkpoint 2a: the Cell, ShadedCell, EdgeCell classes.</vt:lpstr>
      <vt:lpstr> Checkpoint 2b: initialize the Maze.</vt:lpstr>
      <vt:lpstr> Checkpoint 3a: the BlockCell class.</vt:lpstr>
      <vt:lpstr> Checkpoint 3b: Adding the EntryCell and ExitCell to the Maze.</vt:lpstr>
      <vt:lpstr> Checkpoint 4a: the Generator class building blocks.</vt:lpstr>
      <vt:lpstr> Checkpoint 4b: the Generator algorithm.</vt:lpstr>
      <vt:lpstr> Checkpoint 5a: the Solver class building blocks.</vt:lpstr>
      <vt:lpstr> Checkpoint 5b: the Solving algorithm.</vt:lpstr>
      <vt:lpstr> Final 6a: refactor Generator and Solver. The Explorer class.</vt:lpstr>
      <vt:lpstr> Final 6b: refactor Generator and Solver. The Explorer class.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dc:title>
  <dc:creator>David Nicholson</dc:creator>
  <cp:lastModifiedBy>Florin Teodorescu</cp:lastModifiedBy>
  <cp:revision>347</cp:revision>
  <cp:lastPrinted>2019-12-05T21:12:12Z</cp:lastPrinted>
  <dcterms:created xsi:type="dcterms:W3CDTF">2014-08-30T20:44:45Z</dcterms:created>
  <dcterms:modified xsi:type="dcterms:W3CDTF">2020-02-07T04:17:58Z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0x010100D5A40109A461F14D9971EFEC117E2058</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florint@microsoft.com</vt:lpwstr>
  </property>
  <property fmtid="{D5CDD505-2E9C-101B-9397-08002B2CF9AE}" pid="6" name="MSIP_Label_f42aa342-8706-4288-bd11-ebb85995028c_SetDate">
    <vt:lpwstr>2018-04-06T17:19:45.8686404Z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