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9F86-FC0C-4975-ACE3-82431FD57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95350-A046-457B-B085-2F385DD41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44B23-4A59-4F77-BAC1-23935B51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6690-C0AF-41CA-9AA3-8E4DD0B2C19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611B3-7886-4D76-8988-73D5DA59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DF770-4F3C-44F8-8C9E-8790393E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45CE-0756-4B06-99C9-16115189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4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5BC4-6D98-417C-873D-726AD9B2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CD60D-D5A5-4F52-9A9B-BA53D0482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D6564-4704-4B27-8F07-AD17B91C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6690-C0AF-41CA-9AA3-8E4DD0B2C19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D7D6-B9EE-4E09-A327-95854CD5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2C3BA-879C-4CD5-B630-021DCC98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45CE-0756-4B06-99C9-16115189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2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D2329-31E5-49FD-8F85-2C98A2D39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5FF6E-DF1B-4842-B6CD-0009F6E73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57CB4-EA85-44F9-B3A5-E485740E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6690-C0AF-41CA-9AA3-8E4DD0B2C19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91E9C-9FD8-4C2C-BAC8-0D3FE089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E292A-7ABE-4399-B7ED-03D79A2D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45CE-0756-4B06-99C9-16115189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4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503C-5386-4935-B1AD-05FB0F8B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FC327-64DA-496B-94E5-61C89839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55D04-6E2D-4B31-A229-24EBEA45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6690-C0AF-41CA-9AA3-8E4DD0B2C19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BA4CD-C72A-41F0-9063-8ABF9559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AE318-CD6A-407D-8713-E21156DD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45CE-0756-4B06-99C9-16115189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4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0F98-D9B6-4F30-9DCB-B418D953C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9FC21-A93E-4B13-ABF1-33ACA7B39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87E97-495F-47F8-9B50-662A799A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6690-C0AF-41CA-9AA3-8E4DD0B2C19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0D2C7-F46F-4097-8691-CD264F9B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D66EE-C111-42CF-A53C-E81F9338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45CE-0756-4B06-99C9-16115189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6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0064-B7AA-4553-A13D-16E2F9FD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55B7E-4E5A-4D7B-B987-008CBA452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A178F-C58E-40E9-A93F-2837B22D8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4595D-FEED-4CD6-9DD7-C3997C3A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6690-C0AF-41CA-9AA3-8E4DD0B2C19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58FE0-21FA-4C1E-B200-979CE5E5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57980-339B-4A1E-86D1-0526BAE7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45CE-0756-4B06-99C9-16115189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8FB7-5BCC-4989-BF42-65BA2A47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338EE-E3D7-4843-A489-E626AAD69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D464C-21BE-4336-8D94-1C6EC0C82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3DE04-92E6-416A-91DA-D2318739B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FBE2F-D1D6-4369-BD4D-9D76EFF30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EA27CD-157A-4DF5-9B81-A3C60084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6690-C0AF-41CA-9AA3-8E4DD0B2C19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42A27-3663-4FE0-995B-CB6CF046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BCA87-20DC-41CF-9CE3-0FF91D1A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45CE-0756-4B06-99C9-16115189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3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AF4C-7022-475C-BF93-1066105B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06DD-A3C4-4879-AF35-7B857E49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6690-C0AF-41CA-9AA3-8E4DD0B2C19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DD9E3-2473-4C26-8323-6C507021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5684D-736B-4915-9C38-106C7D95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45CE-0756-4B06-99C9-16115189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9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07775-3FD1-404F-B99D-FF3073D4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6690-C0AF-41CA-9AA3-8E4DD0B2C19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6C497-6AC3-48B3-A77C-D7EEA48B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B4988-F2DE-4904-BF3C-98D36CF7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45CE-0756-4B06-99C9-16115189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4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717A-A4DE-44C5-AF1A-738EEC43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4F694-D4F9-4AF6-9B52-E467F3E13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ABA9A-9847-4054-B74B-CBA8A8BE6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62C8D-B280-40CE-95F6-5590960A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6690-C0AF-41CA-9AA3-8E4DD0B2C19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6A93D-FE49-4095-BF1B-EDFAC6C1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36C3F-A3E5-489A-899F-DD8A8376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45CE-0756-4B06-99C9-16115189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4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C144-1F46-40A5-9E14-B10E0262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51A14-71C6-4574-9646-A6CF88B3A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E1108-6F75-4C80-A2C8-E8A144A6D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45CDE-C03D-48E4-9295-28BAEB8B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6690-C0AF-41CA-9AA3-8E4DD0B2C19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3C1FE-D991-4DFF-8AF6-AC361954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508C2-411B-4C12-BCFD-0876ACCB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45CE-0756-4B06-99C9-16115189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4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1C864-678B-4AD0-BF47-54C47574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EF060-8519-4D14-A3A3-5E0107B9A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5336A-1617-4869-813F-61ADA290C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76690-C0AF-41CA-9AA3-8E4DD0B2C19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ECA1-B18D-40D7-A7A1-E2791112A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FDFF-1279-45C3-9F30-7AD7EDE37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245CE-0756-4B06-99C9-16115189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3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1E45-B2D4-4229-B43E-2A8A8B60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B81FA-EDC9-4BF2-8E42-6D507A323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54832"/>
            <a:ext cx="1119187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4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8F3D0F-908C-4E0B-9043-CBFFD0178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546269"/>
            <a:ext cx="112680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0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6F49-286C-45DB-9BA1-0C991008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DD540-81FC-4525-B833-16177670B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effectLst/>
            </a:endParaRPr>
          </a:p>
          <a:p>
            <a:pPr lvl="1" fontAlgn="base"/>
            <a:r>
              <a:rPr lang="en-GB" dirty="0"/>
              <a:t>Assignment grading = 0.4 * </a:t>
            </a:r>
            <a:r>
              <a:rPr lang="en-GB" dirty="0" err="1"/>
              <a:t>Documentation_grade</a:t>
            </a:r>
            <a:r>
              <a:rPr lang="en-GB" dirty="0"/>
              <a:t> + 0.6 * </a:t>
            </a:r>
            <a:r>
              <a:rPr lang="en-GB" dirty="0" err="1"/>
              <a:t>Implementation_grade</a:t>
            </a:r>
            <a:r>
              <a:rPr lang="en-GB" dirty="0"/>
              <a:t> </a:t>
            </a:r>
          </a:p>
          <a:p>
            <a:pPr lvl="1" fontAlgn="base"/>
            <a:r>
              <a:rPr lang="en-GB" dirty="0"/>
              <a:t>Project grading = 0.1*Deliverable1 + 0.1*Deliverable2 + 0.1*Deliverable3 + 0.3*Final Design + 0.4*Implementation  </a:t>
            </a:r>
          </a:p>
          <a:p>
            <a:pPr lvl="1" fontAlgn="base"/>
            <a:r>
              <a:rPr lang="en-GB" dirty="0"/>
              <a:t>Extra points/ penalties can be given each lab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Schedule</vt:lpstr>
      <vt:lpstr>PowerPoint Presentation</vt:lpstr>
      <vt:lpstr>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</dc:title>
  <dc:creator>Andrei Corovei</dc:creator>
  <cp:lastModifiedBy>Andrei Corovei</cp:lastModifiedBy>
  <cp:revision>13</cp:revision>
  <dcterms:created xsi:type="dcterms:W3CDTF">2018-02-17T08:47:32Z</dcterms:created>
  <dcterms:modified xsi:type="dcterms:W3CDTF">2018-03-21T17:31:27Z</dcterms:modified>
</cp:coreProperties>
</file>