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19238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19238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19238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19238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192380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192380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192380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192380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192380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192380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192380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192380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192380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192380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uml.me/diagram/scruffy/usecase/dr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uml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session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Proiectare Software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Choosing the technology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88" y="1017725"/>
            <a:ext cx="550102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Deliverable 1 - Deadline: 15.03.2021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Vision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dirty="0"/>
              <a:t>Use Case Model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dirty="0"/>
              <a:t>Supplementary Specification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Glossary – will be updated later 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Deliverable 1 - Vision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 - explain the purpose of this document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Positioning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problem does the system solve?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Position/need in the marketplace this system will fill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Stakeholder and user descriptions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Stakeholders (Sponsors, Backoffice guys, Admins, Owner of the system)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Users (end users)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 Requirements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level functional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Deliverable 1 - Use Case Model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three most important use cases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Description + UML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https://yuml.me/diagram/scruffy/usecase/draw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Deliverable 1 - Supplementary Specification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/>
              <a:t>Non-functional requirements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/>
              <a:t>Availability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/>
              <a:t>Performance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Response time (Certain page must load in &lt; 500ms)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Can work fine under high load (100 requests/second)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/>
              <a:t>Security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Authentication and Authorization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Https only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Store password hashes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Prevent SQL injection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Keep sensitive information encrypted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/>
              <a:t>Testability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Easy to automate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Unit tests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Logging</a:t>
            </a:r>
            <a:endParaRPr sz="120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/>
              <a:t>Usability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How easy it is for certain users to do certain things</a:t>
            </a:r>
            <a:endParaRPr sz="1200"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Usually a trade-off with other requirements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/>
              <a:t>Design constraints (imagination)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lang="en-GB"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900C-915A-4006-825B-B511C0287533}"/>
              </a:ext>
            </a:extLst>
          </p:cNvPr>
          <p:cNvSpPr txBox="1"/>
          <p:nvPr/>
        </p:nvSpPr>
        <p:spPr>
          <a:xfrm>
            <a:off x="6522243" y="1708925"/>
            <a:ext cx="2193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Non-functionals (Quality Attributes) drive architecture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Deliverable 1 - Glossary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* Specific terms from documentation that have to be defined.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Deliverable 1 - Deadline</a:t>
            </a:r>
            <a:r>
              <a:rPr lang="en-GB"/>
              <a:t>: 15.03.2018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Diagram Tools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https://draw.io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https://yuml.me/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Project session 2</vt:lpstr>
      <vt:lpstr>Choosing the technology</vt:lpstr>
      <vt:lpstr>Project Deliverable 1 - Deadline: 15.03.2021</vt:lpstr>
      <vt:lpstr>Project Deliverable 1 - Vision</vt:lpstr>
      <vt:lpstr>Project Deliverable 1 - Use Case Model</vt:lpstr>
      <vt:lpstr>Project Deliverable 1 - Supplementary Specification</vt:lpstr>
      <vt:lpstr>Project Deliverable 1 - Glossary</vt:lpstr>
      <vt:lpstr>Project Deliverable 1 - Deadline: 15.03.2018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session 2</dc:title>
  <cp:lastModifiedBy>Andrei Corovei</cp:lastModifiedBy>
  <cp:revision>8</cp:revision>
  <dcterms:modified xsi:type="dcterms:W3CDTF">2021-02-28T06:33:30Z</dcterms:modified>
</cp:coreProperties>
</file>