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2A36-7130-4011-94A4-F7BB57B8C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BA661-09BB-4A19-8873-98D9BDAB3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DFCA9-190F-436A-B04A-A0ABECF4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BAF9-25E8-4CEB-A591-9A3FE3CA8DD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51905-00DA-436D-A559-3FFE0A68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FCEA3-A75A-431F-8924-824C677D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A3B1-88E9-49C4-9775-E294E093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5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A8CD-459C-4E91-96FC-AA1E4AFC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B70BC-C4B1-4BE3-815C-ADDE73D27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A3DFF-C075-4F21-B6EE-F1360D2E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BAF9-25E8-4CEB-A591-9A3FE3CA8DD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05855-4D12-462B-AB13-1921704F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C1627-B222-421E-9803-9B920588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A3B1-88E9-49C4-9775-E294E093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7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EA397-170A-4506-9268-08FE73C55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E6697-E1A7-4175-A58A-AE1D5D64D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9DE09-3E7D-4A47-BD65-1B0515B5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BAF9-25E8-4CEB-A591-9A3FE3CA8DD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F025A-A20E-438D-BCAE-360FA942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DB547-D078-4960-A2DC-576B21AC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A3B1-88E9-49C4-9775-E294E093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4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8EB2-4558-4E6D-B390-E0B57A11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3A6C0-2C28-4381-ACC0-70BF6B823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040FA-A00F-4644-B7D5-1BE10CA8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BAF9-25E8-4CEB-A591-9A3FE3CA8DD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EC110-C628-4B1B-9491-E2703772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08028-4B5B-4027-9A96-38252744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A3B1-88E9-49C4-9775-E294E093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5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EDAB-8188-4E66-BA97-772D956F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A4FFE-62B6-426E-9345-B8EA2BE28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4E634-E197-4939-8649-77EE32C6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BAF9-25E8-4CEB-A591-9A3FE3CA8DD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D6318-34A9-4B31-A5EC-E39173FA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11973-3B68-4167-B450-409EC563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A3B1-88E9-49C4-9775-E294E093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DD1C-F9A2-4D27-BEED-1B48CB88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C360-FFC3-4EA5-BEEB-E1CFEF77C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3CD04-FD8E-4ADE-90A5-6754AD29D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60BEF-2740-4A54-B420-08C0A84F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BAF9-25E8-4CEB-A591-9A3FE3CA8DD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44628-410E-42AB-92CF-5EB9412E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23D1E-91D9-40A2-B01E-BC579315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A3B1-88E9-49C4-9775-E294E093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2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FF3A-F9CF-414E-9627-779E0B5C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B1823-17D3-46C4-A164-1996DA7C4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383EC-09E5-4CD4-A1A7-4A3914D4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A0BBA-3C0B-49B1-AD62-517B37C4D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52E4A-246B-4E1E-903D-CF2E1D22F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217AB-4BBA-4B77-8CCE-5D19AB76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BAF9-25E8-4CEB-A591-9A3FE3CA8DD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B5E994-6931-43EC-8EC1-80C6DBD8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F7510-A9BB-4B40-BCD1-215278EB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A3B1-88E9-49C4-9775-E294E093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4990-9D4E-401D-A5D7-D35ED2AF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FB037-E0B4-4088-BDD8-5718F349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BAF9-25E8-4CEB-A591-9A3FE3CA8DD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5D1A4-7453-4F89-B672-7058CB08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3832A-1CE8-4932-A5F5-242CBB48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A3B1-88E9-49C4-9775-E294E093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2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E12D05-81E9-48C7-82F9-DF1E9D21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BAF9-25E8-4CEB-A591-9A3FE3CA8DD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DC410-D9A7-4D10-A74D-29EFB215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39DC7-4954-40A6-99C5-E8CE5F23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A3B1-88E9-49C4-9775-E294E093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5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E965-E2C8-44DC-991F-968A3758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F99C2-0ABD-40AD-9F92-FD089F89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DCDB5-A104-4CEE-9ACA-F6F602AA2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94263-B465-49E9-B818-51B9A547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BAF9-25E8-4CEB-A591-9A3FE3CA8DD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6223E-C510-4FF9-9CA0-DF0DF73B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047B3-9223-43AE-B5CB-A9E1158C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A3B1-88E9-49C4-9775-E294E093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5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A46A-C71D-4B15-BB3B-4272AD97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E0F48-5976-40FE-97A3-B26B084B8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CF9D5-0E31-49DC-B997-7FDA48D6F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E2A1F-0F6C-4F99-9308-39EF01AE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BAF9-25E8-4CEB-A591-9A3FE3CA8DD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E9C5B-8A47-4AA2-97C6-0D1BB780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FBCF3-3000-410D-98F7-1E6C9CEA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2A3B1-88E9-49C4-9775-E294E093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7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3EB22-9870-4BBD-8AA7-800B6B0A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A8A3F-0726-42E6-B858-3355DA641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39620-D892-4ACF-977C-CED7FF9AA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0BAF9-25E8-4CEB-A591-9A3FE3CA8DD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8FEE7-079F-445E-9EE3-5D05A2BC2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5C62-3292-4252-BF85-97EC6CDD4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A3B1-88E9-49C4-9775-E294E093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4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8EA10C-3C75-48BA-80EC-2E63CAB45ADD}"/>
              </a:ext>
            </a:extLst>
          </p:cNvPr>
          <p:cNvSpPr/>
          <p:nvPr/>
        </p:nvSpPr>
        <p:spPr>
          <a:xfrm>
            <a:off x="159798" y="328474"/>
            <a:ext cx="3844031" cy="4367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Data Access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1D862C-1A5D-4160-9C9A-A55F3C7E64C3}"/>
              </a:ext>
            </a:extLst>
          </p:cNvPr>
          <p:cNvSpPr/>
          <p:nvPr/>
        </p:nvSpPr>
        <p:spPr>
          <a:xfrm>
            <a:off x="4147351" y="328474"/>
            <a:ext cx="3844031" cy="43678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Business Logic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ED59F9-9D09-4955-AA79-F74178E72FE6}"/>
              </a:ext>
            </a:extLst>
          </p:cNvPr>
          <p:cNvSpPr/>
          <p:nvPr/>
        </p:nvSpPr>
        <p:spPr>
          <a:xfrm>
            <a:off x="8134904" y="328474"/>
            <a:ext cx="3844031" cy="43678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Presentation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67CED4-7B35-4DB3-9859-2D2CCA5855BB}"/>
              </a:ext>
            </a:extLst>
          </p:cNvPr>
          <p:cNvSpPr/>
          <p:nvPr/>
        </p:nvSpPr>
        <p:spPr>
          <a:xfrm>
            <a:off x="1956044" y="3431958"/>
            <a:ext cx="1853953" cy="870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Contracts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BB33E6-1EC1-4927-A466-5755441B5BE5}"/>
              </a:ext>
            </a:extLst>
          </p:cNvPr>
          <p:cNvSpPr/>
          <p:nvPr/>
        </p:nvSpPr>
        <p:spPr>
          <a:xfrm>
            <a:off x="559292" y="1178508"/>
            <a:ext cx="3045041" cy="1285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Repositories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9DF772-70C2-45ED-8379-65C8550A58BE}"/>
              </a:ext>
            </a:extLst>
          </p:cNvPr>
          <p:cNvSpPr/>
          <p:nvPr/>
        </p:nvSpPr>
        <p:spPr>
          <a:xfrm>
            <a:off x="294440" y="3431958"/>
            <a:ext cx="1518082" cy="870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F91112-DD03-4C6E-8FFC-5E7D5EACC4A6}"/>
              </a:ext>
            </a:extLst>
          </p:cNvPr>
          <p:cNvSpPr/>
          <p:nvPr/>
        </p:nvSpPr>
        <p:spPr>
          <a:xfrm>
            <a:off x="6095999" y="3431958"/>
            <a:ext cx="1846555" cy="870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Contracts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E74017-8C30-4AF7-80BD-F383E196B468}"/>
              </a:ext>
            </a:extLst>
          </p:cNvPr>
          <p:cNvSpPr/>
          <p:nvPr/>
        </p:nvSpPr>
        <p:spPr>
          <a:xfrm>
            <a:off x="4434395" y="3431958"/>
            <a:ext cx="1518082" cy="870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3BF3BA-6FF7-4D41-A6AD-ED0BF68E44EA}"/>
              </a:ext>
            </a:extLst>
          </p:cNvPr>
          <p:cNvSpPr/>
          <p:nvPr/>
        </p:nvSpPr>
        <p:spPr>
          <a:xfrm>
            <a:off x="4546845" y="1178508"/>
            <a:ext cx="3045041" cy="1285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698906-4C97-41A7-8BD0-3A06CE2624EA}"/>
              </a:ext>
            </a:extLst>
          </p:cNvPr>
          <p:cNvSpPr/>
          <p:nvPr/>
        </p:nvSpPr>
        <p:spPr>
          <a:xfrm>
            <a:off x="9133641" y="2029285"/>
            <a:ext cx="1846555" cy="870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Forms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CEF7E3B-8640-4C59-84BA-5A35BCAB3B8B}"/>
              </a:ext>
            </a:extLst>
          </p:cNvPr>
          <p:cNvSpPr/>
          <p:nvPr/>
        </p:nvSpPr>
        <p:spPr>
          <a:xfrm rot="10800000">
            <a:off x="7719871" y="2620388"/>
            <a:ext cx="1349406" cy="81156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4089508-B9F6-4C05-A147-92D900461D5F}"/>
              </a:ext>
            </a:extLst>
          </p:cNvPr>
          <p:cNvSpPr/>
          <p:nvPr/>
        </p:nvSpPr>
        <p:spPr>
          <a:xfrm rot="10800000">
            <a:off x="3361308" y="2543077"/>
            <a:ext cx="1349406" cy="81156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4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8EA10C-3C75-48BA-80EC-2E63CAB45ADD}"/>
              </a:ext>
            </a:extLst>
          </p:cNvPr>
          <p:cNvSpPr/>
          <p:nvPr/>
        </p:nvSpPr>
        <p:spPr>
          <a:xfrm>
            <a:off x="159798" y="328474"/>
            <a:ext cx="3844031" cy="4367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Data Access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1D862C-1A5D-4160-9C9A-A55F3C7E64C3}"/>
              </a:ext>
            </a:extLst>
          </p:cNvPr>
          <p:cNvSpPr/>
          <p:nvPr/>
        </p:nvSpPr>
        <p:spPr>
          <a:xfrm>
            <a:off x="4147351" y="328474"/>
            <a:ext cx="3844031" cy="43678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Business Logic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ED59F9-9D09-4955-AA79-F74178E72FE6}"/>
              </a:ext>
            </a:extLst>
          </p:cNvPr>
          <p:cNvSpPr/>
          <p:nvPr/>
        </p:nvSpPr>
        <p:spPr>
          <a:xfrm>
            <a:off x="8134904" y="328474"/>
            <a:ext cx="3844031" cy="43678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Presentation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BB33E6-1EC1-4927-A466-5755441B5BE5}"/>
              </a:ext>
            </a:extLst>
          </p:cNvPr>
          <p:cNvSpPr/>
          <p:nvPr/>
        </p:nvSpPr>
        <p:spPr>
          <a:xfrm>
            <a:off x="559292" y="1178508"/>
            <a:ext cx="3045041" cy="1285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F91112-DD03-4C6E-8FFC-5E7D5EACC4A6}"/>
              </a:ext>
            </a:extLst>
          </p:cNvPr>
          <p:cNvSpPr/>
          <p:nvPr/>
        </p:nvSpPr>
        <p:spPr>
          <a:xfrm>
            <a:off x="4526132" y="3431958"/>
            <a:ext cx="3065754" cy="8700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Contracts + Models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3BF3BA-6FF7-4D41-A6AD-ED0BF68E44EA}"/>
              </a:ext>
            </a:extLst>
          </p:cNvPr>
          <p:cNvSpPr/>
          <p:nvPr/>
        </p:nvSpPr>
        <p:spPr>
          <a:xfrm>
            <a:off x="4546845" y="1178508"/>
            <a:ext cx="3045041" cy="1285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698906-4C97-41A7-8BD0-3A06CE2624EA}"/>
              </a:ext>
            </a:extLst>
          </p:cNvPr>
          <p:cNvSpPr/>
          <p:nvPr/>
        </p:nvSpPr>
        <p:spPr>
          <a:xfrm>
            <a:off x="9133641" y="2029285"/>
            <a:ext cx="1846555" cy="870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Forms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43AB86-4484-43DE-B416-4AB42F8D18C2}"/>
              </a:ext>
            </a:extLst>
          </p:cNvPr>
          <p:cNvSpPr/>
          <p:nvPr/>
        </p:nvSpPr>
        <p:spPr>
          <a:xfrm>
            <a:off x="433526" y="5228948"/>
            <a:ext cx="11545409" cy="12887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Container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A5593D-BE4C-49E9-941D-BCDC1E5F5DF5}"/>
              </a:ext>
            </a:extLst>
          </p:cNvPr>
          <p:cNvCxnSpPr/>
          <p:nvPr/>
        </p:nvCxnSpPr>
        <p:spPr>
          <a:xfrm flipH="1" flipV="1">
            <a:off x="2672179" y="2324837"/>
            <a:ext cx="541538" cy="33968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10395C-EB5B-46C5-9B14-6DA1B8B5A344}"/>
              </a:ext>
            </a:extLst>
          </p:cNvPr>
          <p:cNvCxnSpPr>
            <a:cxnSpLocks/>
          </p:cNvCxnSpPr>
          <p:nvPr/>
        </p:nvCxnSpPr>
        <p:spPr>
          <a:xfrm flipV="1">
            <a:off x="5993906" y="2210541"/>
            <a:ext cx="1" cy="351111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9B8263-8789-45F2-B94C-593CDD759BD4}"/>
              </a:ext>
            </a:extLst>
          </p:cNvPr>
          <p:cNvCxnSpPr>
            <a:cxnSpLocks/>
          </p:cNvCxnSpPr>
          <p:nvPr/>
        </p:nvCxnSpPr>
        <p:spPr>
          <a:xfrm flipH="1">
            <a:off x="8271027" y="2701029"/>
            <a:ext cx="1566910" cy="302063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6E4C83-5AC4-4738-B76A-A7A52C782531}"/>
              </a:ext>
            </a:extLst>
          </p:cNvPr>
          <p:cNvCxnSpPr>
            <a:cxnSpLocks/>
          </p:cNvCxnSpPr>
          <p:nvPr/>
        </p:nvCxnSpPr>
        <p:spPr>
          <a:xfrm>
            <a:off x="6372685" y="2172437"/>
            <a:ext cx="0" cy="35492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7AFF28-7DD5-4775-9109-47E586F70CB0}"/>
              </a:ext>
            </a:extLst>
          </p:cNvPr>
          <p:cNvCxnSpPr>
            <a:cxnSpLocks/>
          </p:cNvCxnSpPr>
          <p:nvPr/>
        </p:nvCxnSpPr>
        <p:spPr>
          <a:xfrm>
            <a:off x="3045038" y="2248637"/>
            <a:ext cx="559295" cy="34730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C112A9-EBC2-4917-8A89-F8B1F408A274}"/>
              </a:ext>
            </a:extLst>
          </p:cNvPr>
          <p:cNvCxnSpPr>
            <a:cxnSpLocks/>
          </p:cNvCxnSpPr>
          <p:nvPr/>
        </p:nvCxnSpPr>
        <p:spPr>
          <a:xfrm flipH="1">
            <a:off x="7648852" y="2301255"/>
            <a:ext cx="1469256" cy="1321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F7837D-3CFA-475E-8B58-B6E66EFFC48C}"/>
              </a:ext>
            </a:extLst>
          </p:cNvPr>
          <p:cNvCxnSpPr>
            <a:cxnSpLocks/>
          </p:cNvCxnSpPr>
          <p:nvPr/>
        </p:nvCxnSpPr>
        <p:spPr>
          <a:xfrm flipH="1">
            <a:off x="3050219" y="2001868"/>
            <a:ext cx="1511425" cy="1456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A47D46E-57AD-49AF-A48B-181914EC3223}"/>
              </a:ext>
            </a:extLst>
          </p:cNvPr>
          <p:cNvSpPr/>
          <p:nvPr/>
        </p:nvSpPr>
        <p:spPr>
          <a:xfrm>
            <a:off x="513425" y="3458822"/>
            <a:ext cx="3045041" cy="8700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Repository Contracts + Models</a:t>
            </a:r>
          </a:p>
        </p:txBody>
      </p:sp>
    </p:spTree>
    <p:extLst>
      <p:ext uri="{BB962C8B-B14F-4D97-AF65-F5344CB8AC3E}">
        <p14:creationId xmlns:p14="http://schemas.microsoft.com/office/powerpoint/2010/main" val="203689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33</Words>
  <Application>Microsoft Office PowerPoint</Application>
  <PresentationFormat>Widescreen</PresentationFormat>
  <Paragraphs>207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Corovei</dc:creator>
  <cp:lastModifiedBy>Andrei Corovei</cp:lastModifiedBy>
  <cp:revision>5</cp:revision>
  <dcterms:created xsi:type="dcterms:W3CDTF">2018-03-17T08:45:23Z</dcterms:created>
  <dcterms:modified xsi:type="dcterms:W3CDTF">2018-03-22T14:29:12Z</dcterms:modified>
</cp:coreProperties>
</file>