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89" r:id="rId22"/>
    <p:sldId id="299" r:id="rId23"/>
    <p:sldId id="29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302" r:id="rId37"/>
    <p:sldId id="301" r:id="rId38"/>
  </p:sldIdLst>
  <p:sldSz cx="9144000" cy="6858000" type="screen4x3"/>
  <p:notesSz cx="6881813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111" d="100"/>
          <a:sy n="111" d="100"/>
        </p:scale>
        <p:origin x="6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2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4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5192"/>
            <a:ext cx="1423983" cy="1118896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>
                <a:solidFill>
                  <a:srgbClr val="EBFFD2"/>
                </a:solidFill>
              </a:rPr>
              <a:t>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exact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</a:t>
            </a:r>
            <a:r>
              <a:rPr lang="en-US" dirty="0" smtClean="0">
                <a:solidFill>
                  <a:srgbClr val="EBFFD2"/>
                </a:solidFill>
              </a:rPr>
              <a:t>a bit slower 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5" y="4042176"/>
            <a:ext cx="3246988" cy="2130024"/>
          </a:xfrm>
          <a:prstGeom prst="roundRect">
            <a:avLst>
              <a:gd name="adj" fmla="val 2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biodegradablegeek.com/wp-content/uploads/2009/06/ailatan_flickr_book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5276" y="4020874"/>
            <a:ext cx="3321924" cy="2150326"/>
          </a:xfrm>
          <a:prstGeom prst="roundRect">
            <a:avLst>
              <a:gd name="adj" fmla="val 2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41180"/>
            <a:ext cx="7924800" cy="569120"/>
          </a:xfrm>
        </p:spPr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  <p:pic>
        <p:nvPicPr>
          <p:cNvPr id="1026" name="Picture 2" descr="http://www.fireni.co.uk/images/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24400" cy="35433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wallpaperup.com/uploads/wallpapers/2013/01/21/30693/33305978d9bb6dd47e78aec0450d0e3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14" y="1083466"/>
            <a:ext cx="5903386" cy="36409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spaghetti code, single-board computer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796707" cy="1625546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3778"/>
            <a:ext cx="2375507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4" name="Picture 6" descr="http://www.veryicon.com/icon/png/System/Simple/Hard%20Dr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2" y="1676400"/>
            <a:ext cx="1752600" cy="17526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ux.iconpedia.net/uploads/179410607313436656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00" y="1371600"/>
            <a:ext cx="2366900" cy="23669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ocketdock.com/images/screenshots/remote_controll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24384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phidgets.com/images/1072_0_Big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323778"/>
            <a:ext cx="2590800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1066800"/>
          </a:xfrm>
        </p:spPr>
        <p:txBody>
          <a:bodyPr/>
          <a:lstStyle/>
          <a:p>
            <a:r>
              <a:rPr lang="en-US" dirty="0"/>
              <a:t>Object-Oriented Programming Fundamental Principles – </a:t>
            </a:r>
            <a:r>
              <a:rPr lang="en-US"/>
              <a:t>Part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50808"/>
            <a:ext cx="7924800" cy="685800"/>
          </a:xfrm>
        </p:spPr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roederconsulting.com/RCimages/virtualt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"/>
          <a:stretch/>
        </p:blipFill>
        <p:spPr bwMode="auto">
          <a:xfrm>
            <a:off x="1524000" y="381000"/>
            <a:ext cx="6096000" cy="47244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implementation </a:t>
            </a:r>
            <a:r>
              <a:rPr lang="en-US" dirty="0" smtClean="0"/>
              <a:t>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3344</TotalTime>
  <Words>1841</Words>
  <Application>Microsoft Office PowerPoint</Application>
  <PresentationFormat>On-screen Show (4:3)</PresentationFormat>
  <Paragraphs>356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Object-Oriented Programming Fundamental Principles – Part 2</vt:lpstr>
      <vt:lpstr>Contents</vt:lpstr>
      <vt:lpstr>Polymorphism</vt:lpstr>
      <vt:lpstr>Polymorphism</vt:lpstr>
      <vt:lpstr>Polymorphism (2)</vt:lpstr>
      <vt:lpstr>Virtual Methods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PowerPoint Presentation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2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Telerik Academy</dc:creator>
  <cp:keywords>C#, course, telerik software academy, free courses for developers, OOP, object-oriented programming</cp:keywords>
  <cp:lastModifiedBy>Nikolay</cp:lastModifiedBy>
  <cp:revision>569</cp:revision>
  <dcterms:created xsi:type="dcterms:W3CDTF">2007-12-08T16:03:35Z</dcterms:created>
  <dcterms:modified xsi:type="dcterms:W3CDTF">2015-03-10T13:09:13Z</dcterms:modified>
  <cp:category>software engineering</cp:category>
</cp:coreProperties>
</file>