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jpe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.jpe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.jpeg" ContentType="image/jpeg"/>
  <Override PartName="/ppt/notesSlides/notesSlide15.xml" ContentType="application/vnd.openxmlformats-officedocument.presentationml.notesSlide+xml"/>
</Types>
</file>