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6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899160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4318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8a4c40441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8a4c40441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510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8a4c40441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8a4c40441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9595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8a4c40441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8a4c40441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53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2/19/2024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53523782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2/19/2024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5920169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2/19/2024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43158260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2/19/2024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98863016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2/19/2024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49057468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2/19/2024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74809607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2/19/2024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98278905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2/19/2024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74039552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2/19/2024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91130873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2/19/2024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85463977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2/19/2024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71204068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2/19/2024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02091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ms.yandex.ru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599750"/>
            <a:ext cx="8520600" cy="153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en-US" dirty="0" smtClean="0"/>
              <a:t>Zelda </a:t>
            </a:r>
            <a:r>
              <a:rPr lang="ru-RU" dirty="0" smtClean="0"/>
              <a:t>в </a:t>
            </a:r>
            <a:r>
              <a:rPr lang="en-US" dirty="0" smtClean="0"/>
              <a:t>2d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280900" y="4301850"/>
            <a:ext cx="23145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Омск </a:t>
            </a:r>
            <a:r>
              <a:rPr lang="ru" dirty="0" smtClean="0"/>
              <a:t>2024</a:t>
            </a:r>
            <a:r>
              <a:rPr lang="ru" dirty="0"/>
              <a:t>	</a:t>
            </a:r>
            <a:endParaRPr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4294967295"/>
          </p:nvPr>
        </p:nvSpPr>
        <p:spPr>
          <a:xfrm>
            <a:off x="6311900" y="4085197"/>
            <a:ext cx="2832100" cy="9328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Ходорев </a:t>
            </a:r>
            <a:r>
              <a:rPr lang="ru" dirty="0" smtClean="0"/>
              <a:t>Евгений, Нагребецкий Михаил</a:t>
            </a:r>
            <a:endParaRPr dirty="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925" y="97150"/>
            <a:ext cx="4315351" cy="98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5400" y="97150"/>
            <a:ext cx="3350374" cy="106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Идея проекта</a:t>
            </a:r>
            <a:endParaRPr dirty="0"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ru-RU" dirty="0" smtClean="0"/>
              <a:t>Создание игры, похожей на </a:t>
            </a:r>
            <a:r>
              <a:rPr lang="en-US" dirty="0" smtClean="0"/>
              <a:t>Zelda</a:t>
            </a:r>
            <a:r>
              <a:rPr lang="ru-RU" dirty="0" smtClean="0"/>
              <a:t> с использованием библиотеки </a:t>
            </a:r>
            <a:r>
              <a:rPr lang="en-US" dirty="0" err="1" smtClean="0"/>
              <a:t>pygame</a:t>
            </a:r>
            <a:r>
              <a:rPr lang="en-US" dirty="0" smtClean="0"/>
              <a:t>, </a:t>
            </a:r>
            <a:r>
              <a:rPr lang="ru-RU" dirty="0" smtClean="0"/>
              <a:t>с большим миром и большим количеством врагов.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Характеристики проекта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r>
              <a:rPr lang="ru-RU" b="1" dirty="0"/>
              <a:t>Объём кода </a:t>
            </a:r>
            <a:r>
              <a:rPr lang="ru-RU" b="1" dirty="0" smtClean="0"/>
              <a:t>500+</a:t>
            </a:r>
          </a:p>
          <a:p>
            <a:r>
              <a:rPr lang="ru-RU" b="1" dirty="0" smtClean="0"/>
              <a:t>requirements.txt </a:t>
            </a:r>
            <a:r>
              <a:rPr lang="ru-RU" b="1" dirty="0"/>
              <a:t>есть</a:t>
            </a:r>
            <a:endParaRPr lang="ru-RU" dirty="0"/>
          </a:p>
          <a:p>
            <a:r>
              <a:rPr lang="ru-RU" b="1" dirty="0" smtClean="0"/>
              <a:t>Стартовое и Финальное окно есть</a:t>
            </a:r>
          </a:p>
          <a:p>
            <a:r>
              <a:rPr lang="ru-RU" b="1" dirty="0"/>
              <a:t>Подсчет </a:t>
            </a:r>
            <a:r>
              <a:rPr lang="ru-RU" b="1" dirty="0" smtClean="0"/>
              <a:t>результатов по окончании игры</a:t>
            </a:r>
          </a:p>
          <a:p>
            <a:r>
              <a:rPr lang="ru-RU" b="1" dirty="0" smtClean="0"/>
              <a:t>Спрайты есть</a:t>
            </a:r>
          </a:p>
          <a:p>
            <a:r>
              <a:rPr lang="en-US" b="1" dirty="0" smtClean="0"/>
              <a:t>Collide</a:t>
            </a:r>
            <a:r>
              <a:rPr lang="ru-RU" b="1" dirty="0" smtClean="0"/>
              <a:t> есть</a:t>
            </a:r>
          </a:p>
          <a:p>
            <a:r>
              <a:rPr lang="ru-RU" b="1" dirty="0" smtClean="0"/>
              <a:t>Анимация есть</a:t>
            </a:r>
          </a:p>
          <a:p>
            <a:r>
              <a:rPr lang="ru-RU" b="1" dirty="0" err="1" smtClean="0"/>
              <a:t>exe</a:t>
            </a:r>
            <a:r>
              <a:rPr lang="ru-RU" b="1" dirty="0" smtClean="0"/>
              <a:t> есть</a:t>
            </a:r>
            <a:r>
              <a:rPr lang="ru-RU" dirty="0"/>
              <a:t/>
            </a:r>
            <a:br>
              <a:rPr lang="ru-RU" dirty="0"/>
            </a:b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Использованные источники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lms.yandex.ru</a:t>
            </a:r>
            <a:endParaRPr lang="en-US" dirty="0" smtClean="0"/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/>
              <a:t>https://www.youtube.com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</TotalTime>
  <Words>65</Words>
  <Application>Microsoft Office PowerPoint</Application>
  <PresentationFormat>Экран (16:9)</PresentationFormat>
  <Paragraphs>17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Calibri</vt:lpstr>
      <vt:lpstr>Тема Office</vt:lpstr>
      <vt:lpstr>Zelda в 2d</vt:lpstr>
      <vt:lpstr>Идея проекта</vt:lpstr>
      <vt:lpstr>Характеристики проекта</vt:lpstr>
      <vt:lpstr>Использованные источники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Подготовка к ЕГЭ</dc:title>
  <cp:lastModifiedBy>Михаил</cp:lastModifiedBy>
  <cp:revision>12</cp:revision>
  <dcterms:modified xsi:type="dcterms:W3CDTF">2024-02-19T15:39:10Z</dcterms:modified>
</cp:coreProperties>
</file>