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7"/>
  </p:notesMasterIdLst>
  <p:handoutMasterIdLst>
    <p:handoutMasterId r:id="rId8"/>
  </p:handoutMasterIdLst>
  <p:sldIdLst>
    <p:sldId id="647" r:id="rId2"/>
    <p:sldId id="768" r:id="rId3"/>
    <p:sldId id="781" r:id="rId4"/>
    <p:sldId id="779" r:id="rId5"/>
    <p:sldId id="747" r:id="rId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41BEFF"/>
    <a:srgbClr val="FF8000"/>
    <a:srgbClr val="CB6C1D"/>
    <a:srgbClr val="ECE8C2"/>
    <a:srgbClr val="91AC6B"/>
    <a:srgbClr val="074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86964" autoAdjust="0"/>
  </p:normalViewPr>
  <p:slideViewPr>
    <p:cSldViewPr>
      <p:cViewPr varScale="1">
        <p:scale>
          <a:sx n="100" d="100"/>
          <a:sy n="100" d="100"/>
        </p:scale>
        <p:origin x="1728" y="90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21"/>
            <a:ext cx="334803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21"/>
            <a:ext cx="211455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710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62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in.tum.dehttps/www4.in.tum.de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/>
              </a:rPr>
              <a:t>Software- and Systems Engineering Research Group 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de-DE" sz="1400" b="0" i="0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4"/>
              </a:rPr>
              <a:t>www4.in.tum.de/</a:t>
            </a:r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&lt;Vortragender&gt; &lt;Datum&gt; &lt;Ort&gt;</a:t>
            </a:r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6268888" y="397986"/>
            <a:ext cx="1830684" cy="3627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37388" y="6570615"/>
            <a:ext cx="1606550" cy="288925"/>
          </a:xfrm>
        </p:spPr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Untertitel</a:t>
            </a:r>
            <a:r>
              <a:rPr lang="en-US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de-DE" noProof="0" dirty="0"/>
              <a:t>&lt;Titel&gt;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Software- and Systems Engineering Research Group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Thesis Title 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Software- and Systems Engineering Research Group</a:t>
            </a:r>
            <a:endParaRPr lang="de-DE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Thesis Title </a:t>
            </a:r>
            <a:endParaRPr lang="de-DE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 noProof="0"/>
              <a:pPr>
                <a:defRPr/>
              </a:pPr>
              <a:t>‹#›</a:t>
            </a:fld>
            <a:endParaRPr lang="de-DE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&lt;Titel&gt;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noProof="0"/>
              <a:t>Thesis Title </a:t>
            </a:r>
            <a:endParaRPr lang="de-DE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de-DE" noProof="0" smtClean="0"/>
              <a:pPr>
                <a:defRPr/>
              </a:pPr>
              <a:t>‹#›</a:t>
            </a:fld>
            <a:endParaRPr lang="de-DE" noProof="0" dirty="0"/>
          </a:p>
        </p:txBody>
      </p:sp>
      <p:pic>
        <p:nvPicPr>
          <p:cNvPr id="10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2400" y="377716"/>
            <a:ext cx="680487" cy="362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65387"/>
            <a:ext cx="8686800" cy="1035621"/>
          </a:xfrm>
        </p:spPr>
        <p:txBody>
          <a:bodyPr>
            <a:normAutofit/>
          </a:bodyPr>
          <a:lstStyle/>
          <a:p>
            <a:r>
              <a:rPr lang="de-DE" dirty="0"/>
              <a:t>Team Number: 07</a:t>
            </a:r>
            <a:br>
              <a:rPr lang="de-DE" dirty="0"/>
            </a:br>
            <a:r>
              <a:rPr lang="en-US" sz="2000" dirty="0"/>
              <a:t>You Shall (Not) Pass Smart Door</a:t>
            </a:r>
            <a:endParaRPr lang="de-DE" sz="2000" b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Arial Unicode MS" pitchFamily="34" charset="-128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Mihailo</a:t>
            </a:r>
            <a:r>
              <a:rPr lang="en-US" dirty="0"/>
              <a:t> </a:t>
            </a:r>
            <a:r>
              <a:rPr lang="en-US" dirty="0" err="1"/>
              <a:t>Rajacic</a:t>
            </a:r>
            <a:r>
              <a:rPr lang="en-US" dirty="0"/>
              <a:t>, </a:t>
            </a:r>
            <a:r>
              <a:rPr lang="en-US" dirty="0" err="1"/>
              <a:t>Mirzet</a:t>
            </a:r>
            <a:r>
              <a:rPr lang="en-US" dirty="0"/>
              <a:t> </a:t>
            </a:r>
            <a:r>
              <a:rPr lang="en-US" dirty="0" err="1"/>
              <a:t>Brkic</a:t>
            </a:r>
            <a:r>
              <a:rPr lang="en-US" dirty="0"/>
              <a:t>, 15.12.2017.</a:t>
            </a:r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idea &amp;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Hardware, Architecture, Use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Potential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6718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idea &amp;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588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Controlled access system – (</a:t>
            </a:r>
            <a:r>
              <a:rPr lang="en-GB" sz="3200" dirty="0" err="1"/>
              <a:t>im</a:t>
            </a:r>
            <a:r>
              <a:rPr lang="en-GB" sz="3200" dirty="0"/>
              <a:t>)polite way of telling people that they are </a:t>
            </a:r>
            <a:r>
              <a:rPr lang="en-GB" sz="3200" dirty="0" smtClean="0"/>
              <a:t>(not) </a:t>
            </a:r>
            <a:r>
              <a:rPr lang="en-GB" sz="3200" dirty="0"/>
              <a:t>welcome</a:t>
            </a:r>
          </a:p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Features</a:t>
            </a:r>
          </a:p>
          <a:p>
            <a:pPr marL="0" indent="0"/>
            <a:r>
              <a:rPr lang="en-GB" sz="2400" dirty="0"/>
              <a:t> - </a:t>
            </a:r>
            <a:r>
              <a:rPr lang="en-US" sz="2400" dirty="0"/>
              <a:t>Detection of persons in front of the door</a:t>
            </a:r>
          </a:p>
          <a:p>
            <a:pPr marL="0" indent="0"/>
            <a:r>
              <a:rPr lang="en-US" sz="2400" dirty="0"/>
              <a:t> - Face detection and recognition using external web service</a:t>
            </a:r>
          </a:p>
          <a:p>
            <a:pPr marL="0" indent="0"/>
            <a:r>
              <a:rPr lang="en-US" sz="2400" dirty="0"/>
              <a:t> - Opening/closing door according to the face in the photo</a:t>
            </a:r>
          </a:p>
          <a:p>
            <a:pPr marL="0" indent="0"/>
            <a:r>
              <a:rPr lang="en-US" sz="2400" dirty="0"/>
              <a:t> - Adding new faces and changing the status of a face (approved/denied)</a:t>
            </a:r>
          </a:p>
          <a:p>
            <a:pPr marL="0" indent="0"/>
            <a:r>
              <a:rPr lang="en-US" sz="2400" dirty="0"/>
              <a:t> - Log of all door actions</a:t>
            </a:r>
          </a:p>
          <a:p>
            <a:pPr marL="0" indent="0"/>
            <a:r>
              <a:rPr lang="en-US" sz="2400" dirty="0"/>
              <a:t> - “You shall (not) pass”</a:t>
            </a:r>
            <a:endParaRPr lang="en-GB" sz="2400" dirty="0"/>
          </a:p>
          <a:p>
            <a:pPr marL="0" indent="0"/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3377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Hardware, Architecture, Use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825" y="981075"/>
            <a:ext cx="4033143" cy="547226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Hardware</a:t>
            </a:r>
          </a:p>
          <a:p>
            <a:pPr marL="0" indent="0"/>
            <a:r>
              <a:rPr lang="en-GB" dirty="0"/>
              <a:t> - </a:t>
            </a:r>
            <a:r>
              <a:rPr lang="en-US" dirty="0"/>
              <a:t>Raspberry Pi</a:t>
            </a:r>
          </a:p>
          <a:p>
            <a:pPr marL="0" indent="0"/>
            <a:r>
              <a:rPr lang="en-US" dirty="0"/>
              <a:t> - Ultrasonic Distance Sensor</a:t>
            </a:r>
          </a:p>
          <a:p>
            <a:pPr marL="0" indent="0"/>
            <a:r>
              <a:rPr lang="en-US" dirty="0"/>
              <a:t> - Pi Camera</a:t>
            </a:r>
          </a:p>
          <a:p>
            <a:pPr marL="0" indent="0"/>
            <a:r>
              <a:rPr lang="en-US" dirty="0"/>
              <a:t> - LED indication</a:t>
            </a:r>
          </a:p>
          <a:p>
            <a:pPr marL="0" indent="0"/>
            <a:r>
              <a:rPr lang="en-US" dirty="0"/>
              <a:t> - Servo motor</a:t>
            </a:r>
          </a:p>
          <a:p>
            <a:pPr marL="0" indent="0"/>
            <a:r>
              <a:rPr lang="en-US" dirty="0"/>
              <a:t> - </a:t>
            </a:r>
            <a:r>
              <a:rPr lang="en-US" dirty="0" smtClean="0"/>
              <a:t>Speakers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Software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 err="1" smtClean="0"/>
              <a:t>NodeRED</a:t>
            </a:r>
            <a:r>
              <a:rPr lang="en-GB" dirty="0" smtClean="0"/>
              <a:t> app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- Backend App &amp; Database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- Client Web App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- Azure Face </a:t>
            </a:r>
            <a:r>
              <a:rPr lang="en-GB" dirty="0" smtClean="0"/>
              <a:t>API</a:t>
            </a:r>
          </a:p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Roles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- Host</a:t>
            </a:r>
          </a:p>
          <a:p>
            <a:pPr marL="0" indent="0"/>
            <a:r>
              <a:rPr lang="en-GB" dirty="0"/>
              <a:t> </a:t>
            </a:r>
            <a:r>
              <a:rPr lang="en-GB" dirty="0" smtClean="0"/>
              <a:t>- Guest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1" y="1124744"/>
            <a:ext cx="4470657" cy="47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94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Potential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39600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Picture instead of a live 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Face recognition gone wrong / relying on external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‘The usual suspects’: </a:t>
            </a:r>
          </a:p>
          <a:p>
            <a:pPr marL="0" indent="0"/>
            <a:r>
              <a:rPr lang="en-GB" sz="2800" dirty="0"/>
              <a:t> - Hardware issues</a:t>
            </a:r>
          </a:p>
          <a:p>
            <a:pPr marL="0" indent="0"/>
            <a:r>
              <a:rPr lang="en-GB" sz="2800" dirty="0"/>
              <a:t> - Scalability / Deployment</a:t>
            </a:r>
          </a:p>
          <a:p>
            <a:pPr marL="0" indent="0"/>
            <a:r>
              <a:rPr lang="en-GB" sz="2800" dirty="0"/>
              <a:t> - Database attacks…</a:t>
            </a:r>
          </a:p>
          <a:p>
            <a:pPr marL="0" indent="0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03A77-F917-49BD-B491-74B392B65839}"/>
              </a:ext>
            </a:extLst>
          </p:cNvPr>
          <p:cNvSpPr txBox="1"/>
          <p:nvPr/>
        </p:nvSpPr>
        <p:spPr>
          <a:xfrm>
            <a:off x="1259632" y="4941168"/>
            <a:ext cx="7056784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Arial" pitchFamily="34" charset="0"/>
              </a:rPr>
              <a:t>Vielen</a:t>
            </a:r>
            <a:r>
              <a:rPr lang="en-US" sz="4000" dirty="0">
                <a:latin typeface="Arial" pitchFamily="34" charset="0"/>
              </a:rPr>
              <a:t> Dank! </a:t>
            </a:r>
          </a:p>
          <a:p>
            <a:pPr algn="ctr"/>
            <a:r>
              <a:rPr lang="en-US" sz="4000" dirty="0">
                <a:latin typeface="Arial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4777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40123 Matthes Folien sebis 2014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On-screen Show (4:3)</PresentationFormat>
  <Paragraphs>58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Helvetica Neue</vt:lpstr>
      <vt:lpstr>TUM Neue Helvetica 75 Bold</vt:lpstr>
      <vt:lpstr>Wingdings</vt:lpstr>
      <vt:lpstr>140123 Matthes Folien sebis 2014</vt:lpstr>
      <vt:lpstr>Team Number: 07 You Shall (Not) Pass Smart Door</vt:lpstr>
      <vt:lpstr>Contents</vt:lpstr>
      <vt:lpstr>Main idea &amp; Features</vt:lpstr>
      <vt:lpstr>Hardware, Architecture, Use scenario</vt:lpstr>
      <vt:lpstr>Potential problems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2015-09-08T12:30:02Z</cp:lastPrinted>
  <dcterms:created xsi:type="dcterms:W3CDTF">2014-12-17T12:44:59Z</dcterms:created>
  <dcterms:modified xsi:type="dcterms:W3CDTF">2017-12-14T14:04:56Z</dcterms:modified>
</cp:coreProperties>
</file>