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478DF-0CE8-483D-8830-95D63C7139BD}" v="11" dt="2021-11-05T18:12:5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1E313-D741-4414-8521-D1180ECFC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EAA5D6-7878-404B-937E-23D23C769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9B3F2-6F83-4DA1-B65C-746B0548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2B971-6C49-43BB-8EF1-7F4F023E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9AB3-0D14-459D-876D-AF0AC248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79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F6287-B646-4E90-ABDD-3B8FF0BE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B151BF-E1F2-462E-AE2B-001F76E5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5FE4A-E9F2-4AF8-807C-EC54CC89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088E5-1F58-4AD3-94A8-3455B283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D3C9D-6A0D-45F3-8C08-E0B9571A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A91645-3D7E-4388-A739-CFFA50D3C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B595D-FE84-407C-81B8-59A17DFEE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66D14-2C78-43B0-9467-70CBBC9A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0259F-1C57-46D2-A60A-AF42D036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E9ED9-217B-465B-8744-5AA9E633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59A24-5070-45B3-A975-17B6F1B6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79C29-7D56-45AB-83CC-24010C51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B2601-3904-47FB-A444-15ED9FB6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0D43E-A5F8-4532-94C6-B440015D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05C75-7816-456E-92C4-4DE60B69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8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6C3A4-EBF8-48C3-885E-D5C2B7B6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C5907-B0E1-4151-B2B0-4CDFD7C8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8AC41-FB04-49E6-8ADC-8D9A3FF5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6DC19-96E5-4403-A18A-1F4EC2B1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01766-97F8-4D91-A795-727889FF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5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389CB-74B4-4C19-8BD1-438C0B47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8E83E-08A8-44D6-BCB8-C56C1AD10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E7C48-CF7C-49CF-963E-A7C192C3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2C3D57-F2C2-495F-9A96-844097F4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6A82F5-83EB-4C92-A60A-C68B10B6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BC7255-F6DB-4AB5-B40F-5C0B7D9B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42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EBBDA-EC2D-4DBB-9489-D4400C9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19416C-8C52-4B69-B939-5EB36FE00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63FE71-953A-4B80-91D9-B2A0B39B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69BEC7-7302-419C-95AB-892E89DB1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AF5EF0-6E68-40C9-BCB4-6F6528E2F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BDF2FF-4863-440D-A541-65533CC4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6CF6D1-A5FC-4898-BF13-EF253F78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498BF-5B45-4583-AA4D-9DA73EC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2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57EC2-96DD-4ACD-A64A-F2CC5EC7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4E44C6-143C-40D9-9E50-C8FD7E46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87BBAC-FBA8-4690-93E2-B6CF31C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9A6E65-EC86-4075-9AD2-64BC5C18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189E5-1352-4B2E-B5FC-C2DD9E9B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3A5E56-D18A-4C5A-A9DA-5B0D0AB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0FB5B5-4CD3-4CD5-A91E-4AE4EBEB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3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60CE0-4E77-4650-9E69-C30E9710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E51F0-FE80-4BD4-ADE5-F345102F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F39968-7A73-4581-AAAA-B45BCEF2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3AF1A6-3BE7-4B04-8AD0-4C701C12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C9F9EF-A36F-44D0-B388-5ACDEBC7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19551B-3816-428D-9D83-A8B849DF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7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2E847-8E29-4898-8CFE-95D331E3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7147A8-BF73-4639-B9FF-0B74DD7D2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E2CBFB-CD7B-4B48-A8A8-04E2BBEC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070EF3-5048-4D82-88CA-FF63E0B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9E0E13-5892-4678-A446-A2988552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ADD621-264F-4E5B-B1B2-8423256B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0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8AE84-E48B-457B-9A70-8BADE99F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F8C769-60D9-478B-A1BC-EB2ADCCC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0DD2F-3375-4F01-ADDA-609296553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01ED-0A5D-404F-A3F7-B8B6EAE5C5C9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23019-F856-4608-B86A-1A5F49BD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A6481-30FB-4C11-AF21-86B94E91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22AD-7958-4F0F-B7DF-856F562C2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8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10E51-F09E-4EA9-99D3-865BDE835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8BAC8-1668-4AFC-8D15-8BD37B15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Rocketfont" panose="00000500000000000000" pitchFamily="2" charset="0"/>
              </a:rPr>
              <a:t>QMoney</a:t>
            </a:r>
            <a:endParaRPr lang="ru-RU">
              <a:solidFill>
                <a:srgbClr val="FFFFFF"/>
              </a:solidFill>
              <a:latin typeface="Rocketfont" panose="000005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273240-9898-4991-BDD5-FAE68323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0589" y="5735638"/>
            <a:ext cx="4761391" cy="109839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Автор – Михайлов Илья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50639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26869-52B6-401E-ABC0-F7C6168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55" y="2358365"/>
            <a:ext cx="4367998" cy="218541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Rocketfont" panose="00000500000000000000" pitchFamily="2" charset="0"/>
              </a:rPr>
              <a:t>Введение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0743A-1D1D-4C23-8B2E-D5639DD4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Проект создан для удобного взаимодействия с </a:t>
            </a:r>
            <a:r>
              <a:rPr lang="en-US" dirty="0">
                <a:solidFill>
                  <a:schemeClr val="bg1"/>
                </a:solidFill>
              </a:rPr>
              <a:t>QIWI-</a:t>
            </a:r>
            <a:r>
              <a:rPr lang="ru-RU" dirty="0">
                <a:solidFill>
                  <a:schemeClr val="bg1"/>
                </a:solidFill>
              </a:rPr>
              <a:t>кошельком на ПК, без необходимости открытия сайта </a:t>
            </a:r>
            <a:r>
              <a:rPr lang="en-US" dirty="0">
                <a:solidFill>
                  <a:schemeClr val="bg1"/>
                </a:solidFill>
              </a:rPr>
              <a:t>QIWI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4166D-03C1-461D-8AFC-3D53ADB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Rocketfont" panose="00000500000000000000" pitchFamily="2" charset="0"/>
              </a:rPr>
              <a:t>Описание реализации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C949D-5832-4733-9902-B0AEB837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3" y="49317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Три файла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ru-RU" sz="1800" dirty="0">
                <a:solidFill>
                  <a:schemeClr val="bg1"/>
                </a:solidFill>
              </a:rPr>
              <a:t>1. Работа с лицензией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	2. Работа с номером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	3. Основной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Использованные технологии: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Ip2geotools</a:t>
            </a:r>
            <a:r>
              <a:rPr lang="ru-RU" sz="1800" dirty="0">
                <a:solidFill>
                  <a:schemeClr val="bg1"/>
                </a:solidFill>
              </a:rPr>
              <a:t> (определение места запуска программы)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Pillow</a:t>
            </a:r>
            <a:r>
              <a:rPr lang="ru-RU" sz="1800" dirty="0">
                <a:solidFill>
                  <a:schemeClr val="bg1"/>
                </a:solidFill>
              </a:rPr>
              <a:t> (снятие скриншота)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Pyqiwi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qiwipy</a:t>
            </a:r>
            <a:r>
              <a:rPr lang="ru-RU" sz="1800" dirty="0">
                <a:solidFill>
                  <a:schemeClr val="bg1"/>
                </a:solidFill>
              </a:rPr>
              <a:t> (упрощение работы с Киви)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PyQt5</a:t>
            </a:r>
            <a:r>
              <a:rPr lang="ru-RU" sz="1800" dirty="0">
                <a:solidFill>
                  <a:schemeClr val="bg1"/>
                </a:solidFill>
              </a:rPr>
              <a:t> (интерфейс)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Pywin32</a:t>
            </a:r>
            <a:r>
              <a:rPr lang="ru-RU" sz="1800" dirty="0">
                <a:solidFill>
                  <a:schemeClr val="bg1"/>
                </a:solidFill>
              </a:rPr>
              <a:t> (системная информация)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8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C64B7-6422-4896-8389-A20092FE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923293"/>
            <a:ext cx="5543550" cy="4641720"/>
          </a:xfrm>
        </p:spPr>
        <p:txBody>
          <a:bodyPr>
            <a:normAutofit/>
          </a:bodyPr>
          <a:lstStyle/>
          <a:p>
            <a:pPr algn="ctr"/>
            <a:r>
              <a:rPr lang="ru-RU" sz="4100" dirty="0">
                <a:solidFill>
                  <a:schemeClr val="bg1"/>
                </a:solidFill>
                <a:latin typeface="Rocketfont" panose="00000500000000000000" pitchFamily="2" charset="0"/>
              </a:rPr>
              <a:t>Заключение</a:t>
            </a:r>
            <a:endParaRPr lang="ru-RU" sz="4000" dirty="0">
              <a:solidFill>
                <a:schemeClr val="bg1"/>
              </a:solidFill>
              <a:latin typeface="Rocketfont" panose="000005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FC9C3-8908-42CD-B70F-2881529F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Огромные возможности для доработки, добавления новых функций. Но надо ли это?  Стоит ли утяжелять программу?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47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97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Rocketfont</vt:lpstr>
      <vt:lpstr>Тема Office</vt:lpstr>
      <vt:lpstr>QMoney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QMoney</dc:title>
  <dc:creator>Илья Михайлов</dc:creator>
  <cp:lastModifiedBy>Илья Михайлов</cp:lastModifiedBy>
  <cp:revision>2</cp:revision>
  <dcterms:created xsi:type="dcterms:W3CDTF">2021-11-01T14:46:51Z</dcterms:created>
  <dcterms:modified xsi:type="dcterms:W3CDTF">2021-11-06T06:13:16Z</dcterms:modified>
</cp:coreProperties>
</file>