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9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0"/>
    <a:srgbClr val="0177D7"/>
    <a:srgbClr val="4472C4"/>
    <a:srgbClr val="407BFF"/>
    <a:srgbClr val="2D56B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972-42A9-4314-B5EB-644616FBC8A7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0896-244A-4381-B1E2-BA3FE8301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8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49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9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5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26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20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7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5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3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688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GETTING STARTED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497940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Setup steps for EasyFHE usage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CC32B7-7687-4345-96D0-8172251A2E8A}"/>
              </a:ext>
            </a:extLst>
          </p:cNvPr>
          <p:cNvGrpSpPr/>
          <p:nvPr/>
        </p:nvGrpSpPr>
        <p:grpSpPr>
          <a:xfrm rot="11429266">
            <a:off x="4784353" y="3765342"/>
            <a:ext cx="1038691" cy="880226"/>
            <a:chOff x="3793219" y="3364502"/>
            <a:chExt cx="2156157" cy="182720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F440FE6-F38C-4D60-A147-A49BFBB7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4308" y="3364502"/>
              <a:ext cx="1382811" cy="138281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57F5A-B03D-4B75-9622-237C33E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569983">
              <a:off x="5135504" y="4377839"/>
              <a:ext cx="813872" cy="813872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C9FD101-96B0-42F2-AC20-6998B537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119707">
              <a:off x="3793219" y="3600740"/>
              <a:ext cx="835420" cy="8354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F2A58D-DB1B-414B-AA9C-9F51DFA01D1B}"/>
              </a:ext>
            </a:extLst>
          </p:cNvPr>
          <p:cNvGrpSpPr/>
          <p:nvPr/>
        </p:nvGrpSpPr>
        <p:grpSpPr>
          <a:xfrm>
            <a:off x="4779577" y="1153069"/>
            <a:ext cx="2632846" cy="3379838"/>
            <a:chOff x="8256474" y="2675064"/>
            <a:chExt cx="1174611" cy="150787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B5FE08-6892-4FCA-9719-5419D408A74D}"/>
                </a:ext>
              </a:extLst>
            </p:cNvPr>
            <p:cNvSpPr/>
            <p:nvPr/>
          </p:nvSpPr>
          <p:spPr>
            <a:xfrm>
              <a:off x="8256474" y="2675064"/>
              <a:ext cx="1174611" cy="1507872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chemeClr val="bg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A9F7FF-FD30-415F-9D30-4BF316B96A75}"/>
                </a:ext>
              </a:extLst>
            </p:cNvPr>
            <p:cNvSpPr/>
            <p:nvPr/>
          </p:nvSpPr>
          <p:spPr>
            <a:xfrm>
              <a:off x="8314106" y="2749041"/>
              <a:ext cx="1059345" cy="1359917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 w="870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b="1" dirty="0">
                  <a:latin typeface="Bahnschrift" panose="020B0502040204020203" pitchFamily="34" charset="0"/>
                </a:rPr>
                <a:t>Easy</a:t>
              </a:r>
            </a:p>
            <a:p>
              <a:pPr algn="ctr"/>
              <a:r>
                <a:rPr lang="en-US" sz="4400" b="1" dirty="0">
                  <a:latin typeface="Bahnschrift" panose="020B0502040204020203" pitchFamily="34" charset="0"/>
                </a:rPr>
                <a:t>FHE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762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PRE-REQUIREMENTS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5318452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https://nodejs.org/en/download/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48775-BC42-4A65-AC4F-56FE14CB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1" y="1265358"/>
            <a:ext cx="11123698" cy="35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37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600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INSTALLING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5052122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AA5C-0F14-4567-BF4A-2ED575CE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67" y="1424066"/>
            <a:ext cx="6440591" cy="2124179"/>
          </a:xfrm>
          <a:prstGeom prst="rect">
            <a:avLst/>
          </a:prstGeom>
        </p:spPr>
      </p:pic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72DF89F-675E-4535-BD18-A285167B3D44}"/>
              </a:ext>
            </a:extLst>
          </p:cNvPr>
          <p:cNvSpPr txBox="1">
            <a:spLocks/>
          </p:cNvSpPr>
          <p:nvPr/>
        </p:nvSpPr>
        <p:spPr>
          <a:xfrm>
            <a:off x="514905" y="5711689"/>
            <a:ext cx="11677095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npm i -g @quasar/cli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760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CREATING THE QUASAR PROJECT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-4" y="4980721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Go in 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'quasar.config.js'</a:t>
            </a: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and add to the build property the following: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72DF89F-675E-4535-BD18-A285167B3D44}"/>
              </a:ext>
            </a:extLst>
          </p:cNvPr>
          <p:cNvSpPr txBox="1">
            <a:spLocks/>
          </p:cNvSpPr>
          <p:nvPr/>
        </p:nvSpPr>
        <p:spPr>
          <a:xfrm>
            <a:off x="337351" y="5607397"/>
            <a:ext cx="3790764" cy="13216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extendWebpack(cfg) {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cfg.experiments = {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asyncWebAssembly: true,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};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},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8DBED-753B-47CC-965B-A9C2D859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89" y="1079529"/>
            <a:ext cx="2143570" cy="2143570"/>
          </a:xfrm>
          <a:prstGeom prst="rect">
            <a:avLst/>
          </a:prstGeom>
        </p:spPr>
      </p:pic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65AA540E-1FC1-4B13-8EC5-6CE98935C47D}"/>
              </a:ext>
            </a:extLst>
          </p:cNvPr>
          <p:cNvSpPr txBox="1">
            <a:spLocks/>
          </p:cNvSpPr>
          <p:nvPr/>
        </p:nvSpPr>
        <p:spPr>
          <a:xfrm>
            <a:off x="1" y="360194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sp>
        <p:nvSpPr>
          <p:cNvPr id="10" name="Google Shape;559;p28">
            <a:extLst>
              <a:ext uri="{FF2B5EF4-FFF2-40B4-BE49-F238E27FC236}">
                <a16:creationId xmlns:a16="http://schemas.microsoft.com/office/drawing/2014/main" id="{62C5CE19-0DD7-4AD2-8617-89A525AD8F42}"/>
              </a:ext>
            </a:extLst>
          </p:cNvPr>
          <p:cNvSpPr txBox="1">
            <a:spLocks/>
          </p:cNvSpPr>
          <p:nvPr/>
        </p:nvSpPr>
        <p:spPr>
          <a:xfrm>
            <a:off x="337351" y="4072500"/>
            <a:ext cx="11854645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npm init quasar</a:t>
            </a:r>
            <a:endParaRPr lang="en-US" sz="1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216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ADDING THE MODULE</a:t>
            </a:r>
          </a:p>
        </p:txBody>
      </p:sp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65AA540E-1FC1-4B13-8EC5-6CE98935C47D}"/>
              </a:ext>
            </a:extLst>
          </p:cNvPr>
          <p:cNvSpPr txBox="1">
            <a:spLocks/>
          </p:cNvSpPr>
          <p:nvPr/>
        </p:nvSpPr>
        <p:spPr>
          <a:xfrm>
            <a:off x="1" y="360194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17A65-A85B-4BD7-9B02-AACC21F15FDA}"/>
              </a:ext>
            </a:extLst>
          </p:cNvPr>
          <p:cNvSpPr txBox="1"/>
          <p:nvPr/>
        </p:nvSpPr>
        <p:spPr>
          <a:xfrm>
            <a:off x="292963" y="4088358"/>
            <a:ext cx="118990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clone https://github.com/mihailpreda/fhe-module-typescript-wrapper.git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5CCE9DBB-0B08-4F9B-8B90-E02392A20E61}"/>
              </a:ext>
            </a:extLst>
          </p:cNvPr>
          <p:cNvSpPr txBox="1">
            <a:spLocks/>
          </p:cNvSpPr>
          <p:nvPr/>
        </p:nvSpPr>
        <p:spPr>
          <a:xfrm>
            <a:off x="1" y="5314885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Then go to Quasar project's 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</a:t>
            </a:r>
            <a:r>
              <a:rPr lang="en-US" sz="2000" i="1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package.json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 </a:t>
            </a: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file and add EasyFHE to dependencies like: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821EE-7E82-4043-8DD4-18283A91C6D0}"/>
              </a:ext>
            </a:extLst>
          </p:cNvPr>
          <p:cNvSpPr txBox="1"/>
          <p:nvPr/>
        </p:nvSpPr>
        <p:spPr>
          <a:xfrm>
            <a:off x="292963" y="6010504"/>
            <a:ext cx="1189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file:../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Add Svg Png Icon Free Download (#203138) - OnlineWebFonts.COM">
            <a:extLst>
              <a:ext uri="{FF2B5EF4-FFF2-40B4-BE49-F238E27FC236}">
                <a16:creationId xmlns:a16="http://schemas.microsoft.com/office/drawing/2014/main" id="{DF08EA76-11E2-4BAB-B3F9-84DEF3BE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37" y="1288857"/>
            <a:ext cx="1561730" cy="156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960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USAGE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B12E3-84E3-4040-AC8D-C8333D00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16" y="1065542"/>
            <a:ext cx="6108399" cy="57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3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CONTACT</a:t>
            </a:r>
          </a:p>
        </p:txBody>
      </p:sp>
      <p:sp>
        <p:nvSpPr>
          <p:cNvPr id="5" name="Google Shape;559;p28">
            <a:extLst>
              <a:ext uri="{FF2B5EF4-FFF2-40B4-BE49-F238E27FC236}">
                <a16:creationId xmlns:a16="http://schemas.microsoft.com/office/drawing/2014/main" id="{AA7239C4-1FC1-41BE-AC15-D4F38D2A52FC}"/>
              </a:ext>
            </a:extLst>
          </p:cNvPr>
          <p:cNvSpPr txBox="1">
            <a:spLocks/>
          </p:cNvSpPr>
          <p:nvPr/>
        </p:nvSpPr>
        <p:spPr>
          <a:xfrm>
            <a:off x="1" y="5289726"/>
            <a:ext cx="12192000" cy="862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D436FA-7E27-455F-96B8-4F2300BC2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49422">
            <a:off x="5026581" y="1877663"/>
            <a:ext cx="2138835" cy="2138835"/>
          </a:xfrm>
          <a:prstGeom prst="rect">
            <a:avLst/>
          </a:prstGeom>
        </p:spPr>
      </p:pic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06018003-8D2D-471E-B189-81CFF9142062}"/>
              </a:ext>
            </a:extLst>
          </p:cNvPr>
          <p:cNvSpPr txBox="1">
            <a:spLocks/>
          </p:cNvSpPr>
          <p:nvPr/>
        </p:nvSpPr>
        <p:spPr>
          <a:xfrm>
            <a:off x="0" y="5916596"/>
            <a:ext cx="12100560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mihaipreda1997@gmail.com</a:t>
            </a:r>
          </a:p>
        </p:txBody>
      </p:sp>
    </p:spTree>
    <p:extLst>
      <p:ext uri="{BB962C8B-B14F-4D97-AF65-F5344CB8AC3E}">
        <p14:creationId xmlns:p14="http://schemas.microsoft.com/office/powerpoint/2010/main" val="3112324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158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</dc:creator>
  <cp:lastModifiedBy>Mihai Preda</cp:lastModifiedBy>
  <cp:revision>133</cp:revision>
  <dcterms:created xsi:type="dcterms:W3CDTF">2020-07-09T11:31:03Z</dcterms:created>
  <dcterms:modified xsi:type="dcterms:W3CDTF">2022-07-03T14:57:12Z</dcterms:modified>
</cp:coreProperties>
</file>