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69" r:id="rId2"/>
    <p:sldId id="284" r:id="rId3"/>
    <p:sldId id="270" r:id="rId4"/>
    <p:sldId id="286" r:id="rId5"/>
    <p:sldId id="295" r:id="rId6"/>
    <p:sldId id="274" r:id="rId7"/>
    <p:sldId id="282" r:id="rId8"/>
    <p:sldId id="294" r:id="rId9"/>
    <p:sldId id="275" r:id="rId10"/>
    <p:sldId id="276" r:id="rId11"/>
    <p:sldId id="288" r:id="rId12"/>
    <p:sldId id="289" r:id="rId13"/>
    <p:sldId id="291" r:id="rId14"/>
    <p:sldId id="280" r:id="rId15"/>
    <p:sldId id="292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220"/>
    <a:srgbClr val="0177D7"/>
    <a:srgbClr val="4472C4"/>
    <a:srgbClr val="407BFF"/>
    <a:srgbClr val="2D56B2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77972-42A9-4314-B5EB-644616FBC8A7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50896-244A-4381-B1E2-BA3FE8301D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86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961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885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5730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2458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3757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869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409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7048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4507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8846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7019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5821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5784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3705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51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6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96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20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9647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755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7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6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9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3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5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0C118-DE2F-406E-80A6-43B10C2806B4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32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59;p28">
            <a:extLst>
              <a:ext uri="{FF2B5EF4-FFF2-40B4-BE49-F238E27FC236}">
                <a16:creationId xmlns:a16="http://schemas.microsoft.com/office/drawing/2014/main" id="{BD0DCC6D-DDDC-4252-95FA-1631A59B28EA}"/>
              </a:ext>
            </a:extLst>
          </p:cNvPr>
          <p:cNvSpPr txBox="1">
            <a:spLocks/>
          </p:cNvSpPr>
          <p:nvPr/>
        </p:nvSpPr>
        <p:spPr>
          <a:xfrm>
            <a:off x="0" y="1112804"/>
            <a:ext cx="14182534" cy="143189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Developing a Fully Homomorphic Encryption WebAssembly module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865EAE7-9725-41E2-A1D9-87F4BB1BA5A4}"/>
              </a:ext>
            </a:extLst>
          </p:cNvPr>
          <p:cNvSpPr/>
          <p:nvPr/>
        </p:nvSpPr>
        <p:spPr>
          <a:xfrm>
            <a:off x="5898616" y="2035235"/>
            <a:ext cx="5890329" cy="4627802"/>
          </a:xfrm>
          <a:custGeom>
            <a:avLst/>
            <a:gdLst>
              <a:gd name="connsiteX0" fmla="*/ 3437669 w 4395438"/>
              <a:gd name="connsiteY0" fmla="*/ 3099455 h 3453324"/>
              <a:gd name="connsiteX1" fmla="*/ 3410637 w 4395438"/>
              <a:gd name="connsiteY1" fmla="*/ 3138581 h 3453324"/>
              <a:gd name="connsiteX2" fmla="*/ 3558603 w 4395438"/>
              <a:gd name="connsiteY2" fmla="*/ 3138581 h 3453324"/>
              <a:gd name="connsiteX3" fmla="*/ 3529437 w 4395438"/>
              <a:gd name="connsiteY3" fmla="*/ 3100878 h 3453324"/>
              <a:gd name="connsiteX4" fmla="*/ 3437669 w 4395438"/>
              <a:gd name="connsiteY4" fmla="*/ 3099455 h 3453324"/>
              <a:gd name="connsiteX5" fmla="*/ 878146 w 4395438"/>
              <a:gd name="connsiteY5" fmla="*/ 3097321 h 3453324"/>
              <a:gd name="connsiteX6" fmla="*/ 841866 w 4395438"/>
              <a:gd name="connsiteY6" fmla="*/ 3133601 h 3453324"/>
              <a:gd name="connsiteX7" fmla="*/ 1002637 w 4395438"/>
              <a:gd name="connsiteY7" fmla="*/ 3133601 h 3453324"/>
              <a:gd name="connsiteX8" fmla="*/ 981295 w 4395438"/>
              <a:gd name="connsiteY8" fmla="*/ 3099455 h 3453324"/>
              <a:gd name="connsiteX9" fmla="*/ 878146 w 4395438"/>
              <a:gd name="connsiteY9" fmla="*/ 3097321 h 3453324"/>
              <a:gd name="connsiteX10" fmla="*/ 2575340 w 4395438"/>
              <a:gd name="connsiteY10" fmla="*/ 2971397 h 3453324"/>
              <a:gd name="connsiteX11" fmla="*/ 2546318 w 4395438"/>
              <a:gd name="connsiteY11" fmla="*/ 2974965 h 3453324"/>
              <a:gd name="connsiteX12" fmla="*/ 2549163 w 4395438"/>
              <a:gd name="connsiteY12" fmla="*/ 3022627 h 3453324"/>
              <a:gd name="connsiteX13" fmla="*/ 2233313 w 4395438"/>
              <a:gd name="connsiteY13" fmla="*/ 3022627 h 3453324"/>
              <a:gd name="connsiteX14" fmla="*/ 2230468 w 4395438"/>
              <a:gd name="connsiteY14" fmla="*/ 2972831 h 3453324"/>
              <a:gd name="connsiteX15" fmla="*/ 2187074 w 4395438"/>
              <a:gd name="connsiteY15" fmla="*/ 2972831 h 3453324"/>
              <a:gd name="connsiteX16" fmla="*/ 2182805 w 4395438"/>
              <a:gd name="connsiteY16" fmla="*/ 3020493 h 3453324"/>
              <a:gd name="connsiteX17" fmla="*/ 1860554 w 4395438"/>
              <a:gd name="connsiteY17" fmla="*/ 3020493 h 3453324"/>
              <a:gd name="connsiteX18" fmla="*/ 1862687 w 4395438"/>
              <a:gd name="connsiteY18" fmla="*/ 2996306 h 3453324"/>
              <a:gd name="connsiteX19" fmla="*/ 1864822 w 4395438"/>
              <a:gd name="connsiteY19" fmla="*/ 2973542 h 3453324"/>
              <a:gd name="connsiteX20" fmla="*/ 1818582 w 4395438"/>
              <a:gd name="connsiteY20" fmla="*/ 3034720 h 3453324"/>
              <a:gd name="connsiteX21" fmla="*/ 2598248 w 4395438"/>
              <a:gd name="connsiteY21" fmla="*/ 3034720 h 3453324"/>
              <a:gd name="connsiteX22" fmla="*/ 2575340 w 4395438"/>
              <a:gd name="connsiteY22" fmla="*/ 2971397 h 3453324"/>
              <a:gd name="connsiteX23" fmla="*/ 2524266 w 4395438"/>
              <a:gd name="connsiteY23" fmla="*/ 2757996 h 3453324"/>
              <a:gd name="connsiteX24" fmla="*/ 2563391 w 4395438"/>
              <a:gd name="connsiteY24" fmla="*/ 2928726 h 3453324"/>
              <a:gd name="connsiteX25" fmla="*/ 1871224 w 4395438"/>
              <a:gd name="connsiteY25" fmla="*/ 2928726 h 3453324"/>
              <a:gd name="connsiteX26" fmla="*/ 1906081 w 4395438"/>
              <a:gd name="connsiteY26" fmla="*/ 2771512 h 3453324"/>
              <a:gd name="connsiteX27" fmla="*/ 1927422 w 4395438"/>
              <a:gd name="connsiteY27" fmla="*/ 2758708 h 3453324"/>
              <a:gd name="connsiteX28" fmla="*/ 2524266 w 4395438"/>
              <a:gd name="connsiteY28" fmla="*/ 2757996 h 3453324"/>
              <a:gd name="connsiteX29" fmla="*/ 2431075 w 4395438"/>
              <a:gd name="connsiteY29" fmla="*/ 2735943 h 3453324"/>
              <a:gd name="connsiteX30" fmla="*/ 1901813 w 4395438"/>
              <a:gd name="connsiteY30" fmla="*/ 2738789 h 3453324"/>
              <a:gd name="connsiteX31" fmla="*/ 1863399 w 4395438"/>
              <a:gd name="connsiteY31" fmla="*/ 2752304 h 3453324"/>
              <a:gd name="connsiteX32" fmla="*/ 1818582 w 4395438"/>
              <a:gd name="connsiteY32" fmla="*/ 2945798 h 3453324"/>
              <a:gd name="connsiteX33" fmla="*/ 2618166 w 4395438"/>
              <a:gd name="connsiteY33" fmla="*/ 2946510 h 3453324"/>
              <a:gd name="connsiteX34" fmla="*/ 2571927 w 4395438"/>
              <a:gd name="connsiteY34" fmla="*/ 2750882 h 3453324"/>
              <a:gd name="connsiteX35" fmla="*/ 2544895 w 4395438"/>
              <a:gd name="connsiteY35" fmla="*/ 2736654 h 3453324"/>
              <a:gd name="connsiteX36" fmla="*/ 2431075 w 4395438"/>
              <a:gd name="connsiteY36" fmla="*/ 2735943 h 3453324"/>
              <a:gd name="connsiteX37" fmla="*/ 3009422 w 4395438"/>
              <a:gd name="connsiteY37" fmla="*/ 2574372 h 3453324"/>
              <a:gd name="connsiteX38" fmla="*/ 3096921 w 4395438"/>
              <a:gd name="connsiteY38" fmla="*/ 2577307 h 3453324"/>
              <a:gd name="connsiteX39" fmla="*/ 3136047 w 4395438"/>
              <a:gd name="connsiteY39" fmla="*/ 2622124 h 3453324"/>
              <a:gd name="connsiteX40" fmla="*/ 3128933 w 4395438"/>
              <a:gd name="connsiteY40" fmla="*/ 2632794 h 3453324"/>
              <a:gd name="connsiteX41" fmla="*/ 2951090 w 4395438"/>
              <a:gd name="connsiteY41" fmla="*/ 2630660 h 3453324"/>
              <a:gd name="connsiteX42" fmla="*/ 2914809 w 4395438"/>
              <a:gd name="connsiteY42" fmla="*/ 2583709 h 3453324"/>
              <a:gd name="connsiteX43" fmla="*/ 2921923 w 4395438"/>
              <a:gd name="connsiteY43" fmla="*/ 2575173 h 3453324"/>
              <a:gd name="connsiteX44" fmla="*/ 3009422 w 4395438"/>
              <a:gd name="connsiteY44" fmla="*/ 2574372 h 3453324"/>
              <a:gd name="connsiteX45" fmla="*/ 1309949 w 4395438"/>
              <a:gd name="connsiteY45" fmla="*/ 2573750 h 3453324"/>
              <a:gd name="connsiteX46" fmla="*/ 1426615 w 4395438"/>
              <a:gd name="connsiteY46" fmla="*/ 2573750 h 3453324"/>
              <a:gd name="connsiteX47" fmla="*/ 1364014 w 4395438"/>
              <a:gd name="connsiteY47" fmla="*/ 2634928 h 3453324"/>
              <a:gd name="connsiteX48" fmla="*/ 1248060 w 4395438"/>
              <a:gd name="connsiteY48" fmla="*/ 2634928 h 3453324"/>
              <a:gd name="connsiteX49" fmla="*/ 1309949 w 4395438"/>
              <a:gd name="connsiteY49" fmla="*/ 2573750 h 3453324"/>
              <a:gd name="connsiteX50" fmla="*/ 1128549 w 4395438"/>
              <a:gd name="connsiteY50" fmla="*/ 2573750 h 3453324"/>
              <a:gd name="connsiteX51" fmla="*/ 1244503 w 4395438"/>
              <a:gd name="connsiteY51" fmla="*/ 2573750 h 3453324"/>
              <a:gd name="connsiteX52" fmla="*/ 1172654 w 4395438"/>
              <a:gd name="connsiteY52" fmla="*/ 2635640 h 3453324"/>
              <a:gd name="connsiteX53" fmla="*/ 1059546 w 4395438"/>
              <a:gd name="connsiteY53" fmla="*/ 2635640 h 3453324"/>
              <a:gd name="connsiteX54" fmla="*/ 1128549 w 4395438"/>
              <a:gd name="connsiteY54" fmla="*/ 2573750 h 3453324"/>
              <a:gd name="connsiteX55" fmla="*/ 2633017 w 4395438"/>
              <a:gd name="connsiteY55" fmla="*/ 2573661 h 3453324"/>
              <a:gd name="connsiteX56" fmla="*/ 2707800 w 4395438"/>
              <a:gd name="connsiteY56" fmla="*/ 2576596 h 3453324"/>
              <a:gd name="connsiteX57" fmla="*/ 2737677 w 4395438"/>
              <a:gd name="connsiteY57" fmla="*/ 2620701 h 3453324"/>
              <a:gd name="connsiteX58" fmla="*/ 2729852 w 4395438"/>
              <a:gd name="connsiteY58" fmla="*/ 2633506 h 3453324"/>
              <a:gd name="connsiteX59" fmla="*/ 2582598 w 4395438"/>
              <a:gd name="connsiteY59" fmla="*/ 2631372 h 3453324"/>
              <a:gd name="connsiteX60" fmla="*/ 2549163 w 4395438"/>
              <a:gd name="connsiteY60" fmla="*/ 2574462 h 3453324"/>
              <a:gd name="connsiteX61" fmla="*/ 2633017 w 4395438"/>
              <a:gd name="connsiteY61" fmla="*/ 2573661 h 3453324"/>
              <a:gd name="connsiteX62" fmla="*/ 3206117 w 4395438"/>
              <a:gd name="connsiteY62" fmla="*/ 2573394 h 3453324"/>
              <a:gd name="connsiteX63" fmla="*/ 3279033 w 4395438"/>
              <a:gd name="connsiteY63" fmla="*/ 2576595 h 3453324"/>
              <a:gd name="connsiteX64" fmla="*/ 3316735 w 4395438"/>
              <a:gd name="connsiteY64" fmla="*/ 2621412 h 3453324"/>
              <a:gd name="connsiteX65" fmla="*/ 3310332 w 4395438"/>
              <a:gd name="connsiteY65" fmla="*/ 2632082 h 3453324"/>
              <a:gd name="connsiteX66" fmla="*/ 3170192 w 4395438"/>
              <a:gd name="connsiteY66" fmla="*/ 2629948 h 3453324"/>
              <a:gd name="connsiteX67" fmla="*/ 3126087 w 4395438"/>
              <a:gd name="connsiteY67" fmla="*/ 2585843 h 3453324"/>
              <a:gd name="connsiteX68" fmla="*/ 3133201 w 4395438"/>
              <a:gd name="connsiteY68" fmla="*/ 2574461 h 3453324"/>
              <a:gd name="connsiteX69" fmla="*/ 3206117 w 4395438"/>
              <a:gd name="connsiteY69" fmla="*/ 2573394 h 3453324"/>
              <a:gd name="connsiteX70" fmla="*/ 3560737 w 4395438"/>
              <a:gd name="connsiteY70" fmla="*/ 2573128 h 3453324"/>
              <a:gd name="connsiteX71" fmla="*/ 3631163 w 4395438"/>
              <a:gd name="connsiteY71" fmla="*/ 2576596 h 3453324"/>
              <a:gd name="connsiteX72" fmla="*/ 3679536 w 4395438"/>
              <a:gd name="connsiteY72" fmla="*/ 2620702 h 3453324"/>
              <a:gd name="connsiteX73" fmla="*/ 3674556 w 4395438"/>
              <a:gd name="connsiteY73" fmla="*/ 2629949 h 3453324"/>
              <a:gd name="connsiteX74" fmla="*/ 3523034 w 4395438"/>
              <a:gd name="connsiteY74" fmla="*/ 2627815 h 3453324"/>
              <a:gd name="connsiteX75" fmla="*/ 3481774 w 4395438"/>
              <a:gd name="connsiteY75" fmla="*/ 2574462 h 3453324"/>
              <a:gd name="connsiteX76" fmla="*/ 3560737 w 4395438"/>
              <a:gd name="connsiteY76" fmla="*/ 2573128 h 3453324"/>
              <a:gd name="connsiteX77" fmla="*/ 1497752 w 4395438"/>
              <a:gd name="connsiteY77" fmla="*/ 2573039 h 3453324"/>
              <a:gd name="connsiteX78" fmla="*/ 1610149 w 4395438"/>
              <a:gd name="connsiteY78" fmla="*/ 2573039 h 3453324"/>
              <a:gd name="connsiteX79" fmla="*/ 1551817 w 4395438"/>
              <a:gd name="connsiteY79" fmla="*/ 2634929 h 3453324"/>
              <a:gd name="connsiteX80" fmla="*/ 1432306 w 4395438"/>
              <a:gd name="connsiteY80" fmla="*/ 2634929 h 3453324"/>
              <a:gd name="connsiteX81" fmla="*/ 1497752 w 4395438"/>
              <a:gd name="connsiteY81" fmla="*/ 2573039 h 3453324"/>
              <a:gd name="connsiteX82" fmla="*/ 812699 w 4395438"/>
              <a:gd name="connsiteY82" fmla="*/ 2573039 h 3453324"/>
              <a:gd name="connsiteX83" fmla="*/ 1058124 w 4395438"/>
              <a:gd name="connsiteY83" fmla="*/ 2573039 h 3453324"/>
              <a:gd name="connsiteX84" fmla="*/ 991254 w 4395438"/>
              <a:gd name="connsiteY84" fmla="*/ 2634929 h 3453324"/>
              <a:gd name="connsiteX85" fmla="*/ 770731 w 4395438"/>
              <a:gd name="connsiteY85" fmla="*/ 2634929 h 3453324"/>
              <a:gd name="connsiteX86" fmla="*/ 735872 w 4395438"/>
              <a:gd name="connsiteY86" fmla="*/ 2633506 h 3453324"/>
              <a:gd name="connsiteX87" fmla="*/ 812699 w 4395438"/>
              <a:gd name="connsiteY87" fmla="*/ 2573039 h 3453324"/>
              <a:gd name="connsiteX88" fmla="*/ 2811838 w 4395438"/>
              <a:gd name="connsiteY88" fmla="*/ 2572683 h 3453324"/>
              <a:gd name="connsiteX89" fmla="*/ 2883509 w 4395438"/>
              <a:gd name="connsiteY89" fmla="*/ 2575884 h 3453324"/>
              <a:gd name="connsiteX90" fmla="*/ 2921211 w 4395438"/>
              <a:gd name="connsiteY90" fmla="*/ 2621412 h 3453324"/>
              <a:gd name="connsiteX91" fmla="*/ 2914808 w 4395438"/>
              <a:gd name="connsiteY91" fmla="*/ 2631371 h 3453324"/>
              <a:gd name="connsiteX92" fmla="*/ 2763998 w 4395438"/>
              <a:gd name="connsiteY92" fmla="*/ 2629237 h 3453324"/>
              <a:gd name="connsiteX93" fmla="*/ 2730563 w 4395438"/>
              <a:gd name="connsiteY93" fmla="*/ 2573750 h 3453324"/>
              <a:gd name="connsiteX94" fmla="*/ 2811838 w 4395438"/>
              <a:gd name="connsiteY94" fmla="*/ 2572683 h 3453324"/>
              <a:gd name="connsiteX95" fmla="*/ 3382004 w 4395438"/>
              <a:gd name="connsiteY95" fmla="*/ 2572416 h 3453324"/>
              <a:gd name="connsiteX96" fmla="*/ 3448339 w 4395438"/>
              <a:gd name="connsiteY96" fmla="*/ 2575884 h 3453324"/>
              <a:gd name="connsiteX97" fmla="*/ 3499559 w 4395438"/>
              <a:gd name="connsiteY97" fmla="*/ 2619278 h 3453324"/>
              <a:gd name="connsiteX98" fmla="*/ 3493156 w 4395438"/>
              <a:gd name="connsiteY98" fmla="*/ 2630660 h 3453324"/>
              <a:gd name="connsiteX99" fmla="*/ 3343768 w 4395438"/>
              <a:gd name="connsiteY99" fmla="*/ 2628525 h 3453324"/>
              <a:gd name="connsiteX100" fmla="*/ 3306776 w 4395438"/>
              <a:gd name="connsiteY100" fmla="*/ 2582998 h 3453324"/>
              <a:gd name="connsiteX101" fmla="*/ 3314602 w 4395438"/>
              <a:gd name="connsiteY101" fmla="*/ 2573750 h 3453324"/>
              <a:gd name="connsiteX102" fmla="*/ 3382004 w 4395438"/>
              <a:gd name="connsiteY102" fmla="*/ 2572416 h 3453324"/>
              <a:gd name="connsiteX103" fmla="*/ 1677731 w 4395438"/>
              <a:gd name="connsiteY103" fmla="*/ 2572327 h 3453324"/>
              <a:gd name="connsiteX104" fmla="*/ 2499367 w 4395438"/>
              <a:gd name="connsiteY104" fmla="*/ 2573039 h 3453324"/>
              <a:gd name="connsiteX105" fmla="*/ 2544895 w 4395438"/>
              <a:gd name="connsiteY105" fmla="*/ 2631372 h 3453324"/>
              <a:gd name="connsiteX106" fmla="*/ 1623666 w 4395438"/>
              <a:gd name="connsiteY106" fmla="*/ 2631372 h 3453324"/>
              <a:gd name="connsiteX107" fmla="*/ 1677731 w 4395438"/>
              <a:gd name="connsiteY107" fmla="*/ 2572327 h 3453324"/>
              <a:gd name="connsiteX108" fmla="*/ 2263902 w 4395438"/>
              <a:gd name="connsiteY108" fmla="*/ 2505458 h 3453324"/>
              <a:gd name="connsiteX109" fmla="*/ 2426096 w 4395438"/>
              <a:gd name="connsiteY109" fmla="*/ 2505458 h 3453324"/>
              <a:gd name="connsiteX110" fmla="*/ 2434632 w 4395438"/>
              <a:gd name="connsiteY110" fmla="*/ 2557388 h 3453324"/>
              <a:gd name="connsiteX111" fmla="*/ 2285243 w 4395438"/>
              <a:gd name="connsiteY111" fmla="*/ 2555254 h 3453324"/>
              <a:gd name="connsiteX112" fmla="*/ 2263902 w 4395438"/>
              <a:gd name="connsiteY112" fmla="*/ 2505458 h 3453324"/>
              <a:gd name="connsiteX113" fmla="*/ 2698462 w 4395438"/>
              <a:gd name="connsiteY113" fmla="*/ 2504213 h 3453324"/>
              <a:gd name="connsiteX114" fmla="*/ 2772533 w 4395438"/>
              <a:gd name="connsiteY114" fmla="*/ 2506881 h 3453324"/>
              <a:gd name="connsiteX115" fmla="*/ 2796721 w 4395438"/>
              <a:gd name="connsiteY115" fmla="*/ 2558100 h 3453324"/>
              <a:gd name="connsiteX116" fmla="*/ 2654446 w 4395438"/>
              <a:gd name="connsiteY116" fmla="*/ 2555965 h 3453324"/>
              <a:gd name="connsiteX117" fmla="*/ 2616743 w 4395438"/>
              <a:gd name="connsiteY117" fmla="*/ 2518263 h 3453324"/>
              <a:gd name="connsiteX118" fmla="*/ 2623857 w 4395438"/>
              <a:gd name="connsiteY118" fmla="*/ 2504746 h 3453324"/>
              <a:gd name="connsiteX119" fmla="*/ 2698462 w 4395438"/>
              <a:gd name="connsiteY119" fmla="*/ 2504213 h 3453324"/>
              <a:gd name="connsiteX120" fmla="*/ 3520100 w 4395438"/>
              <a:gd name="connsiteY120" fmla="*/ 2503680 h 3453324"/>
              <a:gd name="connsiteX121" fmla="*/ 3589192 w 4395438"/>
              <a:gd name="connsiteY121" fmla="*/ 2506882 h 3453324"/>
              <a:gd name="connsiteX122" fmla="*/ 3632586 w 4395438"/>
              <a:gd name="connsiteY122" fmla="*/ 2547429 h 3453324"/>
              <a:gd name="connsiteX123" fmla="*/ 3626183 w 4395438"/>
              <a:gd name="connsiteY123" fmla="*/ 2558100 h 3453324"/>
              <a:gd name="connsiteX124" fmla="*/ 3490311 w 4395438"/>
              <a:gd name="connsiteY124" fmla="*/ 2555966 h 3453324"/>
              <a:gd name="connsiteX125" fmla="*/ 3445494 w 4395438"/>
              <a:gd name="connsiteY125" fmla="*/ 2514706 h 3453324"/>
              <a:gd name="connsiteX126" fmla="*/ 3450474 w 4395438"/>
              <a:gd name="connsiteY126" fmla="*/ 2504747 h 3453324"/>
              <a:gd name="connsiteX127" fmla="*/ 3520100 w 4395438"/>
              <a:gd name="connsiteY127" fmla="*/ 2503680 h 3453324"/>
              <a:gd name="connsiteX128" fmla="*/ 2450993 w 4395438"/>
              <a:gd name="connsiteY128" fmla="*/ 2503324 h 3453324"/>
              <a:gd name="connsiteX129" fmla="*/ 2585443 w 4395438"/>
              <a:gd name="connsiteY129" fmla="*/ 2504035 h 3453324"/>
              <a:gd name="connsiteX130" fmla="*/ 2612475 w 4395438"/>
              <a:gd name="connsiteY130" fmla="*/ 2558099 h 3453324"/>
              <a:gd name="connsiteX131" fmla="*/ 2469489 w 4395438"/>
              <a:gd name="connsiteY131" fmla="*/ 2555965 h 3453324"/>
              <a:gd name="connsiteX132" fmla="*/ 2441034 w 4395438"/>
              <a:gd name="connsiteY132" fmla="*/ 2513283 h 3453324"/>
              <a:gd name="connsiteX133" fmla="*/ 2450993 w 4395438"/>
              <a:gd name="connsiteY133" fmla="*/ 2503324 h 3453324"/>
              <a:gd name="connsiteX134" fmla="*/ 3345102 w 4395438"/>
              <a:gd name="connsiteY134" fmla="*/ 2502969 h 3453324"/>
              <a:gd name="connsiteX135" fmla="*/ 3412771 w 4395438"/>
              <a:gd name="connsiteY135" fmla="*/ 2506171 h 3453324"/>
              <a:gd name="connsiteX136" fmla="*/ 3454030 w 4395438"/>
              <a:gd name="connsiteY136" fmla="*/ 2547429 h 3453324"/>
              <a:gd name="connsiteX137" fmla="*/ 3447628 w 4395438"/>
              <a:gd name="connsiteY137" fmla="*/ 2558100 h 3453324"/>
              <a:gd name="connsiteX138" fmla="*/ 3313890 w 4395438"/>
              <a:gd name="connsiteY138" fmla="*/ 2555967 h 3453324"/>
              <a:gd name="connsiteX139" fmla="*/ 3270496 w 4395438"/>
              <a:gd name="connsiteY139" fmla="*/ 2516129 h 3453324"/>
              <a:gd name="connsiteX140" fmla="*/ 3276899 w 4395438"/>
              <a:gd name="connsiteY140" fmla="*/ 2504036 h 3453324"/>
              <a:gd name="connsiteX141" fmla="*/ 3345102 w 4395438"/>
              <a:gd name="connsiteY141" fmla="*/ 2502969 h 3453324"/>
              <a:gd name="connsiteX142" fmla="*/ 3106969 w 4395438"/>
              <a:gd name="connsiteY142" fmla="*/ 2502791 h 3453324"/>
              <a:gd name="connsiteX143" fmla="*/ 3234928 w 4395438"/>
              <a:gd name="connsiteY143" fmla="*/ 2505459 h 3453324"/>
              <a:gd name="connsiteX144" fmla="*/ 3278321 w 4395438"/>
              <a:gd name="connsiteY144" fmla="*/ 2546007 h 3453324"/>
              <a:gd name="connsiteX145" fmla="*/ 3271919 w 4395438"/>
              <a:gd name="connsiteY145" fmla="*/ 2558100 h 3453324"/>
              <a:gd name="connsiteX146" fmla="*/ 3181574 w 4395438"/>
              <a:gd name="connsiteY146" fmla="*/ 2558100 h 3453324"/>
              <a:gd name="connsiteX147" fmla="*/ 3032897 w 4395438"/>
              <a:gd name="connsiteY147" fmla="*/ 2558100 h 3453324"/>
              <a:gd name="connsiteX148" fmla="*/ 2977410 w 4395438"/>
              <a:gd name="connsiteY148" fmla="*/ 2503324 h 3453324"/>
              <a:gd name="connsiteX149" fmla="*/ 3106969 w 4395438"/>
              <a:gd name="connsiteY149" fmla="*/ 2502791 h 3453324"/>
              <a:gd name="connsiteX150" fmla="*/ 2165555 w 4395438"/>
              <a:gd name="connsiteY150" fmla="*/ 2502791 h 3453324"/>
              <a:gd name="connsiteX151" fmla="*/ 2237582 w 4395438"/>
              <a:gd name="connsiteY151" fmla="*/ 2505459 h 3453324"/>
              <a:gd name="connsiteX152" fmla="*/ 2261769 w 4395438"/>
              <a:gd name="connsiteY152" fmla="*/ 2558100 h 3453324"/>
              <a:gd name="connsiteX153" fmla="*/ 2110246 w 4395438"/>
              <a:gd name="connsiteY153" fmla="*/ 2557389 h 3453324"/>
              <a:gd name="connsiteX154" fmla="*/ 2090327 w 4395438"/>
              <a:gd name="connsiteY154" fmla="*/ 2503324 h 3453324"/>
              <a:gd name="connsiteX155" fmla="*/ 2165555 w 4395438"/>
              <a:gd name="connsiteY155" fmla="*/ 2502791 h 3453324"/>
              <a:gd name="connsiteX156" fmla="*/ 1957301 w 4395438"/>
              <a:gd name="connsiteY156" fmla="*/ 2502613 h 3453324"/>
              <a:gd name="connsiteX157" fmla="*/ 2068274 w 4395438"/>
              <a:gd name="connsiteY157" fmla="*/ 2502613 h 3453324"/>
              <a:gd name="connsiteX158" fmla="*/ 2028438 w 4395438"/>
              <a:gd name="connsiteY158" fmla="*/ 2558811 h 3453324"/>
              <a:gd name="connsiteX159" fmla="*/ 1913195 w 4395438"/>
              <a:gd name="connsiteY159" fmla="*/ 2558811 h 3453324"/>
              <a:gd name="connsiteX160" fmla="*/ 1957301 w 4395438"/>
              <a:gd name="connsiteY160" fmla="*/ 2502613 h 3453324"/>
              <a:gd name="connsiteX161" fmla="*/ 1775900 w 4395438"/>
              <a:gd name="connsiteY161" fmla="*/ 2502613 h 3453324"/>
              <a:gd name="connsiteX162" fmla="*/ 1891142 w 4395438"/>
              <a:gd name="connsiteY162" fmla="*/ 2502613 h 3453324"/>
              <a:gd name="connsiteX163" fmla="*/ 1846326 w 4395438"/>
              <a:gd name="connsiteY163" fmla="*/ 2558100 h 3453324"/>
              <a:gd name="connsiteX164" fmla="*/ 1733928 w 4395438"/>
              <a:gd name="connsiteY164" fmla="*/ 2558100 h 3453324"/>
              <a:gd name="connsiteX165" fmla="*/ 1775900 w 4395438"/>
              <a:gd name="connsiteY165" fmla="*/ 2502613 h 3453324"/>
              <a:gd name="connsiteX166" fmla="*/ 1599478 w 4395438"/>
              <a:gd name="connsiteY166" fmla="*/ 2502613 h 3453324"/>
              <a:gd name="connsiteX167" fmla="*/ 1711164 w 4395438"/>
              <a:gd name="connsiteY167" fmla="*/ 2502613 h 3453324"/>
              <a:gd name="connsiteX168" fmla="*/ 1668482 w 4395438"/>
              <a:gd name="connsiteY168" fmla="*/ 2558100 h 3453324"/>
              <a:gd name="connsiteX169" fmla="*/ 1549682 w 4395438"/>
              <a:gd name="connsiteY169" fmla="*/ 2558100 h 3453324"/>
              <a:gd name="connsiteX170" fmla="*/ 1599478 w 4395438"/>
              <a:gd name="connsiteY170" fmla="*/ 2502613 h 3453324"/>
              <a:gd name="connsiteX171" fmla="*/ 1420213 w 4395438"/>
              <a:gd name="connsiteY171" fmla="*/ 2502613 h 3453324"/>
              <a:gd name="connsiteX172" fmla="*/ 1536166 w 4395438"/>
              <a:gd name="connsiteY172" fmla="*/ 2502613 h 3453324"/>
              <a:gd name="connsiteX173" fmla="*/ 1484236 w 4395438"/>
              <a:gd name="connsiteY173" fmla="*/ 2558100 h 3453324"/>
              <a:gd name="connsiteX174" fmla="*/ 1367571 w 4395438"/>
              <a:gd name="connsiteY174" fmla="*/ 2558100 h 3453324"/>
              <a:gd name="connsiteX175" fmla="*/ 1420213 w 4395438"/>
              <a:gd name="connsiteY175" fmla="*/ 2502613 h 3453324"/>
              <a:gd name="connsiteX176" fmla="*/ 1240947 w 4395438"/>
              <a:gd name="connsiteY176" fmla="*/ 2502613 h 3453324"/>
              <a:gd name="connsiteX177" fmla="*/ 1357613 w 4395438"/>
              <a:gd name="connsiteY177" fmla="*/ 2502613 h 3453324"/>
              <a:gd name="connsiteX178" fmla="*/ 1300703 w 4395438"/>
              <a:gd name="connsiteY178" fmla="*/ 2558100 h 3453324"/>
              <a:gd name="connsiteX179" fmla="*/ 1184037 w 4395438"/>
              <a:gd name="connsiteY179" fmla="*/ 2558100 h 3453324"/>
              <a:gd name="connsiteX180" fmla="*/ 1240947 w 4395438"/>
              <a:gd name="connsiteY180" fmla="*/ 2502613 h 3453324"/>
              <a:gd name="connsiteX181" fmla="*/ 2870348 w 4395438"/>
              <a:gd name="connsiteY181" fmla="*/ 2502257 h 3453324"/>
              <a:gd name="connsiteX182" fmla="*/ 2938995 w 4395438"/>
              <a:gd name="connsiteY182" fmla="*/ 2505458 h 3453324"/>
              <a:gd name="connsiteX183" fmla="*/ 2975275 w 4395438"/>
              <a:gd name="connsiteY183" fmla="*/ 2547429 h 3453324"/>
              <a:gd name="connsiteX184" fmla="*/ 2966027 w 4395438"/>
              <a:gd name="connsiteY184" fmla="*/ 2558100 h 3453324"/>
              <a:gd name="connsiteX185" fmla="*/ 2831578 w 4395438"/>
              <a:gd name="connsiteY185" fmla="*/ 2555966 h 3453324"/>
              <a:gd name="connsiteX186" fmla="*/ 2793875 w 4395438"/>
              <a:gd name="connsiteY186" fmla="*/ 2513283 h 3453324"/>
              <a:gd name="connsiteX187" fmla="*/ 2801701 w 4395438"/>
              <a:gd name="connsiteY187" fmla="*/ 2503324 h 3453324"/>
              <a:gd name="connsiteX188" fmla="*/ 2870348 w 4395438"/>
              <a:gd name="connsiteY188" fmla="*/ 2502257 h 3453324"/>
              <a:gd name="connsiteX189" fmla="*/ 1060969 w 4395438"/>
              <a:gd name="connsiteY189" fmla="*/ 2501190 h 3453324"/>
              <a:gd name="connsiteX190" fmla="*/ 1177634 w 4395438"/>
              <a:gd name="connsiteY190" fmla="*/ 2501901 h 3453324"/>
              <a:gd name="connsiteX191" fmla="*/ 1115745 w 4395438"/>
              <a:gd name="connsiteY191" fmla="*/ 2558100 h 3453324"/>
              <a:gd name="connsiteX192" fmla="*/ 998368 w 4395438"/>
              <a:gd name="connsiteY192" fmla="*/ 2558100 h 3453324"/>
              <a:gd name="connsiteX193" fmla="*/ 1060969 w 4395438"/>
              <a:gd name="connsiteY193" fmla="*/ 2501190 h 3453324"/>
              <a:gd name="connsiteX194" fmla="*/ 857515 w 4395438"/>
              <a:gd name="connsiteY194" fmla="*/ 2501190 h 3453324"/>
              <a:gd name="connsiteX195" fmla="*/ 995522 w 4395438"/>
              <a:gd name="connsiteY195" fmla="*/ 2501901 h 3453324"/>
              <a:gd name="connsiteX196" fmla="*/ 935055 w 4395438"/>
              <a:gd name="connsiteY196" fmla="*/ 2557389 h 3453324"/>
              <a:gd name="connsiteX197" fmla="*/ 780688 w 4395438"/>
              <a:gd name="connsiteY197" fmla="*/ 2558100 h 3453324"/>
              <a:gd name="connsiteX198" fmla="*/ 857515 w 4395438"/>
              <a:gd name="connsiteY198" fmla="*/ 2501190 h 3453324"/>
              <a:gd name="connsiteX199" fmla="*/ 2189208 w 4395438"/>
              <a:gd name="connsiteY199" fmla="*/ 2440011 h 3453324"/>
              <a:gd name="connsiteX200" fmla="*/ 2338596 w 4395438"/>
              <a:gd name="connsiteY200" fmla="*/ 2440011 h 3453324"/>
              <a:gd name="connsiteX201" fmla="*/ 2345710 w 4395438"/>
              <a:gd name="connsiteY201" fmla="*/ 2483405 h 3453324"/>
              <a:gd name="connsiteX202" fmla="*/ 2189208 w 4395438"/>
              <a:gd name="connsiteY202" fmla="*/ 2483405 h 3453324"/>
              <a:gd name="connsiteX203" fmla="*/ 2189208 w 4395438"/>
              <a:gd name="connsiteY203" fmla="*/ 2440011 h 3453324"/>
              <a:gd name="connsiteX204" fmla="*/ 3481329 w 4395438"/>
              <a:gd name="connsiteY204" fmla="*/ 2439211 h 3453324"/>
              <a:gd name="connsiteX205" fmla="*/ 3550065 w 4395438"/>
              <a:gd name="connsiteY205" fmla="*/ 2442146 h 3453324"/>
              <a:gd name="connsiteX206" fmla="*/ 3592036 w 4395438"/>
              <a:gd name="connsiteY206" fmla="*/ 2486962 h 3453324"/>
              <a:gd name="connsiteX207" fmla="*/ 3445494 w 4395438"/>
              <a:gd name="connsiteY207" fmla="*/ 2485539 h 3453324"/>
              <a:gd name="connsiteX208" fmla="*/ 3408502 w 4395438"/>
              <a:gd name="connsiteY208" fmla="*/ 2449259 h 3453324"/>
              <a:gd name="connsiteX209" fmla="*/ 3412059 w 4395438"/>
              <a:gd name="connsiteY209" fmla="*/ 2440012 h 3453324"/>
              <a:gd name="connsiteX210" fmla="*/ 3481329 w 4395438"/>
              <a:gd name="connsiteY210" fmla="*/ 2439211 h 3453324"/>
              <a:gd name="connsiteX211" fmla="*/ 2599582 w 4395438"/>
              <a:gd name="connsiteY211" fmla="*/ 2438767 h 3453324"/>
              <a:gd name="connsiteX212" fmla="*/ 2668674 w 4395438"/>
              <a:gd name="connsiteY212" fmla="*/ 2441435 h 3453324"/>
              <a:gd name="connsiteX213" fmla="*/ 2697840 w 4395438"/>
              <a:gd name="connsiteY213" fmla="*/ 2487673 h 3453324"/>
              <a:gd name="connsiteX214" fmla="*/ 2553431 w 4395438"/>
              <a:gd name="connsiteY214" fmla="*/ 2486251 h 3453324"/>
              <a:gd name="connsiteX215" fmla="*/ 2522842 w 4395438"/>
              <a:gd name="connsiteY215" fmla="*/ 2450682 h 3453324"/>
              <a:gd name="connsiteX216" fmla="*/ 2529956 w 4395438"/>
              <a:gd name="connsiteY216" fmla="*/ 2439300 h 3453324"/>
              <a:gd name="connsiteX217" fmla="*/ 2599582 w 4395438"/>
              <a:gd name="connsiteY217" fmla="*/ 2438767 h 3453324"/>
              <a:gd name="connsiteX218" fmla="*/ 2768889 w 4395438"/>
              <a:gd name="connsiteY218" fmla="*/ 2438500 h 3453324"/>
              <a:gd name="connsiteX219" fmla="*/ 2836558 w 4395438"/>
              <a:gd name="connsiteY219" fmla="*/ 2441435 h 3453324"/>
              <a:gd name="connsiteX220" fmla="*/ 2865725 w 4395438"/>
              <a:gd name="connsiteY220" fmla="*/ 2480560 h 3453324"/>
              <a:gd name="connsiteX221" fmla="*/ 2855054 w 4395438"/>
              <a:gd name="connsiteY221" fmla="*/ 2488385 h 3453324"/>
              <a:gd name="connsiteX222" fmla="*/ 2746214 w 4395438"/>
              <a:gd name="connsiteY222" fmla="*/ 2488385 h 3453324"/>
              <a:gd name="connsiteX223" fmla="*/ 2700686 w 4395438"/>
              <a:gd name="connsiteY223" fmla="*/ 2439301 h 3453324"/>
              <a:gd name="connsiteX224" fmla="*/ 2768889 w 4395438"/>
              <a:gd name="connsiteY224" fmla="*/ 2438500 h 3453324"/>
              <a:gd name="connsiteX225" fmla="*/ 2428497 w 4395438"/>
              <a:gd name="connsiteY225" fmla="*/ 2437077 h 3453324"/>
              <a:gd name="connsiteX226" fmla="*/ 2495099 w 4395438"/>
              <a:gd name="connsiteY226" fmla="*/ 2440012 h 3453324"/>
              <a:gd name="connsiteX227" fmla="*/ 2522843 w 4395438"/>
              <a:gd name="connsiteY227" fmla="*/ 2478426 h 3453324"/>
              <a:gd name="connsiteX228" fmla="*/ 2515729 w 4395438"/>
              <a:gd name="connsiteY228" fmla="*/ 2487674 h 3453324"/>
              <a:gd name="connsiteX229" fmla="*/ 2378434 w 4395438"/>
              <a:gd name="connsiteY229" fmla="*/ 2485539 h 3453324"/>
              <a:gd name="connsiteX230" fmla="*/ 2352824 w 4395438"/>
              <a:gd name="connsiteY230" fmla="*/ 2447125 h 3453324"/>
              <a:gd name="connsiteX231" fmla="*/ 2361361 w 4395438"/>
              <a:gd name="connsiteY231" fmla="*/ 2437878 h 3453324"/>
              <a:gd name="connsiteX232" fmla="*/ 2428497 w 4395438"/>
              <a:gd name="connsiteY232" fmla="*/ 2437077 h 3453324"/>
              <a:gd name="connsiteX233" fmla="*/ 3101634 w 4395438"/>
              <a:gd name="connsiteY233" fmla="*/ 2436722 h 3453324"/>
              <a:gd name="connsiteX234" fmla="*/ 3164501 w 4395438"/>
              <a:gd name="connsiteY234" fmla="*/ 2439301 h 3453324"/>
              <a:gd name="connsiteX235" fmla="*/ 3209318 w 4395438"/>
              <a:gd name="connsiteY235" fmla="*/ 2472735 h 3453324"/>
              <a:gd name="connsiteX236" fmla="*/ 3203626 w 4395438"/>
              <a:gd name="connsiteY236" fmla="*/ 2485540 h 3453324"/>
              <a:gd name="connsiteX237" fmla="*/ 3059218 w 4395438"/>
              <a:gd name="connsiteY237" fmla="*/ 2483406 h 3453324"/>
              <a:gd name="connsiteX238" fmla="*/ 3030763 w 4395438"/>
              <a:gd name="connsiteY238" fmla="*/ 2437878 h 3453324"/>
              <a:gd name="connsiteX239" fmla="*/ 3101634 w 4395438"/>
              <a:gd name="connsiteY239" fmla="*/ 2436722 h 3453324"/>
              <a:gd name="connsiteX240" fmla="*/ 2934639 w 4395438"/>
              <a:gd name="connsiteY240" fmla="*/ 2436722 h 3453324"/>
              <a:gd name="connsiteX241" fmla="*/ 2997329 w 4395438"/>
              <a:gd name="connsiteY241" fmla="*/ 2439301 h 3453324"/>
              <a:gd name="connsiteX242" fmla="*/ 3037877 w 4395438"/>
              <a:gd name="connsiteY242" fmla="*/ 2475580 h 3453324"/>
              <a:gd name="connsiteX243" fmla="*/ 3030764 w 4395438"/>
              <a:gd name="connsiteY243" fmla="*/ 2486962 h 3453324"/>
              <a:gd name="connsiteX244" fmla="*/ 2894891 w 4395438"/>
              <a:gd name="connsiteY244" fmla="*/ 2484829 h 3453324"/>
              <a:gd name="connsiteX245" fmla="*/ 2862879 w 4395438"/>
              <a:gd name="connsiteY245" fmla="*/ 2447126 h 3453324"/>
              <a:gd name="connsiteX246" fmla="*/ 2871416 w 4395438"/>
              <a:gd name="connsiteY246" fmla="*/ 2437878 h 3453324"/>
              <a:gd name="connsiteX247" fmla="*/ 2934639 w 4395438"/>
              <a:gd name="connsiteY247" fmla="*/ 2436722 h 3453324"/>
              <a:gd name="connsiteX248" fmla="*/ 2056892 w 4395438"/>
              <a:gd name="connsiteY248" fmla="*/ 2436455 h 3453324"/>
              <a:gd name="connsiteX249" fmla="*/ 2131587 w 4395438"/>
              <a:gd name="connsiteY249" fmla="*/ 2437167 h 3453324"/>
              <a:gd name="connsiteX250" fmla="*/ 2166444 w 4395438"/>
              <a:gd name="connsiteY250" fmla="*/ 2485540 h 3453324"/>
              <a:gd name="connsiteX251" fmla="*/ 2019901 w 4395438"/>
              <a:gd name="connsiteY251" fmla="*/ 2485540 h 3453324"/>
              <a:gd name="connsiteX252" fmla="*/ 2056892 w 4395438"/>
              <a:gd name="connsiteY252" fmla="*/ 2436455 h 3453324"/>
              <a:gd name="connsiteX253" fmla="*/ 1889720 w 4395438"/>
              <a:gd name="connsiteY253" fmla="*/ 2435032 h 3453324"/>
              <a:gd name="connsiteX254" fmla="*/ 1981487 w 4395438"/>
              <a:gd name="connsiteY254" fmla="*/ 2437166 h 3453324"/>
              <a:gd name="connsiteX255" fmla="*/ 1998560 w 4395438"/>
              <a:gd name="connsiteY255" fmla="*/ 2459930 h 3453324"/>
              <a:gd name="connsiteX256" fmla="*/ 1980775 w 4395438"/>
              <a:gd name="connsiteY256" fmla="*/ 2486251 h 3453324"/>
              <a:gd name="connsiteX257" fmla="*/ 1843480 w 4395438"/>
              <a:gd name="connsiteY257" fmla="*/ 2487674 h 3453324"/>
              <a:gd name="connsiteX258" fmla="*/ 1889720 w 4395438"/>
              <a:gd name="connsiteY258" fmla="*/ 2435032 h 3453324"/>
              <a:gd name="connsiteX259" fmla="*/ 1711877 w 4395438"/>
              <a:gd name="connsiteY259" fmla="*/ 2435032 h 3453324"/>
              <a:gd name="connsiteX260" fmla="*/ 1825697 w 4395438"/>
              <a:gd name="connsiteY260" fmla="*/ 2435032 h 3453324"/>
              <a:gd name="connsiteX261" fmla="*/ 1785148 w 4395438"/>
              <a:gd name="connsiteY261" fmla="*/ 2489096 h 3453324"/>
              <a:gd name="connsiteX262" fmla="*/ 1672750 w 4395438"/>
              <a:gd name="connsiteY262" fmla="*/ 2488385 h 3453324"/>
              <a:gd name="connsiteX263" fmla="*/ 1711877 w 4395438"/>
              <a:gd name="connsiteY263" fmla="*/ 2435032 h 3453324"/>
              <a:gd name="connsiteX264" fmla="*/ 1543281 w 4395438"/>
              <a:gd name="connsiteY264" fmla="*/ 2434321 h 3453324"/>
              <a:gd name="connsiteX265" fmla="*/ 1654967 w 4395438"/>
              <a:gd name="connsiteY265" fmla="*/ 2435033 h 3453324"/>
              <a:gd name="connsiteX266" fmla="*/ 1608727 w 4395438"/>
              <a:gd name="connsiteY266" fmla="*/ 2488385 h 3453324"/>
              <a:gd name="connsiteX267" fmla="*/ 1495619 w 4395438"/>
              <a:gd name="connsiteY267" fmla="*/ 2487674 h 3453324"/>
              <a:gd name="connsiteX268" fmla="*/ 1543281 w 4395438"/>
              <a:gd name="connsiteY268" fmla="*/ 2434321 h 3453324"/>
              <a:gd name="connsiteX269" fmla="*/ 887395 w 4395438"/>
              <a:gd name="connsiteY269" fmla="*/ 2434321 h 3453324"/>
              <a:gd name="connsiteX270" fmla="*/ 1126416 w 4395438"/>
              <a:gd name="connsiteY270" fmla="*/ 2434321 h 3453324"/>
              <a:gd name="connsiteX271" fmla="*/ 1063815 w 4395438"/>
              <a:gd name="connsiteY271" fmla="*/ 2488385 h 3453324"/>
              <a:gd name="connsiteX272" fmla="*/ 824082 w 4395438"/>
              <a:gd name="connsiteY272" fmla="*/ 2487673 h 3453324"/>
              <a:gd name="connsiteX273" fmla="*/ 887395 w 4395438"/>
              <a:gd name="connsiteY273" fmla="*/ 2434321 h 3453324"/>
              <a:gd name="connsiteX274" fmla="*/ 1368994 w 4395438"/>
              <a:gd name="connsiteY274" fmla="*/ 2433610 h 3453324"/>
              <a:gd name="connsiteX275" fmla="*/ 1482814 w 4395438"/>
              <a:gd name="connsiteY275" fmla="*/ 2434322 h 3453324"/>
              <a:gd name="connsiteX276" fmla="*/ 1428037 w 4395438"/>
              <a:gd name="connsiteY276" fmla="*/ 2487674 h 3453324"/>
              <a:gd name="connsiteX277" fmla="*/ 1317063 w 4395438"/>
              <a:gd name="connsiteY277" fmla="*/ 2486963 h 3453324"/>
              <a:gd name="connsiteX278" fmla="*/ 1368994 w 4395438"/>
              <a:gd name="connsiteY278" fmla="*/ 2433610 h 3453324"/>
              <a:gd name="connsiteX279" fmla="*/ 1196841 w 4395438"/>
              <a:gd name="connsiteY279" fmla="*/ 2433609 h 3453324"/>
              <a:gd name="connsiteX280" fmla="*/ 1310661 w 4395438"/>
              <a:gd name="connsiteY280" fmla="*/ 2434320 h 3453324"/>
              <a:gd name="connsiteX281" fmla="*/ 1255174 w 4395438"/>
              <a:gd name="connsiteY281" fmla="*/ 2488385 h 3453324"/>
              <a:gd name="connsiteX282" fmla="*/ 1141354 w 4395438"/>
              <a:gd name="connsiteY282" fmla="*/ 2487674 h 3453324"/>
              <a:gd name="connsiteX283" fmla="*/ 1196841 w 4395438"/>
              <a:gd name="connsiteY283" fmla="*/ 2433609 h 3453324"/>
              <a:gd name="connsiteX284" fmla="*/ 2110957 w 4395438"/>
              <a:gd name="connsiteY284" fmla="*/ 2377411 h 3453324"/>
              <a:gd name="connsiteX285" fmla="*/ 2256789 w 4395438"/>
              <a:gd name="connsiteY285" fmla="*/ 2377411 h 3453324"/>
              <a:gd name="connsiteX286" fmla="*/ 2258923 w 4395438"/>
              <a:gd name="connsiteY286" fmla="*/ 2420093 h 3453324"/>
              <a:gd name="connsiteX287" fmla="*/ 2110957 w 4395438"/>
              <a:gd name="connsiteY287" fmla="*/ 2420093 h 3453324"/>
              <a:gd name="connsiteX288" fmla="*/ 2110957 w 4395438"/>
              <a:gd name="connsiteY288" fmla="*/ 2377411 h 3453324"/>
              <a:gd name="connsiteX289" fmla="*/ 1943783 w 4395438"/>
              <a:gd name="connsiteY289" fmla="*/ 2376699 h 3453324"/>
              <a:gd name="connsiteX290" fmla="*/ 2090327 w 4395438"/>
              <a:gd name="connsiteY290" fmla="*/ 2376699 h 3453324"/>
              <a:gd name="connsiteX291" fmla="*/ 2090327 w 4395438"/>
              <a:gd name="connsiteY291" fmla="*/ 2419381 h 3453324"/>
              <a:gd name="connsiteX292" fmla="*/ 1938804 w 4395438"/>
              <a:gd name="connsiteY292" fmla="*/ 2419381 h 3453324"/>
              <a:gd name="connsiteX293" fmla="*/ 1943783 w 4395438"/>
              <a:gd name="connsiteY293" fmla="*/ 2376699 h 3453324"/>
              <a:gd name="connsiteX294" fmla="*/ 3440782 w 4395438"/>
              <a:gd name="connsiteY294" fmla="*/ 2375544 h 3453324"/>
              <a:gd name="connsiteX295" fmla="*/ 3503115 w 4395438"/>
              <a:gd name="connsiteY295" fmla="*/ 2378123 h 3453324"/>
              <a:gd name="connsiteX296" fmla="*/ 3544375 w 4395438"/>
              <a:gd name="connsiteY296" fmla="*/ 2413691 h 3453324"/>
              <a:gd name="connsiteX297" fmla="*/ 3539396 w 4395438"/>
              <a:gd name="connsiteY297" fmla="*/ 2422939 h 3453324"/>
              <a:gd name="connsiteX298" fmla="*/ 3409926 w 4395438"/>
              <a:gd name="connsiteY298" fmla="*/ 2421517 h 3453324"/>
              <a:gd name="connsiteX299" fmla="*/ 3372934 w 4395438"/>
              <a:gd name="connsiteY299" fmla="*/ 2386659 h 3453324"/>
              <a:gd name="connsiteX300" fmla="*/ 3377914 w 4395438"/>
              <a:gd name="connsiteY300" fmla="*/ 2376700 h 3453324"/>
              <a:gd name="connsiteX301" fmla="*/ 3440782 w 4395438"/>
              <a:gd name="connsiteY301" fmla="*/ 2375544 h 3453324"/>
              <a:gd name="connsiteX302" fmla="*/ 2506392 w 4395438"/>
              <a:gd name="connsiteY302" fmla="*/ 2375366 h 3453324"/>
              <a:gd name="connsiteX303" fmla="*/ 2572639 w 4395438"/>
              <a:gd name="connsiteY303" fmla="*/ 2377411 h 3453324"/>
              <a:gd name="connsiteX304" fmla="*/ 2598959 w 4395438"/>
              <a:gd name="connsiteY304" fmla="*/ 2412979 h 3453324"/>
              <a:gd name="connsiteX305" fmla="*/ 2592557 w 4395438"/>
              <a:gd name="connsiteY305" fmla="*/ 2422227 h 3453324"/>
              <a:gd name="connsiteX306" fmla="*/ 2459530 w 4395438"/>
              <a:gd name="connsiteY306" fmla="*/ 2420805 h 3453324"/>
              <a:gd name="connsiteX307" fmla="*/ 2431075 w 4395438"/>
              <a:gd name="connsiteY307" fmla="*/ 2375988 h 3453324"/>
              <a:gd name="connsiteX308" fmla="*/ 2506392 w 4395438"/>
              <a:gd name="connsiteY308" fmla="*/ 2375366 h 3453324"/>
              <a:gd name="connsiteX309" fmla="*/ 2342865 w 4395438"/>
              <a:gd name="connsiteY309" fmla="*/ 2375366 h 3453324"/>
              <a:gd name="connsiteX310" fmla="*/ 2409023 w 4395438"/>
              <a:gd name="connsiteY310" fmla="*/ 2377411 h 3453324"/>
              <a:gd name="connsiteX311" fmla="*/ 2436766 w 4395438"/>
              <a:gd name="connsiteY311" fmla="*/ 2422938 h 3453324"/>
              <a:gd name="connsiteX312" fmla="*/ 2294492 w 4395438"/>
              <a:gd name="connsiteY312" fmla="*/ 2421516 h 3453324"/>
              <a:gd name="connsiteX313" fmla="*/ 2268882 w 4395438"/>
              <a:gd name="connsiteY313" fmla="*/ 2386659 h 3453324"/>
              <a:gd name="connsiteX314" fmla="*/ 2276708 w 4395438"/>
              <a:gd name="connsiteY314" fmla="*/ 2375988 h 3453324"/>
              <a:gd name="connsiteX315" fmla="*/ 2342865 w 4395438"/>
              <a:gd name="connsiteY315" fmla="*/ 2375366 h 3453324"/>
              <a:gd name="connsiteX316" fmla="*/ 3109014 w 4395438"/>
              <a:gd name="connsiteY316" fmla="*/ 2375277 h 3453324"/>
              <a:gd name="connsiteX317" fmla="*/ 3249155 w 4395438"/>
              <a:gd name="connsiteY317" fmla="*/ 2375277 h 3453324"/>
              <a:gd name="connsiteX318" fmla="*/ 3408503 w 4395438"/>
              <a:gd name="connsiteY318" fmla="*/ 2472024 h 3453324"/>
              <a:gd name="connsiteX319" fmla="*/ 3416328 w 4395438"/>
              <a:gd name="connsiteY319" fmla="*/ 2489808 h 3453324"/>
              <a:gd name="connsiteX320" fmla="*/ 3246309 w 4395438"/>
              <a:gd name="connsiteY320" fmla="*/ 2488385 h 3453324"/>
              <a:gd name="connsiteX321" fmla="*/ 3219989 w 4395438"/>
              <a:gd name="connsiteY321" fmla="*/ 2459219 h 3453324"/>
              <a:gd name="connsiteX322" fmla="*/ 3161656 w 4395438"/>
              <a:gd name="connsiteY322" fmla="*/ 2422228 h 3453324"/>
              <a:gd name="connsiteX323" fmla="*/ 3109014 w 4395438"/>
              <a:gd name="connsiteY323" fmla="*/ 2375277 h 3453324"/>
              <a:gd name="connsiteX324" fmla="*/ 3001508 w 4395438"/>
              <a:gd name="connsiteY324" fmla="*/ 2375099 h 3453324"/>
              <a:gd name="connsiteX325" fmla="*/ 3065620 w 4395438"/>
              <a:gd name="connsiteY325" fmla="*/ 2377411 h 3453324"/>
              <a:gd name="connsiteX326" fmla="*/ 3098343 w 4395438"/>
              <a:gd name="connsiteY326" fmla="*/ 2411557 h 3453324"/>
              <a:gd name="connsiteX327" fmla="*/ 3091941 w 4395438"/>
              <a:gd name="connsiteY327" fmla="*/ 2422939 h 3453324"/>
              <a:gd name="connsiteX328" fmla="*/ 2965316 w 4395438"/>
              <a:gd name="connsiteY328" fmla="*/ 2421516 h 3453324"/>
              <a:gd name="connsiteX329" fmla="*/ 2930459 w 4395438"/>
              <a:gd name="connsiteY329" fmla="*/ 2386659 h 3453324"/>
              <a:gd name="connsiteX330" fmla="*/ 2936861 w 4395438"/>
              <a:gd name="connsiteY330" fmla="*/ 2375988 h 3453324"/>
              <a:gd name="connsiteX331" fmla="*/ 3001508 w 4395438"/>
              <a:gd name="connsiteY331" fmla="*/ 2375099 h 3453324"/>
              <a:gd name="connsiteX332" fmla="*/ 2836202 w 4395438"/>
              <a:gd name="connsiteY332" fmla="*/ 2375099 h 3453324"/>
              <a:gd name="connsiteX333" fmla="*/ 2899158 w 4395438"/>
              <a:gd name="connsiteY333" fmla="*/ 2377411 h 3453324"/>
              <a:gd name="connsiteX334" fmla="*/ 2933304 w 4395438"/>
              <a:gd name="connsiteY334" fmla="*/ 2412268 h 3453324"/>
              <a:gd name="connsiteX335" fmla="*/ 2924057 w 4395438"/>
              <a:gd name="connsiteY335" fmla="*/ 2422939 h 3453324"/>
              <a:gd name="connsiteX336" fmla="*/ 2800989 w 4395438"/>
              <a:gd name="connsiteY336" fmla="*/ 2421516 h 3453324"/>
              <a:gd name="connsiteX337" fmla="*/ 2765420 w 4395438"/>
              <a:gd name="connsiteY337" fmla="*/ 2387370 h 3453324"/>
              <a:gd name="connsiteX338" fmla="*/ 2773246 w 4395438"/>
              <a:gd name="connsiteY338" fmla="*/ 2375988 h 3453324"/>
              <a:gd name="connsiteX339" fmla="*/ 2836202 w 4395438"/>
              <a:gd name="connsiteY339" fmla="*/ 2375099 h 3453324"/>
              <a:gd name="connsiteX340" fmla="*/ 2671431 w 4395438"/>
              <a:gd name="connsiteY340" fmla="*/ 2374388 h 3453324"/>
              <a:gd name="connsiteX341" fmla="*/ 2732698 w 4395438"/>
              <a:gd name="connsiteY341" fmla="*/ 2376700 h 3453324"/>
              <a:gd name="connsiteX342" fmla="*/ 2765421 w 4395438"/>
              <a:gd name="connsiteY342" fmla="*/ 2410135 h 3453324"/>
              <a:gd name="connsiteX343" fmla="*/ 2758307 w 4395438"/>
              <a:gd name="connsiteY343" fmla="*/ 2421517 h 3453324"/>
              <a:gd name="connsiteX344" fmla="*/ 2625992 w 4395438"/>
              <a:gd name="connsiteY344" fmla="*/ 2420094 h 3453324"/>
              <a:gd name="connsiteX345" fmla="*/ 2601805 w 4395438"/>
              <a:gd name="connsiteY345" fmla="*/ 2385236 h 3453324"/>
              <a:gd name="connsiteX346" fmla="*/ 2609631 w 4395438"/>
              <a:gd name="connsiteY346" fmla="*/ 2375277 h 3453324"/>
              <a:gd name="connsiteX347" fmla="*/ 2671431 w 4395438"/>
              <a:gd name="connsiteY347" fmla="*/ 2374388 h 3453324"/>
              <a:gd name="connsiteX348" fmla="*/ 1814315 w 4395438"/>
              <a:gd name="connsiteY348" fmla="*/ 2373144 h 3453324"/>
              <a:gd name="connsiteX349" fmla="*/ 1923866 w 4395438"/>
              <a:gd name="connsiteY349" fmla="*/ 2373855 h 3453324"/>
              <a:gd name="connsiteX350" fmla="*/ 1883318 w 4395438"/>
              <a:gd name="connsiteY350" fmla="*/ 2422940 h 3453324"/>
              <a:gd name="connsiteX351" fmla="*/ 1774477 w 4395438"/>
              <a:gd name="connsiteY351" fmla="*/ 2422228 h 3453324"/>
              <a:gd name="connsiteX352" fmla="*/ 1814315 w 4395438"/>
              <a:gd name="connsiteY352" fmla="*/ 2373144 h 3453324"/>
              <a:gd name="connsiteX353" fmla="*/ 1645719 w 4395438"/>
              <a:gd name="connsiteY353" fmla="*/ 2373143 h 3453324"/>
              <a:gd name="connsiteX354" fmla="*/ 1754560 w 4395438"/>
              <a:gd name="connsiteY354" fmla="*/ 2373854 h 3453324"/>
              <a:gd name="connsiteX355" fmla="*/ 1717568 w 4395438"/>
              <a:gd name="connsiteY355" fmla="*/ 2422939 h 3453324"/>
              <a:gd name="connsiteX356" fmla="*/ 1605882 w 4395438"/>
              <a:gd name="connsiteY356" fmla="*/ 2422227 h 3453324"/>
              <a:gd name="connsiteX357" fmla="*/ 1645719 w 4395438"/>
              <a:gd name="connsiteY357" fmla="*/ 2373143 h 3453324"/>
              <a:gd name="connsiteX358" fmla="*/ 1479968 w 4395438"/>
              <a:gd name="connsiteY358" fmla="*/ 2372432 h 3453324"/>
              <a:gd name="connsiteX359" fmla="*/ 1590230 w 4395438"/>
              <a:gd name="connsiteY359" fmla="*/ 2373143 h 3453324"/>
              <a:gd name="connsiteX360" fmla="*/ 1542569 w 4395438"/>
              <a:gd name="connsiteY360" fmla="*/ 2422939 h 3453324"/>
              <a:gd name="connsiteX361" fmla="*/ 1433728 w 4395438"/>
              <a:gd name="connsiteY361" fmla="*/ 2422228 h 3453324"/>
              <a:gd name="connsiteX362" fmla="*/ 1479968 w 4395438"/>
              <a:gd name="connsiteY362" fmla="*/ 2372432 h 3453324"/>
              <a:gd name="connsiteX363" fmla="*/ 1312083 w 4395438"/>
              <a:gd name="connsiteY363" fmla="*/ 2372431 h 3453324"/>
              <a:gd name="connsiteX364" fmla="*/ 1423058 w 4395438"/>
              <a:gd name="connsiteY364" fmla="*/ 2373142 h 3453324"/>
              <a:gd name="connsiteX365" fmla="*/ 1373973 w 4395438"/>
              <a:gd name="connsiteY365" fmla="*/ 2422938 h 3453324"/>
              <a:gd name="connsiteX366" fmla="*/ 1262999 w 4395438"/>
              <a:gd name="connsiteY366" fmla="*/ 2422227 h 3453324"/>
              <a:gd name="connsiteX367" fmla="*/ 1312083 w 4395438"/>
              <a:gd name="connsiteY367" fmla="*/ 2372431 h 3453324"/>
              <a:gd name="connsiteX368" fmla="*/ 1159406 w 4395438"/>
              <a:gd name="connsiteY368" fmla="*/ 2371276 h 3453324"/>
              <a:gd name="connsiteX369" fmla="*/ 1254462 w 4395438"/>
              <a:gd name="connsiteY369" fmla="*/ 2376700 h 3453324"/>
              <a:gd name="connsiteX370" fmla="*/ 1205378 w 4395438"/>
              <a:gd name="connsiteY370" fmla="*/ 2422228 h 3453324"/>
              <a:gd name="connsiteX371" fmla="*/ 898064 w 4395438"/>
              <a:gd name="connsiteY371" fmla="*/ 2422228 h 3453324"/>
              <a:gd name="connsiteX372" fmla="*/ 865341 w 4395438"/>
              <a:gd name="connsiteY372" fmla="*/ 2419382 h 3453324"/>
              <a:gd name="connsiteX373" fmla="*/ 922963 w 4395438"/>
              <a:gd name="connsiteY373" fmla="*/ 2372432 h 3453324"/>
              <a:gd name="connsiteX374" fmla="*/ 1068083 w 4395438"/>
              <a:gd name="connsiteY374" fmla="*/ 2373854 h 3453324"/>
              <a:gd name="connsiteX375" fmla="*/ 1102229 w 4395438"/>
              <a:gd name="connsiteY375" fmla="*/ 2384525 h 3453324"/>
              <a:gd name="connsiteX376" fmla="*/ 1159406 w 4395438"/>
              <a:gd name="connsiteY376" fmla="*/ 2371276 h 3453324"/>
              <a:gd name="connsiteX377" fmla="*/ 2381279 w 4395438"/>
              <a:gd name="connsiteY377" fmla="*/ 2319078 h 3453324"/>
              <a:gd name="connsiteX378" fmla="*/ 2524266 w 4395438"/>
              <a:gd name="connsiteY378" fmla="*/ 2319078 h 3453324"/>
              <a:gd name="connsiteX379" fmla="*/ 2530668 w 4395438"/>
              <a:gd name="connsiteY379" fmla="*/ 2358205 h 3453324"/>
              <a:gd name="connsiteX380" fmla="*/ 2388393 w 4395438"/>
              <a:gd name="connsiteY380" fmla="*/ 2358205 h 3453324"/>
              <a:gd name="connsiteX381" fmla="*/ 2381279 w 4395438"/>
              <a:gd name="connsiteY381" fmla="*/ 2319078 h 3453324"/>
              <a:gd name="connsiteX382" fmla="*/ 3407348 w 4395438"/>
              <a:gd name="connsiteY382" fmla="*/ 2318189 h 3453324"/>
              <a:gd name="connsiteX383" fmla="*/ 3469681 w 4395438"/>
              <a:gd name="connsiteY383" fmla="*/ 2320501 h 3453324"/>
              <a:gd name="connsiteX384" fmla="*/ 3511653 w 4395438"/>
              <a:gd name="connsiteY384" fmla="*/ 2361049 h 3453324"/>
              <a:gd name="connsiteX385" fmla="*/ 3376492 w 4395438"/>
              <a:gd name="connsiteY385" fmla="*/ 2359627 h 3453324"/>
              <a:gd name="connsiteX386" fmla="*/ 3339500 w 4395438"/>
              <a:gd name="connsiteY386" fmla="*/ 2329749 h 3453324"/>
              <a:gd name="connsiteX387" fmla="*/ 3344480 w 4395438"/>
              <a:gd name="connsiteY387" fmla="*/ 2319078 h 3453324"/>
              <a:gd name="connsiteX388" fmla="*/ 3407348 w 4395438"/>
              <a:gd name="connsiteY388" fmla="*/ 2318189 h 3453324"/>
              <a:gd name="connsiteX389" fmla="*/ 2767821 w 4395438"/>
              <a:gd name="connsiteY389" fmla="*/ 2317745 h 3453324"/>
              <a:gd name="connsiteX390" fmla="*/ 2830155 w 4395438"/>
              <a:gd name="connsiteY390" fmla="*/ 2319790 h 3453324"/>
              <a:gd name="connsiteX391" fmla="*/ 2857899 w 4395438"/>
              <a:gd name="connsiteY391" fmla="*/ 2351802 h 3453324"/>
              <a:gd name="connsiteX392" fmla="*/ 2851497 w 4395438"/>
              <a:gd name="connsiteY392" fmla="*/ 2360338 h 3453324"/>
              <a:gd name="connsiteX393" fmla="*/ 2727718 w 4395438"/>
              <a:gd name="connsiteY393" fmla="*/ 2358915 h 3453324"/>
              <a:gd name="connsiteX394" fmla="*/ 2698551 w 4395438"/>
              <a:gd name="connsiteY394" fmla="*/ 2329038 h 3453324"/>
              <a:gd name="connsiteX395" fmla="*/ 2704953 w 4395438"/>
              <a:gd name="connsiteY395" fmla="*/ 2318367 h 3453324"/>
              <a:gd name="connsiteX396" fmla="*/ 2767821 w 4395438"/>
              <a:gd name="connsiteY396" fmla="*/ 2317745 h 3453324"/>
              <a:gd name="connsiteX397" fmla="*/ 2925391 w 4395438"/>
              <a:gd name="connsiteY397" fmla="*/ 2317033 h 3453324"/>
              <a:gd name="connsiteX398" fmla="*/ 2988081 w 4395438"/>
              <a:gd name="connsiteY398" fmla="*/ 2319078 h 3453324"/>
              <a:gd name="connsiteX399" fmla="*/ 3019381 w 4395438"/>
              <a:gd name="connsiteY399" fmla="*/ 2348955 h 3453324"/>
              <a:gd name="connsiteX400" fmla="*/ 3014402 w 4395438"/>
              <a:gd name="connsiteY400" fmla="*/ 2359626 h 3453324"/>
              <a:gd name="connsiteX401" fmla="*/ 2887065 w 4395438"/>
              <a:gd name="connsiteY401" fmla="*/ 2358203 h 3453324"/>
              <a:gd name="connsiteX402" fmla="*/ 2853631 w 4395438"/>
              <a:gd name="connsiteY402" fmla="*/ 2317655 h 3453324"/>
              <a:gd name="connsiteX403" fmla="*/ 2925391 w 4395438"/>
              <a:gd name="connsiteY403" fmla="*/ 2317033 h 3453324"/>
              <a:gd name="connsiteX404" fmla="*/ 2608918 w 4395438"/>
              <a:gd name="connsiteY404" fmla="*/ 2317033 h 3453324"/>
              <a:gd name="connsiteX405" fmla="*/ 2672942 w 4395438"/>
              <a:gd name="connsiteY405" fmla="*/ 2319078 h 3453324"/>
              <a:gd name="connsiteX406" fmla="*/ 2696418 w 4395438"/>
              <a:gd name="connsiteY406" fmla="*/ 2351090 h 3453324"/>
              <a:gd name="connsiteX407" fmla="*/ 2688592 w 4395438"/>
              <a:gd name="connsiteY407" fmla="*/ 2360337 h 3453324"/>
              <a:gd name="connsiteX408" fmla="*/ 2569793 w 4395438"/>
              <a:gd name="connsiteY408" fmla="*/ 2358914 h 3453324"/>
              <a:gd name="connsiteX409" fmla="*/ 2537781 w 4395438"/>
              <a:gd name="connsiteY409" fmla="*/ 2331171 h 3453324"/>
              <a:gd name="connsiteX410" fmla="*/ 2544895 w 4395438"/>
              <a:gd name="connsiteY410" fmla="*/ 2317655 h 3453324"/>
              <a:gd name="connsiteX411" fmla="*/ 2608918 w 4395438"/>
              <a:gd name="connsiteY411" fmla="*/ 2317033 h 3453324"/>
              <a:gd name="connsiteX412" fmla="*/ 3025072 w 4395438"/>
              <a:gd name="connsiteY412" fmla="*/ 2316944 h 3453324"/>
              <a:gd name="connsiteX413" fmla="*/ 3183709 w 4395438"/>
              <a:gd name="connsiteY413" fmla="*/ 2316944 h 3453324"/>
              <a:gd name="connsiteX414" fmla="*/ 3286858 w 4395438"/>
              <a:gd name="connsiteY414" fmla="*/ 2316944 h 3453324"/>
              <a:gd name="connsiteX415" fmla="*/ 3340211 w 4395438"/>
              <a:gd name="connsiteY415" fmla="*/ 2360337 h 3453324"/>
              <a:gd name="connsiteX416" fmla="*/ 3055662 w 4395438"/>
              <a:gd name="connsiteY416" fmla="*/ 2358915 h 3453324"/>
              <a:gd name="connsiteX417" fmla="*/ 3018670 w 4395438"/>
              <a:gd name="connsiteY417" fmla="*/ 2328326 h 3453324"/>
              <a:gd name="connsiteX418" fmla="*/ 3025072 w 4395438"/>
              <a:gd name="connsiteY418" fmla="*/ 2316944 h 3453324"/>
              <a:gd name="connsiteX419" fmla="*/ 2253230 w 4395438"/>
              <a:gd name="connsiteY419" fmla="*/ 2315521 h 3453324"/>
              <a:gd name="connsiteX420" fmla="*/ 2334328 w 4395438"/>
              <a:gd name="connsiteY420" fmla="*/ 2315521 h 3453324"/>
              <a:gd name="connsiteX421" fmla="*/ 2364917 w 4395438"/>
              <a:gd name="connsiteY421" fmla="*/ 2357493 h 3453324"/>
              <a:gd name="connsiteX422" fmla="*/ 2226199 w 4395438"/>
              <a:gd name="connsiteY422" fmla="*/ 2357493 h 3453324"/>
              <a:gd name="connsiteX423" fmla="*/ 2253230 w 4395438"/>
              <a:gd name="connsiteY423" fmla="*/ 2315521 h 3453324"/>
              <a:gd name="connsiteX424" fmla="*/ 1755981 w 4395438"/>
              <a:gd name="connsiteY424" fmla="*/ 2314099 h 3453324"/>
              <a:gd name="connsiteX425" fmla="*/ 1876915 w 4395438"/>
              <a:gd name="connsiteY425" fmla="*/ 2314099 h 3453324"/>
              <a:gd name="connsiteX426" fmla="*/ 1840635 w 4395438"/>
              <a:gd name="connsiteY426" fmla="*/ 2360338 h 3453324"/>
              <a:gd name="connsiteX427" fmla="*/ 1735351 w 4395438"/>
              <a:gd name="connsiteY427" fmla="*/ 2359626 h 3453324"/>
              <a:gd name="connsiteX428" fmla="*/ 1755981 w 4395438"/>
              <a:gd name="connsiteY428" fmla="*/ 2314099 h 3453324"/>
              <a:gd name="connsiteX429" fmla="*/ 2093884 w 4395438"/>
              <a:gd name="connsiteY429" fmla="*/ 2314098 h 3453324"/>
              <a:gd name="connsiteX430" fmla="*/ 2171424 w 4395438"/>
              <a:gd name="connsiteY430" fmla="*/ 2315520 h 3453324"/>
              <a:gd name="connsiteX431" fmla="*/ 2201301 w 4395438"/>
              <a:gd name="connsiteY431" fmla="*/ 2358202 h 3453324"/>
              <a:gd name="connsiteX432" fmla="*/ 2062584 w 4395438"/>
              <a:gd name="connsiteY432" fmla="*/ 2358202 h 3453324"/>
              <a:gd name="connsiteX433" fmla="*/ 2093884 w 4395438"/>
              <a:gd name="connsiteY433" fmla="*/ 2314098 h 3453324"/>
              <a:gd name="connsiteX434" fmla="*/ 1930979 w 4395438"/>
              <a:gd name="connsiteY434" fmla="*/ 2313388 h 3453324"/>
              <a:gd name="connsiteX435" fmla="*/ 2040531 w 4395438"/>
              <a:gd name="connsiteY435" fmla="*/ 2313388 h 3453324"/>
              <a:gd name="connsiteX436" fmla="*/ 2040531 w 4395438"/>
              <a:gd name="connsiteY436" fmla="*/ 2356781 h 3453324"/>
              <a:gd name="connsiteX437" fmla="*/ 1898968 w 4395438"/>
              <a:gd name="connsiteY437" fmla="*/ 2356781 h 3453324"/>
              <a:gd name="connsiteX438" fmla="*/ 1930979 w 4395438"/>
              <a:gd name="connsiteY438" fmla="*/ 2313388 h 3453324"/>
              <a:gd name="connsiteX439" fmla="*/ 1605882 w 4395438"/>
              <a:gd name="connsiteY439" fmla="*/ 2312676 h 3453324"/>
              <a:gd name="connsiteX440" fmla="*/ 1716145 w 4395438"/>
              <a:gd name="connsiteY440" fmla="*/ 2313388 h 3453324"/>
              <a:gd name="connsiteX441" fmla="*/ 1676308 w 4395438"/>
              <a:gd name="connsiteY441" fmla="*/ 2360338 h 3453324"/>
              <a:gd name="connsiteX442" fmla="*/ 1569602 w 4395438"/>
              <a:gd name="connsiteY442" fmla="*/ 2359627 h 3453324"/>
              <a:gd name="connsiteX443" fmla="*/ 1605882 w 4395438"/>
              <a:gd name="connsiteY443" fmla="*/ 2312676 h 3453324"/>
              <a:gd name="connsiteX444" fmla="*/ 1450091 w 4395438"/>
              <a:gd name="connsiteY444" fmla="*/ 2312676 h 3453324"/>
              <a:gd name="connsiteX445" fmla="*/ 1554664 w 4395438"/>
              <a:gd name="connsiteY445" fmla="*/ 2313388 h 3453324"/>
              <a:gd name="connsiteX446" fmla="*/ 1511269 w 4395438"/>
              <a:gd name="connsiteY446" fmla="*/ 2360338 h 3453324"/>
              <a:gd name="connsiteX447" fmla="*/ 1403140 w 4395438"/>
              <a:gd name="connsiteY447" fmla="*/ 2359626 h 3453324"/>
              <a:gd name="connsiteX448" fmla="*/ 1450091 w 4395438"/>
              <a:gd name="connsiteY448" fmla="*/ 2312676 h 3453324"/>
              <a:gd name="connsiteX449" fmla="*/ 1127126 w 4395438"/>
              <a:gd name="connsiteY449" fmla="*/ 2311964 h 3453324"/>
              <a:gd name="connsiteX450" fmla="*/ 1229564 w 4395438"/>
              <a:gd name="connsiteY450" fmla="*/ 2312676 h 3453324"/>
              <a:gd name="connsiteX451" fmla="*/ 1181191 w 4395438"/>
              <a:gd name="connsiteY451" fmla="*/ 2360337 h 3453324"/>
              <a:gd name="connsiteX452" fmla="*/ 1070928 w 4395438"/>
              <a:gd name="connsiteY452" fmla="*/ 2359626 h 3453324"/>
              <a:gd name="connsiteX453" fmla="*/ 1127126 w 4395438"/>
              <a:gd name="connsiteY453" fmla="*/ 2311964 h 3453324"/>
              <a:gd name="connsiteX454" fmla="*/ 1287185 w 4395438"/>
              <a:gd name="connsiteY454" fmla="*/ 2311964 h 3453324"/>
              <a:gd name="connsiteX455" fmla="*/ 1393180 w 4395438"/>
              <a:gd name="connsiteY455" fmla="*/ 2312676 h 3453324"/>
              <a:gd name="connsiteX456" fmla="*/ 1343384 w 4395438"/>
              <a:gd name="connsiteY456" fmla="*/ 2359626 h 3453324"/>
              <a:gd name="connsiteX457" fmla="*/ 1237389 w 4395438"/>
              <a:gd name="connsiteY457" fmla="*/ 2358914 h 3453324"/>
              <a:gd name="connsiteX458" fmla="*/ 1287185 w 4395438"/>
              <a:gd name="connsiteY458" fmla="*/ 2311964 h 3453324"/>
              <a:gd name="connsiteX459" fmla="*/ 990988 w 4395438"/>
              <a:gd name="connsiteY459" fmla="*/ 2308908 h 3453324"/>
              <a:gd name="connsiteX460" fmla="*/ 1065237 w 4395438"/>
              <a:gd name="connsiteY460" fmla="*/ 2315522 h 3453324"/>
              <a:gd name="connsiteX461" fmla="*/ 1016864 w 4395438"/>
              <a:gd name="connsiteY461" fmla="*/ 2360338 h 3453324"/>
              <a:gd name="connsiteX462" fmla="*/ 903755 w 4395438"/>
              <a:gd name="connsiteY462" fmla="*/ 2359627 h 3453324"/>
              <a:gd name="connsiteX463" fmla="*/ 990988 w 4395438"/>
              <a:gd name="connsiteY463" fmla="*/ 2308908 h 3453324"/>
              <a:gd name="connsiteX464" fmla="*/ 2012076 w 4395438"/>
              <a:gd name="connsiteY464" fmla="*/ 2271416 h 3453324"/>
              <a:gd name="connsiteX465" fmla="*/ 2115225 w 4395438"/>
              <a:gd name="connsiteY465" fmla="*/ 2271416 h 3453324"/>
              <a:gd name="connsiteX466" fmla="*/ 2127319 w 4395438"/>
              <a:gd name="connsiteY466" fmla="*/ 2284221 h 3453324"/>
              <a:gd name="connsiteX467" fmla="*/ 2115225 w 4395438"/>
              <a:gd name="connsiteY467" fmla="*/ 2300582 h 3453324"/>
              <a:gd name="connsiteX468" fmla="*/ 2061872 w 4395438"/>
              <a:gd name="connsiteY468" fmla="*/ 2301294 h 3453324"/>
              <a:gd name="connsiteX469" fmla="*/ 2012076 w 4395438"/>
              <a:gd name="connsiteY469" fmla="*/ 2300582 h 3453324"/>
              <a:gd name="connsiteX470" fmla="*/ 1997849 w 4395438"/>
              <a:gd name="connsiteY470" fmla="*/ 2286354 h 3453324"/>
              <a:gd name="connsiteX471" fmla="*/ 2012076 w 4395438"/>
              <a:gd name="connsiteY471" fmla="*/ 2271416 h 3453324"/>
              <a:gd name="connsiteX472" fmla="*/ 3397566 w 4395438"/>
              <a:gd name="connsiteY472" fmla="*/ 2271238 h 3453324"/>
              <a:gd name="connsiteX473" fmla="*/ 3467547 w 4395438"/>
              <a:gd name="connsiteY473" fmla="*/ 2294891 h 3453324"/>
              <a:gd name="connsiteX474" fmla="*/ 3323849 w 4395438"/>
              <a:gd name="connsiteY474" fmla="*/ 2272127 h 3453324"/>
              <a:gd name="connsiteX475" fmla="*/ 3397566 w 4395438"/>
              <a:gd name="connsiteY475" fmla="*/ 2271238 h 3453324"/>
              <a:gd name="connsiteX476" fmla="*/ 3222891 w 4395438"/>
              <a:gd name="connsiteY476" fmla="*/ 2270738 h 3453324"/>
              <a:gd name="connsiteX477" fmla="*/ 3316025 w 4395438"/>
              <a:gd name="connsiteY477" fmla="*/ 2304851 h 3453324"/>
              <a:gd name="connsiteX478" fmla="*/ 3170193 w 4395438"/>
              <a:gd name="connsiteY478" fmla="*/ 2279241 h 3453324"/>
              <a:gd name="connsiteX479" fmla="*/ 3222891 w 4395438"/>
              <a:gd name="connsiteY479" fmla="*/ 2270738 h 3453324"/>
              <a:gd name="connsiteX480" fmla="*/ 2464510 w 4395438"/>
              <a:gd name="connsiteY480" fmla="*/ 2270705 h 3453324"/>
              <a:gd name="connsiteX481" fmla="*/ 2553432 w 4395438"/>
              <a:gd name="connsiteY481" fmla="*/ 2271416 h 3453324"/>
              <a:gd name="connsiteX482" fmla="*/ 2579753 w 4395438"/>
              <a:gd name="connsiteY482" fmla="*/ 2290624 h 3453324"/>
              <a:gd name="connsiteX483" fmla="*/ 2573350 w 4395438"/>
              <a:gd name="connsiteY483" fmla="*/ 2302006 h 3453324"/>
              <a:gd name="connsiteX484" fmla="*/ 2464510 w 4395438"/>
              <a:gd name="connsiteY484" fmla="*/ 2301294 h 3453324"/>
              <a:gd name="connsiteX485" fmla="*/ 2443880 w 4395438"/>
              <a:gd name="connsiteY485" fmla="*/ 2283510 h 3453324"/>
              <a:gd name="connsiteX486" fmla="*/ 2464510 w 4395438"/>
              <a:gd name="connsiteY486" fmla="*/ 2270705 h 3453324"/>
              <a:gd name="connsiteX487" fmla="*/ 2313699 w 4395438"/>
              <a:gd name="connsiteY487" fmla="*/ 2270705 h 3453324"/>
              <a:gd name="connsiteX488" fmla="*/ 2406177 w 4395438"/>
              <a:gd name="connsiteY488" fmla="*/ 2271416 h 3453324"/>
              <a:gd name="connsiteX489" fmla="*/ 2429652 w 4395438"/>
              <a:gd name="connsiteY489" fmla="*/ 2292046 h 3453324"/>
              <a:gd name="connsiteX490" fmla="*/ 2423250 w 4395438"/>
              <a:gd name="connsiteY490" fmla="*/ 2302006 h 3453324"/>
              <a:gd name="connsiteX491" fmla="*/ 2313699 w 4395438"/>
              <a:gd name="connsiteY491" fmla="*/ 2301294 h 3453324"/>
              <a:gd name="connsiteX492" fmla="*/ 2295203 w 4395438"/>
              <a:gd name="connsiteY492" fmla="*/ 2285644 h 3453324"/>
              <a:gd name="connsiteX493" fmla="*/ 2313699 w 4395438"/>
              <a:gd name="connsiteY493" fmla="*/ 2270705 h 3453324"/>
              <a:gd name="connsiteX494" fmla="*/ 3074447 w 4395438"/>
              <a:gd name="connsiteY494" fmla="*/ 2270160 h 3453324"/>
              <a:gd name="connsiteX495" fmla="*/ 3169482 w 4395438"/>
              <a:gd name="connsiteY495" fmla="*/ 2306274 h 3453324"/>
              <a:gd name="connsiteX496" fmla="*/ 3023650 w 4395438"/>
              <a:gd name="connsiteY496" fmla="*/ 2279953 h 3453324"/>
              <a:gd name="connsiteX497" fmla="*/ 3074447 w 4395438"/>
              <a:gd name="connsiteY497" fmla="*/ 2270160 h 3453324"/>
              <a:gd name="connsiteX498" fmla="*/ 2213395 w 4395438"/>
              <a:gd name="connsiteY498" fmla="*/ 2269994 h 3453324"/>
              <a:gd name="connsiteX499" fmla="*/ 2258922 w 4395438"/>
              <a:gd name="connsiteY499" fmla="*/ 2270705 h 3453324"/>
              <a:gd name="connsiteX500" fmla="*/ 2278129 w 4395438"/>
              <a:gd name="connsiteY500" fmla="*/ 2285644 h 3453324"/>
              <a:gd name="connsiteX501" fmla="*/ 2260345 w 4395438"/>
              <a:gd name="connsiteY501" fmla="*/ 2301294 h 3453324"/>
              <a:gd name="connsiteX502" fmla="*/ 2165021 w 4395438"/>
              <a:gd name="connsiteY502" fmla="*/ 2301294 h 3453324"/>
              <a:gd name="connsiteX503" fmla="*/ 2145814 w 4395438"/>
              <a:gd name="connsiteY503" fmla="*/ 2286355 h 3453324"/>
              <a:gd name="connsiteX504" fmla="*/ 2167155 w 4395438"/>
              <a:gd name="connsiteY504" fmla="*/ 2270705 h 3453324"/>
              <a:gd name="connsiteX505" fmla="*/ 2213395 w 4395438"/>
              <a:gd name="connsiteY505" fmla="*/ 2269994 h 3453324"/>
              <a:gd name="connsiteX506" fmla="*/ 1975796 w 4395438"/>
              <a:gd name="connsiteY506" fmla="*/ 2269282 h 3453324"/>
              <a:gd name="connsiteX507" fmla="*/ 1984332 w 4395438"/>
              <a:gd name="connsiteY507" fmla="*/ 2279952 h 3453324"/>
              <a:gd name="connsiteX508" fmla="*/ 1962279 w 4395438"/>
              <a:gd name="connsiteY508" fmla="*/ 2299871 h 3453324"/>
              <a:gd name="connsiteX509" fmla="*/ 1849882 w 4395438"/>
              <a:gd name="connsiteY509" fmla="*/ 2300582 h 3453324"/>
              <a:gd name="connsiteX510" fmla="*/ 1844191 w 4395438"/>
              <a:gd name="connsiteY510" fmla="*/ 2288489 h 3453324"/>
              <a:gd name="connsiteX511" fmla="*/ 1869801 w 4395438"/>
              <a:gd name="connsiteY511" fmla="*/ 2269994 h 3453324"/>
              <a:gd name="connsiteX512" fmla="*/ 1975796 w 4395438"/>
              <a:gd name="connsiteY512" fmla="*/ 2269282 h 3453324"/>
              <a:gd name="connsiteX513" fmla="*/ 2938662 w 4395438"/>
              <a:gd name="connsiteY513" fmla="*/ 2269126 h 3453324"/>
              <a:gd name="connsiteX514" fmla="*/ 3020092 w 4395438"/>
              <a:gd name="connsiteY514" fmla="*/ 2297737 h 3453324"/>
              <a:gd name="connsiteX515" fmla="*/ 2886354 w 4395438"/>
              <a:gd name="connsiteY515" fmla="*/ 2275684 h 3453324"/>
              <a:gd name="connsiteX516" fmla="*/ 2938662 w 4395438"/>
              <a:gd name="connsiteY516" fmla="*/ 2269126 h 3453324"/>
              <a:gd name="connsiteX517" fmla="*/ 2787184 w 4395438"/>
              <a:gd name="connsiteY517" fmla="*/ 2268237 h 3453324"/>
              <a:gd name="connsiteX518" fmla="*/ 2871416 w 4395438"/>
              <a:gd name="connsiteY518" fmla="*/ 2298448 h 3453324"/>
              <a:gd name="connsiteX519" fmla="*/ 2741234 w 4395438"/>
              <a:gd name="connsiteY519" fmla="*/ 2276396 h 3453324"/>
              <a:gd name="connsiteX520" fmla="*/ 2787184 w 4395438"/>
              <a:gd name="connsiteY520" fmla="*/ 2268237 h 3453324"/>
              <a:gd name="connsiteX521" fmla="*/ 1762672 w 4395438"/>
              <a:gd name="connsiteY521" fmla="*/ 2267982 h 3453324"/>
              <a:gd name="connsiteX522" fmla="*/ 1838500 w 4395438"/>
              <a:gd name="connsiteY522" fmla="*/ 2271416 h 3453324"/>
              <a:gd name="connsiteX523" fmla="*/ 1810757 w 4395438"/>
              <a:gd name="connsiteY523" fmla="*/ 2299871 h 3453324"/>
              <a:gd name="connsiteX524" fmla="*/ 1697648 w 4395438"/>
              <a:gd name="connsiteY524" fmla="*/ 2301294 h 3453324"/>
              <a:gd name="connsiteX525" fmla="*/ 1762672 w 4395438"/>
              <a:gd name="connsiteY525" fmla="*/ 2267982 h 3453324"/>
              <a:gd name="connsiteX526" fmla="*/ 2650212 w 4395438"/>
              <a:gd name="connsiteY526" fmla="*/ 2267904 h 3453324"/>
              <a:gd name="connsiteX527" fmla="*/ 2722738 w 4395438"/>
              <a:gd name="connsiteY527" fmla="*/ 2296315 h 3453324"/>
              <a:gd name="connsiteX528" fmla="*/ 2593980 w 4395438"/>
              <a:gd name="connsiteY528" fmla="*/ 2273551 h 3453324"/>
              <a:gd name="connsiteX529" fmla="*/ 2650212 w 4395438"/>
              <a:gd name="connsiteY529" fmla="*/ 2267904 h 3453324"/>
              <a:gd name="connsiteX530" fmla="*/ 1531187 w 4395438"/>
              <a:gd name="connsiteY530" fmla="*/ 2267148 h 3453324"/>
              <a:gd name="connsiteX531" fmla="*/ 1396737 w 4395438"/>
              <a:gd name="connsiteY531" fmla="*/ 2291335 h 3453324"/>
              <a:gd name="connsiteX532" fmla="*/ 1531187 w 4395438"/>
              <a:gd name="connsiteY532" fmla="*/ 2267148 h 3453324"/>
              <a:gd name="connsiteX533" fmla="*/ 1624155 w 4395438"/>
              <a:gd name="connsiteY533" fmla="*/ 2267070 h 3453324"/>
              <a:gd name="connsiteX534" fmla="*/ 1689824 w 4395438"/>
              <a:gd name="connsiteY534" fmla="*/ 2272839 h 3453324"/>
              <a:gd name="connsiteX535" fmla="*/ 1661369 w 4395438"/>
              <a:gd name="connsiteY535" fmla="*/ 2299159 h 3453324"/>
              <a:gd name="connsiteX536" fmla="*/ 1546126 w 4395438"/>
              <a:gd name="connsiteY536" fmla="*/ 2300582 h 3453324"/>
              <a:gd name="connsiteX537" fmla="*/ 1624155 w 4395438"/>
              <a:gd name="connsiteY537" fmla="*/ 2267070 h 3453324"/>
              <a:gd name="connsiteX538" fmla="*/ 1323955 w 4395438"/>
              <a:gd name="connsiteY538" fmla="*/ 2265914 h 3453324"/>
              <a:gd name="connsiteX539" fmla="*/ 1381087 w 4395438"/>
              <a:gd name="connsiteY539" fmla="*/ 2272128 h 3453324"/>
              <a:gd name="connsiteX540" fmla="*/ 1245926 w 4395438"/>
              <a:gd name="connsiteY540" fmla="*/ 2297026 h 3453324"/>
              <a:gd name="connsiteX541" fmla="*/ 1323955 w 4395438"/>
              <a:gd name="connsiteY541" fmla="*/ 2265914 h 3453324"/>
              <a:gd name="connsiteX542" fmla="*/ 1080888 w 4395438"/>
              <a:gd name="connsiteY542" fmla="*/ 2265725 h 3453324"/>
              <a:gd name="connsiteX543" fmla="*/ 935056 w 4395438"/>
              <a:gd name="connsiteY543" fmla="*/ 2292047 h 3453324"/>
              <a:gd name="connsiteX544" fmla="*/ 1080888 w 4395438"/>
              <a:gd name="connsiteY544" fmla="*/ 2265725 h 3453324"/>
              <a:gd name="connsiteX545" fmla="*/ 1176634 w 4395438"/>
              <a:gd name="connsiteY545" fmla="*/ 2265592 h 3453324"/>
              <a:gd name="connsiteX546" fmla="*/ 1230987 w 4395438"/>
              <a:gd name="connsiteY546" fmla="*/ 2272128 h 3453324"/>
              <a:gd name="connsiteX547" fmla="*/ 1094403 w 4395438"/>
              <a:gd name="connsiteY547" fmla="*/ 2295603 h 3453324"/>
              <a:gd name="connsiteX548" fmla="*/ 1176634 w 4395438"/>
              <a:gd name="connsiteY548" fmla="*/ 2265592 h 3453324"/>
              <a:gd name="connsiteX549" fmla="*/ 853248 w 4395438"/>
              <a:gd name="connsiteY549" fmla="*/ 2230156 h 3453324"/>
              <a:gd name="connsiteX550" fmla="*/ 798474 w 4395438"/>
              <a:gd name="connsiteY550" fmla="*/ 2258611 h 3453324"/>
              <a:gd name="connsiteX551" fmla="*/ 552338 w 4395438"/>
              <a:gd name="connsiteY551" fmla="*/ 2637062 h 3453324"/>
              <a:gd name="connsiteX552" fmla="*/ 533843 w 4395438"/>
              <a:gd name="connsiteY552" fmla="*/ 2668362 h 3453324"/>
              <a:gd name="connsiteX553" fmla="*/ 3892237 w 4395438"/>
              <a:gd name="connsiteY553" fmla="*/ 2668362 h 3453324"/>
              <a:gd name="connsiteX554" fmla="*/ 3872319 w 4395438"/>
              <a:gd name="connsiteY554" fmla="*/ 2636351 h 3453324"/>
              <a:gd name="connsiteX555" fmla="*/ 3613379 w 4395438"/>
              <a:gd name="connsiteY555" fmla="*/ 2262879 h 3453324"/>
              <a:gd name="connsiteX556" fmla="*/ 3555046 w 4395438"/>
              <a:gd name="connsiteY556" fmla="*/ 2233002 h 3453324"/>
              <a:gd name="connsiteX557" fmla="*/ 853248 w 4395438"/>
              <a:gd name="connsiteY557" fmla="*/ 2230156 h 3453324"/>
              <a:gd name="connsiteX558" fmla="*/ 902332 w 4395438"/>
              <a:gd name="connsiteY558" fmla="*/ 2100686 h 3453324"/>
              <a:gd name="connsiteX559" fmla="*/ 2907696 w 4395438"/>
              <a:gd name="connsiteY559" fmla="*/ 2114203 h 3453324"/>
              <a:gd name="connsiteX560" fmla="*/ 3594171 w 4395438"/>
              <a:gd name="connsiteY560" fmla="*/ 2119182 h 3453324"/>
              <a:gd name="connsiteX561" fmla="*/ 3636143 w 4395438"/>
              <a:gd name="connsiteY561" fmla="*/ 2146214 h 3453324"/>
              <a:gd name="connsiteX562" fmla="*/ 3656061 w 4395438"/>
              <a:gd name="connsiteY562" fmla="*/ 2179649 h 3453324"/>
              <a:gd name="connsiteX563" fmla="*/ 4368858 w 4395438"/>
              <a:gd name="connsiteY563" fmla="*/ 3207584 h 3453324"/>
              <a:gd name="connsiteX564" fmla="*/ 4378105 w 4395438"/>
              <a:gd name="connsiteY564" fmla="*/ 3349859 h 3453324"/>
              <a:gd name="connsiteX565" fmla="*/ 4208798 w 4395438"/>
              <a:gd name="connsiteY565" fmla="*/ 3453008 h 3453324"/>
              <a:gd name="connsiteX566" fmla="*/ 3949147 w 4395438"/>
              <a:gd name="connsiteY566" fmla="*/ 3453008 h 3453324"/>
              <a:gd name="connsiteX567" fmla="*/ 2196322 w 4395438"/>
              <a:gd name="connsiteY567" fmla="*/ 3453008 h 3453324"/>
              <a:gd name="connsiteX568" fmla="*/ 198074 w 4395438"/>
              <a:gd name="connsiteY568" fmla="*/ 3453008 h 3453324"/>
              <a:gd name="connsiteX569" fmla="*/ 8137 w 4395438"/>
              <a:gd name="connsiteY569" fmla="*/ 3319270 h 3453324"/>
              <a:gd name="connsiteX570" fmla="*/ 40861 w 4395438"/>
              <a:gd name="connsiteY570" fmla="*/ 3136447 h 3453324"/>
              <a:gd name="connsiteX571" fmla="*/ 785669 w 4395438"/>
              <a:gd name="connsiteY571" fmla="*/ 2166844 h 3453324"/>
              <a:gd name="connsiteX572" fmla="*/ 796340 w 4395438"/>
              <a:gd name="connsiteY572" fmla="*/ 2152617 h 3453324"/>
              <a:gd name="connsiteX573" fmla="*/ 902332 w 4395438"/>
              <a:gd name="connsiteY573" fmla="*/ 2100686 h 3453324"/>
              <a:gd name="connsiteX574" fmla="*/ 945015 w 4395438"/>
              <a:gd name="connsiteY574" fmla="*/ 186380 h 3453324"/>
              <a:gd name="connsiteX575" fmla="*/ 875300 w 4395438"/>
              <a:gd name="connsiteY575" fmla="*/ 258228 h 3453324"/>
              <a:gd name="connsiteX576" fmla="*/ 875300 w 4395438"/>
              <a:gd name="connsiteY576" fmla="*/ 1759228 h 3453324"/>
              <a:gd name="connsiteX577" fmla="*/ 950706 w 4395438"/>
              <a:gd name="connsiteY577" fmla="*/ 1836056 h 3453324"/>
              <a:gd name="connsiteX578" fmla="*/ 2601805 w 4395438"/>
              <a:gd name="connsiteY578" fmla="*/ 1836056 h 3453324"/>
              <a:gd name="connsiteX579" fmla="*/ 3470393 w 4395438"/>
              <a:gd name="connsiteY579" fmla="*/ 1836056 h 3453324"/>
              <a:gd name="connsiteX580" fmla="*/ 3545798 w 4395438"/>
              <a:gd name="connsiteY580" fmla="*/ 1759228 h 3453324"/>
              <a:gd name="connsiteX581" fmla="*/ 3545798 w 4395438"/>
              <a:gd name="connsiteY581" fmla="*/ 258228 h 3453324"/>
              <a:gd name="connsiteX582" fmla="*/ 3476084 w 4395438"/>
              <a:gd name="connsiteY582" fmla="*/ 186380 h 3453324"/>
              <a:gd name="connsiteX583" fmla="*/ 2179961 w 4395438"/>
              <a:gd name="connsiteY583" fmla="*/ 186380 h 3453324"/>
              <a:gd name="connsiteX584" fmla="*/ 945015 w 4395438"/>
              <a:gd name="connsiteY584" fmla="*/ 186380 h 3453324"/>
              <a:gd name="connsiteX585" fmla="*/ 884548 w 4395438"/>
              <a:gd name="connsiteY585" fmla="*/ 0 h 3453324"/>
              <a:gd name="connsiteX586" fmla="*/ 2226200 w 4395438"/>
              <a:gd name="connsiteY586" fmla="*/ 711 h 3453324"/>
              <a:gd name="connsiteX587" fmla="*/ 3536550 w 4395438"/>
              <a:gd name="connsiteY587" fmla="*/ 0 h 3453324"/>
              <a:gd name="connsiteX588" fmla="*/ 3653215 w 4395438"/>
              <a:gd name="connsiteY588" fmla="*/ 114531 h 3453324"/>
              <a:gd name="connsiteX589" fmla="*/ 3653927 w 4395438"/>
              <a:gd name="connsiteY589" fmla="*/ 1885852 h 3453324"/>
              <a:gd name="connsiteX590" fmla="*/ 3537262 w 4395438"/>
              <a:gd name="connsiteY590" fmla="*/ 2001806 h 3453324"/>
              <a:gd name="connsiteX591" fmla="*/ 2283821 w 4395438"/>
              <a:gd name="connsiteY591" fmla="*/ 2001806 h 3453324"/>
              <a:gd name="connsiteX592" fmla="*/ 884548 w 4395438"/>
              <a:gd name="connsiteY592" fmla="*/ 2001806 h 3453324"/>
              <a:gd name="connsiteX593" fmla="*/ 767885 w 4395438"/>
              <a:gd name="connsiteY593" fmla="*/ 1885852 h 3453324"/>
              <a:gd name="connsiteX594" fmla="*/ 767885 w 4395438"/>
              <a:gd name="connsiteY594" fmla="*/ 114531 h 3453324"/>
              <a:gd name="connsiteX595" fmla="*/ 884548 w 4395438"/>
              <a:gd name="connsiteY595" fmla="*/ 0 h 345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</a:cxnLst>
            <a:rect l="l" t="t" r="r" b="b"/>
            <a:pathLst>
              <a:path w="4395438" h="3453324">
                <a:moveTo>
                  <a:pt x="3437669" y="3099455"/>
                </a:moveTo>
                <a:cubicBezTo>
                  <a:pt x="3408503" y="3098032"/>
                  <a:pt x="3402812" y="3111549"/>
                  <a:pt x="3410637" y="3138581"/>
                </a:cubicBezTo>
                <a:cubicBezTo>
                  <a:pt x="3461145" y="3138581"/>
                  <a:pt x="3510229" y="3138581"/>
                  <a:pt x="3558603" y="3138581"/>
                </a:cubicBezTo>
                <a:cubicBezTo>
                  <a:pt x="3563583" y="3111549"/>
                  <a:pt x="3554334" y="3100167"/>
                  <a:pt x="3529437" y="3100878"/>
                </a:cubicBezTo>
                <a:cubicBezTo>
                  <a:pt x="3498847" y="3101589"/>
                  <a:pt x="3468258" y="3101589"/>
                  <a:pt x="3437669" y="3099455"/>
                </a:cubicBezTo>
                <a:close/>
                <a:moveTo>
                  <a:pt x="878146" y="3097321"/>
                </a:moveTo>
                <a:cubicBezTo>
                  <a:pt x="853959" y="3096609"/>
                  <a:pt x="846134" y="3110126"/>
                  <a:pt x="841866" y="3133601"/>
                </a:cubicBezTo>
                <a:cubicBezTo>
                  <a:pt x="897353" y="3133601"/>
                  <a:pt x="949995" y="3133601"/>
                  <a:pt x="1002637" y="3133601"/>
                </a:cubicBezTo>
                <a:cubicBezTo>
                  <a:pt x="1006193" y="3100878"/>
                  <a:pt x="1006193" y="3100167"/>
                  <a:pt x="981295" y="3099455"/>
                </a:cubicBezTo>
                <a:cubicBezTo>
                  <a:pt x="947149" y="3098032"/>
                  <a:pt x="913003" y="3098744"/>
                  <a:pt x="878146" y="3097321"/>
                </a:cubicBezTo>
                <a:close/>
                <a:moveTo>
                  <a:pt x="2575340" y="2971397"/>
                </a:moveTo>
                <a:cubicBezTo>
                  <a:pt x="2567926" y="2971097"/>
                  <a:pt x="2558411" y="2972475"/>
                  <a:pt x="2546318" y="2974965"/>
                </a:cubicBezTo>
                <a:cubicBezTo>
                  <a:pt x="2547029" y="2990615"/>
                  <a:pt x="2548452" y="3006976"/>
                  <a:pt x="2549163" y="3022627"/>
                </a:cubicBezTo>
                <a:cubicBezTo>
                  <a:pt x="2442457" y="3022627"/>
                  <a:pt x="2337885" y="3022627"/>
                  <a:pt x="2233313" y="3022627"/>
                </a:cubicBezTo>
                <a:cubicBezTo>
                  <a:pt x="2232602" y="3003420"/>
                  <a:pt x="2231891" y="2988481"/>
                  <a:pt x="2230468" y="2972831"/>
                </a:cubicBezTo>
                <a:cubicBezTo>
                  <a:pt x="2214818" y="2972831"/>
                  <a:pt x="2201301" y="2972831"/>
                  <a:pt x="2187074" y="2972831"/>
                </a:cubicBezTo>
                <a:cubicBezTo>
                  <a:pt x="2184940" y="2989192"/>
                  <a:pt x="2183517" y="3003420"/>
                  <a:pt x="2182805" y="3020493"/>
                </a:cubicBezTo>
                <a:cubicBezTo>
                  <a:pt x="2073254" y="3020493"/>
                  <a:pt x="1967260" y="3020493"/>
                  <a:pt x="1860554" y="3020493"/>
                </a:cubicBezTo>
                <a:cubicBezTo>
                  <a:pt x="1861265" y="3010533"/>
                  <a:pt x="1861976" y="3003420"/>
                  <a:pt x="1862687" y="2996306"/>
                </a:cubicBezTo>
                <a:cubicBezTo>
                  <a:pt x="1863399" y="2988481"/>
                  <a:pt x="1864110" y="2980656"/>
                  <a:pt x="1864822" y="2973542"/>
                </a:cubicBezTo>
                <a:cubicBezTo>
                  <a:pt x="1821428" y="2967851"/>
                  <a:pt x="1816448" y="2974253"/>
                  <a:pt x="1818582" y="3034720"/>
                </a:cubicBezTo>
                <a:cubicBezTo>
                  <a:pt x="2078234" y="3034720"/>
                  <a:pt x="2337885" y="3034720"/>
                  <a:pt x="2598248" y="3034720"/>
                </a:cubicBezTo>
                <a:cubicBezTo>
                  <a:pt x="2600916" y="2988304"/>
                  <a:pt x="2597581" y="2972297"/>
                  <a:pt x="2575340" y="2971397"/>
                </a:cubicBezTo>
                <a:close/>
                <a:moveTo>
                  <a:pt x="2524266" y="2757996"/>
                </a:moveTo>
                <a:cubicBezTo>
                  <a:pt x="2537070" y="2813483"/>
                  <a:pt x="2549875" y="2869682"/>
                  <a:pt x="2563391" y="2928726"/>
                </a:cubicBezTo>
                <a:cubicBezTo>
                  <a:pt x="2332906" y="2928726"/>
                  <a:pt x="2105266" y="2928726"/>
                  <a:pt x="1871224" y="2928726"/>
                </a:cubicBezTo>
                <a:cubicBezTo>
                  <a:pt x="1883317" y="2873950"/>
                  <a:pt x="1893277" y="2822020"/>
                  <a:pt x="1906081" y="2771512"/>
                </a:cubicBezTo>
                <a:cubicBezTo>
                  <a:pt x="1907505" y="2765822"/>
                  <a:pt x="1919598" y="2758708"/>
                  <a:pt x="1927422" y="2758708"/>
                </a:cubicBezTo>
                <a:cubicBezTo>
                  <a:pt x="2124473" y="2757996"/>
                  <a:pt x="2322235" y="2757996"/>
                  <a:pt x="2524266" y="2757996"/>
                </a:cubicBezTo>
                <a:close/>
                <a:moveTo>
                  <a:pt x="2431075" y="2735943"/>
                </a:moveTo>
                <a:cubicBezTo>
                  <a:pt x="2254655" y="2736654"/>
                  <a:pt x="2078234" y="2737366"/>
                  <a:pt x="1901813" y="2738789"/>
                </a:cubicBezTo>
                <a:cubicBezTo>
                  <a:pt x="1888297" y="2738789"/>
                  <a:pt x="1865533" y="2744480"/>
                  <a:pt x="1863399" y="2752304"/>
                </a:cubicBezTo>
                <a:cubicBezTo>
                  <a:pt x="1846326" y="2814905"/>
                  <a:pt x="1833521" y="2878218"/>
                  <a:pt x="1818582" y="2945798"/>
                </a:cubicBezTo>
                <a:cubicBezTo>
                  <a:pt x="2086770" y="2946510"/>
                  <a:pt x="2349267" y="2946510"/>
                  <a:pt x="2618166" y="2946510"/>
                </a:cubicBezTo>
                <a:cubicBezTo>
                  <a:pt x="2602516" y="2878929"/>
                  <a:pt x="2588289" y="2814194"/>
                  <a:pt x="2571927" y="2750882"/>
                </a:cubicBezTo>
                <a:cubicBezTo>
                  <a:pt x="2570505" y="2744480"/>
                  <a:pt x="2554143" y="2737366"/>
                  <a:pt x="2544895" y="2736654"/>
                </a:cubicBezTo>
                <a:cubicBezTo>
                  <a:pt x="2507192" y="2735231"/>
                  <a:pt x="2469490" y="2735943"/>
                  <a:pt x="2431075" y="2735943"/>
                </a:cubicBezTo>
                <a:close/>
                <a:moveTo>
                  <a:pt x="3009422" y="2574372"/>
                </a:moveTo>
                <a:cubicBezTo>
                  <a:pt x="3038588" y="2574283"/>
                  <a:pt x="3067755" y="2574817"/>
                  <a:pt x="3096921" y="2577307"/>
                </a:cubicBezTo>
                <a:cubicBezTo>
                  <a:pt x="3111149" y="2578729"/>
                  <a:pt x="3122531" y="2606473"/>
                  <a:pt x="3136047" y="2622124"/>
                </a:cubicBezTo>
                <a:cubicBezTo>
                  <a:pt x="3133201" y="2624969"/>
                  <a:pt x="3131067" y="2628526"/>
                  <a:pt x="3128933" y="2632794"/>
                </a:cubicBezTo>
                <a:cubicBezTo>
                  <a:pt x="3069178" y="2632794"/>
                  <a:pt x="3010133" y="2635639"/>
                  <a:pt x="2951090" y="2630660"/>
                </a:cubicBezTo>
                <a:cubicBezTo>
                  <a:pt x="2937573" y="2629237"/>
                  <a:pt x="2926903" y="2600071"/>
                  <a:pt x="2914809" y="2583709"/>
                </a:cubicBezTo>
                <a:cubicBezTo>
                  <a:pt x="2916944" y="2580864"/>
                  <a:pt x="2919789" y="2578018"/>
                  <a:pt x="2921923" y="2575173"/>
                </a:cubicBezTo>
                <a:cubicBezTo>
                  <a:pt x="2951089" y="2575173"/>
                  <a:pt x="2980256" y="2574461"/>
                  <a:pt x="3009422" y="2574372"/>
                </a:cubicBezTo>
                <a:close/>
                <a:moveTo>
                  <a:pt x="1309949" y="2573750"/>
                </a:moveTo>
                <a:cubicBezTo>
                  <a:pt x="1349075" y="2573750"/>
                  <a:pt x="1387489" y="2573750"/>
                  <a:pt x="1426615" y="2573750"/>
                </a:cubicBezTo>
                <a:cubicBezTo>
                  <a:pt x="1419501" y="2632794"/>
                  <a:pt x="1417367" y="2634928"/>
                  <a:pt x="1364014" y="2634928"/>
                </a:cubicBezTo>
                <a:cubicBezTo>
                  <a:pt x="1326311" y="2634928"/>
                  <a:pt x="1288608" y="2634928"/>
                  <a:pt x="1248060" y="2634928"/>
                </a:cubicBezTo>
                <a:cubicBezTo>
                  <a:pt x="1257308" y="2575884"/>
                  <a:pt x="1260153" y="2573750"/>
                  <a:pt x="1309949" y="2573750"/>
                </a:cubicBezTo>
                <a:close/>
                <a:moveTo>
                  <a:pt x="1128549" y="2573750"/>
                </a:moveTo>
                <a:cubicBezTo>
                  <a:pt x="1166964" y="2573039"/>
                  <a:pt x="1203955" y="2573750"/>
                  <a:pt x="1244503" y="2573750"/>
                </a:cubicBezTo>
                <a:cubicBezTo>
                  <a:pt x="1228141" y="2635640"/>
                  <a:pt x="1228141" y="2635640"/>
                  <a:pt x="1172654" y="2635640"/>
                </a:cubicBezTo>
                <a:cubicBezTo>
                  <a:pt x="1135663" y="2635640"/>
                  <a:pt x="1097960" y="2635640"/>
                  <a:pt x="1059546" y="2635640"/>
                </a:cubicBezTo>
                <a:cubicBezTo>
                  <a:pt x="1072351" y="2577307"/>
                  <a:pt x="1075908" y="2574462"/>
                  <a:pt x="1128549" y="2573750"/>
                </a:cubicBezTo>
                <a:close/>
                <a:moveTo>
                  <a:pt x="2633017" y="2573661"/>
                </a:moveTo>
                <a:cubicBezTo>
                  <a:pt x="2659071" y="2573572"/>
                  <a:pt x="2683613" y="2574106"/>
                  <a:pt x="2707800" y="2576596"/>
                </a:cubicBezTo>
                <a:cubicBezTo>
                  <a:pt x="2719181" y="2578018"/>
                  <a:pt x="2727718" y="2605762"/>
                  <a:pt x="2737677" y="2620701"/>
                </a:cubicBezTo>
                <a:cubicBezTo>
                  <a:pt x="2734832" y="2624969"/>
                  <a:pt x="2731986" y="2629237"/>
                  <a:pt x="2729852" y="2633506"/>
                </a:cubicBezTo>
                <a:cubicBezTo>
                  <a:pt x="2680768" y="2633506"/>
                  <a:pt x="2631682" y="2636351"/>
                  <a:pt x="2582598" y="2631372"/>
                </a:cubicBezTo>
                <a:cubicBezTo>
                  <a:pt x="2571216" y="2629949"/>
                  <a:pt x="2563391" y="2600782"/>
                  <a:pt x="2549163" y="2574462"/>
                </a:cubicBezTo>
                <a:cubicBezTo>
                  <a:pt x="2579397" y="2574462"/>
                  <a:pt x="2606962" y="2573750"/>
                  <a:pt x="2633017" y="2573661"/>
                </a:cubicBezTo>
                <a:close/>
                <a:moveTo>
                  <a:pt x="3206117" y="2573394"/>
                </a:moveTo>
                <a:cubicBezTo>
                  <a:pt x="3230481" y="2573216"/>
                  <a:pt x="3254846" y="2573749"/>
                  <a:pt x="3279033" y="2576595"/>
                </a:cubicBezTo>
                <a:cubicBezTo>
                  <a:pt x="3293260" y="2578018"/>
                  <a:pt x="3304642" y="2605762"/>
                  <a:pt x="3316735" y="2621412"/>
                </a:cubicBezTo>
                <a:cubicBezTo>
                  <a:pt x="3314601" y="2624968"/>
                  <a:pt x="3312467" y="2628526"/>
                  <a:pt x="3310332" y="2632082"/>
                </a:cubicBezTo>
                <a:cubicBezTo>
                  <a:pt x="3263382" y="2632082"/>
                  <a:pt x="3215720" y="2636350"/>
                  <a:pt x="3170192" y="2629948"/>
                </a:cubicBezTo>
                <a:cubicBezTo>
                  <a:pt x="3153830" y="2627814"/>
                  <a:pt x="3141026" y="2600782"/>
                  <a:pt x="3126087" y="2585843"/>
                </a:cubicBezTo>
                <a:cubicBezTo>
                  <a:pt x="3128221" y="2582286"/>
                  <a:pt x="3131067" y="2578729"/>
                  <a:pt x="3133201" y="2574461"/>
                </a:cubicBezTo>
                <a:cubicBezTo>
                  <a:pt x="3157387" y="2574461"/>
                  <a:pt x="3181752" y="2573572"/>
                  <a:pt x="3206117" y="2573394"/>
                </a:cubicBezTo>
                <a:close/>
                <a:moveTo>
                  <a:pt x="3560737" y="2573128"/>
                </a:moveTo>
                <a:cubicBezTo>
                  <a:pt x="3585279" y="2572861"/>
                  <a:pt x="3608399" y="2573395"/>
                  <a:pt x="3631163" y="2576596"/>
                </a:cubicBezTo>
                <a:cubicBezTo>
                  <a:pt x="3648948" y="2578730"/>
                  <a:pt x="3663175" y="2605051"/>
                  <a:pt x="3679536" y="2620702"/>
                </a:cubicBezTo>
                <a:cubicBezTo>
                  <a:pt x="3678113" y="2623547"/>
                  <a:pt x="3676691" y="2627104"/>
                  <a:pt x="3674556" y="2629949"/>
                </a:cubicBezTo>
                <a:cubicBezTo>
                  <a:pt x="3624049" y="2629949"/>
                  <a:pt x="3572830" y="2633506"/>
                  <a:pt x="3523034" y="2627815"/>
                </a:cubicBezTo>
                <a:cubicBezTo>
                  <a:pt x="3510229" y="2625681"/>
                  <a:pt x="3499559" y="2597226"/>
                  <a:pt x="3481774" y="2574462"/>
                </a:cubicBezTo>
                <a:cubicBezTo>
                  <a:pt x="3510229" y="2574462"/>
                  <a:pt x="3536194" y="2573395"/>
                  <a:pt x="3560737" y="2573128"/>
                </a:cubicBezTo>
                <a:close/>
                <a:moveTo>
                  <a:pt x="1497752" y="2573039"/>
                </a:moveTo>
                <a:cubicBezTo>
                  <a:pt x="1535455" y="2573039"/>
                  <a:pt x="1572447" y="2573039"/>
                  <a:pt x="1610149" y="2573039"/>
                </a:cubicBezTo>
                <a:cubicBezTo>
                  <a:pt x="1608015" y="2632795"/>
                  <a:pt x="1605170" y="2634929"/>
                  <a:pt x="1551817" y="2634929"/>
                </a:cubicBezTo>
                <a:cubicBezTo>
                  <a:pt x="1512692" y="2634929"/>
                  <a:pt x="1474277" y="2634929"/>
                  <a:pt x="1432306" y="2634929"/>
                </a:cubicBezTo>
                <a:cubicBezTo>
                  <a:pt x="1447245" y="2573751"/>
                  <a:pt x="1447245" y="2573751"/>
                  <a:pt x="1497752" y="2573039"/>
                </a:cubicBezTo>
                <a:close/>
                <a:moveTo>
                  <a:pt x="812699" y="2573039"/>
                </a:moveTo>
                <a:cubicBezTo>
                  <a:pt x="894508" y="2573039"/>
                  <a:pt x="975604" y="2573039"/>
                  <a:pt x="1058124" y="2573039"/>
                </a:cubicBezTo>
                <a:cubicBezTo>
                  <a:pt x="1046030" y="2629949"/>
                  <a:pt x="1041050" y="2634929"/>
                  <a:pt x="991254" y="2634929"/>
                </a:cubicBezTo>
                <a:cubicBezTo>
                  <a:pt x="917983" y="2634929"/>
                  <a:pt x="844000" y="2634929"/>
                  <a:pt x="770731" y="2634929"/>
                </a:cubicBezTo>
                <a:cubicBezTo>
                  <a:pt x="759348" y="2634929"/>
                  <a:pt x="747965" y="2634217"/>
                  <a:pt x="735872" y="2633506"/>
                </a:cubicBezTo>
                <a:cubicBezTo>
                  <a:pt x="754368" y="2577307"/>
                  <a:pt x="759348" y="2573039"/>
                  <a:pt x="812699" y="2573039"/>
                </a:cubicBezTo>
                <a:close/>
                <a:moveTo>
                  <a:pt x="2811838" y="2572683"/>
                </a:moveTo>
                <a:cubicBezTo>
                  <a:pt x="2836914" y="2572505"/>
                  <a:pt x="2860389" y="2573038"/>
                  <a:pt x="2883509" y="2575884"/>
                </a:cubicBezTo>
                <a:cubicBezTo>
                  <a:pt x="2897736" y="2578018"/>
                  <a:pt x="2908407" y="2605762"/>
                  <a:pt x="2921211" y="2621412"/>
                </a:cubicBezTo>
                <a:cubicBezTo>
                  <a:pt x="2919077" y="2624969"/>
                  <a:pt x="2916943" y="2628526"/>
                  <a:pt x="2914808" y="2631371"/>
                </a:cubicBezTo>
                <a:cubicBezTo>
                  <a:pt x="2864301" y="2631371"/>
                  <a:pt x="2813794" y="2634217"/>
                  <a:pt x="2763998" y="2629237"/>
                </a:cubicBezTo>
                <a:cubicBezTo>
                  <a:pt x="2752616" y="2627815"/>
                  <a:pt x="2744791" y="2597937"/>
                  <a:pt x="2730563" y="2573750"/>
                </a:cubicBezTo>
                <a:cubicBezTo>
                  <a:pt x="2760085" y="2573750"/>
                  <a:pt x="2786762" y="2572861"/>
                  <a:pt x="2811838" y="2572683"/>
                </a:cubicBezTo>
                <a:close/>
                <a:moveTo>
                  <a:pt x="3382004" y="2572416"/>
                </a:moveTo>
                <a:cubicBezTo>
                  <a:pt x="3404412" y="2572149"/>
                  <a:pt x="3426643" y="2572683"/>
                  <a:pt x="3448339" y="2575884"/>
                </a:cubicBezTo>
                <a:cubicBezTo>
                  <a:pt x="3466836" y="2578729"/>
                  <a:pt x="3482486" y="2604339"/>
                  <a:pt x="3499559" y="2619278"/>
                </a:cubicBezTo>
                <a:cubicBezTo>
                  <a:pt x="3497424" y="2622835"/>
                  <a:pt x="3495291" y="2626392"/>
                  <a:pt x="3493156" y="2630660"/>
                </a:cubicBezTo>
                <a:cubicBezTo>
                  <a:pt x="3443360" y="2630660"/>
                  <a:pt x="3393564" y="2634217"/>
                  <a:pt x="3343768" y="2628525"/>
                </a:cubicBezTo>
                <a:cubicBezTo>
                  <a:pt x="3330252" y="2627103"/>
                  <a:pt x="3318870" y="2599359"/>
                  <a:pt x="3306776" y="2582998"/>
                </a:cubicBezTo>
                <a:cubicBezTo>
                  <a:pt x="3310333" y="2579441"/>
                  <a:pt x="3312467" y="2576595"/>
                  <a:pt x="3314602" y="2573750"/>
                </a:cubicBezTo>
                <a:cubicBezTo>
                  <a:pt x="3337010" y="2573750"/>
                  <a:pt x="3359596" y="2572683"/>
                  <a:pt x="3382004" y="2572416"/>
                </a:cubicBezTo>
                <a:close/>
                <a:moveTo>
                  <a:pt x="1677731" y="2572327"/>
                </a:moveTo>
                <a:cubicBezTo>
                  <a:pt x="1951609" y="2572327"/>
                  <a:pt x="2225488" y="2572327"/>
                  <a:pt x="2499367" y="2573039"/>
                </a:cubicBezTo>
                <a:cubicBezTo>
                  <a:pt x="2545606" y="2573039"/>
                  <a:pt x="2548452" y="2576595"/>
                  <a:pt x="2544895" y="2631372"/>
                </a:cubicBezTo>
                <a:cubicBezTo>
                  <a:pt x="2237582" y="2631372"/>
                  <a:pt x="1930980" y="2631372"/>
                  <a:pt x="1623666" y="2631372"/>
                </a:cubicBezTo>
                <a:cubicBezTo>
                  <a:pt x="1625089" y="2575884"/>
                  <a:pt x="1627223" y="2572327"/>
                  <a:pt x="1677731" y="2572327"/>
                </a:cubicBezTo>
                <a:close/>
                <a:moveTo>
                  <a:pt x="2263902" y="2505458"/>
                </a:moveTo>
                <a:cubicBezTo>
                  <a:pt x="2323658" y="2505458"/>
                  <a:pt x="2374166" y="2505458"/>
                  <a:pt x="2426096" y="2505458"/>
                </a:cubicBezTo>
                <a:cubicBezTo>
                  <a:pt x="2428941" y="2521108"/>
                  <a:pt x="2431076" y="2536047"/>
                  <a:pt x="2434632" y="2557388"/>
                </a:cubicBezTo>
                <a:cubicBezTo>
                  <a:pt x="2382702" y="2557388"/>
                  <a:pt x="2333617" y="2559522"/>
                  <a:pt x="2285243" y="2555254"/>
                </a:cubicBezTo>
                <a:cubicBezTo>
                  <a:pt x="2278130" y="2554543"/>
                  <a:pt x="2272439" y="2526799"/>
                  <a:pt x="2263902" y="2505458"/>
                </a:cubicBezTo>
                <a:close/>
                <a:moveTo>
                  <a:pt x="2698462" y="2504213"/>
                </a:moveTo>
                <a:cubicBezTo>
                  <a:pt x="2723271" y="2504213"/>
                  <a:pt x="2747991" y="2504747"/>
                  <a:pt x="2772533" y="2506881"/>
                </a:cubicBezTo>
                <a:cubicBezTo>
                  <a:pt x="2780359" y="2507592"/>
                  <a:pt x="2786050" y="2535336"/>
                  <a:pt x="2796721" y="2558100"/>
                </a:cubicBezTo>
                <a:cubicBezTo>
                  <a:pt x="2741945" y="2558100"/>
                  <a:pt x="2697840" y="2560945"/>
                  <a:pt x="2654446" y="2555965"/>
                </a:cubicBezTo>
                <a:cubicBezTo>
                  <a:pt x="2640930" y="2554542"/>
                  <a:pt x="2629548" y="2531068"/>
                  <a:pt x="2616743" y="2518263"/>
                </a:cubicBezTo>
                <a:cubicBezTo>
                  <a:pt x="2618878" y="2513995"/>
                  <a:pt x="2621723" y="2509015"/>
                  <a:pt x="2623857" y="2504746"/>
                </a:cubicBezTo>
                <a:cubicBezTo>
                  <a:pt x="2648755" y="2504746"/>
                  <a:pt x="2673653" y="2504213"/>
                  <a:pt x="2698462" y="2504213"/>
                </a:cubicBezTo>
                <a:close/>
                <a:moveTo>
                  <a:pt x="3520100" y="2503680"/>
                </a:moveTo>
                <a:cubicBezTo>
                  <a:pt x="3543308" y="2503502"/>
                  <a:pt x="3566428" y="2504036"/>
                  <a:pt x="3589192" y="2506882"/>
                </a:cubicBezTo>
                <a:cubicBezTo>
                  <a:pt x="3604842" y="2509015"/>
                  <a:pt x="3617647" y="2533202"/>
                  <a:pt x="3632586" y="2547429"/>
                </a:cubicBezTo>
                <a:cubicBezTo>
                  <a:pt x="3629739" y="2550275"/>
                  <a:pt x="3627606" y="2554543"/>
                  <a:pt x="3626183" y="2558100"/>
                </a:cubicBezTo>
                <a:cubicBezTo>
                  <a:pt x="3580655" y="2558100"/>
                  <a:pt x="3534416" y="2561657"/>
                  <a:pt x="3490311" y="2555966"/>
                </a:cubicBezTo>
                <a:cubicBezTo>
                  <a:pt x="3473949" y="2553831"/>
                  <a:pt x="3460433" y="2528934"/>
                  <a:pt x="3445494" y="2514706"/>
                </a:cubicBezTo>
                <a:cubicBezTo>
                  <a:pt x="3446917" y="2511149"/>
                  <a:pt x="3449051" y="2507593"/>
                  <a:pt x="3450474" y="2504747"/>
                </a:cubicBezTo>
                <a:cubicBezTo>
                  <a:pt x="3473594" y="2504747"/>
                  <a:pt x="3496891" y="2503858"/>
                  <a:pt x="3520100" y="2503680"/>
                </a:cubicBezTo>
                <a:close/>
                <a:moveTo>
                  <a:pt x="2450993" y="2503324"/>
                </a:moveTo>
                <a:cubicBezTo>
                  <a:pt x="2495810" y="2503324"/>
                  <a:pt x="2540627" y="2501901"/>
                  <a:pt x="2585443" y="2504035"/>
                </a:cubicBezTo>
                <a:cubicBezTo>
                  <a:pt x="2618166" y="2505458"/>
                  <a:pt x="2606784" y="2533913"/>
                  <a:pt x="2612475" y="2558099"/>
                </a:cubicBezTo>
                <a:cubicBezTo>
                  <a:pt x="2562679" y="2558099"/>
                  <a:pt x="2515729" y="2560944"/>
                  <a:pt x="2469489" y="2555965"/>
                </a:cubicBezTo>
                <a:cubicBezTo>
                  <a:pt x="2458819" y="2554543"/>
                  <a:pt x="2450282" y="2528222"/>
                  <a:pt x="2441034" y="2513283"/>
                </a:cubicBezTo>
                <a:cubicBezTo>
                  <a:pt x="2444591" y="2509727"/>
                  <a:pt x="2448148" y="2506881"/>
                  <a:pt x="2450993" y="2503324"/>
                </a:cubicBezTo>
                <a:close/>
                <a:moveTo>
                  <a:pt x="3345102" y="2502969"/>
                </a:moveTo>
                <a:cubicBezTo>
                  <a:pt x="3367777" y="2502791"/>
                  <a:pt x="3390363" y="2503325"/>
                  <a:pt x="3412771" y="2506171"/>
                </a:cubicBezTo>
                <a:cubicBezTo>
                  <a:pt x="3428421" y="2508304"/>
                  <a:pt x="3440515" y="2533202"/>
                  <a:pt x="3454030" y="2547429"/>
                </a:cubicBezTo>
                <a:cubicBezTo>
                  <a:pt x="3451896" y="2550275"/>
                  <a:pt x="3449762" y="2553832"/>
                  <a:pt x="3447628" y="2558100"/>
                </a:cubicBezTo>
                <a:cubicBezTo>
                  <a:pt x="3402811" y="2558100"/>
                  <a:pt x="3357995" y="2561657"/>
                  <a:pt x="3313890" y="2555967"/>
                </a:cubicBezTo>
                <a:cubicBezTo>
                  <a:pt x="3298240" y="2553832"/>
                  <a:pt x="3284724" y="2529645"/>
                  <a:pt x="3270496" y="2516129"/>
                </a:cubicBezTo>
                <a:cubicBezTo>
                  <a:pt x="3272631" y="2511861"/>
                  <a:pt x="3274764" y="2508304"/>
                  <a:pt x="3276899" y="2504036"/>
                </a:cubicBezTo>
                <a:cubicBezTo>
                  <a:pt x="3299663" y="2504036"/>
                  <a:pt x="3322427" y="2503147"/>
                  <a:pt x="3345102" y="2502969"/>
                </a:cubicBezTo>
                <a:close/>
                <a:moveTo>
                  <a:pt x="3106969" y="2502791"/>
                </a:moveTo>
                <a:cubicBezTo>
                  <a:pt x="3149741" y="2502791"/>
                  <a:pt x="3192245" y="2503325"/>
                  <a:pt x="3234928" y="2505459"/>
                </a:cubicBezTo>
                <a:cubicBezTo>
                  <a:pt x="3249866" y="2506170"/>
                  <a:pt x="3264094" y="2531779"/>
                  <a:pt x="3278321" y="2546007"/>
                </a:cubicBezTo>
                <a:cubicBezTo>
                  <a:pt x="3276187" y="2550275"/>
                  <a:pt x="3274053" y="2554543"/>
                  <a:pt x="3271919" y="2558100"/>
                </a:cubicBezTo>
                <a:cubicBezTo>
                  <a:pt x="3242041" y="2558100"/>
                  <a:pt x="3212164" y="2558100"/>
                  <a:pt x="3181574" y="2558100"/>
                </a:cubicBezTo>
                <a:cubicBezTo>
                  <a:pt x="3131778" y="2558100"/>
                  <a:pt x="3081982" y="2558100"/>
                  <a:pt x="3032897" y="2558100"/>
                </a:cubicBezTo>
                <a:cubicBezTo>
                  <a:pt x="2987369" y="2558100"/>
                  <a:pt x="2985947" y="2557389"/>
                  <a:pt x="2977410" y="2503324"/>
                </a:cubicBezTo>
                <a:cubicBezTo>
                  <a:pt x="3021160" y="2503324"/>
                  <a:pt x="3064198" y="2502791"/>
                  <a:pt x="3106969" y="2502791"/>
                </a:cubicBezTo>
                <a:close/>
                <a:moveTo>
                  <a:pt x="2165555" y="2502791"/>
                </a:moveTo>
                <a:cubicBezTo>
                  <a:pt x="2189920" y="2502791"/>
                  <a:pt x="2213751" y="2503325"/>
                  <a:pt x="2237582" y="2505459"/>
                </a:cubicBezTo>
                <a:cubicBezTo>
                  <a:pt x="2246118" y="2506882"/>
                  <a:pt x="2251098" y="2534625"/>
                  <a:pt x="2261769" y="2558100"/>
                </a:cubicBezTo>
                <a:cubicBezTo>
                  <a:pt x="2202013" y="2558100"/>
                  <a:pt x="2156485" y="2560234"/>
                  <a:pt x="2110246" y="2557389"/>
                </a:cubicBezTo>
                <a:cubicBezTo>
                  <a:pt x="2071120" y="2555255"/>
                  <a:pt x="2097441" y="2526088"/>
                  <a:pt x="2090327" y="2503324"/>
                </a:cubicBezTo>
                <a:cubicBezTo>
                  <a:pt x="2116292" y="2503324"/>
                  <a:pt x="2141190" y="2502791"/>
                  <a:pt x="2165555" y="2502791"/>
                </a:cubicBezTo>
                <a:close/>
                <a:moveTo>
                  <a:pt x="1957301" y="2502613"/>
                </a:moveTo>
                <a:cubicBezTo>
                  <a:pt x="1994291" y="2502613"/>
                  <a:pt x="2031994" y="2502613"/>
                  <a:pt x="2068274" y="2502613"/>
                </a:cubicBezTo>
                <a:cubicBezTo>
                  <a:pt x="2077522" y="2556677"/>
                  <a:pt x="2076810" y="2558811"/>
                  <a:pt x="2028438" y="2558811"/>
                </a:cubicBezTo>
                <a:cubicBezTo>
                  <a:pt x="1990023" y="2558811"/>
                  <a:pt x="1951609" y="2558811"/>
                  <a:pt x="1913195" y="2558811"/>
                </a:cubicBezTo>
                <a:cubicBezTo>
                  <a:pt x="1908927" y="2504747"/>
                  <a:pt x="1910349" y="2503325"/>
                  <a:pt x="1957301" y="2502613"/>
                </a:cubicBezTo>
                <a:close/>
                <a:moveTo>
                  <a:pt x="1775900" y="2502613"/>
                </a:moveTo>
                <a:cubicBezTo>
                  <a:pt x="1813602" y="2502613"/>
                  <a:pt x="1851305" y="2502613"/>
                  <a:pt x="1891142" y="2502613"/>
                </a:cubicBezTo>
                <a:cubicBezTo>
                  <a:pt x="1895410" y="2557388"/>
                  <a:pt x="1894698" y="2558100"/>
                  <a:pt x="1846326" y="2558100"/>
                </a:cubicBezTo>
                <a:cubicBezTo>
                  <a:pt x="1808623" y="2558100"/>
                  <a:pt x="1770920" y="2558100"/>
                  <a:pt x="1733928" y="2558100"/>
                </a:cubicBezTo>
                <a:cubicBezTo>
                  <a:pt x="1727526" y="2507592"/>
                  <a:pt x="1731083" y="2502613"/>
                  <a:pt x="1775900" y="2502613"/>
                </a:cubicBezTo>
                <a:close/>
                <a:moveTo>
                  <a:pt x="1599478" y="2502613"/>
                </a:moveTo>
                <a:cubicBezTo>
                  <a:pt x="1637181" y="2502613"/>
                  <a:pt x="1674173" y="2502613"/>
                  <a:pt x="1711164" y="2502613"/>
                </a:cubicBezTo>
                <a:cubicBezTo>
                  <a:pt x="1717566" y="2552409"/>
                  <a:pt x="1713298" y="2558100"/>
                  <a:pt x="1668482" y="2558100"/>
                </a:cubicBezTo>
                <a:cubicBezTo>
                  <a:pt x="1628645" y="2558100"/>
                  <a:pt x="1589519" y="2558100"/>
                  <a:pt x="1549682" y="2558100"/>
                </a:cubicBezTo>
                <a:cubicBezTo>
                  <a:pt x="1553239" y="2504747"/>
                  <a:pt x="1554662" y="2502613"/>
                  <a:pt x="1599478" y="2502613"/>
                </a:cubicBezTo>
                <a:close/>
                <a:moveTo>
                  <a:pt x="1420213" y="2502613"/>
                </a:moveTo>
                <a:cubicBezTo>
                  <a:pt x="1457915" y="2502613"/>
                  <a:pt x="1495618" y="2502613"/>
                  <a:pt x="1536166" y="2502613"/>
                </a:cubicBezTo>
                <a:cubicBezTo>
                  <a:pt x="1531187" y="2557388"/>
                  <a:pt x="1530475" y="2558100"/>
                  <a:pt x="1484236" y="2558100"/>
                </a:cubicBezTo>
                <a:cubicBezTo>
                  <a:pt x="1445822" y="2558100"/>
                  <a:pt x="1406697" y="2558100"/>
                  <a:pt x="1367571" y="2558100"/>
                </a:cubicBezTo>
                <a:cubicBezTo>
                  <a:pt x="1371128" y="2506170"/>
                  <a:pt x="1374685" y="2502613"/>
                  <a:pt x="1420213" y="2502613"/>
                </a:cubicBezTo>
                <a:close/>
                <a:moveTo>
                  <a:pt x="1240947" y="2502613"/>
                </a:moveTo>
                <a:cubicBezTo>
                  <a:pt x="1279361" y="2502613"/>
                  <a:pt x="1318487" y="2502613"/>
                  <a:pt x="1357613" y="2502613"/>
                </a:cubicBezTo>
                <a:cubicBezTo>
                  <a:pt x="1349076" y="2557388"/>
                  <a:pt x="1347653" y="2558100"/>
                  <a:pt x="1300703" y="2558100"/>
                </a:cubicBezTo>
                <a:cubicBezTo>
                  <a:pt x="1261577" y="2558100"/>
                  <a:pt x="1223163" y="2558100"/>
                  <a:pt x="1184037" y="2558100"/>
                </a:cubicBezTo>
                <a:cubicBezTo>
                  <a:pt x="1191863" y="2506881"/>
                  <a:pt x="1196130" y="2502613"/>
                  <a:pt x="1240947" y="2502613"/>
                </a:cubicBezTo>
                <a:close/>
                <a:moveTo>
                  <a:pt x="2870348" y="2502257"/>
                </a:moveTo>
                <a:cubicBezTo>
                  <a:pt x="2893289" y="2502079"/>
                  <a:pt x="2916231" y="2502612"/>
                  <a:pt x="2938995" y="2505458"/>
                </a:cubicBezTo>
                <a:cubicBezTo>
                  <a:pt x="2952512" y="2506881"/>
                  <a:pt x="2963182" y="2533202"/>
                  <a:pt x="2975275" y="2547429"/>
                </a:cubicBezTo>
                <a:cubicBezTo>
                  <a:pt x="2972430" y="2550986"/>
                  <a:pt x="2968873" y="2554543"/>
                  <a:pt x="2966027" y="2558100"/>
                </a:cubicBezTo>
                <a:cubicBezTo>
                  <a:pt x="2921211" y="2558100"/>
                  <a:pt x="2875683" y="2561657"/>
                  <a:pt x="2831578" y="2555966"/>
                </a:cubicBezTo>
                <a:cubicBezTo>
                  <a:pt x="2817351" y="2553831"/>
                  <a:pt x="2805969" y="2528222"/>
                  <a:pt x="2793875" y="2513283"/>
                </a:cubicBezTo>
                <a:cubicBezTo>
                  <a:pt x="2796721" y="2509726"/>
                  <a:pt x="2799566" y="2506170"/>
                  <a:pt x="2801701" y="2503324"/>
                </a:cubicBezTo>
                <a:cubicBezTo>
                  <a:pt x="2824464" y="2503324"/>
                  <a:pt x="2847406" y="2502435"/>
                  <a:pt x="2870348" y="2502257"/>
                </a:cubicBezTo>
                <a:close/>
                <a:moveTo>
                  <a:pt x="1060969" y="2501190"/>
                </a:moveTo>
                <a:cubicBezTo>
                  <a:pt x="1099383" y="2504747"/>
                  <a:pt x="1138509" y="2501901"/>
                  <a:pt x="1177634" y="2501901"/>
                </a:cubicBezTo>
                <a:cubicBezTo>
                  <a:pt x="1166252" y="2555966"/>
                  <a:pt x="1164118" y="2557389"/>
                  <a:pt x="1115745" y="2558100"/>
                </a:cubicBezTo>
                <a:cubicBezTo>
                  <a:pt x="1078754" y="2558100"/>
                  <a:pt x="1041050" y="2558100"/>
                  <a:pt x="998368" y="2558100"/>
                </a:cubicBezTo>
                <a:cubicBezTo>
                  <a:pt x="1006905" y="2519685"/>
                  <a:pt x="1021132" y="2498344"/>
                  <a:pt x="1060969" y="2501190"/>
                </a:cubicBezTo>
                <a:close/>
                <a:moveTo>
                  <a:pt x="857515" y="2501190"/>
                </a:moveTo>
                <a:cubicBezTo>
                  <a:pt x="903043" y="2504747"/>
                  <a:pt x="949282" y="2501901"/>
                  <a:pt x="995522" y="2501901"/>
                </a:cubicBezTo>
                <a:cubicBezTo>
                  <a:pt x="986985" y="2550986"/>
                  <a:pt x="979872" y="2557389"/>
                  <a:pt x="935055" y="2557389"/>
                </a:cubicBezTo>
                <a:cubicBezTo>
                  <a:pt x="884548" y="2558100"/>
                  <a:pt x="834041" y="2558100"/>
                  <a:pt x="780688" y="2558100"/>
                </a:cubicBezTo>
                <a:cubicBezTo>
                  <a:pt x="792781" y="2513283"/>
                  <a:pt x="816967" y="2498344"/>
                  <a:pt x="857515" y="2501190"/>
                </a:cubicBezTo>
                <a:close/>
                <a:moveTo>
                  <a:pt x="2189208" y="2440011"/>
                </a:moveTo>
                <a:cubicBezTo>
                  <a:pt x="2239004" y="2440011"/>
                  <a:pt x="2287378" y="2440011"/>
                  <a:pt x="2338596" y="2440011"/>
                </a:cubicBezTo>
                <a:cubicBezTo>
                  <a:pt x="2340731" y="2453528"/>
                  <a:pt x="2342865" y="2465620"/>
                  <a:pt x="2345710" y="2483405"/>
                </a:cubicBezTo>
                <a:cubicBezTo>
                  <a:pt x="2293780" y="2483405"/>
                  <a:pt x="2243272" y="2483405"/>
                  <a:pt x="2189208" y="2483405"/>
                </a:cubicBezTo>
                <a:cubicBezTo>
                  <a:pt x="2189208" y="2469178"/>
                  <a:pt x="2189208" y="2457084"/>
                  <a:pt x="2189208" y="2440011"/>
                </a:cubicBezTo>
                <a:close/>
                <a:moveTo>
                  <a:pt x="3481329" y="2439211"/>
                </a:moveTo>
                <a:cubicBezTo>
                  <a:pt x="3504360" y="2439122"/>
                  <a:pt x="3527301" y="2439656"/>
                  <a:pt x="3550065" y="2442146"/>
                </a:cubicBezTo>
                <a:cubicBezTo>
                  <a:pt x="3563581" y="2443568"/>
                  <a:pt x="3574252" y="2467044"/>
                  <a:pt x="3592036" y="2486962"/>
                </a:cubicBezTo>
                <a:cubicBezTo>
                  <a:pt x="3535837" y="2486962"/>
                  <a:pt x="3490310" y="2489807"/>
                  <a:pt x="3445494" y="2485539"/>
                </a:cubicBezTo>
                <a:cubicBezTo>
                  <a:pt x="3431977" y="2484117"/>
                  <a:pt x="3420595" y="2462064"/>
                  <a:pt x="3408502" y="2449259"/>
                </a:cubicBezTo>
                <a:cubicBezTo>
                  <a:pt x="3409925" y="2446414"/>
                  <a:pt x="3411348" y="2442857"/>
                  <a:pt x="3412059" y="2440012"/>
                </a:cubicBezTo>
                <a:cubicBezTo>
                  <a:pt x="3435179" y="2440012"/>
                  <a:pt x="3458298" y="2439300"/>
                  <a:pt x="3481329" y="2439211"/>
                </a:cubicBezTo>
                <a:close/>
                <a:moveTo>
                  <a:pt x="2599582" y="2438767"/>
                </a:moveTo>
                <a:cubicBezTo>
                  <a:pt x="2622790" y="2438767"/>
                  <a:pt x="2645910" y="2439301"/>
                  <a:pt x="2668674" y="2441435"/>
                </a:cubicBezTo>
                <a:cubicBezTo>
                  <a:pt x="2678633" y="2441435"/>
                  <a:pt x="2685747" y="2466332"/>
                  <a:pt x="2697840" y="2487673"/>
                </a:cubicBezTo>
                <a:cubicBezTo>
                  <a:pt x="2643064" y="2487673"/>
                  <a:pt x="2598248" y="2489808"/>
                  <a:pt x="2553431" y="2486251"/>
                </a:cubicBezTo>
                <a:cubicBezTo>
                  <a:pt x="2542049" y="2485540"/>
                  <a:pt x="2532801" y="2462776"/>
                  <a:pt x="2522842" y="2450682"/>
                </a:cubicBezTo>
                <a:cubicBezTo>
                  <a:pt x="2524976" y="2447126"/>
                  <a:pt x="2527821" y="2443569"/>
                  <a:pt x="2529956" y="2439300"/>
                </a:cubicBezTo>
                <a:cubicBezTo>
                  <a:pt x="2553076" y="2439300"/>
                  <a:pt x="2576373" y="2438767"/>
                  <a:pt x="2599582" y="2438767"/>
                </a:cubicBezTo>
                <a:close/>
                <a:moveTo>
                  <a:pt x="2768889" y="2438500"/>
                </a:moveTo>
                <a:cubicBezTo>
                  <a:pt x="2791564" y="2438412"/>
                  <a:pt x="2814150" y="2438945"/>
                  <a:pt x="2836558" y="2441435"/>
                </a:cubicBezTo>
                <a:cubicBezTo>
                  <a:pt x="2847229" y="2442857"/>
                  <a:pt x="2855766" y="2467044"/>
                  <a:pt x="2865725" y="2480560"/>
                </a:cubicBezTo>
                <a:cubicBezTo>
                  <a:pt x="2861457" y="2482694"/>
                  <a:pt x="2858611" y="2485540"/>
                  <a:pt x="2855054" y="2488385"/>
                </a:cubicBezTo>
                <a:cubicBezTo>
                  <a:pt x="2818774" y="2488385"/>
                  <a:pt x="2782495" y="2488385"/>
                  <a:pt x="2746214" y="2488385"/>
                </a:cubicBezTo>
                <a:cubicBezTo>
                  <a:pt x="2705665" y="2488385"/>
                  <a:pt x="2705665" y="2487674"/>
                  <a:pt x="2700686" y="2439301"/>
                </a:cubicBezTo>
                <a:cubicBezTo>
                  <a:pt x="2723450" y="2439301"/>
                  <a:pt x="2746214" y="2438589"/>
                  <a:pt x="2768889" y="2438500"/>
                </a:cubicBezTo>
                <a:close/>
                <a:moveTo>
                  <a:pt x="2428497" y="2437077"/>
                </a:moveTo>
                <a:cubicBezTo>
                  <a:pt x="2450816" y="2436988"/>
                  <a:pt x="2473046" y="2437522"/>
                  <a:pt x="2495099" y="2440012"/>
                </a:cubicBezTo>
                <a:cubicBezTo>
                  <a:pt x="2505770" y="2440723"/>
                  <a:pt x="2513595" y="2464910"/>
                  <a:pt x="2522843" y="2478426"/>
                </a:cubicBezTo>
                <a:cubicBezTo>
                  <a:pt x="2520708" y="2481271"/>
                  <a:pt x="2517863" y="2484828"/>
                  <a:pt x="2515729" y="2487674"/>
                </a:cubicBezTo>
                <a:cubicBezTo>
                  <a:pt x="2470201" y="2487674"/>
                  <a:pt x="2423962" y="2489808"/>
                  <a:pt x="2378434" y="2485539"/>
                </a:cubicBezTo>
                <a:cubicBezTo>
                  <a:pt x="2369186" y="2484828"/>
                  <a:pt x="2361361" y="2460642"/>
                  <a:pt x="2352824" y="2447125"/>
                </a:cubicBezTo>
                <a:cubicBezTo>
                  <a:pt x="2355670" y="2444280"/>
                  <a:pt x="2358515" y="2441434"/>
                  <a:pt x="2361361" y="2437878"/>
                </a:cubicBezTo>
                <a:cubicBezTo>
                  <a:pt x="2383769" y="2437878"/>
                  <a:pt x="2406177" y="2437166"/>
                  <a:pt x="2428497" y="2437077"/>
                </a:cubicBezTo>
                <a:close/>
                <a:moveTo>
                  <a:pt x="3101634" y="2436722"/>
                </a:moveTo>
                <a:cubicBezTo>
                  <a:pt x="3123597" y="2436455"/>
                  <a:pt x="3144227" y="2436811"/>
                  <a:pt x="3164501" y="2439301"/>
                </a:cubicBezTo>
                <a:cubicBezTo>
                  <a:pt x="3180863" y="2441435"/>
                  <a:pt x="3194379" y="2460642"/>
                  <a:pt x="3209318" y="2472735"/>
                </a:cubicBezTo>
                <a:cubicBezTo>
                  <a:pt x="3207183" y="2477003"/>
                  <a:pt x="3205761" y="2481271"/>
                  <a:pt x="3203626" y="2485540"/>
                </a:cubicBezTo>
                <a:cubicBezTo>
                  <a:pt x="3155254" y="2485540"/>
                  <a:pt x="3106880" y="2487674"/>
                  <a:pt x="3059218" y="2483406"/>
                </a:cubicBezTo>
                <a:cubicBezTo>
                  <a:pt x="3049970" y="2483406"/>
                  <a:pt x="3042856" y="2459219"/>
                  <a:pt x="3030763" y="2437878"/>
                </a:cubicBezTo>
                <a:cubicBezTo>
                  <a:pt x="3056373" y="2437878"/>
                  <a:pt x="3079670" y="2436989"/>
                  <a:pt x="3101634" y="2436722"/>
                </a:cubicBezTo>
                <a:close/>
                <a:moveTo>
                  <a:pt x="2934639" y="2436722"/>
                </a:moveTo>
                <a:cubicBezTo>
                  <a:pt x="2955714" y="2436455"/>
                  <a:pt x="2976699" y="2436811"/>
                  <a:pt x="2997329" y="2439301"/>
                </a:cubicBezTo>
                <a:cubicBezTo>
                  <a:pt x="3012268" y="2441435"/>
                  <a:pt x="3024362" y="2462776"/>
                  <a:pt x="3037877" y="2475580"/>
                </a:cubicBezTo>
                <a:cubicBezTo>
                  <a:pt x="3035743" y="2479138"/>
                  <a:pt x="3032897" y="2483406"/>
                  <a:pt x="3030764" y="2486962"/>
                </a:cubicBezTo>
                <a:cubicBezTo>
                  <a:pt x="2985236" y="2486962"/>
                  <a:pt x="2939708" y="2489808"/>
                  <a:pt x="2894891" y="2484829"/>
                </a:cubicBezTo>
                <a:cubicBezTo>
                  <a:pt x="2882798" y="2483406"/>
                  <a:pt x="2873550" y="2460642"/>
                  <a:pt x="2862879" y="2447126"/>
                </a:cubicBezTo>
                <a:cubicBezTo>
                  <a:pt x="2866436" y="2444992"/>
                  <a:pt x="2869281" y="2441435"/>
                  <a:pt x="2871416" y="2437878"/>
                </a:cubicBezTo>
                <a:cubicBezTo>
                  <a:pt x="2892401" y="2437878"/>
                  <a:pt x="2913565" y="2436989"/>
                  <a:pt x="2934639" y="2436722"/>
                </a:cubicBezTo>
                <a:close/>
                <a:moveTo>
                  <a:pt x="2056892" y="2436455"/>
                </a:moveTo>
                <a:cubicBezTo>
                  <a:pt x="2081791" y="2436455"/>
                  <a:pt x="2106688" y="2436455"/>
                  <a:pt x="2131587" y="2437167"/>
                </a:cubicBezTo>
                <a:cubicBezTo>
                  <a:pt x="2174270" y="2437878"/>
                  <a:pt x="2174981" y="2438590"/>
                  <a:pt x="2166444" y="2485540"/>
                </a:cubicBezTo>
                <a:cubicBezTo>
                  <a:pt x="2118070" y="2485540"/>
                  <a:pt x="2068986" y="2485540"/>
                  <a:pt x="2019901" y="2485540"/>
                </a:cubicBezTo>
                <a:cubicBezTo>
                  <a:pt x="2011364" y="2439301"/>
                  <a:pt x="2013499" y="2437167"/>
                  <a:pt x="2056892" y="2436455"/>
                </a:cubicBezTo>
                <a:close/>
                <a:moveTo>
                  <a:pt x="1889720" y="2435032"/>
                </a:moveTo>
                <a:cubicBezTo>
                  <a:pt x="1920309" y="2435032"/>
                  <a:pt x="1950898" y="2434321"/>
                  <a:pt x="1981487" y="2437166"/>
                </a:cubicBezTo>
                <a:cubicBezTo>
                  <a:pt x="1987889" y="2437878"/>
                  <a:pt x="1999271" y="2452816"/>
                  <a:pt x="1998560" y="2459930"/>
                </a:cubicBezTo>
                <a:cubicBezTo>
                  <a:pt x="1997848" y="2469889"/>
                  <a:pt x="1987889" y="2486251"/>
                  <a:pt x="1980775" y="2486251"/>
                </a:cubicBezTo>
                <a:cubicBezTo>
                  <a:pt x="1934536" y="2488385"/>
                  <a:pt x="1889008" y="2487674"/>
                  <a:pt x="1843480" y="2487674"/>
                </a:cubicBezTo>
                <a:cubicBezTo>
                  <a:pt x="1844191" y="2436455"/>
                  <a:pt x="1844903" y="2435032"/>
                  <a:pt x="1889720" y="2435032"/>
                </a:cubicBezTo>
                <a:close/>
                <a:moveTo>
                  <a:pt x="1711877" y="2435032"/>
                </a:moveTo>
                <a:cubicBezTo>
                  <a:pt x="1748868" y="2434321"/>
                  <a:pt x="1786571" y="2435032"/>
                  <a:pt x="1825697" y="2435032"/>
                </a:cubicBezTo>
                <a:cubicBezTo>
                  <a:pt x="1830676" y="2474158"/>
                  <a:pt x="1821428" y="2491231"/>
                  <a:pt x="1785148" y="2489096"/>
                </a:cubicBezTo>
                <a:cubicBezTo>
                  <a:pt x="1747445" y="2486251"/>
                  <a:pt x="1709742" y="2488385"/>
                  <a:pt x="1672750" y="2488385"/>
                </a:cubicBezTo>
                <a:cubicBezTo>
                  <a:pt x="1667059" y="2443569"/>
                  <a:pt x="1672750" y="2435744"/>
                  <a:pt x="1711877" y="2435032"/>
                </a:cubicBezTo>
                <a:close/>
                <a:moveTo>
                  <a:pt x="1543281" y="2434321"/>
                </a:moveTo>
                <a:cubicBezTo>
                  <a:pt x="1580272" y="2434321"/>
                  <a:pt x="1617263" y="2435033"/>
                  <a:pt x="1654967" y="2435033"/>
                </a:cubicBezTo>
                <a:cubicBezTo>
                  <a:pt x="1657100" y="2475581"/>
                  <a:pt x="1645007" y="2491231"/>
                  <a:pt x="1608727" y="2488385"/>
                </a:cubicBezTo>
                <a:cubicBezTo>
                  <a:pt x="1571025" y="2485540"/>
                  <a:pt x="1533322" y="2487674"/>
                  <a:pt x="1495619" y="2487674"/>
                </a:cubicBezTo>
                <a:cubicBezTo>
                  <a:pt x="1497754" y="2439301"/>
                  <a:pt x="1501310" y="2435033"/>
                  <a:pt x="1543281" y="2434321"/>
                </a:cubicBezTo>
                <a:close/>
                <a:moveTo>
                  <a:pt x="887395" y="2434321"/>
                </a:moveTo>
                <a:cubicBezTo>
                  <a:pt x="966357" y="2435744"/>
                  <a:pt x="1045320" y="2434321"/>
                  <a:pt x="1126416" y="2434321"/>
                </a:cubicBezTo>
                <a:cubicBezTo>
                  <a:pt x="1120014" y="2477003"/>
                  <a:pt x="1100095" y="2489096"/>
                  <a:pt x="1063815" y="2488385"/>
                </a:cubicBezTo>
                <a:cubicBezTo>
                  <a:pt x="984853" y="2485540"/>
                  <a:pt x="905890" y="2487673"/>
                  <a:pt x="824082" y="2487673"/>
                </a:cubicBezTo>
                <a:cubicBezTo>
                  <a:pt x="834041" y="2452817"/>
                  <a:pt x="848981" y="2432897"/>
                  <a:pt x="887395" y="2434321"/>
                </a:cubicBezTo>
                <a:close/>
                <a:moveTo>
                  <a:pt x="1368994" y="2433610"/>
                </a:moveTo>
                <a:cubicBezTo>
                  <a:pt x="1407407" y="2436455"/>
                  <a:pt x="1445110" y="2434322"/>
                  <a:pt x="1482814" y="2434322"/>
                </a:cubicBezTo>
                <a:cubicBezTo>
                  <a:pt x="1483525" y="2480560"/>
                  <a:pt x="1462895" y="2490520"/>
                  <a:pt x="1428037" y="2487674"/>
                </a:cubicBezTo>
                <a:cubicBezTo>
                  <a:pt x="1391758" y="2484829"/>
                  <a:pt x="1355477" y="2486963"/>
                  <a:pt x="1317063" y="2486963"/>
                </a:cubicBezTo>
                <a:cubicBezTo>
                  <a:pt x="1319198" y="2450683"/>
                  <a:pt x="1332002" y="2431476"/>
                  <a:pt x="1368994" y="2433610"/>
                </a:cubicBezTo>
                <a:close/>
                <a:moveTo>
                  <a:pt x="1196841" y="2433609"/>
                </a:moveTo>
                <a:cubicBezTo>
                  <a:pt x="1233833" y="2435743"/>
                  <a:pt x="1271536" y="2434320"/>
                  <a:pt x="1310661" y="2434320"/>
                </a:cubicBezTo>
                <a:cubicBezTo>
                  <a:pt x="1308527" y="2474869"/>
                  <a:pt x="1292877" y="2491230"/>
                  <a:pt x="1255174" y="2488385"/>
                </a:cubicBezTo>
                <a:cubicBezTo>
                  <a:pt x="1218183" y="2484828"/>
                  <a:pt x="1180480" y="2487674"/>
                  <a:pt x="1141354" y="2487674"/>
                </a:cubicBezTo>
                <a:cubicBezTo>
                  <a:pt x="1146333" y="2449260"/>
                  <a:pt x="1160561" y="2432187"/>
                  <a:pt x="1196841" y="2433609"/>
                </a:cubicBezTo>
                <a:close/>
                <a:moveTo>
                  <a:pt x="2110957" y="2377411"/>
                </a:moveTo>
                <a:cubicBezTo>
                  <a:pt x="2157908" y="2377411"/>
                  <a:pt x="2205570" y="2377411"/>
                  <a:pt x="2256789" y="2377411"/>
                </a:cubicBezTo>
                <a:cubicBezTo>
                  <a:pt x="2257500" y="2393061"/>
                  <a:pt x="2258212" y="2405154"/>
                  <a:pt x="2258923" y="2420093"/>
                </a:cubicBezTo>
                <a:cubicBezTo>
                  <a:pt x="2207704" y="2420093"/>
                  <a:pt x="2160753" y="2420093"/>
                  <a:pt x="2110957" y="2420093"/>
                </a:cubicBezTo>
                <a:cubicBezTo>
                  <a:pt x="2110957" y="2405866"/>
                  <a:pt x="2110957" y="2393061"/>
                  <a:pt x="2110957" y="2377411"/>
                </a:cubicBezTo>
                <a:close/>
                <a:moveTo>
                  <a:pt x="1943783" y="2376699"/>
                </a:moveTo>
                <a:cubicBezTo>
                  <a:pt x="1993580" y="2376699"/>
                  <a:pt x="2040531" y="2376699"/>
                  <a:pt x="2090327" y="2376699"/>
                </a:cubicBezTo>
                <a:cubicBezTo>
                  <a:pt x="2090327" y="2391638"/>
                  <a:pt x="2090327" y="2403731"/>
                  <a:pt x="2090327" y="2419381"/>
                </a:cubicBezTo>
                <a:cubicBezTo>
                  <a:pt x="2040531" y="2419381"/>
                  <a:pt x="1992158" y="2419381"/>
                  <a:pt x="1938804" y="2419381"/>
                </a:cubicBezTo>
                <a:cubicBezTo>
                  <a:pt x="1940938" y="2404442"/>
                  <a:pt x="1942361" y="2391638"/>
                  <a:pt x="1943783" y="2376699"/>
                </a:cubicBezTo>
                <a:close/>
                <a:moveTo>
                  <a:pt x="3440782" y="2375544"/>
                </a:moveTo>
                <a:cubicBezTo>
                  <a:pt x="3461678" y="2375277"/>
                  <a:pt x="3482486" y="2375633"/>
                  <a:pt x="3503115" y="2378123"/>
                </a:cubicBezTo>
                <a:cubicBezTo>
                  <a:pt x="3518055" y="2380257"/>
                  <a:pt x="3530859" y="2401598"/>
                  <a:pt x="3544375" y="2413691"/>
                </a:cubicBezTo>
                <a:cubicBezTo>
                  <a:pt x="3542952" y="2417248"/>
                  <a:pt x="3541530" y="2420093"/>
                  <a:pt x="3539396" y="2422939"/>
                </a:cubicBezTo>
                <a:cubicBezTo>
                  <a:pt x="3496002" y="2422939"/>
                  <a:pt x="3452608" y="2425784"/>
                  <a:pt x="3409926" y="2421517"/>
                </a:cubicBezTo>
                <a:cubicBezTo>
                  <a:pt x="3396409" y="2420093"/>
                  <a:pt x="3385027" y="2398752"/>
                  <a:pt x="3372934" y="2386659"/>
                </a:cubicBezTo>
                <a:cubicBezTo>
                  <a:pt x="3374357" y="2383102"/>
                  <a:pt x="3376491" y="2380257"/>
                  <a:pt x="3377914" y="2376700"/>
                </a:cubicBezTo>
                <a:cubicBezTo>
                  <a:pt x="3398900" y="2376700"/>
                  <a:pt x="3419885" y="2375811"/>
                  <a:pt x="3440782" y="2375544"/>
                </a:cubicBezTo>
                <a:close/>
                <a:moveTo>
                  <a:pt x="2506392" y="2375366"/>
                </a:moveTo>
                <a:cubicBezTo>
                  <a:pt x="2529601" y="2375277"/>
                  <a:pt x="2551298" y="2375633"/>
                  <a:pt x="2572639" y="2377411"/>
                </a:cubicBezTo>
                <a:cubicBezTo>
                  <a:pt x="2582598" y="2378123"/>
                  <a:pt x="2590423" y="2400886"/>
                  <a:pt x="2598959" y="2412979"/>
                </a:cubicBezTo>
                <a:cubicBezTo>
                  <a:pt x="2596826" y="2416536"/>
                  <a:pt x="2594691" y="2419382"/>
                  <a:pt x="2592557" y="2422227"/>
                </a:cubicBezTo>
                <a:cubicBezTo>
                  <a:pt x="2548452" y="2422227"/>
                  <a:pt x="2503635" y="2424361"/>
                  <a:pt x="2459530" y="2420805"/>
                </a:cubicBezTo>
                <a:cubicBezTo>
                  <a:pt x="2450283" y="2420093"/>
                  <a:pt x="2443880" y="2396618"/>
                  <a:pt x="2431075" y="2375988"/>
                </a:cubicBezTo>
                <a:cubicBezTo>
                  <a:pt x="2458463" y="2375988"/>
                  <a:pt x="2483184" y="2375455"/>
                  <a:pt x="2506392" y="2375366"/>
                </a:cubicBezTo>
                <a:close/>
                <a:moveTo>
                  <a:pt x="2342865" y="2375366"/>
                </a:moveTo>
                <a:cubicBezTo>
                  <a:pt x="2364918" y="2375277"/>
                  <a:pt x="2386971" y="2375633"/>
                  <a:pt x="2409023" y="2377411"/>
                </a:cubicBezTo>
                <a:cubicBezTo>
                  <a:pt x="2417559" y="2378123"/>
                  <a:pt x="2423962" y="2401597"/>
                  <a:pt x="2436766" y="2422938"/>
                </a:cubicBezTo>
                <a:cubicBezTo>
                  <a:pt x="2380568" y="2422938"/>
                  <a:pt x="2337174" y="2425073"/>
                  <a:pt x="2294492" y="2421516"/>
                </a:cubicBezTo>
                <a:cubicBezTo>
                  <a:pt x="2285243" y="2420805"/>
                  <a:pt x="2277419" y="2398752"/>
                  <a:pt x="2268882" y="2386659"/>
                </a:cubicBezTo>
                <a:cubicBezTo>
                  <a:pt x="2271728" y="2383102"/>
                  <a:pt x="2273862" y="2379545"/>
                  <a:pt x="2276708" y="2375988"/>
                </a:cubicBezTo>
                <a:cubicBezTo>
                  <a:pt x="2298760" y="2375988"/>
                  <a:pt x="2320812" y="2375455"/>
                  <a:pt x="2342865" y="2375366"/>
                </a:cubicBezTo>
                <a:close/>
                <a:moveTo>
                  <a:pt x="3109014" y="2375277"/>
                </a:moveTo>
                <a:cubicBezTo>
                  <a:pt x="3155965" y="2375277"/>
                  <a:pt x="3202916" y="2375277"/>
                  <a:pt x="3249155" y="2375277"/>
                </a:cubicBezTo>
                <a:cubicBezTo>
                  <a:pt x="3357995" y="2375277"/>
                  <a:pt x="3357995" y="2375277"/>
                  <a:pt x="3408503" y="2472024"/>
                </a:cubicBezTo>
                <a:cubicBezTo>
                  <a:pt x="3410637" y="2476292"/>
                  <a:pt x="3412771" y="2480561"/>
                  <a:pt x="3416328" y="2489808"/>
                </a:cubicBezTo>
                <a:cubicBezTo>
                  <a:pt x="3356573" y="2489808"/>
                  <a:pt x="3301085" y="2491231"/>
                  <a:pt x="3246309" y="2488385"/>
                </a:cubicBezTo>
                <a:cubicBezTo>
                  <a:pt x="3237062" y="2487674"/>
                  <a:pt x="3224257" y="2471313"/>
                  <a:pt x="3219989" y="2459219"/>
                </a:cubicBezTo>
                <a:cubicBezTo>
                  <a:pt x="3209318" y="2430053"/>
                  <a:pt x="3192245" y="2417960"/>
                  <a:pt x="3161656" y="2422228"/>
                </a:cubicBezTo>
                <a:cubicBezTo>
                  <a:pt x="3130355" y="2427207"/>
                  <a:pt x="3112571" y="2412980"/>
                  <a:pt x="3109014" y="2375277"/>
                </a:cubicBezTo>
                <a:close/>
                <a:moveTo>
                  <a:pt x="3001508" y="2375099"/>
                </a:moveTo>
                <a:cubicBezTo>
                  <a:pt x="3022938" y="2374921"/>
                  <a:pt x="3044279" y="2375277"/>
                  <a:pt x="3065620" y="2377411"/>
                </a:cubicBezTo>
                <a:cubicBezTo>
                  <a:pt x="3077714" y="2378834"/>
                  <a:pt x="3087673" y="2399464"/>
                  <a:pt x="3098343" y="2411557"/>
                </a:cubicBezTo>
                <a:cubicBezTo>
                  <a:pt x="3096209" y="2415825"/>
                  <a:pt x="3094075" y="2419382"/>
                  <a:pt x="3091941" y="2422939"/>
                </a:cubicBezTo>
                <a:cubicBezTo>
                  <a:pt x="3049259" y="2422939"/>
                  <a:pt x="3006577" y="2425784"/>
                  <a:pt x="2965316" y="2421516"/>
                </a:cubicBezTo>
                <a:cubicBezTo>
                  <a:pt x="2952512" y="2420093"/>
                  <a:pt x="2941841" y="2398752"/>
                  <a:pt x="2930459" y="2386659"/>
                </a:cubicBezTo>
                <a:cubicBezTo>
                  <a:pt x="2932593" y="2383102"/>
                  <a:pt x="2934727" y="2379546"/>
                  <a:pt x="2936861" y="2375988"/>
                </a:cubicBezTo>
                <a:cubicBezTo>
                  <a:pt x="2958558" y="2375988"/>
                  <a:pt x="2980077" y="2375277"/>
                  <a:pt x="3001508" y="2375099"/>
                </a:cubicBezTo>
                <a:close/>
                <a:moveTo>
                  <a:pt x="2836202" y="2375099"/>
                </a:moveTo>
                <a:cubicBezTo>
                  <a:pt x="2857188" y="2374921"/>
                  <a:pt x="2878173" y="2375277"/>
                  <a:pt x="2899158" y="2377411"/>
                </a:cubicBezTo>
                <a:cubicBezTo>
                  <a:pt x="2911252" y="2378834"/>
                  <a:pt x="2921923" y="2400175"/>
                  <a:pt x="2933304" y="2412268"/>
                </a:cubicBezTo>
                <a:cubicBezTo>
                  <a:pt x="2929748" y="2415825"/>
                  <a:pt x="2926902" y="2419382"/>
                  <a:pt x="2924057" y="2422939"/>
                </a:cubicBezTo>
                <a:cubicBezTo>
                  <a:pt x="2882797" y="2422939"/>
                  <a:pt x="2841538" y="2425784"/>
                  <a:pt x="2800989" y="2421516"/>
                </a:cubicBezTo>
                <a:cubicBezTo>
                  <a:pt x="2788184" y="2420093"/>
                  <a:pt x="2776802" y="2399464"/>
                  <a:pt x="2765420" y="2387370"/>
                </a:cubicBezTo>
                <a:cubicBezTo>
                  <a:pt x="2768266" y="2383814"/>
                  <a:pt x="2770400" y="2379546"/>
                  <a:pt x="2773246" y="2375988"/>
                </a:cubicBezTo>
                <a:cubicBezTo>
                  <a:pt x="2794231" y="2375988"/>
                  <a:pt x="2815217" y="2375277"/>
                  <a:pt x="2836202" y="2375099"/>
                </a:cubicBezTo>
                <a:close/>
                <a:moveTo>
                  <a:pt x="2671431" y="2374388"/>
                </a:moveTo>
                <a:cubicBezTo>
                  <a:pt x="2691972" y="2374210"/>
                  <a:pt x="2712424" y="2374566"/>
                  <a:pt x="2732698" y="2376700"/>
                </a:cubicBezTo>
                <a:cubicBezTo>
                  <a:pt x="2744792" y="2378123"/>
                  <a:pt x="2754751" y="2398753"/>
                  <a:pt x="2765421" y="2410135"/>
                </a:cubicBezTo>
                <a:cubicBezTo>
                  <a:pt x="2763287" y="2413691"/>
                  <a:pt x="2760442" y="2417959"/>
                  <a:pt x="2758307" y="2421517"/>
                </a:cubicBezTo>
                <a:cubicBezTo>
                  <a:pt x="2714202" y="2421517"/>
                  <a:pt x="2669386" y="2423650"/>
                  <a:pt x="2625992" y="2420094"/>
                </a:cubicBezTo>
                <a:cubicBezTo>
                  <a:pt x="2616744" y="2419382"/>
                  <a:pt x="2609631" y="2397329"/>
                  <a:pt x="2601805" y="2385236"/>
                </a:cubicBezTo>
                <a:cubicBezTo>
                  <a:pt x="2604651" y="2382391"/>
                  <a:pt x="2607496" y="2378835"/>
                  <a:pt x="2609631" y="2375277"/>
                </a:cubicBezTo>
                <a:cubicBezTo>
                  <a:pt x="2630261" y="2375277"/>
                  <a:pt x="2650890" y="2374566"/>
                  <a:pt x="2671431" y="2374388"/>
                </a:cubicBezTo>
                <a:close/>
                <a:moveTo>
                  <a:pt x="1814315" y="2373144"/>
                </a:moveTo>
                <a:cubicBezTo>
                  <a:pt x="1850594" y="2375277"/>
                  <a:pt x="1886874" y="2373855"/>
                  <a:pt x="1923866" y="2373855"/>
                </a:cubicBezTo>
                <a:cubicBezTo>
                  <a:pt x="1929557" y="2410135"/>
                  <a:pt x="1918887" y="2425073"/>
                  <a:pt x="1883318" y="2422940"/>
                </a:cubicBezTo>
                <a:cubicBezTo>
                  <a:pt x="1847749" y="2420805"/>
                  <a:pt x="1811468" y="2422228"/>
                  <a:pt x="1774477" y="2422228"/>
                </a:cubicBezTo>
                <a:cubicBezTo>
                  <a:pt x="1768786" y="2383103"/>
                  <a:pt x="1782302" y="2371009"/>
                  <a:pt x="1814315" y="2373144"/>
                </a:cubicBezTo>
                <a:close/>
                <a:moveTo>
                  <a:pt x="1645719" y="2373143"/>
                </a:moveTo>
                <a:cubicBezTo>
                  <a:pt x="1681999" y="2375278"/>
                  <a:pt x="1718279" y="2373854"/>
                  <a:pt x="1754560" y="2373854"/>
                </a:cubicBezTo>
                <a:cubicBezTo>
                  <a:pt x="1762384" y="2410134"/>
                  <a:pt x="1751714" y="2424362"/>
                  <a:pt x="1717568" y="2422939"/>
                </a:cubicBezTo>
                <a:cubicBezTo>
                  <a:pt x="1680576" y="2420805"/>
                  <a:pt x="1642873" y="2422227"/>
                  <a:pt x="1605882" y="2422227"/>
                </a:cubicBezTo>
                <a:cubicBezTo>
                  <a:pt x="1600902" y="2385236"/>
                  <a:pt x="1612995" y="2371720"/>
                  <a:pt x="1645719" y="2373143"/>
                </a:cubicBezTo>
                <a:close/>
                <a:moveTo>
                  <a:pt x="1479968" y="2372432"/>
                </a:moveTo>
                <a:cubicBezTo>
                  <a:pt x="1516248" y="2374566"/>
                  <a:pt x="1553239" y="2373143"/>
                  <a:pt x="1590230" y="2373143"/>
                </a:cubicBezTo>
                <a:cubicBezTo>
                  <a:pt x="1591653" y="2412980"/>
                  <a:pt x="1575292" y="2425073"/>
                  <a:pt x="1542569" y="2422939"/>
                </a:cubicBezTo>
                <a:cubicBezTo>
                  <a:pt x="1507000" y="2420805"/>
                  <a:pt x="1470720" y="2422228"/>
                  <a:pt x="1433728" y="2422228"/>
                </a:cubicBezTo>
                <a:cubicBezTo>
                  <a:pt x="1432306" y="2383813"/>
                  <a:pt x="1446533" y="2371009"/>
                  <a:pt x="1479968" y="2372432"/>
                </a:cubicBezTo>
                <a:close/>
                <a:moveTo>
                  <a:pt x="1312083" y="2372431"/>
                </a:moveTo>
                <a:cubicBezTo>
                  <a:pt x="1348364" y="2374565"/>
                  <a:pt x="1384643" y="2373142"/>
                  <a:pt x="1423058" y="2373142"/>
                </a:cubicBezTo>
                <a:cubicBezTo>
                  <a:pt x="1422347" y="2411556"/>
                  <a:pt x="1406696" y="2425072"/>
                  <a:pt x="1373973" y="2422938"/>
                </a:cubicBezTo>
                <a:cubicBezTo>
                  <a:pt x="1337694" y="2420804"/>
                  <a:pt x="1301413" y="2422227"/>
                  <a:pt x="1262999" y="2422227"/>
                </a:cubicBezTo>
                <a:cubicBezTo>
                  <a:pt x="1265133" y="2385947"/>
                  <a:pt x="1278649" y="2371008"/>
                  <a:pt x="1312083" y="2372431"/>
                </a:cubicBezTo>
                <a:close/>
                <a:moveTo>
                  <a:pt x="1159406" y="2371276"/>
                </a:moveTo>
                <a:cubicBezTo>
                  <a:pt x="1187238" y="2369586"/>
                  <a:pt x="1221384" y="2371009"/>
                  <a:pt x="1254462" y="2376700"/>
                </a:cubicBezTo>
                <a:cubicBezTo>
                  <a:pt x="1247349" y="2418670"/>
                  <a:pt x="1244504" y="2422228"/>
                  <a:pt x="1205378" y="2422228"/>
                </a:cubicBezTo>
                <a:cubicBezTo>
                  <a:pt x="1102940" y="2422228"/>
                  <a:pt x="1000502" y="2422228"/>
                  <a:pt x="898064" y="2422228"/>
                </a:cubicBezTo>
                <a:cubicBezTo>
                  <a:pt x="887394" y="2422228"/>
                  <a:pt x="877435" y="2420094"/>
                  <a:pt x="865341" y="2419382"/>
                </a:cubicBezTo>
                <a:cubicBezTo>
                  <a:pt x="873878" y="2386659"/>
                  <a:pt x="889528" y="2371009"/>
                  <a:pt x="922963" y="2372432"/>
                </a:cubicBezTo>
                <a:cubicBezTo>
                  <a:pt x="971336" y="2374566"/>
                  <a:pt x="1019709" y="2372432"/>
                  <a:pt x="1068083" y="2373854"/>
                </a:cubicBezTo>
                <a:cubicBezTo>
                  <a:pt x="1078042" y="2373854"/>
                  <a:pt x="1087290" y="2380257"/>
                  <a:pt x="1102229" y="2384525"/>
                </a:cubicBezTo>
                <a:cubicBezTo>
                  <a:pt x="1110054" y="2377767"/>
                  <a:pt x="1131573" y="2372965"/>
                  <a:pt x="1159406" y="2371276"/>
                </a:cubicBezTo>
                <a:close/>
                <a:moveTo>
                  <a:pt x="2381279" y="2319078"/>
                </a:moveTo>
                <a:cubicBezTo>
                  <a:pt x="2430364" y="2319078"/>
                  <a:pt x="2477315" y="2319078"/>
                  <a:pt x="2524266" y="2319078"/>
                </a:cubicBezTo>
                <a:cubicBezTo>
                  <a:pt x="2526400" y="2333306"/>
                  <a:pt x="2528534" y="2344688"/>
                  <a:pt x="2530668" y="2358205"/>
                </a:cubicBezTo>
                <a:cubicBezTo>
                  <a:pt x="2482295" y="2358205"/>
                  <a:pt x="2436766" y="2358205"/>
                  <a:pt x="2388393" y="2358205"/>
                </a:cubicBezTo>
                <a:cubicBezTo>
                  <a:pt x="2386259" y="2346111"/>
                  <a:pt x="2384125" y="2334018"/>
                  <a:pt x="2381279" y="2319078"/>
                </a:cubicBezTo>
                <a:close/>
                <a:moveTo>
                  <a:pt x="3407348" y="2318189"/>
                </a:moveTo>
                <a:cubicBezTo>
                  <a:pt x="3428244" y="2318011"/>
                  <a:pt x="3449052" y="2318367"/>
                  <a:pt x="3469681" y="2320501"/>
                </a:cubicBezTo>
                <a:cubicBezTo>
                  <a:pt x="3481775" y="2321924"/>
                  <a:pt x="3492446" y="2341842"/>
                  <a:pt x="3511653" y="2361049"/>
                </a:cubicBezTo>
                <a:cubicBezTo>
                  <a:pt x="3458300" y="2361049"/>
                  <a:pt x="3417040" y="2363895"/>
                  <a:pt x="3376492" y="2359627"/>
                </a:cubicBezTo>
                <a:cubicBezTo>
                  <a:pt x="3363687" y="2358204"/>
                  <a:pt x="3351594" y="2339708"/>
                  <a:pt x="3339500" y="2329749"/>
                </a:cubicBezTo>
                <a:cubicBezTo>
                  <a:pt x="3340923" y="2326192"/>
                  <a:pt x="3342346" y="2322636"/>
                  <a:pt x="3344480" y="2319078"/>
                </a:cubicBezTo>
                <a:cubicBezTo>
                  <a:pt x="3365466" y="2319078"/>
                  <a:pt x="3386451" y="2318367"/>
                  <a:pt x="3407348" y="2318189"/>
                </a:cubicBezTo>
                <a:close/>
                <a:moveTo>
                  <a:pt x="2767821" y="2317745"/>
                </a:moveTo>
                <a:cubicBezTo>
                  <a:pt x="2788718" y="2317656"/>
                  <a:pt x="2809526" y="2318011"/>
                  <a:pt x="2830155" y="2319790"/>
                </a:cubicBezTo>
                <a:cubicBezTo>
                  <a:pt x="2840114" y="2320502"/>
                  <a:pt x="2848651" y="2340420"/>
                  <a:pt x="2857899" y="2351802"/>
                </a:cubicBezTo>
                <a:cubicBezTo>
                  <a:pt x="2855053" y="2354647"/>
                  <a:pt x="2852919" y="2357493"/>
                  <a:pt x="2851497" y="2360338"/>
                </a:cubicBezTo>
                <a:cubicBezTo>
                  <a:pt x="2810237" y="2360338"/>
                  <a:pt x="2768977" y="2362472"/>
                  <a:pt x="2727718" y="2358915"/>
                </a:cubicBezTo>
                <a:cubicBezTo>
                  <a:pt x="2717047" y="2358204"/>
                  <a:pt x="2707799" y="2339708"/>
                  <a:pt x="2698551" y="2329038"/>
                </a:cubicBezTo>
                <a:cubicBezTo>
                  <a:pt x="2700686" y="2325481"/>
                  <a:pt x="2702819" y="2321924"/>
                  <a:pt x="2704953" y="2318367"/>
                </a:cubicBezTo>
                <a:cubicBezTo>
                  <a:pt x="2725939" y="2318367"/>
                  <a:pt x="2746924" y="2317834"/>
                  <a:pt x="2767821" y="2317745"/>
                </a:cubicBezTo>
                <a:close/>
                <a:moveTo>
                  <a:pt x="2925391" y="2317033"/>
                </a:moveTo>
                <a:cubicBezTo>
                  <a:pt x="2947355" y="2316944"/>
                  <a:pt x="2967807" y="2317299"/>
                  <a:pt x="2988081" y="2319078"/>
                </a:cubicBezTo>
                <a:cubicBezTo>
                  <a:pt x="2999463" y="2319790"/>
                  <a:pt x="3008711" y="2338285"/>
                  <a:pt x="3019381" y="2348955"/>
                </a:cubicBezTo>
                <a:cubicBezTo>
                  <a:pt x="3017958" y="2352512"/>
                  <a:pt x="3015824" y="2356069"/>
                  <a:pt x="3014402" y="2359626"/>
                </a:cubicBezTo>
                <a:cubicBezTo>
                  <a:pt x="2971719" y="2359626"/>
                  <a:pt x="2929037" y="2361760"/>
                  <a:pt x="2887065" y="2358203"/>
                </a:cubicBezTo>
                <a:cubicBezTo>
                  <a:pt x="2877106" y="2357492"/>
                  <a:pt x="2868570" y="2336862"/>
                  <a:pt x="2853631" y="2317655"/>
                </a:cubicBezTo>
                <a:cubicBezTo>
                  <a:pt x="2879952" y="2317655"/>
                  <a:pt x="2903427" y="2317122"/>
                  <a:pt x="2925391" y="2317033"/>
                </a:cubicBezTo>
                <a:close/>
                <a:moveTo>
                  <a:pt x="2608918" y="2317033"/>
                </a:moveTo>
                <a:cubicBezTo>
                  <a:pt x="2630260" y="2316944"/>
                  <a:pt x="2651601" y="2317299"/>
                  <a:pt x="2672942" y="2319078"/>
                </a:cubicBezTo>
                <a:cubicBezTo>
                  <a:pt x="2681478" y="2319790"/>
                  <a:pt x="2688592" y="2339708"/>
                  <a:pt x="2696418" y="2351090"/>
                </a:cubicBezTo>
                <a:cubicBezTo>
                  <a:pt x="2692860" y="2353935"/>
                  <a:pt x="2690727" y="2357492"/>
                  <a:pt x="2688592" y="2360337"/>
                </a:cubicBezTo>
                <a:cubicBezTo>
                  <a:pt x="2648755" y="2360337"/>
                  <a:pt x="2608918" y="2362472"/>
                  <a:pt x="2569793" y="2358914"/>
                </a:cubicBezTo>
                <a:cubicBezTo>
                  <a:pt x="2558411" y="2358203"/>
                  <a:pt x="2548452" y="2341131"/>
                  <a:pt x="2537781" y="2331171"/>
                </a:cubicBezTo>
                <a:cubicBezTo>
                  <a:pt x="2539916" y="2326903"/>
                  <a:pt x="2542049" y="2321923"/>
                  <a:pt x="2544895" y="2317655"/>
                </a:cubicBezTo>
                <a:cubicBezTo>
                  <a:pt x="2566236" y="2317655"/>
                  <a:pt x="2587577" y="2317122"/>
                  <a:pt x="2608918" y="2317033"/>
                </a:cubicBezTo>
                <a:close/>
                <a:moveTo>
                  <a:pt x="3025072" y="2316944"/>
                </a:moveTo>
                <a:cubicBezTo>
                  <a:pt x="3077715" y="2316944"/>
                  <a:pt x="3131067" y="2316944"/>
                  <a:pt x="3183709" y="2316944"/>
                </a:cubicBezTo>
                <a:cubicBezTo>
                  <a:pt x="3217855" y="2316944"/>
                  <a:pt x="3252712" y="2319078"/>
                  <a:pt x="3286858" y="2316944"/>
                </a:cubicBezTo>
                <a:cubicBezTo>
                  <a:pt x="3316735" y="2314810"/>
                  <a:pt x="3332386" y="2327614"/>
                  <a:pt x="3340211" y="2360337"/>
                </a:cubicBezTo>
                <a:cubicBezTo>
                  <a:pt x="3242753" y="2360337"/>
                  <a:pt x="3148852" y="2361760"/>
                  <a:pt x="3055662" y="2358915"/>
                </a:cubicBezTo>
                <a:cubicBezTo>
                  <a:pt x="3042857" y="2358915"/>
                  <a:pt x="3030764" y="2338996"/>
                  <a:pt x="3018670" y="2328326"/>
                </a:cubicBezTo>
                <a:cubicBezTo>
                  <a:pt x="3020805" y="2324769"/>
                  <a:pt x="3022938" y="2321212"/>
                  <a:pt x="3025072" y="2316944"/>
                </a:cubicBezTo>
                <a:close/>
                <a:moveTo>
                  <a:pt x="2253230" y="2315521"/>
                </a:moveTo>
                <a:cubicBezTo>
                  <a:pt x="2280263" y="2316944"/>
                  <a:pt x="2307295" y="2316944"/>
                  <a:pt x="2334328" y="2315521"/>
                </a:cubicBezTo>
                <a:cubicBezTo>
                  <a:pt x="2364917" y="2314810"/>
                  <a:pt x="2371319" y="2329749"/>
                  <a:pt x="2364917" y="2357493"/>
                </a:cubicBezTo>
                <a:cubicBezTo>
                  <a:pt x="2318678" y="2357493"/>
                  <a:pt x="2273150" y="2357493"/>
                  <a:pt x="2226199" y="2357493"/>
                </a:cubicBezTo>
                <a:cubicBezTo>
                  <a:pt x="2216951" y="2330460"/>
                  <a:pt x="2219085" y="2314098"/>
                  <a:pt x="2253230" y="2315521"/>
                </a:cubicBezTo>
                <a:close/>
                <a:moveTo>
                  <a:pt x="1755981" y="2314099"/>
                </a:moveTo>
                <a:cubicBezTo>
                  <a:pt x="1795818" y="2311964"/>
                  <a:pt x="1836367" y="2314099"/>
                  <a:pt x="1876915" y="2314099"/>
                </a:cubicBezTo>
                <a:cubicBezTo>
                  <a:pt x="1886163" y="2352513"/>
                  <a:pt x="1871224" y="2362472"/>
                  <a:pt x="1840635" y="2360338"/>
                </a:cubicBezTo>
                <a:cubicBezTo>
                  <a:pt x="1806489" y="2358203"/>
                  <a:pt x="1772343" y="2359626"/>
                  <a:pt x="1735351" y="2359626"/>
                </a:cubicBezTo>
                <a:cubicBezTo>
                  <a:pt x="1731083" y="2337573"/>
                  <a:pt x="1726815" y="2316232"/>
                  <a:pt x="1755981" y="2314099"/>
                </a:cubicBezTo>
                <a:close/>
                <a:moveTo>
                  <a:pt x="2093884" y="2314098"/>
                </a:moveTo>
                <a:cubicBezTo>
                  <a:pt x="2119494" y="2315520"/>
                  <a:pt x="2145814" y="2316232"/>
                  <a:pt x="2171424" y="2315520"/>
                </a:cubicBezTo>
                <a:cubicBezTo>
                  <a:pt x="2199879" y="2314098"/>
                  <a:pt x="2211261" y="2324768"/>
                  <a:pt x="2201301" y="2358202"/>
                </a:cubicBezTo>
                <a:cubicBezTo>
                  <a:pt x="2155062" y="2358202"/>
                  <a:pt x="2109534" y="2358202"/>
                  <a:pt x="2062584" y="2358202"/>
                </a:cubicBezTo>
                <a:cubicBezTo>
                  <a:pt x="2053335" y="2328326"/>
                  <a:pt x="2059738" y="2311964"/>
                  <a:pt x="2093884" y="2314098"/>
                </a:cubicBezTo>
                <a:close/>
                <a:moveTo>
                  <a:pt x="1930979" y="2313388"/>
                </a:moveTo>
                <a:cubicBezTo>
                  <a:pt x="1967260" y="2314099"/>
                  <a:pt x="2002828" y="2313388"/>
                  <a:pt x="2040531" y="2313388"/>
                </a:cubicBezTo>
                <a:cubicBezTo>
                  <a:pt x="2040531" y="2331172"/>
                  <a:pt x="2040531" y="2342554"/>
                  <a:pt x="2040531" y="2356781"/>
                </a:cubicBezTo>
                <a:cubicBezTo>
                  <a:pt x="1992869" y="2356781"/>
                  <a:pt x="1946629" y="2356781"/>
                  <a:pt x="1898968" y="2356781"/>
                </a:cubicBezTo>
                <a:cubicBezTo>
                  <a:pt x="1891142" y="2328326"/>
                  <a:pt x="1897545" y="2311965"/>
                  <a:pt x="1930979" y="2313388"/>
                </a:cubicBezTo>
                <a:close/>
                <a:moveTo>
                  <a:pt x="1605882" y="2312676"/>
                </a:moveTo>
                <a:cubicBezTo>
                  <a:pt x="1642873" y="2314099"/>
                  <a:pt x="1679154" y="2313388"/>
                  <a:pt x="1716145" y="2313388"/>
                </a:cubicBezTo>
                <a:cubicBezTo>
                  <a:pt x="1720414" y="2351090"/>
                  <a:pt x="1706186" y="2362472"/>
                  <a:pt x="1676308" y="2360338"/>
                </a:cubicBezTo>
                <a:cubicBezTo>
                  <a:pt x="1641450" y="2358204"/>
                  <a:pt x="1605882" y="2359627"/>
                  <a:pt x="1569602" y="2359627"/>
                </a:cubicBezTo>
                <a:cubicBezTo>
                  <a:pt x="1565334" y="2327615"/>
                  <a:pt x="1574581" y="2311965"/>
                  <a:pt x="1605882" y="2312676"/>
                </a:cubicBezTo>
                <a:close/>
                <a:moveTo>
                  <a:pt x="1450091" y="2312676"/>
                </a:moveTo>
                <a:cubicBezTo>
                  <a:pt x="1484949" y="2314099"/>
                  <a:pt x="1519806" y="2313388"/>
                  <a:pt x="1554664" y="2313388"/>
                </a:cubicBezTo>
                <a:cubicBezTo>
                  <a:pt x="1556797" y="2351090"/>
                  <a:pt x="1542570" y="2362471"/>
                  <a:pt x="1511269" y="2360338"/>
                </a:cubicBezTo>
                <a:cubicBezTo>
                  <a:pt x="1475701" y="2358203"/>
                  <a:pt x="1440843" y="2359626"/>
                  <a:pt x="1403140" y="2359626"/>
                </a:cubicBezTo>
                <a:cubicBezTo>
                  <a:pt x="1403140" y="2323347"/>
                  <a:pt x="1418790" y="2311254"/>
                  <a:pt x="1450091" y="2312676"/>
                </a:cubicBezTo>
                <a:close/>
                <a:moveTo>
                  <a:pt x="1127126" y="2311964"/>
                </a:moveTo>
                <a:cubicBezTo>
                  <a:pt x="1160561" y="2314099"/>
                  <a:pt x="1194707" y="2312676"/>
                  <a:pt x="1229564" y="2312676"/>
                </a:cubicBezTo>
                <a:cubicBezTo>
                  <a:pt x="1225296" y="2346110"/>
                  <a:pt x="1213203" y="2361760"/>
                  <a:pt x="1181191" y="2360337"/>
                </a:cubicBezTo>
                <a:cubicBezTo>
                  <a:pt x="1145623" y="2357492"/>
                  <a:pt x="1109342" y="2359626"/>
                  <a:pt x="1070928" y="2359626"/>
                </a:cubicBezTo>
                <a:cubicBezTo>
                  <a:pt x="1077330" y="2320501"/>
                  <a:pt x="1096538" y="2310542"/>
                  <a:pt x="1127126" y="2311964"/>
                </a:cubicBezTo>
                <a:close/>
                <a:moveTo>
                  <a:pt x="1287185" y="2311964"/>
                </a:moveTo>
                <a:cubicBezTo>
                  <a:pt x="1322043" y="2314098"/>
                  <a:pt x="1356900" y="2312676"/>
                  <a:pt x="1393180" y="2312676"/>
                </a:cubicBezTo>
                <a:cubicBezTo>
                  <a:pt x="1391046" y="2352512"/>
                  <a:pt x="1373262" y="2361760"/>
                  <a:pt x="1343384" y="2359626"/>
                </a:cubicBezTo>
                <a:cubicBezTo>
                  <a:pt x="1308527" y="2357491"/>
                  <a:pt x="1273670" y="2358914"/>
                  <a:pt x="1237389" y="2358914"/>
                </a:cubicBezTo>
                <a:cubicBezTo>
                  <a:pt x="1239524" y="2324057"/>
                  <a:pt x="1255174" y="2309830"/>
                  <a:pt x="1287185" y="2311964"/>
                </a:cubicBezTo>
                <a:close/>
                <a:moveTo>
                  <a:pt x="990988" y="2308908"/>
                </a:moveTo>
                <a:cubicBezTo>
                  <a:pt x="1010417" y="2309608"/>
                  <a:pt x="1034648" y="2311965"/>
                  <a:pt x="1065237" y="2315522"/>
                </a:cubicBezTo>
                <a:cubicBezTo>
                  <a:pt x="1062391" y="2345399"/>
                  <a:pt x="1049587" y="2361761"/>
                  <a:pt x="1016864" y="2360338"/>
                </a:cubicBezTo>
                <a:cubicBezTo>
                  <a:pt x="979161" y="2358204"/>
                  <a:pt x="942169" y="2359627"/>
                  <a:pt x="903755" y="2359627"/>
                </a:cubicBezTo>
                <a:cubicBezTo>
                  <a:pt x="917627" y="2319612"/>
                  <a:pt x="932699" y="2306808"/>
                  <a:pt x="990988" y="2308908"/>
                </a:cubicBezTo>
                <a:close/>
                <a:moveTo>
                  <a:pt x="2012076" y="2271416"/>
                </a:moveTo>
                <a:cubicBezTo>
                  <a:pt x="2046222" y="2269993"/>
                  <a:pt x="2081080" y="2270704"/>
                  <a:pt x="2115225" y="2271416"/>
                </a:cubicBezTo>
                <a:cubicBezTo>
                  <a:pt x="2119493" y="2271416"/>
                  <a:pt x="2128030" y="2280663"/>
                  <a:pt x="2127319" y="2284221"/>
                </a:cubicBezTo>
                <a:cubicBezTo>
                  <a:pt x="2125896" y="2290623"/>
                  <a:pt x="2120205" y="2300582"/>
                  <a:pt x="2115225" y="2300582"/>
                </a:cubicBezTo>
                <a:cubicBezTo>
                  <a:pt x="2097441" y="2302716"/>
                  <a:pt x="2079656" y="2301294"/>
                  <a:pt x="2061872" y="2301294"/>
                </a:cubicBezTo>
                <a:cubicBezTo>
                  <a:pt x="2045511" y="2301294"/>
                  <a:pt x="2028438" y="2302716"/>
                  <a:pt x="2012076" y="2300582"/>
                </a:cubicBezTo>
                <a:cubicBezTo>
                  <a:pt x="2006385" y="2299871"/>
                  <a:pt x="1997137" y="2290623"/>
                  <a:pt x="1997849" y="2286354"/>
                </a:cubicBezTo>
                <a:cubicBezTo>
                  <a:pt x="1998560" y="2280663"/>
                  <a:pt x="2007097" y="2271416"/>
                  <a:pt x="2012076" y="2271416"/>
                </a:cubicBezTo>
                <a:close/>
                <a:moveTo>
                  <a:pt x="3397566" y="2271238"/>
                </a:moveTo>
                <a:cubicBezTo>
                  <a:pt x="3421664" y="2271060"/>
                  <a:pt x="3445139" y="2274972"/>
                  <a:pt x="3467547" y="2294891"/>
                </a:cubicBezTo>
                <a:cubicBezTo>
                  <a:pt x="3405658" y="2313387"/>
                  <a:pt x="3341634" y="2305562"/>
                  <a:pt x="3323849" y="2272127"/>
                </a:cubicBezTo>
                <a:cubicBezTo>
                  <a:pt x="3348747" y="2275684"/>
                  <a:pt x="3373468" y="2271416"/>
                  <a:pt x="3397566" y="2271238"/>
                </a:cubicBezTo>
                <a:close/>
                <a:moveTo>
                  <a:pt x="3222891" y="2270738"/>
                </a:moveTo>
                <a:cubicBezTo>
                  <a:pt x="3271342" y="2267504"/>
                  <a:pt x="3305888" y="2279775"/>
                  <a:pt x="3316025" y="2304851"/>
                </a:cubicBezTo>
                <a:cubicBezTo>
                  <a:pt x="3269074" y="2294180"/>
                  <a:pt x="3219278" y="2321213"/>
                  <a:pt x="3170193" y="2279241"/>
                </a:cubicBezTo>
                <a:cubicBezTo>
                  <a:pt x="3189045" y="2274617"/>
                  <a:pt x="3206740" y="2271816"/>
                  <a:pt x="3222891" y="2270738"/>
                </a:cubicBezTo>
                <a:close/>
                <a:moveTo>
                  <a:pt x="2464510" y="2270705"/>
                </a:moveTo>
                <a:cubicBezTo>
                  <a:pt x="2493676" y="2269282"/>
                  <a:pt x="2523554" y="2268571"/>
                  <a:pt x="2553432" y="2271416"/>
                </a:cubicBezTo>
                <a:cubicBezTo>
                  <a:pt x="2562679" y="2272128"/>
                  <a:pt x="2570505" y="2284221"/>
                  <a:pt x="2579753" y="2290624"/>
                </a:cubicBezTo>
                <a:cubicBezTo>
                  <a:pt x="2576907" y="2294892"/>
                  <a:pt x="2575485" y="2298449"/>
                  <a:pt x="2573350" y="2302006"/>
                </a:cubicBezTo>
                <a:cubicBezTo>
                  <a:pt x="2537070" y="2302006"/>
                  <a:pt x="2500790" y="2302717"/>
                  <a:pt x="2464510" y="2301294"/>
                </a:cubicBezTo>
                <a:cubicBezTo>
                  <a:pt x="2457396" y="2301294"/>
                  <a:pt x="2450994" y="2289912"/>
                  <a:pt x="2443880" y="2283510"/>
                </a:cubicBezTo>
                <a:cubicBezTo>
                  <a:pt x="2450994" y="2279242"/>
                  <a:pt x="2457396" y="2271416"/>
                  <a:pt x="2464510" y="2270705"/>
                </a:cubicBezTo>
                <a:close/>
                <a:moveTo>
                  <a:pt x="2313699" y="2270705"/>
                </a:moveTo>
                <a:cubicBezTo>
                  <a:pt x="2344287" y="2269282"/>
                  <a:pt x="2375588" y="2268571"/>
                  <a:pt x="2406177" y="2271416"/>
                </a:cubicBezTo>
                <a:cubicBezTo>
                  <a:pt x="2414714" y="2272128"/>
                  <a:pt x="2421827" y="2284933"/>
                  <a:pt x="2429652" y="2292046"/>
                </a:cubicBezTo>
                <a:cubicBezTo>
                  <a:pt x="2427518" y="2294892"/>
                  <a:pt x="2425384" y="2298449"/>
                  <a:pt x="2423250" y="2302006"/>
                </a:cubicBezTo>
                <a:cubicBezTo>
                  <a:pt x="2386970" y="2302006"/>
                  <a:pt x="2349978" y="2302717"/>
                  <a:pt x="2313699" y="2301294"/>
                </a:cubicBezTo>
                <a:cubicBezTo>
                  <a:pt x="2307296" y="2301294"/>
                  <a:pt x="2300894" y="2291335"/>
                  <a:pt x="2295203" y="2285644"/>
                </a:cubicBezTo>
                <a:cubicBezTo>
                  <a:pt x="2301605" y="2280664"/>
                  <a:pt x="2307296" y="2271416"/>
                  <a:pt x="2313699" y="2270705"/>
                </a:cubicBezTo>
                <a:close/>
                <a:moveTo>
                  <a:pt x="3074447" y="2270160"/>
                </a:moveTo>
                <a:cubicBezTo>
                  <a:pt x="3122131" y="2265992"/>
                  <a:pt x="3158812" y="2278530"/>
                  <a:pt x="3169482" y="2306274"/>
                </a:cubicBezTo>
                <a:cubicBezTo>
                  <a:pt x="3120397" y="2293469"/>
                  <a:pt x="3070601" y="2321213"/>
                  <a:pt x="3023650" y="2279953"/>
                </a:cubicBezTo>
                <a:cubicBezTo>
                  <a:pt x="3041435" y="2274795"/>
                  <a:pt x="3058552" y="2271550"/>
                  <a:pt x="3074447" y="2270160"/>
                </a:cubicBezTo>
                <a:close/>
                <a:moveTo>
                  <a:pt x="2213395" y="2269994"/>
                </a:moveTo>
                <a:cubicBezTo>
                  <a:pt x="2228333" y="2269994"/>
                  <a:pt x="2243983" y="2268571"/>
                  <a:pt x="2258922" y="2270705"/>
                </a:cubicBezTo>
                <a:cubicBezTo>
                  <a:pt x="2266036" y="2271417"/>
                  <a:pt x="2271727" y="2280664"/>
                  <a:pt x="2278129" y="2285644"/>
                </a:cubicBezTo>
                <a:cubicBezTo>
                  <a:pt x="2272438" y="2291335"/>
                  <a:pt x="2266747" y="2301294"/>
                  <a:pt x="2260345" y="2301294"/>
                </a:cubicBezTo>
                <a:cubicBezTo>
                  <a:pt x="2229044" y="2302717"/>
                  <a:pt x="2197033" y="2302717"/>
                  <a:pt x="2165021" y="2301294"/>
                </a:cubicBezTo>
                <a:cubicBezTo>
                  <a:pt x="2158619" y="2301294"/>
                  <a:pt x="2152216" y="2291335"/>
                  <a:pt x="2145814" y="2286355"/>
                </a:cubicBezTo>
                <a:cubicBezTo>
                  <a:pt x="2152928" y="2280664"/>
                  <a:pt x="2159330" y="2272128"/>
                  <a:pt x="2167155" y="2270705"/>
                </a:cubicBezTo>
                <a:cubicBezTo>
                  <a:pt x="2182805" y="2267859"/>
                  <a:pt x="2197744" y="2269994"/>
                  <a:pt x="2213395" y="2269994"/>
                </a:cubicBezTo>
                <a:close/>
                <a:moveTo>
                  <a:pt x="1975796" y="2269282"/>
                </a:moveTo>
                <a:cubicBezTo>
                  <a:pt x="1978641" y="2272838"/>
                  <a:pt x="1981487" y="2276396"/>
                  <a:pt x="1984332" y="2279952"/>
                </a:cubicBezTo>
                <a:cubicBezTo>
                  <a:pt x="1977218" y="2287066"/>
                  <a:pt x="1970105" y="2299160"/>
                  <a:pt x="1962279" y="2299871"/>
                </a:cubicBezTo>
                <a:cubicBezTo>
                  <a:pt x="1924577" y="2302005"/>
                  <a:pt x="1887585" y="2300582"/>
                  <a:pt x="1849882" y="2300582"/>
                </a:cubicBezTo>
                <a:cubicBezTo>
                  <a:pt x="1847748" y="2296314"/>
                  <a:pt x="1845614" y="2292758"/>
                  <a:pt x="1844191" y="2288489"/>
                </a:cubicBezTo>
                <a:cubicBezTo>
                  <a:pt x="1852728" y="2282087"/>
                  <a:pt x="1860553" y="2269994"/>
                  <a:pt x="1869801" y="2269994"/>
                </a:cubicBezTo>
                <a:cubicBezTo>
                  <a:pt x="1904658" y="2267859"/>
                  <a:pt x="1940227" y="2269282"/>
                  <a:pt x="1975796" y="2269282"/>
                </a:cubicBezTo>
                <a:close/>
                <a:moveTo>
                  <a:pt x="2938662" y="2269126"/>
                </a:moveTo>
                <a:cubicBezTo>
                  <a:pt x="2984613" y="2266659"/>
                  <a:pt x="3011556" y="2276395"/>
                  <a:pt x="3020092" y="2297737"/>
                </a:cubicBezTo>
                <a:cubicBezTo>
                  <a:pt x="2955358" y="2314099"/>
                  <a:pt x="2897025" y="2304851"/>
                  <a:pt x="2886354" y="2275684"/>
                </a:cubicBezTo>
                <a:cubicBezTo>
                  <a:pt x="2905917" y="2272127"/>
                  <a:pt x="2923346" y="2269949"/>
                  <a:pt x="2938662" y="2269126"/>
                </a:cubicBezTo>
                <a:close/>
                <a:moveTo>
                  <a:pt x="2787184" y="2268237"/>
                </a:moveTo>
                <a:cubicBezTo>
                  <a:pt x="2830867" y="2265103"/>
                  <a:pt x="2865547" y="2276574"/>
                  <a:pt x="2871416" y="2298448"/>
                </a:cubicBezTo>
                <a:cubicBezTo>
                  <a:pt x="2796721" y="2313388"/>
                  <a:pt x="2747636" y="2304851"/>
                  <a:pt x="2741234" y="2276396"/>
                </a:cubicBezTo>
                <a:cubicBezTo>
                  <a:pt x="2757062" y="2271950"/>
                  <a:pt x="2772623" y="2269282"/>
                  <a:pt x="2787184" y="2268237"/>
                </a:cubicBezTo>
                <a:close/>
                <a:moveTo>
                  <a:pt x="1762672" y="2267982"/>
                </a:moveTo>
                <a:cubicBezTo>
                  <a:pt x="1781368" y="2268348"/>
                  <a:pt x="1805955" y="2269638"/>
                  <a:pt x="1838500" y="2271416"/>
                </a:cubicBezTo>
                <a:cubicBezTo>
                  <a:pt x="1825695" y="2284932"/>
                  <a:pt x="1818582" y="2299159"/>
                  <a:pt x="1810757" y="2299871"/>
                </a:cubicBezTo>
                <a:cubicBezTo>
                  <a:pt x="1774476" y="2302005"/>
                  <a:pt x="1737485" y="2301294"/>
                  <a:pt x="1697648" y="2301294"/>
                </a:cubicBezTo>
                <a:cubicBezTo>
                  <a:pt x="1703517" y="2274084"/>
                  <a:pt x="1706585" y="2266881"/>
                  <a:pt x="1762672" y="2267982"/>
                </a:cubicBezTo>
                <a:close/>
                <a:moveTo>
                  <a:pt x="2650212" y="2267904"/>
                </a:moveTo>
                <a:cubicBezTo>
                  <a:pt x="2696996" y="2265770"/>
                  <a:pt x="2716870" y="2274440"/>
                  <a:pt x="2722738" y="2296315"/>
                </a:cubicBezTo>
                <a:cubicBezTo>
                  <a:pt x="2662272" y="2314811"/>
                  <a:pt x="2598248" y="2304852"/>
                  <a:pt x="2593980" y="2273551"/>
                </a:cubicBezTo>
                <a:cubicBezTo>
                  <a:pt x="2616033" y="2270527"/>
                  <a:pt x="2634617" y="2268616"/>
                  <a:pt x="2650212" y="2267904"/>
                </a:cubicBezTo>
                <a:close/>
                <a:moveTo>
                  <a:pt x="1531187" y="2267148"/>
                </a:moveTo>
                <a:cubicBezTo>
                  <a:pt x="1526207" y="2304140"/>
                  <a:pt x="1485659" y="2311253"/>
                  <a:pt x="1396737" y="2291335"/>
                </a:cubicBezTo>
                <a:cubicBezTo>
                  <a:pt x="1435151" y="2250075"/>
                  <a:pt x="1485659" y="2279242"/>
                  <a:pt x="1531187" y="2267148"/>
                </a:cubicBezTo>
                <a:close/>
                <a:moveTo>
                  <a:pt x="1624155" y="2267070"/>
                </a:moveTo>
                <a:cubicBezTo>
                  <a:pt x="1641762" y="2267814"/>
                  <a:pt x="1663325" y="2269815"/>
                  <a:pt x="1689824" y="2272839"/>
                </a:cubicBezTo>
                <a:cubicBezTo>
                  <a:pt x="1677019" y="2284932"/>
                  <a:pt x="1669905" y="2298448"/>
                  <a:pt x="1661369" y="2299159"/>
                </a:cubicBezTo>
                <a:cubicBezTo>
                  <a:pt x="1624377" y="2302005"/>
                  <a:pt x="1587386" y="2300582"/>
                  <a:pt x="1546126" y="2300582"/>
                </a:cubicBezTo>
                <a:cubicBezTo>
                  <a:pt x="1554129" y="2273905"/>
                  <a:pt x="1571336" y="2264835"/>
                  <a:pt x="1624155" y="2267070"/>
                </a:cubicBezTo>
                <a:close/>
                <a:moveTo>
                  <a:pt x="1323955" y="2265914"/>
                </a:moveTo>
                <a:cubicBezTo>
                  <a:pt x="1340094" y="2266659"/>
                  <a:pt x="1359035" y="2268749"/>
                  <a:pt x="1381087" y="2272128"/>
                </a:cubicBezTo>
                <a:cubicBezTo>
                  <a:pt x="1373973" y="2303429"/>
                  <a:pt x="1327023" y="2311965"/>
                  <a:pt x="1245926" y="2297026"/>
                </a:cubicBezTo>
                <a:cubicBezTo>
                  <a:pt x="1252329" y="2273550"/>
                  <a:pt x="1275537" y="2263680"/>
                  <a:pt x="1323955" y="2265914"/>
                </a:cubicBezTo>
                <a:close/>
                <a:moveTo>
                  <a:pt x="1080888" y="2265725"/>
                </a:moveTo>
                <a:cubicBezTo>
                  <a:pt x="1071640" y="2302717"/>
                  <a:pt x="1016865" y="2311965"/>
                  <a:pt x="935056" y="2292047"/>
                </a:cubicBezTo>
                <a:cubicBezTo>
                  <a:pt x="981296" y="2247229"/>
                  <a:pt x="1033937" y="2279953"/>
                  <a:pt x="1080888" y="2265725"/>
                </a:cubicBezTo>
                <a:close/>
                <a:moveTo>
                  <a:pt x="1176634" y="2265592"/>
                </a:moveTo>
                <a:cubicBezTo>
                  <a:pt x="1192440" y="2266392"/>
                  <a:pt x="1210535" y="2268571"/>
                  <a:pt x="1230987" y="2272128"/>
                </a:cubicBezTo>
                <a:cubicBezTo>
                  <a:pt x="1221028" y="2302717"/>
                  <a:pt x="1164829" y="2311965"/>
                  <a:pt x="1094403" y="2295603"/>
                </a:cubicBezTo>
                <a:cubicBezTo>
                  <a:pt x="1102406" y="2273194"/>
                  <a:pt x="1129216" y="2263191"/>
                  <a:pt x="1176634" y="2265592"/>
                </a:cubicBezTo>
                <a:close/>
                <a:moveTo>
                  <a:pt x="853248" y="2230156"/>
                </a:moveTo>
                <a:cubicBezTo>
                  <a:pt x="828350" y="2230156"/>
                  <a:pt x="812699" y="2236559"/>
                  <a:pt x="798474" y="2258611"/>
                </a:cubicBezTo>
                <a:cubicBezTo>
                  <a:pt x="717377" y="2385236"/>
                  <a:pt x="634147" y="2511149"/>
                  <a:pt x="552338" y="2637062"/>
                </a:cubicBezTo>
                <a:cubicBezTo>
                  <a:pt x="545936" y="2647021"/>
                  <a:pt x="540956" y="2656980"/>
                  <a:pt x="533843" y="2668362"/>
                </a:cubicBezTo>
                <a:cubicBezTo>
                  <a:pt x="1654255" y="2668362"/>
                  <a:pt x="2770400" y="2668362"/>
                  <a:pt x="3892237" y="2668362"/>
                </a:cubicBezTo>
                <a:cubicBezTo>
                  <a:pt x="3882990" y="2653424"/>
                  <a:pt x="3878721" y="2644887"/>
                  <a:pt x="3872319" y="2636351"/>
                </a:cubicBezTo>
                <a:cubicBezTo>
                  <a:pt x="3786242" y="2511860"/>
                  <a:pt x="3698744" y="2388081"/>
                  <a:pt x="3613379" y="2262879"/>
                </a:cubicBezTo>
                <a:cubicBezTo>
                  <a:pt x="3597729" y="2240115"/>
                  <a:pt x="3581367" y="2233002"/>
                  <a:pt x="3555046" y="2233002"/>
                </a:cubicBezTo>
                <a:cubicBezTo>
                  <a:pt x="2654447" y="2233002"/>
                  <a:pt x="1753847" y="2231579"/>
                  <a:pt x="853248" y="2230156"/>
                </a:cubicBezTo>
                <a:close/>
                <a:moveTo>
                  <a:pt x="902332" y="2100686"/>
                </a:moveTo>
                <a:cubicBezTo>
                  <a:pt x="1571024" y="2106377"/>
                  <a:pt x="2239004" y="2109934"/>
                  <a:pt x="2907696" y="2114203"/>
                </a:cubicBezTo>
                <a:cubicBezTo>
                  <a:pt x="3136758" y="2115625"/>
                  <a:pt x="3365109" y="2117759"/>
                  <a:pt x="3594171" y="2119182"/>
                </a:cubicBezTo>
                <a:cubicBezTo>
                  <a:pt x="3616224" y="2119182"/>
                  <a:pt x="3629029" y="2124873"/>
                  <a:pt x="3636143" y="2146214"/>
                </a:cubicBezTo>
                <a:cubicBezTo>
                  <a:pt x="3640411" y="2158308"/>
                  <a:pt x="3648947" y="2168978"/>
                  <a:pt x="3656061" y="2179649"/>
                </a:cubicBezTo>
                <a:cubicBezTo>
                  <a:pt x="3893660" y="2522531"/>
                  <a:pt x="4129836" y="2866124"/>
                  <a:pt x="4368858" y="3207584"/>
                </a:cubicBezTo>
                <a:cubicBezTo>
                  <a:pt x="4403715" y="3257380"/>
                  <a:pt x="4401581" y="3301486"/>
                  <a:pt x="4378105" y="3349859"/>
                </a:cubicBezTo>
                <a:cubicBezTo>
                  <a:pt x="4344671" y="3419573"/>
                  <a:pt x="4284916" y="3451585"/>
                  <a:pt x="4208798" y="3453008"/>
                </a:cubicBezTo>
                <a:cubicBezTo>
                  <a:pt x="4122011" y="3453719"/>
                  <a:pt x="4035935" y="3453008"/>
                  <a:pt x="3949147" y="3453008"/>
                </a:cubicBezTo>
                <a:cubicBezTo>
                  <a:pt x="3365109" y="3453008"/>
                  <a:pt x="2780360" y="3453008"/>
                  <a:pt x="2196322" y="3453008"/>
                </a:cubicBezTo>
                <a:cubicBezTo>
                  <a:pt x="1530476" y="3453008"/>
                  <a:pt x="863918" y="3453008"/>
                  <a:pt x="198074" y="3453008"/>
                </a:cubicBezTo>
                <a:cubicBezTo>
                  <a:pt x="100616" y="3453008"/>
                  <a:pt x="26633" y="3403923"/>
                  <a:pt x="8137" y="3319270"/>
                </a:cubicBezTo>
                <a:cubicBezTo>
                  <a:pt x="-6091" y="3255957"/>
                  <a:pt x="-5379" y="3196202"/>
                  <a:pt x="40861" y="3136447"/>
                </a:cubicBezTo>
                <a:cubicBezTo>
                  <a:pt x="291975" y="2814905"/>
                  <a:pt x="538111" y="2490519"/>
                  <a:pt x="785669" y="2166844"/>
                </a:cubicBezTo>
                <a:cubicBezTo>
                  <a:pt x="789226" y="2161864"/>
                  <a:pt x="794917" y="2157596"/>
                  <a:pt x="796340" y="2152617"/>
                </a:cubicBezTo>
                <a:cubicBezTo>
                  <a:pt x="812699" y="2096418"/>
                  <a:pt x="855382" y="2100686"/>
                  <a:pt x="902332" y="2100686"/>
                </a:cubicBezTo>
                <a:close/>
                <a:moveTo>
                  <a:pt x="945015" y="186380"/>
                </a:moveTo>
                <a:cubicBezTo>
                  <a:pt x="886682" y="186380"/>
                  <a:pt x="875300" y="198473"/>
                  <a:pt x="875300" y="258228"/>
                </a:cubicBezTo>
                <a:cubicBezTo>
                  <a:pt x="875300" y="759036"/>
                  <a:pt x="875300" y="1259132"/>
                  <a:pt x="875300" y="1759228"/>
                </a:cubicBezTo>
                <a:cubicBezTo>
                  <a:pt x="875300" y="1825385"/>
                  <a:pt x="885971" y="1836056"/>
                  <a:pt x="950706" y="1836056"/>
                </a:cubicBezTo>
                <a:cubicBezTo>
                  <a:pt x="1501310" y="1836056"/>
                  <a:pt x="2051202" y="1836056"/>
                  <a:pt x="2601805" y="1836056"/>
                </a:cubicBezTo>
                <a:cubicBezTo>
                  <a:pt x="2891334" y="1836056"/>
                  <a:pt x="3180863" y="1836056"/>
                  <a:pt x="3470393" y="1836056"/>
                </a:cubicBezTo>
                <a:cubicBezTo>
                  <a:pt x="3535127" y="1836056"/>
                  <a:pt x="3545798" y="1825385"/>
                  <a:pt x="3545798" y="1759228"/>
                </a:cubicBezTo>
                <a:cubicBezTo>
                  <a:pt x="3545798" y="1258421"/>
                  <a:pt x="3545798" y="758324"/>
                  <a:pt x="3545798" y="258228"/>
                </a:cubicBezTo>
                <a:cubicBezTo>
                  <a:pt x="3545798" y="198473"/>
                  <a:pt x="3534416" y="186380"/>
                  <a:pt x="3476084" y="186380"/>
                </a:cubicBezTo>
                <a:cubicBezTo>
                  <a:pt x="3043568" y="186380"/>
                  <a:pt x="2611764" y="186380"/>
                  <a:pt x="2179961" y="186380"/>
                </a:cubicBezTo>
                <a:cubicBezTo>
                  <a:pt x="1768075" y="186380"/>
                  <a:pt x="1356901" y="186380"/>
                  <a:pt x="945015" y="186380"/>
                </a:cubicBezTo>
                <a:close/>
                <a:moveTo>
                  <a:pt x="884548" y="0"/>
                </a:moveTo>
                <a:cubicBezTo>
                  <a:pt x="1332003" y="0"/>
                  <a:pt x="1778746" y="0"/>
                  <a:pt x="2226200" y="711"/>
                </a:cubicBezTo>
                <a:cubicBezTo>
                  <a:pt x="2662983" y="0"/>
                  <a:pt x="3099767" y="0"/>
                  <a:pt x="3536550" y="0"/>
                </a:cubicBezTo>
                <a:cubicBezTo>
                  <a:pt x="3614801" y="0"/>
                  <a:pt x="3653215" y="36992"/>
                  <a:pt x="3653215" y="114531"/>
                </a:cubicBezTo>
                <a:cubicBezTo>
                  <a:pt x="3653927" y="704971"/>
                  <a:pt x="3653927" y="1294700"/>
                  <a:pt x="3653927" y="1885852"/>
                </a:cubicBezTo>
                <a:cubicBezTo>
                  <a:pt x="3653927" y="1962681"/>
                  <a:pt x="3614090" y="2001806"/>
                  <a:pt x="3537262" y="2001806"/>
                </a:cubicBezTo>
                <a:cubicBezTo>
                  <a:pt x="3119685" y="2001806"/>
                  <a:pt x="2701397" y="2001806"/>
                  <a:pt x="2283821" y="2001806"/>
                </a:cubicBezTo>
                <a:cubicBezTo>
                  <a:pt x="1817160" y="2001806"/>
                  <a:pt x="1351210" y="2001806"/>
                  <a:pt x="884548" y="2001806"/>
                </a:cubicBezTo>
                <a:cubicBezTo>
                  <a:pt x="807722" y="2001806"/>
                  <a:pt x="767885" y="1962681"/>
                  <a:pt x="767885" y="1885852"/>
                </a:cubicBezTo>
                <a:cubicBezTo>
                  <a:pt x="767885" y="1295411"/>
                  <a:pt x="767885" y="704971"/>
                  <a:pt x="767885" y="114531"/>
                </a:cubicBezTo>
                <a:cubicBezTo>
                  <a:pt x="767885" y="36992"/>
                  <a:pt x="806299" y="0"/>
                  <a:pt x="884548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Google Shape;559;p28">
            <a:extLst>
              <a:ext uri="{FF2B5EF4-FFF2-40B4-BE49-F238E27FC236}">
                <a16:creationId xmlns:a16="http://schemas.microsoft.com/office/drawing/2014/main" id="{D2EDBB9D-D53C-4F46-8FFE-936ABE9F13DB}"/>
              </a:ext>
            </a:extLst>
          </p:cNvPr>
          <p:cNvSpPr txBox="1">
            <a:spLocks/>
          </p:cNvSpPr>
          <p:nvPr/>
        </p:nvSpPr>
        <p:spPr>
          <a:xfrm>
            <a:off x="562310" y="5184251"/>
            <a:ext cx="3448483" cy="8501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PREDA MIHAIL IRINEL</a:t>
            </a:r>
          </a:p>
        </p:txBody>
      </p:sp>
      <p:sp>
        <p:nvSpPr>
          <p:cNvPr id="139" name="Google Shape;559;p28">
            <a:extLst>
              <a:ext uri="{FF2B5EF4-FFF2-40B4-BE49-F238E27FC236}">
                <a16:creationId xmlns:a16="http://schemas.microsoft.com/office/drawing/2014/main" id="{E9013FF1-9E63-440B-8A83-F581D8048560}"/>
              </a:ext>
            </a:extLst>
          </p:cNvPr>
          <p:cNvSpPr txBox="1">
            <a:spLocks/>
          </p:cNvSpPr>
          <p:nvPr/>
        </p:nvSpPr>
        <p:spPr>
          <a:xfrm>
            <a:off x="0" y="40179"/>
            <a:ext cx="12191999" cy="5619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Bucharest University of Economic Studies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Cybernetics, Statistics and Economic Informatics</a:t>
            </a:r>
          </a:p>
        </p:txBody>
      </p:sp>
      <p:sp>
        <p:nvSpPr>
          <p:cNvPr id="141" name="Google Shape;559;p28">
            <a:extLst>
              <a:ext uri="{FF2B5EF4-FFF2-40B4-BE49-F238E27FC236}">
                <a16:creationId xmlns:a16="http://schemas.microsoft.com/office/drawing/2014/main" id="{6E73E402-B392-441E-AC24-4D192307B306}"/>
              </a:ext>
            </a:extLst>
          </p:cNvPr>
          <p:cNvSpPr txBox="1">
            <a:spLocks/>
          </p:cNvSpPr>
          <p:nvPr/>
        </p:nvSpPr>
        <p:spPr>
          <a:xfrm>
            <a:off x="0" y="5837911"/>
            <a:ext cx="2907642" cy="6522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COORDINATOR</a:t>
            </a:r>
          </a:p>
        </p:txBody>
      </p:sp>
      <p:sp>
        <p:nvSpPr>
          <p:cNvPr id="143" name="Google Shape;559;p28">
            <a:extLst>
              <a:ext uri="{FF2B5EF4-FFF2-40B4-BE49-F238E27FC236}">
                <a16:creationId xmlns:a16="http://schemas.microsoft.com/office/drawing/2014/main" id="{B0A82B6C-4C85-4ADE-9C66-8031020A8685}"/>
              </a:ext>
            </a:extLst>
          </p:cNvPr>
          <p:cNvSpPr txBox="1">
            <a:spLocks/>
          </p:cNvSpPr>
          <p:nvPr/>
        </p:nvSpPr>
        <p:spPr>
          <a:xfrm>
            <a:off x="584122" y="5966088"/>
            <a:ext cx="5516462" cy="8501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n-NO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LECTURER PH.D. ANDREI TOMA</a:t>
            </a:r>
            <a:endParaRPr lang="en-US" sz="2000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145" name="Google Shape;559;p28">
            <a:extLst>
              <a:ext uri="{FF2B5EF4-FFF2-40B4-BE49-F238E27FC236}">
                <a16:creationId xmlns:a16="http://schemas.microsoft.com/office/drawing/2014/main" id="{1E72FD7E-1F29-41DB-9DE6-9B8BC7C0C619}"/>
              </a:ext>
            </a:extLst>
          </p:cNvPr>
          <p:cNvSpPr txBox="1">
            <a:spLocks/>
          </p:cNvSpPr>
          <p:nvPr/>
        </p:nvSpPr>
        <p:spPr>
          <a:xfrm>
            <a:off x="0" y="5117386"/>
            <a:ext cx="1801635" cy="6522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GRADUATE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F5D1A3-5F39-65AD-E2D2-B2AFE0C7BA40}"/>
              </a:ext>
            </a:extLst>
          </p:cNvPr>
          <p:cNvGrpSpPr/>
          <p:nvPr/>
        </p:nvGrpSpPr>
        <p:grpSpPr>
          <a:xfrm>
            <a:off x="8256474" y="2675064"/>
            <a:ext cx="1174611" cy="1507872"/>
            <a:chOff x="8256474" y="2675064"/>
            <a:chExt cx="1174611" cy="1507872"/>
          </a:xfrm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2417BCE7-E9BA-442E-84D2-00DCDF929912}"/>
                </a:ext>
              </a:extLst>
            </p:cNvPr>
            <p:cNvSpPr/>
            <p:nvPr/>
          </p:nvSpPr>
          <p:spPr>
            <a:xfrm>
              <a:off x="8256474" y="2675064"/>
              <a:ext cx="1174611" cy="1507872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solidFill>
              <a:schemeClr val="tx1"/>
            </a:solidFill>
            <a:ln w="31750" cap="flat">
              <a:solidFill>
                <a:schemeClr val="bg1">
                  <a:lumMod val="95000"/>
                  <a:lumOff val="5000"/>
                </a:schemeClr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06D8EFC8-B8DF-4EA9-81C9-2DAA67CCE9FF}"/>
                </a:ext>
              </a:extLst>
            </p:cNvPr>
            <p:cNvSpPr/>
            <p:nvPr/>
          </p:nvSpPr>
          <p:spPr>
            <a:xfrm>
              <a:off x="8314106" y="2749041"/>
              <a:ext cx="1059345" cy="1359917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bg1">
                <a:lumMod val="95000"/>
                <a:lumOff val="5000"/>
              </a:schemeClr>
            </a:solidFill>
            <a:ln w="870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atin typeface="Bahnschrift" panose="020B0502040204020203" pitchFamily="34" charset="0"/>
                </a:rPr>
                <a:t>Easy</a:t>
              </a:r>
            </a:p>
            <a:p>
              <a:pPr algn="ctr"/>
              <a:r>
                <a:rPr lang="en-US" sz="2400" b="1" dirty="0">
                  <a:latin typeface="Bahnschrift" panose="020B0502040204020203" pitchFamily="34" charset="0"/>
                </a:rPr>
                <a:t>FHE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403;p26">
            <a:extLst>
              <a:ext uri="{FF2B5EF4-FFF2-40B4-BE49-F238E27FC236}">
                <a16:creationId xmlns:a16="http://schemas.microsoft.com/office/drawing/2014/main" id="{ADD53DB5-BF9C-4442-8EF3-7EBBE16FD165}"/>
              </a:ext>
            </a:extLst>
          </p:cNvPr>
          <p:cNvCxnSpPr>
            <a:cxnSpLocks/>
          </p:cNvCxnSpPr>
          <p:nvPr/>
        </p:nvCxnSpPr>
        <p:spPr>
          <a:xfrm>
            <a:off x="293236" y="1195550"/>
            <a:ext cx="11556642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59;p28">
            <a:extLst>
              <a:ext uri="{FF2B5EF4-FFF2-40B4-BE49-F238E27FC236}">
                <a16:creationId xmlns:a16="http://schemas.microsoft.com/office/drawing/2014/main" id="{3FA12A3D-E23A-4BEC-930C-559CBFD82106}"/>
              </a:ext>
            </a:extLst>
          </p:cNvPr>
          <p:cNvSpPr txBox="1">
            <a:spLocks/>
          </p:cNvSpPr>
          <p:nvPr/>
        </p:nvSpPr>
        <p:spPr>
          <a:xfrm>
            <a:off x="293236" y="371723"/>
            <a:ext cx="5000124" cy="9028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RESULTS</a:t>
            </a:r>
          </a:p>
        </p:txBody>
      </p:sp>
      <p:sp>
        <p:nvSpPr>
          <p:cNvPr id="13" name="Google Shape;559;p28">
            <a:extLst>
              <a:ext uri="{FF2B5EF4-FFF2-40B4-BE49-F238E27FC236}">
                <a16:creationId xmlns:a16="http://schemas.microsoft.com/office/drawing/2014/main" id="{7C04A287-D307-41AD-ADAD-E30442FC0CFA}"/>
              </a:ext>
            </a:extLst>
          </p:cNvPr>
          <p:cNvSpPr txBox="1">
            <a:spLocks/>
          </p:cNvSpPr>
          <p:nvPr/>
        </p:nvSpPr>
        <p:spPr>
          <a:xfrm>
            <a:off x="62203" y="2602254"/>
            <a:ext cx="6270171" cy="213795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sz="28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From</a:t>
            </a:r>
            <a:r>
              <a:rPr lang="en-US" sz="28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a</a:t>
            </a:r>
            <a:r>
              <a:rPr lang="ro-RO" sz="28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developer’</a:t>
            </a:r>
            <a:r>
              <a:rPr lang="ro-RO" sz="28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s perspective,</a:t>
            </a:r>
            <a:r>
              <a:rPr lang="en-US" sz="28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source code written using EasyFHE is on average 26.22% from the node-SEAL equivalent or almost 4 times more compact.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84FB0-3480-4EC7-915A-7BF613B589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772" b="9098"/>
          <a:stretch/>
        </p:blipFill>
        <p:spPr>
          <a:xfrm>
            <a:off x="6332374" y="1210790"/>
            <a:ext cx="5500803" cy="546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3152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403;p26">
            <a:extLst>
              <a:ext uri="{FF2B5EF4-FFF2-40B4-BE49-F238E27FC236}">
                <a16:creationId xmlns:a16="http://schemas.microsoft.com/office/drawing/2014/main" id="{ADD53DB5-BF9C-4442-8EF3-7EBBE16FD165}"/>
              </a:ext>
            </a:extLst>
          </p:cNvPr>
          <p:cNvCxnSpPr>
            <a:cxnSpLocks/>
          </p:cNvCxnSpPr>
          <p:nvPr/>
        </p:nvCxnSpPr>
        <p:spPr>
          <a:xfrm>
            <a:off x="293236" y="1195550"/>
            <a:ext cx="11556642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59;p28">
            <a:extLst>
              <a:ext uri="{FF2B5EF4-FFF2-40B4-BE49-F238E27FC236}">
                <a16:creationId xmlns:a16="http://schemas.microsoft.com/office/drawing/2014/main" id="{3FA12A3D-E23A-4BEC-930C-559CBFD82106}"/>
              </a:ext>
            </a:extLst>
          </p:cNvPr>
          <p:cNvSpPr txBox="1">
            <a:spLocks/>
          </p:cNvSpPr>
          <p:nvPr/>
        </p:nvSpPr>
        <p:spPr>
          <a:xfrm>
            <a:off x="293236" y="371723"/>
            <a:ext cx="5000124" cy="9028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RESULTS</a:t>
            </a:r>
          </a:p>
        </p:txBody>
      </p:sp>
      <p:sp>
        <p:nvSpPr>
          <p:cNvPr id="13" name="Google Shape;559;p28">
            <a:extLst>
              <a:ext uri="{FF2B5EF4-FFF2-40B4-BE49-F238E27FC236}">
                <a16:creationId xmlns:a16="http://schemas.microsoft.com/office/drawing/2014/main" id="{7C04A287-D307-41AD-ADAD-E30442FC0CFA}"/>
              </a:ext>
            </a:extLst>
          </p:cNvPr>
          <p:cNvSpPr txBox="1">
            <a:spLocks/>
          </p:cNvSpPr>
          <p:nvPr/>
        </p:nvSpPr>
        <p:spPr>
          <a:xfrm>
            <a:off x="62203" y="2602254"/>
            <a:ext cx="6270171" cy="213795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EasyFHE module uses on average with 2.73% less RAM memory due to applied optimizations.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F8F4C5-8458-4581-AE3A-E97797C870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060" b="9306"/>
          <a:stretch/>
        </p:blipFill>
        <p:spPr>
          <a:xfrm>
            <a:off x="6416041" y="1337085"/>
            <a:ext cx="5327158" cy="542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627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403;p26">
            <a:extLst>
              <a:ext uri="{FF2B5EF4-FFF2-40B4-BE49-F238E27FC236}">
                <a16:creationId xmlns:a16="http://schemas.microsoft.com/office/drawing/2014/main" id="{ADD53DB5-BF9C-4442-8EF3-7EBBE16FD165}"/>
              </a:ext>
            </a:extLst>
          </p:cNvPr>
          <p:cNvCxnSpPr>
            <a:cxnSpLocks/>
          </p:cNvCxnSpPr>
          <p:nvPr/>
        </p:nvCxnSpPr>
        <p:spPr>
          <a:xfrm>
            <a:off x="293236" y="1195550"/>
            <a:ext cx="11556642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59;p28">
            <a:extLst>
              <a:ext uri="{FF2B5EF4-FFF2-40B4-BE49-F238E27FC236}">
                <a16:creationId xmlns:a16="http://schemas.microsoft.com/office/drawing/2014/main" id="{3FA12A3D-E23A-4BEC-930C-559CBFD82106}"/>
              </a:ext>
            </a:extLst>
          </p:cNvPr>
          <p:cNvSpPr txBox="1">
            <a:spLocks/>
          </p:cNvSpPr>
          <p:nvPr/>
        </p:nvSpPr>
        <p:spPr>
          <a:xfrm>
            <a:off x="293236" y="371723"/>
            <a:ext cx="5000124" cy="9028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RESULTS</a:t>
            </a:r>
          </a:p>
        </p:txBody>
      </p:sp>
      <p:sp>
        <p:nvSpPr>
          <p:cNvPr id="13" name="Google Shape;559;p28">
            <a:extLst>
              <a:ext uri="{FF2B5EF4-FFF2-40B4-BE49-F238E27FC236}">
                <a16:creationId xmlns:a16="http://schemas.microsoft.com/office/drawing/2014/main" id="{7C04A287-D307-41AD-ADAD-E30442FC0CFA}"/>
              </a:ext>
            </a:extLst>
          </p:cNvPr>
          <p:cNvSpPr txBox="1">
            <a:spLocks/>
          </p:cNvSpPr>
          <p:nvPr/>
        </p:nvSpPr>
        <p:spPr>
          <a:xfrm>
            <a:off x="62203" y="2602254"/>
            <a:ext cx="6270171" cy="213795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EasyFHE is on average with 3.09% slower than the node-SEAL counterpart.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B7C7B-FCC8-489F-9E75-C32FADDDDC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772" b="9428"/>
          <a:stretch/>
        </p:blipFill>
        <p:spPr>
          <a:xfrm>
            <a:off x="6473070" y="1274574"/>
            <a:ext cx="5425694" cy="537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4399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403;p26">
            <a:extLst>
              <a:ext uri="{FF2B5EF4-FFF2-40B4-BE49-F238E27FC236}">
                <a16:creationId xmlns:a16="http://schemas.microsoft.com/office/drawing/2014/main" id="{ADD53DB5-BF9C-4442-8EF3-7EBBE16FD165}"/>
              </a:ext>
            </a:extLst>
          </p:cNvPr>
          <p:cNvCxnSpPr>
            <a:cxnSpLocks/>
          </p:cNvCxnSpPr>
          <p:nvPr/>
        </p:nvCxnSpPr>
        <p:spPr>
          <a:xfrm>
            <a:off x="293236" y="1195550"/>
            <a:ext cx="11556642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59;p28">
            <a:extLst>
              <a:ext uri="{FF2B5EF4-FFF2-40B4-BE49-F238E27FC236}">
                <a16:creationId xmlns:a16="http://schemas.microsoft.com/office/drawing/2014/main" id="{3FA12A3D-E23A-4BEC-930C-559CBFD82106}"/>
              </a:ext>
            </a:extLst>
          </p:cNvPr>
          <p:cNvSpPr txBox="1">
            <a:spLocks/>
          </p:cNvSpPr>
          <p:nvPr/>
        </p:nvSpPr>
        <p:spPr>
          <a:xfrm>
            <a:off x="293236" y="371723"/>
            <a:ext cx="5000124" cy="9028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CONCLUSIONS</a:t>
            </a:r>
          </a:p>
        </p:txBody>
      </p:sp>
      <p:grpSp>
        <p:nvGrpSpPr>
          <p:cNvPr id="5" name="Google Shape;10563;p71">
            <a:extLst>
              <a:ext uri="{FF2B5EF4-FFF2-40B4-BE49-F238E27FC236}">
                <a16:creationId xmlns:a16="http://schemas.microsoft.com/office/drawing/2014/main" id="{D8298805-FED5-4961-945C-60788F75069E}"/>
              </a:ext>
            </a:extLst>
          </p:cNvPr>
          <p:cNvGrpSpPr/>
          <p:nvPr/>
        </p:nvGrpSpPr>
        <p:grpSpPr>
          <a:xfrm>
            <a:off x="609717" y="2245866"/>
            <a:ext cx="1777250" cy="1325373"/>
            <a:chOff x="5216456" y="3725484"/>
            <a:chExt cx="356196" cy="265631"/>
          </a:xfrm>
          <a:solidFill>
            <a:schemeClr val="bg1"/>
          </a:solidFill>
        </p:grpSpPr>
        <p:sp>
          <p:nvSpPr>
            <p:cNvPr id="6" name="Google Shape;10564;p71">
              <a:extLst>
                <a:ext uri="{FF2B5EF4-FFF2-40B4-BE49-F238E27FC236}">
                  <a16:creationId xmlns:a16="http://schemas.microsoft.com/office/drawing/2014/main" id="{6ED49A5A-9C86-44D0-9BDD-B40B9E1D8FBD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70C0"/>
                </a:solidFill>
              </a:endParaRPr>
            </a:p>
          </p:txBody>
        </p:sp>
        <p:sp>
          <p:nvSpPr>
            <p:cNvPr id="7" name="Google Shape;10565;p71">
              <a:extLst>
                <a:ext uri="{FF2B5EF4-FFF2-40B4-BE49-F238E27FC236}">
                  <a16:creationId xmlns:a16="http://schemas.microsoft.com/office/drawing/2014/main" id="{BF724652-9539-49D1-86A5-CC112F22FDB2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70C0"/>
                </a:solidFill>
              </a:endParaRPr>
            </a:p>
          </p:txBody>
        </p:sp>
      </p:grpSp>
      <p:sp>
        <p:nvSpPr>
          <p:cNvPr id="4" name="Google Shape;559;p28">
            <a:extLst>
              <a:ext uri="{FF2B5EF4-FFF2-40B4-BE49-F238E27FC236}">
                <a16:creationId xmlns:a16="http://schemas.microsoft.com/office/drawing/2014/main" id="{5A764F36-74F0-4908-992C-E92AD2574A3C}"/>
              </a:ext>
            </a:extLst>
          </p:cNvPr>
          <p:cNvSpPr txBox="1">
            <a:spLocks/>
          </p:cNvSpPr>
          <p:nvPr/>
        </p:nvSpPr>
        <p:spPr>
          <a:xfrm>
            <a:off x="2530356" y="2555746"/>
            <a:ext cx="9474415" cy="113917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It is developer friendly.</a:t>
            </a:r>
          </a:p>
        </p:txBody>
      </p:sp>
      <p:sp>
        <p:nvSpPr>
          <p:cNvPr id="9" name="Google Shape;559;p28">
            <a:extLst>
              <a:ext uri="{FF2B5EF4-FFF2-40B4-BE49-F238E27FC236}">
                <a16:creationId xmlns:a16="http://schemas.microsoft.com/office/drawing/2014/main" id="{14AE04C6-0EAD-4DB5-B43B-C500ACF1CD30}"/>
              </a:ext>
            </a:extLst>
          </p:cNvPr>
          <p:cNvSpPr txBox="1">
            <a:spLocks/>
          </p:cNvSpPr>
          <p:nvPr/>
        </p:nvSpPr>
        <p:spPr>
          <a:xfrm>
            <a:off x="2968298" y="3869818"/>
            <a:ext cx="8799261" cy="8517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EasyFHE offers a compressed alternative, with simplified  and safe APIs implemented in Typescript.</a:t>
            </a:r>
          </a:p>
        </p:txBody>
      </p:sp>
    </p:spTree>
    <p:extLst>
      <p:ext uri="{BB962C8B-B14F-4D97-AF65-F5344CB8AC3E}">
        <p14:creationId xmlns:p14="http://schemas.microsoft.com/office/powerpoint/2010/main" val="92046338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403;p26">
            <a:extLst>
              <a:ext uri="{FF2B5EF4-FFF2-40B4-BE49-F238E27FC236}">
                <a16:creationId xmlns:a16="http://schemas.microsoft.com/office/drawing/2014/main" id="{ADD53DB5-BF9C-4442-8EF3-7EBBE16FD165}"/>
              </a:ext>
            </a:extLst>
          </p:cNvPr>
          <p:cNvCxnSpPr>
            <a:cxnSpLocks/>
          </p:cNvCxnSpPr>
          <p:nvPr/>
        </p:nvCxnSpPr>
        <p:spPr>
          <a:xfrm>
            <a:off x="293236" y="1195550"/>
            <a:ext cx="11556642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59;p28">
            <a:extLst>
              <a:ext uri="{FF2B5EF4-FFF2-40B4-BE49-F238E27FC236}">
                <a16:creationId xmlns:a16="http://schemas.microsoft.com/office/drawing/2014/main" id="{3FA12A3D-E23A-4BEC-930C-559CBFD82106}"/>
              </a:ext>
            </a:extLst>
          </p:cNvPr>
          <p:cNvSpPr txBox="1">
            <a:spLocks/>
          </p:cNvSpPr>
          <p:nvPr/>
        </p:nvSpPr>
        <p:spPr>
          <a:xfrm>
            <a:off x="293236" y="371723"/>
            <a:ext cx="5000124" cy="9028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CONCLUSIONS</a:t>
            </a:r>
          </a:p>
        </p:txBody>
      </p:sp>
      <p:grpSp>
        <p:nvGrpSpPr>
          <p:cNvPr id="5" name="Google Shape;10563;p71">
            <a:extLst>
              <a:ext uri="{FF2B5EF4-FFF2-40B4-BE49-F238E27FC236}">
                <a16:creationId xmlns:a16="http://schemas.microsoft.com/office/drawing/2014/main" id="{D8298805-FED5-4961-945C-60788F75069E}"/>
              </a:ext>
            </a:extLst>
          </p:cNvPr>
          <p:cNvGrpSpPr/>
          <p:nvPr/>
        </p:nvGrpSpPr>
        <p:grpSpPr>
          <a:xfrm>
            <a:off x="609717" y="2245866"/>
            <a:ext cx="1777250" cy="1325373"/>
            <a:chOff x="5216456" y="3725484"/>
            <a:chExt cx="356196" cy="265631"/>
          </a:xfrm>
          <a:solidFill>
            <a:schemeClr val="bg1"/>
          </a:solidFill>
        </p:grpSpPr>
        <p:sp>
          <p:nvSpPr>
            <p:cNvPr id="6" name="Google Shape;10564;p71">
              <a:extLst>
                <a:ext uri="{FF2B5EF4-FFF2-40B4-BE49-F238E27FC236}">
                  <a16:creationId xmlns:a16="http://schemas.microsoft.com/office/drawing/2014/main" id="{6ED49A5A-9C86-44D0-9BDD-B40B9E1D8FBD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70C0"/>
                </a:solidFill>
              </a:endParaRPr>
            </a:p>
          </p:txBody>
        </p:sp>
        <p:sp>
          <p:nvSpPr>
            <p:cNvPr id="7" name="Google Shape;10565;p71">
              <a:extLst>
                <a:ext uri="{FF2B5EF4-FFF2-40B4-BE49-F238E27FC236}">
                  <a16:creationId xmlns:a16="http://schemas.microsoft.com/office/drawing/2014/main" id="{BF724652-9539-49D1-86A5-CC112F22FDB2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70C0"/>
                </a:solidFill>
              </a:endParaRPr>
            </a:p>
          </p:txBody>
        </p:sp>
      </p:grpSp>
      <p:sp>
        <p:nvSpPr>
          <p:cNvPr id="4" name="Google Shape;559;p28">
            <a:extLst>
              <a:ext uri="{FF2B5EF4-FFF2-40B4-BE49-F238E27FC236}">
                <a16:creationId xmlns:a16="http://schemas.microsoft.com/office/drawing/2014/main" id="{5A764F36-74F0-4908-992C-E92AD2574A3C}"/>
              </a:ext>
            </a:extLst>
          </p:cNvPr>
          <p:cNvSpPr txBox="1">
            <a:spLocks/>
          </p:cNvSpPr>
          <p:nvPr/>
        </p:nvSpPr>
        <p:spPr>
          <a:xfrm>
            <a:off x="2530356" y="2555746"/>
            <a:ext cx="9474415" cy="113917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It is Plug &amp; Play.</a:t>
            </a:r>
          </a:p>
        </p:txBody>
      </p:sp>
      <p:sp>
        <p:nvSpPr>
          <p:cNvPr id="9" name="Google Shape;559;p28">
            <a:extLst>
              <a:ext uri="{FF2B5EF4-FFF2-40B4-BE49-F238E27FC236}">
                <a16:creationId xmlns:a16="http://schemas.microsoft.com/office/drawing/2014/main" id="{14AE04C6-0EAD-4DB5-B43B-C500ACF1CD30}"/>
              </a:ext>
            </a:extLst>
          </p:cNvPr>
          <p:cNvSpPr txBox="1">
            <a:spLocks/>
          </p:cNvSpPr>
          <p:nvPr/>
        </p:nvSpPr>
        <p:spPr>
          <a:xfrm>
            <a:off x="2968298" y="3869818"/>
            <a:ext cx="8799261" cy="8517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EasyFHE it is designed with interoperability in mind, being compatible with websites and Node.js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26603321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403;p26">
            <a:extLst>
              <a:ext uri="{FF2B5EF4-FFF2-40B4-BE49-F238E27FC236}">
                <a16:creationId xmlns:a16="http://schemas.microsoft.com/office/drawing/2014/main" id="{ADD53DB5-BF9C-4442-8EF3-7EBBE16FD165}"/>
              </a:ext>
            </a:extLst>
          </p:cNvPr>
          <p:cNvCxnSpPr>
            <a:cxnSpLocks/>
          </p:cNvCxnSpPr>
          <p:nvPr/>
        </p:nvCxnSpPr>
        <p:spPr>
          <a:xfrm>
            <a:off x="293236" y="1195550"/>
            <a:ext cx="11556642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59;p28">
            <a:extLst>
              <a:ext uri="{FF2B5EF4-FFF2-40B4-BE49-F238E27FC236}">
                <a16:creationId xmlns:a16="http://schemas.microsoft.com/office/drawing/2014/main" id="{3FA12A3D-E23A-4BEC-930C-559CBFD82106}"/>
              </a:ext>
            </a:extLst>
          </p:cNvPr>
          <p:cNvSpPr txBox="1">
            <a:spLocks/>
          </p:cNvSpPr>
          <p:nvPr/>
        </p:nvSpPr>
        <p:spPr>
          <a:xfrm>
            <a:off x="293236" y="371723"/>
            <a:ext cx="5000124" cy="9028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CONCLUSIONS</a:t>
            </a:r>
          </a:p>
        </p:txBody>
      </p:sp>
      <p:grpSp>
        <p:nvGrpSpPr>
          <p:cNvPr id="5" name="Google Shape;10563;p71">
            <a:extLst>
              <a:ext uri="{FF2B5EF4-FFF2-40B4-BE49-F238E27FC236}">
                <a16:creationId xmlns:a16="http://schemas.microsoft.com/office/drawing/2014/main" id="{D8298805-FED5-4961-945C-60788F75069E}"/>
              </a:ext>
            </a:extLst>
          </p:cNvPr>
          <p:cNvGrpSpPr/>
          <p:nvPr/>
        </p:nvGrpSpPr>
        <p:grpSpPr>
          <a:xfrm>
            <a:off x="609717" y="2245866"/>
            <a:ext cx="1777250" cy="1325373"/>
            <a:chOff x="5216456" y="3725484"/>
            <a:chExt cx="356196" cy="265631"/>
          </a:xfrm>
          <a:solidFill>
            <a:schemeClr val="bg1"/>
          </a:solidFill>
        </p:grpSpPr>
        <p:sp>
          <p:nvSpPr>
            <p:cNvPr id="6" name="Google Shape;10564;p71">
              <a:extLst>
                <a:ext uri="{FF2B5EF4-FFF2-40B4-BE49-F238E27FC236}">
                  <a16:creationId xmlns:a16="http://schemas.microsoft.com/office/drawing/2014/main" id="{6ED49A5A-9C86-44D0-9BDD-B40B9E1D8FBD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70C0"/>
                </a:solidFill>
              </a:endParaRPr>
            </a:p>
          </p:txBody>
        </p:sp>
        <p:sp>
          <p:nvSpPr>
            <p:cNvPr id="7" name="Google Shape;10565;p71">
              <a:extLst>
                <a:ext uri="{FF2B5EF4-FFF2-40B4-BE49-F238E27FC236}">
                  <a16:creationId xmlns:a16="http://schemas.microsoft.com/office/drawing/2014/main" id="{BF724652-9539-49D1-86A5-CC112F22FDB2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70C0"/>
                </a:solidFill>
              </a:endParaRPr>
            </a:p>
          </p:txBody>
        </p:sp>
      </p:grpSp>
      <p:sp>
        <p:nvSpPr>
          <p:cNvPr id="4" name="Google Shape;559;p28">
            <a:extLst>
              <a:ext uri="{FF2B5EF4-FFF2-40B4-BE49-F238E27FC236}">
                <a16:creationId xmlns:a16="http://schemas.microsoft.com/office/drawing/2014/main" id="{5A764F36-74F0-4908-992C-E92AD2574A3C}"/>
              </a:ext>
            </a:extLst>
          </p:cNvPr>
          <p:cNvSpPr txBox="1">
            <a:spLocks/>
          </p:cNvSpPr>
          <p:nvPr/>
        </p:nvSpPr>
        <p:spPr>
          <a:xfrm>
            <a:off x="2530356" y="2555746"/>
            <a:ext cx="9474415" cy="113917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It is efficient.</a:t>
            </a:r>
          </a:p>
        </p:txBody>
      </p:sp>
      <p:sp>
        <p:nvSpPr>
          <p:cNvPr id="9" name="Google Shape;559;p28">
            <a:extLst>
              <a:ext uri="{FF2B5EF4-FFF2-40B4-BE49-F238E27FC236}">
                <a16:creationId xmlns:a16="http://schemas.microsoft.com/office/drawing/2014/main" id="{14AE04C6-0EAD-4DB5-B43B-C500ACF1CD30}"/>
              </a:ext>
            </a:extLst>
          </p:cNvPr>
          <p:cNvSpPr txBox="1">
            <a:spLocks/>
          </p:cNvSpPr>
          <p:nvPr/>
        </p:nvSpPr>
        <p:spPr>
          <a:xfrm>
            <a:off x="2968298" y="3869818"/>
            <a:ext cx="8799261" cy="8517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It uses the resources intelligently, offering a reduced memory footprint.</a:t>
            </a:r>
          </a:p>
        </p:txBody>
      </p:sp>
    </p:spTree>
    <p:extLst>
      <p:ext uri="{BB962C8B-B14F-4D97-AF65-F5344CB8AC3E}">
        <p14:creationId xmlns:p14="http://schemas.microsoft.com/office/powerpoint/2010/main" val="395558082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403;p26">
            <a:extLst>
              <a:ext uri="{FF2B5EF4-FFF2-40B4-BE49-F238E27FC236}">
                <a16:creationId xmlns:a16="http://schemas.microsoft.com/office/drawing/2014/main" id="{ADD53DB5-BF9C-4442-8EF3-7EBBE16FD165}"/>
              </a:ext>
            </a:extLst>
          </p:cNvPr>
          <p:cNvCxnSpPr>
            <a:cxnSpLocks/>
          </p:cNvCxnSpPr>
          <p:nvPr/>
        </p:nvCxnSpPr>
        <p:spPr>
          <a:xfrm>
            <a:off x="293236" y="1195550"/>
            <a:ext cx="11556642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59;p28">
            <a:extLst>
              <a:ext uri="{FF2B5EF4-FFF2-40B4-BE49-F238E27FC236}">
                <a16:creationId xmlns:a16="http://schemas.microsoft.com/office/drawing/2014/main" id="{3FA12A3D-E23A-4BEC-930C-559CBFD82106}"/>
              </a:ext>
            </a:extLst>
          </p:cNvPr>
          <p:cNvSpPr txBox="1">
            <a:spLocks/>
          </p:cNvSpPr>
          <p:nvPr/>
        </p:nvSpPr>
        <p:spPr>
          <a:xfrm>
            <a:off x="293236" y="371723"/>
            <a:ext cx="5000124" cy="9028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Q&amp;A</a:t>
            </a:r>
          </a:p>
        </p:txBody>
      </p:sp>
      <p:sp>
        <p:nvSpPr>
          <p:cNvPr id="8" name="Google Shape;559;p28">
            <a:extLst>
              <a:ext uri="{FF2B5EF4-FFF2-40B4-BE49-F238E27FC236}">
                <a16:creationId xmlns:a16="http://schemas.microsoft.com/office/drawing/2014/main" id="{8E4E89CC-91C8-4E3F-A011-54D2730FE29B}"/>
              </a:ext>
            </a:extLst>
          </p:cNvPr>
          <p:cNvSpPr txBox="1">
            <a:spLocks/>
          </p:cNvSpPr>
          <p:nvPr/>
        </p:nvSpPr>
        <p:spPr>
          <a:xfrm>
            <a:off x="0" y="5278453"/>
            <a:ext cx="12192000" cy="86249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Preda Mihail Irinel</a:t>
            </a:r>
          </a:p>
        </p:txBody>
      </p:sp>
      <p:sp>
        <p:nvSpPr>
          <p:cNvPr id="12" name="Google Shape;559;p28">
            <a:extLst>
              <a:ext uri="{FF2B5EF4-FFF2-40B4-BE49-F238E27FC236}">
                <a16:creationId xmlns:a16="http://schemas.microsoft.com/office/drawing/2014/main" id="{CB3370B5-401D-41E2-9887-6C3BA4B89386}"/>
              </a:ext>
            </a:extLst>
          </p:cNvPr>
          <p:cNvSpPr txBox="1">
            <a:spLocks/>
          </p:cNvSpPr>
          <p:nvPr/>
        </p:nvSpPr>
        <p:spPr>
          <a:xfrm>
            <a:off x="0" y="5916596"/>
            <a:ext cx="12100560" cy="61713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mihaipreda1997@gmail.com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93D86-7C8A-42A9-BD21-F3FA254C2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250" y="1551537"/>
            <a:ext cx="2710522" cy="36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66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403;p26">
            <a:extLst>
              <a:ext uri="{FF2B5EF4-FFF2-40B4-BE49-F238E27FC236}">
                <a16:creationId xmlns:a16="http://schemas.microsoft.com/office/drawing/2014/main" id="{ADD53DB5-BF9C-4442-8EF3-7EBBE16FD165}"/>
              </a:ext>
            </a:extLst>
          </p:cNvPr>
          <p:cNvCxnSpPr>
            <a:cxnSpLocks/>
          </p:cNvCxnSpPr>
          <p:nvPr/>
        </p:nvCxnSpPr>
        <p:spPr>
          <a:xfrm>
            <a:off x="293236" y="1195550"/>
            <a:ext cx="11556642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" name="Google Shape;3419;p60">
            <a:extLst>
              <a:ext uri="{FF2B5EF4-FFF2-40B4-BE49-F238E27FC236}">
                <a16:creationId xmlns:a16="http://schemas.microsoft.com/office/drawing/2014/main" id="{0EF825B9-BBD8-4649-B04A-84EEA0F060D9}"/>
              </a:ext>
            </a:extLst>
          </p:cNvPr>
          <p:cNvGrpSpPr/>
          <p:nvPr/>
        </p:nvGrpSpPr>
        <p:grpSpPr>
          <a:xfrm>
            <a:off x="4730622" y="1589159"/>
            <a:ext cx="6761112" cy="4013982"/>
            <a:chOff x="3597785" y="3065882"/>
            <a:chExt cx="2241344" cy="1330656"/>
          </a:xfrm>
          <a:solidFill>
            <a:schemeClr val="bg1"/>
          </a:solidFill>
        </p:grpSpPr>
        <p:grpSp>
          <p:nvGrpSpPr>
            <p:cNvPr id="52" name="Google Shape;3420;p60">
              <a:extLst>
                <a:ext uri="{FF2B5EF4-FFF2-40B4-BE49-F238E27FC236}">
                  <a16:creationId xmlns:a16="http://schemas.microsoft.com/office/drawing/2014/main" id="{38E57620-5747-4FED-A869-DC1E665AA91A}"/>
                </a:ext>
              </a:extLst>
            </p:cNvPr>
            <p:cNvGrpSpPr/>
            <p:nvPr/>
          </p:nvGrpSpPr>
          <p:grpSpPr>
            <a:xfrm>
              <a:off x="5296908" y="3937355"/>
              <a:ext cx="143198" cy="32380"/>
              <a:chOff x="5296908" y="3937355"/>
              <a:chExt cx="143198" cy="32380"/>
            </a:xfrm>
            <a:grpFill/>
          </p:grpSpPr>
          <p:sp>
            <p:nvSpPr>
              <p:cNvPr id="905" name="Google Shape;3421;p60">
                <a:extLst>
                  <a:ext uri="{FF2B5EF4-FFF2-40B4-BE49-F238E27FC236}">
                    <a16:creationId xmlns:a16="http://schemas.microsoft.com/office/drawing/2014/main" id="{8DA3F928-7332-4AD1-B1BD-A709AA0DE45F}"/>
                  </a:ext>
                </a:extLst>
              </p:cNvPr>
              <p:cNvSpPr/>
              <p:nvPr/>
            </p:nvSpPr>
            <p:spPr>
              <a:xfrm>
                <a:off x="5319457" y="3952794"/>
                <a:ext cx="111895" cy="8"/>
              </a:xfrm>
              <a:custGeom>
                <a:avLst/>
                <a:gdLst/>
                <a:ahLst/>
                <a:cxnLst/>
                <a:rect l="l" t="t" r="r" b="b"/>
                <a:pathLst>
                  <a:path w="14227" h="1" fill="none" extrusionOk="0">
                    <a:moveTo>
                      <a:pt x="1" y="0"/>
                    </a:moveTo>
                    <a:lnTo>
                      <a:pt x="14227" y="0"/>
                    </a:lnTo>
                  </a:path>
                </a:pathLst>
              </a:custGeom>
              <a:grpFill/>
              <a:ln w="1825" cap="flat" cmpd="sng">
                <a:solidFill>
                  <a:schemeClr val="bg1">
                    <a:lumMod val="95000"/>
                    <a:lumOff val="5000"/>
                  </a:schemeClr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906" name="Google Shape;3422;p60">
                <a:extLst>
                  <a:ext uri="{FF2B5EF4-FFF2-40B4-BE49-F238E27FC236}">
                    <a16:creationId xmlns:a16="http://schemas.microsoft.com/office/drawing/2014/main" id="{8DBB23F6-675C-4659-8781-66896A957F7A}"/>
                  </a:ext>
                </a:extLst>
              </p:cNvPr>
              <p:cNvGrpSpPr/>
              <p:nvPr/>
            </p:nvGrpSpPr>
            <p:grpSpPr>
              <a:xfrm>
                <a:off x="5402331" y="3937355"/>
                <a:ext cx="37776" cy="32380"/>
                <a:chOff x="5402331" y="3937355"/>
                <a:chExt cx="37776" cy="32380"/>
              </a:xfrm>
              <a:grpFill/>
            </p:grpSpPr>
            <p:sp>
              <p:nvSpPr>
                <p:cNvPr id="910" name="Google Shape;3423;p60">
                  <a:extLst>
                    <a:ext uri="{FF2B5EF4-FFF2-40B4-BE49-F238E27FC236}">
                      <a16:creationId xmlns:a16="http://schemas.microsoft.com/office/drawing/2014/main" id="{C23D1DD2-FE64-4C0D-9B42-93664B9FA0C9}"/>
                    </a:ext>
                  </a:extLst>
                </p:cNvPr>
                <p:cNvSpPr/>
                <p:nvPr/>
              </p:nvSpPr>
              <p:spPr>
                <a:xfrm>
                  <a:off x="5402331" y="3937355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4" y="609"/>
                      </a:cubicBezTo>
                      <a:cubicBezTo>
                        <a:pt x="0" y="1903"/>
                        <a:pt x="919" y="4117"/>
                        <a:pt x="2746" y="4117"/>
                      </a:cubicBezTo>
                      <a:cubicBezTo>
                        <a:pt x="3883" y="4117"/>
                        <a:pt x="4802" y="3185"/>
                        <a:pt x="4802" y="2060"/>
                      </a:cubicBezTo>
                      <a:cubicBezTo>
                        <a:pt x="4802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11" name="Google Shape;3424;p60">
                  <a:extLst>
                    <a:ext uri="{FF2B5EF4-FFF2-40B4-BE49-F238E27FC236}">
                      <a16:creationId xmlns:a16="http://schemas.microsoft.com/office/drawing/2014/main" id="{E722967A-AF43-44C8-AF5F-0A14F369B9DB}"/>
                    </a:ext>
                  </a:extLst>
                </p:cNvPr>
                <p:cNvSpPr/>
                <p:nvPr/>
              </p:nvSpPr>
              <p:spPr>
                <a:xfrm>
                  <a:off x="5415174" y="3946990"/>
                  <a:ext cx="15321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32" y="1416"/>
                      </a:cubicBezTo>
                      <a:cubicBezTo>
                        <a:pt x="701" y="1585"/>
                        <a:pt x="910" y="1661"/>
                        <a:pt x="1114" y="1661"/>
                      </a:cubicBezTo>
                      <a:cubicBezTo>
                        <a:pt x="1540" y="1661"/>
                        <a:pt x="1948" y="1333"/>
                        <a:pt x="1948" y="835"/>
                      </a:cubicBezTo>
                      <a:cubicBezTo>
                        <a:pt x="1948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907" name="Google Shape;3425;p60">
                <a:extLst>
                  <a:ext uri="{FF2B5EF4-FFF2-40B4-BE49-F238E27FC236}">
                    <a16:creationId xmlns:a16="http://schemas.microsoft.com/office/drawing/2014/main" id="{2481E61B-2DB6-47F0-991E-09EA8F6704BE}"/>
                  </a:ext>
                </a:extLst>
              </p:cNvPr>
              <p:cNvGrpSpPr/>
              <p:nvPr/>
            </p:nvGrpSpPr>
            <p:grpSpPr>
              <a:xfrm>
                <a:off x="5296908" y="3937355"/>
                <a:ext cx="37783" cy="32380"/>
                <a:chOff x="5296908" y="3937355"/>
                <a:chExt cx="37783" cy="32380"/>
              </a:xfrm>
              <a:grpFill/>
            </p:grpSpPr>
            <p:sp>
              <p:nvSpPr>
                <p:cNvPr id="908" name="Google Shape;3426;p60">
                  <a:extLst>
                    <a:ext uri="{FF2B5EF4-FFF2-40B4-BE49-F238E27FC236}">
                      <a16:creationId xmlns:a16="http://schemas.microsoft.com/office/drawing/2014/main" id="{F7B503A0-64E9-408C-BA25-ACFBCB828A65}"/>
                    </a:ext>
                  </a:extLst>
                </p:cNvPr>
                <p:cNvSpPr/>
                <p:nvPr/>
              </p:nvSpPr>
              <p:spPr>
                <a:xfrm>
                  <a:off x="5296908" y="3937355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47" y="4117"/>
                      </a:cubicBezTo>
                      <a:cubicBezTo>
                        <a:pt x="3884" y="4117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09" name="Google Shape;3427;p60">
                  <a:extLst>
                    <a:ext uri="{FF2B5EF4-FFF2-40B4-BE49-F238E27FC236}">
                      <a16:creationId xmlns:a16="http://schemas.microsoft.com/office/drawing/2014/main" id="{1EF99EF7-1A76-497B-BE18-D103F833745F}"/>
                    </a:ext>
                  </a:extLst>
                </p:cNvPr>
                <p:cNvSpPr/>
                <p:nvPr/>
              </p:nvSpPr>
              <p:spPr>
                <a:xfrm>
                  <a:off x="5309846" y="3946990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02" y="1"/>
                      </a:moveTo>
                      <a:cubicBezTo>
                        <a:pt x="364" y="1"/>
                        <a:pt x="1" y="896"/>
                        <a:pt x="521" y="1416"/>
                      </a:cubicBezTo>
                      <a:cubicBezTo>
                        <a:pt x="690" y="1585"/>
                        <a:pt x="899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61" y="1"/>
                        <a:pt x="110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53" name="Google Shape;3428;p60">
              <a:extLst>
                <a:ext uri="{FF2B5EF4-FFF2-40B4-BE49-F238E27FC236}">
                  <a16:creationId xmlns:a16="http://schemas.microsoft.com/office/drawing/2014/main" id="{6F874BCB-B076-4D2F-AEB8-6BAE847EC673}"/>
                </a:ext>
              </a:extLst>
            </p:cNvPr>
            <p:cNvGrpSpPr/>
            <p:nvPr/>
          </p:nvGrpSpPr>
          <p:grpSpPr>
            <a:xfrm>
              <a:off x="4724163" y="3119631"/>
              <a:ext cx="120838" cy="84218"/>
              <a:chOff x="4724163" y="3119631"/>
              <a:chExt cx="120838" cy="84218"/>
            </a:xfrm>
            <a:grpFill/>
          </p:grpSpPr>
          <p:grpSp>
            <p:nvGrpSpPr>
              <p:cNvPr id="890" name="Google Shape;3429;p60">
                <a:extLst>
                  <a:ext uri="{FF2B5EF4-FFF2-40B4-BE49-F238E27FC236}">
                    <a16:creationId xmlns:a16="http://schemas.microsoft.com/office/drawing/2014/main" id="{C4215F93-FA75-43D4-B308-5B79BA26D07B}"/>
                  </a:ext>
                </a:extLst>
              </p:cNvPr>
              <p:cNvGrpSpPr/>
              <p:nvPr/>
            </p:nvGrpSpPr>
            <p:grpSpPr>
              <a:xfrm>
                <a:off x="4746712" y="3132773"/>
                <a:ext cx="86869" cy="56424"/>
                <a:chOff x="4746712" y="3132773"/>
                <a:chExt cx="86869" cy="56424"/>
              </a:xfrm>
              <a:grpFill/>
            </p:grpSpPr>
            <p:sp>
              <p:nvSpPr>
                <p:cNvPr id="903" name="Google Shape;3430;p60">
                  <a:extLst>
                    <a:ext uri="{FF2B5EF4-FFF2-40B4-BE49-F238E27FC236}">
                      <a16:creationId xmlns:a16="http://schemas.microsoft.com/office/drawing/2014/main" id="{1E4C564D-84ED-4B54-972C-97D6482AB11A}"/>
                    </a:ext>
                  </a:extLst>
                </p:cNvPr>
                <p:cNvSpPr/>
                <p:nvPr/>
              </p:nvSpPr>
              <p:spPr>
                <a:xfrm>
                  <a:off x="4746712" y="3132773"/>
                  <a:ext cx="86869" cy="56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5" h="7174" fill="none" extrusionOk="0">
                      <a:moveTo>
                        <a:pt x="0" y="1597"/>
                      </a:moveTo>
                      <a:cubicBezTo>
                        <a:pt x="242" y="1743"/>
                        <a:pt x="3532" y="7174"/>
                        <a:pt x="3532" y="7174"/>
                      </a:cubicBezTo>
                      <a:lnTo>
                        <a:pt x="6290" y="3315"/>
                      </a:lnTo>
                      <a:lnTo>
                        <a:pt x="11044" y="1"/>
                      </a:lnTo>
                      <a:close/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04" name="Google Shape;3431;p60">
                  <a:extLst>
                    <a:ext uri="{FF2B5EF4-FFF2-40B4-BE49-F238E27FC236}">
                      <a16:creationId xmlns:a16="http://schemas.microsoft.com/office/drawing/2014/main" id="{FC3A02F1-8321-4C7F-8DBF-87B4D13D4D68}"/>
                    </a:ext>
                  </a:extLst>
                </p:cNvPr>
                <p:cNvSpPr/>
                <p:nvPr/>
              </p:nvSpPr>
              <p:spPr>
                <a:xfrm>
                  <a:off x="4746712" y="3145334"/>
                  <a:ext cx="49479" cy="1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1" h="1719" fill="none" extrusionOk="0">
                      <a:moveTo>
                        <a:pt x="0" y="0"/>
                      </a:moveTo>
                      <a:lnTo>
                        <a:pt x="6290" y="1718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91" name="Google Shape;3432;p60">
                <a:extLst>
                  <a:ext uri="{FF2B5EF4-FFF2-40B4-BE49-F238E27FC236}">
                    <a16:creationId xmlns:a16="http://schemas.microsoft.com/office/drawing/2014/main" id="{0CCEF0ED-A07D-43A7-84D2-96118263AA6B}"/>
                  </a:ext>
                </a:extLst>
              </p:cNvPr>
              <p:cNvGrpSpPr/>
              <p:nvPr/>
            </p:nvGrpSpPr>
            <p:grpSpPr>
              <a:xfrm>
                <a:off x="4773634" y="3143336"/>
                <a:ext cx="37776" cy="32451"/>
                <a:chOff x="4773634" y="3143336"/>
                <a:chExt cx="37776" cy="32451"/>
              </a:xfrm>
              <a:grpFill/>
            </p:grpSpPr>
            <p:sp>
              <p:nvSpPr>
                <p:cNvPr id="901" name="Google Shape;3433;p60">
                  <a:extLst>
                    <a:ext uri="{FF2B5EF4-FFF2-40B4-BE49-F238E27FC236}">
                      <a16:creationId xmlns:a16="http://schemas.microsoft.com/office/drawing/2014/main" id="{7A9D8FBA-C4A8-4FCC-8896-1B48BD75E803}"/>
                    </a:ext>
                  </a:extLst>
                </p:cNvPr>
                <p:cNvSpPr/>
                <p:nvPr/>
              </p:nvSpPr>
              <p:spPr>
                <a:xfrm>
                  <a:off x="4773634" y="3143336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900"/>
                        <a:pt x="920" y="4125"/>
                        <a:pt x="2746" y="4125"/>
                      </a:cubicBezTo>
                      <a:cubicBezTo>
                        <a:pt x="3884" y="4125"/>
                        <a:pt x="4803" y="3206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02" name="Google Shape;3434;p60">
                  <a:extLst>
                    <a:ext uri="{FF2B5EF4-FFF2-40B4-BE49-F238E27FC236}">
                      <a16:creationId xmlns:a16="http://schemas.microsoft.com/office/drawing/2014/main" id="{0D9D57EA-702B-4897-AA37-98404F09B493}"/>
                    </a:ext>
                  </a:extLst>
                </p:cNvPr>
                <p:cNvSpPr/>
                <p:nvPr/>
              </p:nvSpPr>
              <p:spPr>
                <a:xfrm>
                  <a:off x="4788664" y="315304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7"/>
                        <a:pt x="835" y="1657"/>
                      </a:cubicBezTo>
                      <a:cubicBezTo>
                        <a:pt x="1295" y="1657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92" name="Google Shape;3435;p60">
                <a:extLst>
                  <a:ext uri="{FF2B5EF4-FFF2-40B4-BE49-F238E27FC236}">
                    <a16:creationId xmlns:a16="http://schemas.microsoft.com/office/drawing/2014/main" id="{E98286D1-7DD6-4857-A011-11EAD3E8EC33}"/>
                  </a:ext>
                </a:extLst>
              </p:cNvPr>
              <p:cNvGrpSpPr/>
              <p:nvPr/>
            </p:nvGrpSpPr>
            <p:grpSpPr>
              <a:xfrm>
                <a:off x="4724163" y="3131248"/>
                <a:ext cx="37776" cy="32459"/>
                <a:chOff x="4724163" y="3131248"/>
                <a:chExt cx="37776" cy="32459"/>
              </a:xfrm>
              <a:grpFill/>
            </p:grpSpPr>
            <p:sp>
              <p:nvSpPr>
                <p:cNvPr id="899" name="Google Shape;3436;p60">
                  <a:extLst>
                    <a:ext uri="{FF2B5EF4-FFF2-40B4-BE49-F238E27FC236}">
                      <a16:creationId xmlns:a16="http://schemas.microsoft.com/office/drawing/2014/main" id="{41708644-C925-471E-98A6-FBAC383A41DC}"/>
                    </a:ext>
                  </a:extLst>
                </p:cNvPr>
                <p:cNvSpPr/>
                <p:nvPr/>
              </p:nvSpPr>
              <p:spPr>
                <a:xfrm>
                  <a:off x="4724163" y="3131248"/>
                  <a:ext cx="37776" cy="32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7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00"/>
                        <a:pt x="920" y="4114"/>
                        <a:pt x="2746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00" name="Google Shape;3437;p60">
                  <a:extLst>
                    <a:ext uri="{FF2B5EF4-FFF2-40B4-BE49-F238E27FC236}">
                      <a16:creationId xmlns:a16="http://schemas.microsoft.com/office/drawing/2014/main" id="{B5D4B3D4-7A40-4DC2-8CDD-517BDA4D69EB}"/>
                    </a:ext>
                  </a:extLst>
                </p:cNvPr>
                <p:cNvSpPr/>
                <p:nvPr/>
              </p:nvSpPr>
              <p:spPr>
                <a:xfrm>
                  <a:off x="4739288" y="314095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93" name="Google Shape;3438;p60">
                <a:extLst>
                  <a:ext uri="{FF2B5EF4-FFF2-40B4-BE49-F238E27FC236}">
                    <a16:creationId xmlns:a16="http://schemas.microsoft.com/office/drawing/2014/main" id="{16B6D14B-65CB-432A-A6B1-2F9CECE6679B}"/>
                  </a:ext>
                </a:extLst>
              </p:cNvPr>
              <p:cNvGrpSpPr/>
              <p:nvPr/>
            </p:nvGrpSpPr>
            <p:grpSpPr>
              <a:xfrm>
                <a:off x="4755081" y="3176054"/>
                <a:ext cx="32357" cy="27795"/>
                <a:chOff x="4755081" y="3176054"/>
                <a:chExt cx="32357" cy="27795"/>
              </a:xfrm>
              <a:grpFill/>
            </p:grpSpPr>
            <p:sp>
              <p:nvSpPr>
                <p:cNvPr id="897" name="Google Shape;3439;p60">
                  <a:extLst>
                    <a:ext uri="{FF2B5EF4-FFF2-40B4-BE49-F238E27FC236}">
                      <a16:creationId xmlns:a16="http://schemas.microsoft.com/office/drawing/2014/main" id="{20B99498-6236-4A7E-9D03-46B71830AE10}"/>
                    </a:ext>
                  </a:extLst>
                </p:cNvPr>
                <p:cNvSpPr/>
                <p:nvPr/>
              </p:nvSpPr>
              <p:spPr>
                <a:xfrm>
                  <a:off x="4755081" y="3176054"/>
                  <a:ext cx="32357" cy="27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4" h="3534" extrusionOk="0">
                      <a:moveTo>
                        <a:pt x="2338" y="0"/>
                      </a:moveTo>
                      <a:cubicBezTo>
                        <a:pt x="1904" y="0"/>
                        <a:pt x="1462" y="162"/>
                        <a:pt x="1101" y="522"/>
                      </a:cubicBezTo>
                      <a:cubicBezTo>
                        <a:pt x="1" y="1635"/>
                        <a:pt x="787" y="3534"/>
                        <a:pt x="2360" y="3534"/>
                      </a:cubicBezTo>
                      <a:cubicBezTo>
                        <a:pt x="3327" y="3534"/>
                        <a:pt x="4114" y="2735"/>
                        <a:pt x="4114" y="1768"/>
                      </a:cubicBezTo>
                      <a:cubicBezTo>
                        <a:pt x="4114" y="704"/>
                        <a:pt x="3245" y="0"/>
                        <a:pt x="23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98" name="Google Shape;3440;p60">
                  <a:extLst>
                    <a:ext uri="{FF2B5EF4-FFF2-40B4-BE49-F238E27FC236}">
                      <a16:creationId xmlns:a16="http://schemas.microsoft.com/office/drawing/2014/main" id="{83DED49F-DEC5-4956-AFE3-1E296CE5BF27}"/>
                    </a:ext>
                  </a:extLst>
                </p:cNvPr>
                <p:cNvSpPr/>
                <p:nvPr/>
              </p:nvSpPr>
              <p:spPr>
                <a:xfrm>
                  <a:off x="4767924" y="3185768"/>
                  <a:ext cx="9902" cy="8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067" extrusionOk="0">
                      <a:moveTo>
                        <a:pt x="714" y="0"/>
                      </a:moveTo>
                      <a:cubicBezTo>
                        <a:pt x="243" y="0"/>
                        <a:pt x="1" y="569"/>
                        <a:pt x="339" y="908"/>
                      </a:cubicBezTo>
                      <a:cubicBezTo>
                        <a:pt x="449" y="1017"/>
                        <a:pt x="584" y="1066"/>
                        <a:pt x="716" y="1066"/>
                      </a:cubicBezTo>
                      <a:cubicBezTo>
                        <a:pt x="993" y="1066"/>
                        <a:pt x="1259" y="852"/>
                        <a:pt x="1259" y="533"/>
                      </a:cubicBezTo>
                      <a:cubicBezTo>
                        <a:pt x="1259" y="230"/>
                        <a:pt x="1017" y="0"/>
                        <a:pt x="71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94" name="Google Shape;3441;p60">
                <a:extLst>
                  <a:ext uri="{FF2B5EF4-FFF2-40B4-BE49-F238E27FC236}">
                    <a16:creationId xmlns:a16="http://schemas.microsoft.com/office/drawing/2014/main" id="{C8EC5EF6-8FDF-4D4D-A2F6-B178375A2174}"/>
                  </a:ext>
                </a:extLst>
              </p:cNvPr>
              <p:cNvGrpSpPr/>
              <p:nvPr/>
            </p:nvGrpSpPr>
            <p:grpSpPr>
              <a:xfrm>
                <a:off x="4812550" y="3119631"/>
                <a:ext cx="32451" cy="27803"/>
                <a:chOff x="4812550" y="3119631"/>
                <a:chExt cx="32451" cy="27803"/>
              </a:xfrm>
              <a:grpFill/>
            </p:grpSpPr>
            <p:sp>
              <p:nvSpPr>
                <p:cNvPr id="895" name="Google Shape;3442;p60">
                  <a:extLst>
                    <a:ext uri="{FF2B5EF4-FFF2-40B4-BE49-F238E27FC236}">
                      <a16:creationId xmlns:a16="http://schemas.microsoft.com/office/drawing/2014/main" id="{0E889938-309A-47E7-AD96-0406778237C9}"/>
                    </a:ext>
                  </a:extLst>
                </p:cNvPr>
                <p:cNvSpPr/>
                <p:nvPr/>
              </p:nvSpPr>
              <p:spPr>
                <a:xfrm>
                  <a:off x="4812550" y="3119631"/>
                  <a:ext cx="32451" cy="27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6" h="3535" extrusionOk="0">
                      <a:moveTo>
                        <a:pt x="2350" y="1"/>
                      </a:moveTo>
                      <a:cubicBezTo>
                        <a:pt x="1916" y="1"/>
                        <a:pt x="1473" y="162"/>
                        <a:pt x="1113" y="522"/>
                      </a:cubicBezTo>
                      <a:cubicBezTo>
                        <a:pt x="0" y="1635"/>
                        <a:pt x="798" y="3534"/>
                        <a:pt x="2371" y="3534"/>
                      </a:cubicBezTo>
                      <a:cubicBezTo>
                        <a:pt x="3339" y="3534"/>
                        <a:pt x="4125" y="2748"/>
                        <a:pt x="4125" y="1768"/>
                      </a:cubicBezTo>
                      <a:cubicBezTo>
                        <a:pt x="4125" y="705"/>
                        <a:pt x="3256" y="1"/>
                        <a:pt x="235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96" name="Google Shape;3443;p60">
                  <a:extLst>
                    <a:ext uri="{FF2B5EF4-FFF2-40B4-BE49-F238E27FC236}">
                      <a16:creationId xmlns:a16="http://schemas.microsoft.com/office/drawing/2014/main" id="{B07D7683-2DE3-4998-A9C0-D997999F9764}"/>
                    </a:ext>
                  </a:extLst>
                </p:cNvPr>
                <p:cNvSpPr/>
                <p:nvPr/>
              </p:nvSpPr>
              <p:spPr>
                <a:xfrm>
                  <a:off x="4826912" y="3129352"/>
                  <a:ext cx="8478" cy="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" h="1065" extrusionOk="0">
                      <a:moveTo>
                        <a:pt x="533" y="0"/>
                      </a:moveTo>
                      <a:cubicBezTo>
                        <a:pt x="243" y="0"/>
                        <a:pt x="1" y="242"/>
                        <a:pt x="1" y="532"/>
                      </a:cubicBezTo>
                      <a:cubicBezTo>
                        <a:pt x="1" y="835"/>
                        <a:pt x="243" y="1065"/>
                        <a:pt x="533" y="1065"/>
                      </a:cubicBezTo>
                      <a:cubicBezTo>
                        <a:pt x="835" y="1065"/>
                        <a:pt x="1077" y="835"/>
                        <a:pt x="1077" y="532"/>
                      </a:cubicBezTo>
                      <a:cubicBezTo>
                        <a:pt x="1077" y="242"/>
                        <a:pt x="835" y="0"/>
                        <a:pt x="53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54" name="Google Shape;3444;p60">
              <a:extLst>
                <a:ext uri="{FF2B5EF4-FFF2-40B4-BE49-F238E27FC236}">
                  <a16:creationId xmlns:a16="http://schemas.microsoft.com/office/drawing/2014/main" id="{888B5D07-67F0-4AB9-B985-758A3D0043D9}"/>
                </a:ext>
              </a:extLst>
            </p:cNvPr>
            <p:cNvGrpSpPr/>
            <p:nvPr/>
          </p:nvGrpSpPr>
          <p:grpSpPr>
            <a:xfrm>
              <a:off x="5382826" y="4027197"/>
              <a:ext cx="268967" cy="250422"/>
              <a:chOff x="5382826" y="4027197"/>
              <a:chExt cx="268967" cy="250422"/>
            </a:xfrm>
            <a:grpFill/>
          </p:grpSpPr>
          <p:grpSp>
            <p:nvGrpSpPr>
              <p:cNvPr id="862" name="Google Shape;3445;p60">
                <a:extLst>
                  <a:ext uri="{FF2B5EF4-FFF2-40B4-BE49-F238E27FC236}">
                    <a16:creationId xmlns:a16="http://schemas.microsoft.com/office/drawing/2014/main" id="{8B662FB7-11DC-4CD2-8B48-8BB3C531F04F}"/>
                  </a:ext>
                </a:extLst>
              </p:cNvPr>
              <p:cNvGrpSpPr/>
              <p:nvPr/>
            </p:nvGrpSpPr>
            <p:grpSpPr>
              <a:xfrm>
                <a:off x="5405280" y="4042510"/>
                <a:ext cx="237570" cy="218647"/>
                <a:chOff x="5405280" y="4042510"/>
                <a:chExt cx="237570" cy="218647"/>
              </a:xfrm>
              <a:grpFill/>
            </p:grpSpPr>
            <p:sp>
              <p:nvSpPr>
                <p:cNvPr id="884" name="Google Shape;3446;p60">
                  <a:extLst>
                    <a:ext uri="{FF2B5EF4-FFF2-40B4-BE49-F238E27FC236}">
                      <a16:creationId xmlns:a16="http://schemas.microsoft.com/office/drawing/2014/main" id="{0D600FF9-739E-4F0E-AD7A-781B83518126}"/>
                    </a:ext>
                  </a:extLst>
                </p:cNvPr>
                <p:cNvSpPr/>
                <p:nvPr/>
              </p:nvSpPr>
              <p:spPr>
                <a:xfrm>
                  <a:off x="5405280" y="4042510"/>
                  <a:ext cx="144999" cy="173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6" h="22102" fill="none" extrusionOk="0">
                      <a:moveTo>
                        <a:pt x="0" y="12037"/>
                      </a:moveTo>
                      <a:cubicBezTo>
                        <a:pt x="702" y="12073"/>
                        <a:pt x="12302" y="22101"/>
                        <a:pt x="12302" y="22101"/>
                      </a:cubicBezTo>
                      <a:lnTo>
                        <a:pt x="11819" y="13005"/>
                      </a:lnTo>
                      <a:lnTo>
                        <a:pt x="18435" y="1"/>
                      </a:lnTo>
                      <a:lnTo>
                        <a:pt x="0" y="1252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5" name="Google Shape;3447;p60">
                  <a:extLst>
                    <a:ext uri="{FF2B5EF4-FFF2-40B4-BE49-F238E27FC236}">
                      <a16:creationId xmlns:a16="http://schemas.microsoft.com/office/drawing/2014/main" id="{EEF56C01-C013-4E48-B9C0-9FE2F5E5AF4B}"/>
                    </a:ext>
                  </a:extLst>
                </p:cNvPr>
                <p:cNvSpPr/>
                <p:nvPr/>
              </p:nvSpPr>
              <p:spPr>
                <a:xfrm>
                  <a:off x="5502036" y="4125093"/>
                  <a:ext cx="134350" cy="13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2" h="17239" fill="none" extrusionOk="0">
                      <a:moveTo>
                        <a:pt x="13513" y="17239"/>
                      </a:moveTo>
                      <a:lnTo>
                        <a:pt x="12690" y="8614"/>
                      </a:lnTo>
                      <a:lnTo>
                        <a:pt x="17081" y="1"/>
                      </a:lnTo>
                      <a:lnTo>
                        <a:pt x="0" y="2021"/>
                      </a:lnTo>
                      <a:close/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6" name="Google Shape;3448;p60">
                  <a:extLst>
                    <a:ext uri="{FF2B5EF4-FFF2-40B4-BE49-F238E27FC236}">
                      <a16:creationId xmlns:a16="http://schemas.microsoft.com/office/drawing/2014/main" id="{27167B2F-2C08-4D7B-8951-84C44C046565}"/>
                    </a:ext>
                  </a:extLst>
                </p:cNvPr>
                <p:cNvSpPr/>
                <p:nvPr/>
              </p:nvSpPr>
              <p:spPr>
                <a:xfrm>
                  <a:off x="5543704" y="4042990"/>
                  <a:ext cx="99146" cy="81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6" h="10380" fill="none" extrusionOk="0">
                      <a:moveTo>
                        <a:pt x="1" y="0"/>
                      </a:moveTo>
                      <a:lnTo>
                        <a:pt x="12606" y="10379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7" name="Google Shape;3449;p60">
                  <a:extLst>
                    <a:ext uri="{FF2B5EF4-FFF2-40B4-BE49-F238E27FC236}">
                      <a16:creationId xmlns:a16="http://schemas.microsoft.com/office/drawing/2014/main" id="{DD32E2FB-F0CF-411F-B0D0-22C96582170C}"/>
                    </a:ext>
                  </a:extLst>
                </p:cNvPr>
                <p:cNvSpPr/>
                <p:nvPr/>
              </p:nvSpPr>
              <p:spPr>
                <a:xfrm>
                  <a:off x="5501941" y="4140980"/>
                  <a:ext cx="103708" cy="5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6" h="6594" fill="none" extrusionOk="0">
                      <a:moveTo>
                        <a:pt x="13186" y="6594"/>
                      </a:moveTo>
                      <a:lnTo>
                        <a:pt x="0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8" name="Google Shape;3450;p60">
                  <a:extLst>
                    <a:ext uri="{FF2B5EF4-FFF2-40B4-BE49-F238E27FC236}">
                      <a16:creationId xmlns:a16="http://schemas.microsoft.com/office/drawing/2014/main" id="{CC0FFB21-72CC-4BA8-B4A7-AF8E190FAEB7}"/>
                    </a:ext>
                  </a:extLst>
                </p:cNvPr>
                <p:cNvSpPr/>
                <p:nvPr/>
              </p:nvSpPr>
              <p:spPr>
                <a:xfrm>
                  <a:off x="5495854" y="4211010"/>
                  <a:ext cx="105989" cy="50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6" h="6376" fill="none" extrusionOk="0">
                      <a:moveTo>
                        <a:pt x="0" y="0"/>
                      </a:moveTo>
                      <a:lnTo>
                        <a:pt x="13476" y="6375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9" name="Google Shape;3451;p60">
                  <a:extLst>
                    <a:ext uri="{FF2B5EF4-FFF2-40B4-BE49-F238E27FC236}">
                      <a16:creationId xmlns:a16="http://schemas.microsoft.com/office/drawing/2014/main" id="{B5B2EE18-5BE8-4EBA-8DC6-B1B53770656A}"/>
                    </a:ext>
                  </a:extLst>
                </p:cNvPr>
                <p:cNvSpPr/>
                <p:nvPr/>
              </p:nvSpPr>
              <p:spPr>
                <a:xfrm>
                  <a:off x="5405280" y="4134420"/>
                  <a:ext cx="96669" cy="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1" h="835" fill="none" extrusionOk="0">
                      <a:moveTo>
                        <a:pt x="12290" y="835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63" name="Google Shape;3452;p60">
                <a:extLst>
                  <a:ext uri="{FF2B5EF4-FFF2-40B4-BE49-F238E27FC236}">
                    <a16:creationId xmlns:a16="http://schemas.microsoft.com/office/drawing/2014/main" id="{94CCE81F-5DB4-41F0-A19B-BE2E2A5D70DC}"/>
                  </a:ext>
                </a:extLst>
              </p:cNvPr>
              <p:cNvGrpSpPr/>
              <p:nvPr/>
            </p:nvGrpSpPr>
            <p:grpSpPr>
              <a:xfrm>
                <a:off x="5382826" y="4125549"/>
                <a:ext cx="37776" cy="32380"/>
                <a:chOff x="5382826" y="4125549"/>
                <a:chExt cx="37776" cy="32380"/>
              </a:xfrm>
              <a:grpFill/>
            </p:grpSpPr>
            <p:sp>
              <p:nvSpPr>
                <p:cNvPr id="882" name="Google Shape;3453;p60">
                  <a:extLst>
                    <a:ext uri="{FF2B5EF4-FFF2-40B4-BE49-F238E27FC236}">
                      <a16:creationId xmlns:a16="http://schemas.microsoft.com/office/drawing/2014/main" id="{B058919D-DB77-4310-89DA-F14CE6784576}"/>
                    </a:ext>
                  </a:extLst>
                </p:cNvPr>
                <p:cNvSpPr/>
                <p:nvPr/>
              </p:nvSpPr>
              <p:spPr>
                <a:xfrm>
                  <a:off x="5382826" y="4125549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4" y="0"/>
                      </a:moveTo>
                      <a:cubicBezTo>
                        <a:pt x="2229" y="0"/>
                        <a:pt x="1714" y="188"/>
                        <a:pt x="1295" y="608"/>
                      </a:cubicBezTo>
                      <a:cubicBezTo>
                        <a:pt x="0" y="1902"/>
                        <a:pt x="907" y="4116"/>
                        <a:pt x="2746" y="4116"/>
                      </a:cubicBezTo>
                      <a:cubicBezTo>
                        <a:pt x="3871" y="4116"/>
                        <a:pt x="4790" y="3197"/>
                        <a:pt x="4803" y="2060"/>
                      </a:cubicBezTo>
                      <a:cubicBezTo>
                        <a:pt x="4794" y="817"/>
                        <a:pt x="3787" y="0"/>
                        <a:pt x="273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3" name="Google Shape;3454;p60">
                  <a:extLst>
                    <a:ext uri="{FF2B5EF4-FFF2-40B4-BE49-F238E27FC236}">
                      <a16:creationId xmlns:a16="http://schemas.microsoft.com/office/drawing/2014/main" id="{61984914-1964-4ABE-ABC4-49B3691E289B}"/>
                    </a:ext>
                  </a:extLst>
                </p:cNvPr>
                <p:cNvSpPr/>
                <p:nvPr/>
              </p:nvSpPr>
              <p:spPr>
                <a:xfrm>
                  <a:off x="5395669" y="4135176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1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64" name="Google Shape;3455;p60">
                <a:extLst>
                  <a:ext uri="{FF2B5EF4-FFF2-40B4-BE49-F238E27FC236}">
                    <a16:creationId xmlns:a16="http://schemas.microsoft.com/office/drawing/2014/main" id="{567AEBD0-021D-445E-8EED-80185D02A2B9}"/>
                  </a:ext>
                </a:extLst>
              </p:cNvPr>
              <p:cNvGrpSpPr/>
              <p:nvPr/>
            </p:nvGrpSpPr>
            <p:grpSpPr>
              <a:xfrm>
                <a:off x="5475680" y="4195587"/>
                <a:ext cx="37783" cy="32364"/>
                <a:chOff x="5475680" y="4195587"/>
                <a:chExt cx="37783" cy="32364"/>
              </a:xfrm>
              <a:grpFill/>
            </p:grpSpPr>
            <p:sp>
              <p:nvSpPr>
                <p:cNvPr id="880" name="Google Shape;3456;p60">
                  <a:extLst>
                    <a:ext uri="{FF2B5EF4-FFF2-40B4-BE49-F238E27FC236}">
                      <a16:creationId xmlns:a16="http://schemas.microsoft.com/office/drawing/2014/main" id="{FC4C52AD-4699-400E-B23C-D282EB3D8A06}"/>
                    </a:ext>
                  </a:extLst>
                </p:cNvPr>
                <p:cNvSpPr/>
                <p:nvPr/>
              </p:nvSpPr>
              <p:spPr>
                <a:xfrm>
                  <a:off x="5475680" y="4195587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1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1" name="Google Shape;3457;p60">
                  <a:extLst>
                    <a:ext uri="{FF2B5EF4-FFF2-40B4-BE49-F238E27FC236}">
                      <a16:creationId xmlns:a16="http://schemas.microsoft.com/office/drawing/2014/main" id="{DBFF4847-0FF8-4398-813D-5ED8F736A009}"/>
                    </a:ext>
                  </a:extLst>
                </p:cNvPr>
                <p:cNvSpPr/>
                <p:nvPr/>
              </p:nvSpPr>
              <p:spPr>
                <a:xfrm>
                  <a:off x="5488523" y="4205300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16"/>
                      </a:cubicBezTo>
                      <a:cubicBezTo>
                        <a:pt x="700" y="1583"/>
                        <a:pt x="905" y="1657"/>
                        <a:pt x="1106" y="1657"/>
                      </a:cubicBezTo>
                      <a:cubicBezTo>
                        <a:pt x="1531" y="1657"/>
                        <a:pt x="1940" y="1324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65" name="Google Shape;3458;p60">
                <a:extLst>
                  <a:ext uri="{FF2B5EF4-FFF2-40B4-BE49-F238E27FC236}">
                    <a16:creationId xmlns:a16="http://schemas.microsoft.com/office/drawing/2014/main" id="{D19622DF-741A-4CC4-8E8C-FE49BFF66921}"/>
                  </a:ext>
                </a:extLst>
              </p:cNvPr>
              <p:cNvGrpSpPr/>
              <p:nvPr/>
            </p:nvGrpSpPr>
            <p:grpSpPr>
              <a:xfrm>
                <a:off x="5532575" y="4027197"/>
                <a:ext cx="33308" cy="32262"/>
                <a:chOff x="5532575" y="4027197"/>
                <a:chExt cx="33308" cy="32262"/>
              </a:xfrm>
              <a:grpFill/>
            </p:grpSpPr>
            <p:sp>
              <p:nvSpPr>
                <p:cNvPr id="878" name="Google Shape;3459;p60">
                  <a:extLst>
                    <a:ext uri="{FF2B5EF4-FFF2-40B4-BE49-F238E27FC236}">
                      <a16:creationId xmlns:a16="http://schemas.microsoft.com/office/drawing/2014/main" id="{4EF32965-CF31-4755-97F2-77B1D5C4F01C}"/>
                    </a:ext>
                  </a:extLst>
                </p:cNvPr>
                <p:cNvSpPr/>
                <p:nvPr/>
              </p:nvSpPr>
              <p:spPr>
                <a:xfrm>
                  <a:off x="5532575" y="4027197"/>
                  <a:ext cx="33308" cy="32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" h="4102" extrusionOk="0">
                      <a:moveTo>
                        <a:pt x="1984" y="0"/>
                      </a:moveTo>
                      <a:cubicBezTo>
                        <a:pt x="871" y="49"/>
                        <a:pt x="0" y="1004"/>
                        <a:pt x="37" y="2117"/>
                      </a:cubicBezTo>
                      <a:cubicBezTo>
                        <a:pt x="73" y="3227"/>
                        <a:pt x="980" y="4101"/>
                        <a:pt x="2084" y="4101"/>
                      </a:cubicBezTo>
                      <a:cubicBezTo>
                        <a:pt x="2099" y="4101"/>
                        <a:pt x="2114" y="4101"/>
                        <a:pt x="2130" y="4101"/>
                      </a:cubicBezTo>
                      <a:lnTo>
                        <a:pt x="2275" y="4101"/>
                      </a:lnTo>
                      <a:cubicBezTo>
                        <a:pt x="3375" y="4028"/>
                        <a:pt x="4234" y="3085"/>
                        <a:pt x="4186" y="1984"/>
                      </a:cubicBezTo>
                      <a:cubicBezTo>
                        <a:pt x="4150" y="871"/>
                        <a:pt x="3242" y="0"/>
                        <a:pt x="21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9" name="Google Shape;3460;p60">
                  <a:extLst>
                    <a:ext uri="{FF2B5EF4-FFF2-40B4-BE49-F238E27FC236}">
                      <a16:creationId xmlns:a16="http://schemas.microsoft.com/office/drawing/2014/main" id="{AE99BC97-CFD7-4B9B-892B-95C0A708F4CA}"/>
                    </a:ext>
                  </a:extLst>
                </p:cNvPr>
                <p:cNvSpPr/>
                <p:nvPr/>
              </p:nvSpPr>
              <p:spPr>
                <a:xfrm>
                  <a:off x="5540661" y="4036792"/>
                  <a:ext cx="15502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" h="1661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50"/>
                        <a:pt x="1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8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66" name="Google Shape;3461;p60">
                <a:extLst>
                  <a:ext uri="{FF2B5EF4-FFF2-40B4-BE49-F238E27FC236}">
                    <a16:creationId xmlns:a16="http://schemas.microsoft.com/office/drawing/2014/main" id="{027ACD6B-320A-4D09-BD45-552701D28E1F}"/>
                  </a:ext>
                </a:extLst>
              </p:cNvPr>
              <p:cNvGrpSpPr/>
              <p:nvPr/>
            </p:nvGrpSpPr>
            <p:grpSpPr>
              <a:xfrm>
                <a:off x="5590706" y="4245348"/>
                <a:ext cx="33497" cy="32270"/>
                <a:chOff x="5590706" y="4245348"/>
                <a:chExt cx="33497" cy="32270"/>
              </a:xfrm>
              <a:grpFill/>
            </p:grpSpPr>
            <p:sp>
              <p:nvSpPr>
                <p:cNvPr id="876" name="Google Shape;3462;p60">
                  <a:extLst>
                    <a:ext uri="{FF2B5EF4-FFF2-40B4-BE49-F238E27FC236}">
                      <a16:creationId xmlns:a16="http://schemas.microsoft.com/office/drawing/2014/main" id="{DC277A6B-E64B-407E-8A7C-CF48DCDF8DEB}"/>
                    </a:ext>
                  </a:extLst>
                </p:cNvPr>
                <p:cNvSpPr/>
                <p:nvPr/>
              </p:nvSpPr>
              <p:spPr>
                <a:xfrm>
                  <a:off x="5590706" y="4245348"/>
                  <a:ext cx="33497" cy="3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4103" extrusionOk="0">
                      <a:moveTo>
                        <a:pt x="2175" y="0"/>
                      </a:moveTo>
                      <a:cubicBezTo>
                        <a:pt x="2160" y="0"/>
                        <a:pt x="2145" y="1"/>
                        <a:pt x="2130" y="1"/>
                      </a:cubicBezTo>
                      <a:lnTo>
                        <a:pt x="1984" y="1"/>
                      </a:lnTo>
                      <a:cubicBezTo>
                        <a:pt x="872" y="49"/>
                        <a:pt x="1" y="993"/>
                        <a:pt x="37" y="2118"/>
                      </a:cubicBezTo>
                      <a:cubicBezTo>
                        <a:pt x="73" y="3228"/>
                        <a:pt x="980" y="4102"/>
                        <a:pt x="2085" y="4102"/>
                      </a:cubicBezTo>
                      <a:cubicBezTo>
                        <a:pt x="2100" y="4102"/>
                        <a:pt x="2115" y="4102"/>
                        <a:pt x="2130" y="4102"/>
                      </a:cubicBezTo>
                      <a:lnTo>
                        <a:pt x="2275" y="4102"/>
                      </a:lnTo>
                      <a:cubicBezTo>
                        <a:pt x="3388" y="4041"/>
                        <a:pt x="4259" y="3098"/>
                        <a:pt x="4222" y="1985"/>
                      </a:cubicBezTo>
                      <a:cubicBezTo>
                        <a:pt x="4175" y="875"/>
                        <a:pt x="3279" y="0"/>
                        <a:pt x="217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7" name="Google Shape;3463;p60">
                  <a:extLst>
                    <a:ext uri="{FF2B5EF4-FFF2-40B4-BE49-F238E27FC236}">
                      <a16:creationId xmlns:a16="http://schemas.microsoft.com/office/drawing/2014/main" id="{66E6B3BD-AF3F-4BCF-AD81-780650725070}"/>
                    </a:ext>
                  </a:extLst>
                </p:cNvPr>
                <p:cNvSpPr/>
                <p:nvPr/>
              </p:nvSpPr>
              <p:spPr>
                <a:xfrm>
                  <a:off x="5598791" y="4254944"/>
                  <a:ext cx="1540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659" extrusionOk="0">
                      <a:moveTo>
                        <a:pt x="1106" y="0"/>
                      </a:moveTo>
                      <a:cubicBezTo>
                        <a:pt x="1085" y="0"/>
                        <a:pt x="1063" y="1"/>
                        <a:pt x="1041" y="3"/>
                      </a:cubicBezTo>
                      <a:cubicBezTo>
                        <a:pt x="303" y="51"/>
                        <a:pt x="1" y="970"/>
                        <a:pt x="557" y="1454"/>
                      </a:cubicBezTo>
                      <a:cubicBezTo>
                        <a:pt x="720" y="1596"/>
                        <a:pt x="909" y="1659"/>
                        <a:pt x="1093" y="1659"/>
                      </a:cubicBezTo>
                      <a:cubicBezTo>
                        <a:pt x="1538" y="1659"/>
                        <a:pt x="1958" y="1290"/>
                        <a:pt x="1924" y="777"/>
                      </a:cubicBezTo>
                      <a:cubicBezTo>
                        <a:pt x="1901" y="339"/>
                        <a:pt x="1538" y="0"/>
                        <a:pt x="110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67" name="Google Shape;3464;p60">
                <a:extLst>
                  <a:ext uri="{FF2B5EF4-FFF2-40B4-BE49-F238E27FC236}">
                    <a16:creationId xmlns:a16="http://schemas.microsoft.com/office/drawing/2014/main" id="{E3A11EEE-3B22-4EF8-A18F-A22FEB5E6BC6}"/>
                  </a:ext>
                </a:extLst>
              </p:cNvPr>
              <p:cNvGrpSpPr/>
              <p:nvPr/>
            </p:nvGrpSpPr>
            <p:grpSpPr>
              <a:xfrm>
                <a:off x="5618681" y="4109677"/>
                <a:ext cx="33112" cy="32357"/>
                <a:chOff x="5618681" y="4109677"/>
                <a:chExt cx="33112" cy="32357"/>
              </a:xfrm>
              <a:grpFill/>
            </p:grpSpPr>
            <p:sp>
              <p:nvSpPr>
                <p:cNvPr id="874" name="Google Shape;3465;p60">
                  <a:extLst>
                    <a:ext uri="{FF2B5EF4-FFF2-40B4-BE49-F238E27FC236}">
                      <a16:creationId xmlns:a16="http://schemas.microsoft.com/office/drawing/2014/main" id="{8B56973E-13B9-4C7A-8005-D77266929325}"/>
                    </a:ext>
                  </a:extLst>
                </p:cNvPr>
                <p:cNvSpPr/>
                <p:nvPr/>
              </p:nvSpPr>
              <p:spPr>
                <a:xfrm>
                  <a:off x="5618681" y="4109677"/>
                  <a:ext cx="33112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0" h="4114" extrusionOk="0">
                      <a:moveTo>
                        <a:pt x="1984" y="1"/>
                      </a:moveTo>
                      <a:cubicBezTo>
                        <a:pt x="871" y="61"/>
                        <a:pt x="0" y="1005"/>
                        <a:pt x="36" y="2130"/>
                      </a:cubicBezTo>
                      <a:cubicBezTo>
                        <a:pt x="84" y="3235"/>
                        <a:pt x="992" y="4114"/>
                        <a:pt x="2106" y="4114"/>
                      </a:cubicBezTo>
                      <a:cubicBezTo>
                        <a:pt x="2114" y="4114"/>
                        <a:pt x="2121" y="4114"/>
                        <a:pt x="2129" y="4114"/>
                      </a:cubicBezTo>
                      <a:lnTo>
                        <a:pt x="2274" y="4114"/>
                      </a:lnTo>
                      <a:cubicBezTo>
                        <a:pt x="3375" y="4029"/>
                        <a:pt x="4210" y="3086"/>
                        <a:pt x="4173" y="1985"/>
                      </a:cubicBezTo>
                      <a:cubicBezTo>
                        <a:pt x="4137" y="884"/>
                        <a:pt x="3230" y="13"/>
                        <a:pt x="2129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5" name="Google Shape;3466;p60">
                  <a:extLst>
                    <a:ext uri="{FF2B5EF4-FFF2-40B4-BE49-F238E27FC236}">
                      <a16:creationId xmlns:a16="http://schemas.microsoft.com/office/drawing/2014/main" id="{9915CEC2-DB71-412C-BD93-8FC910502B7E}"/>
                    </a:ext>
                  </a:extLst>
                </p:cNvPr>
                <p:cNvSpPr/>
                <p:nvPr/>
              </p:nvSpPr>
              <p:spPr>
                <a:xfrm>
                  <a:off x="5626767" y="4119280"/>
                  <a:ext cx="15494" cy="1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" h="1660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62"/>
                        <a:pt x="0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7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68" name="Google Shape;3467;p60">
                <a:extLst>
                  <a:ext uri="{FF2B5EF4-FFF2-40B4-BE49-F238E27FC236}">
                    <a16:creationId xmlns:a16="http://schemas.microsoft.com/office/drawing/2014/main" id="{1423ACC3-B5AA-493B-8428-FE5F773D8BD5}"/>
                  </a:ext>
                </a:extLst>
              </p:cNvPr>
              <p:cNvGrpSpPr/>
              <p:nvPr/>
            </p:nvGrpSpPr>
            <p:grpSpPr>
              <a:xfrm>
                <a:off x="5479298" y="4128262"/>
                <a:ext cx="31405" cy="26906"/>
                <a:chOff x="5479298" y="4128262"/>
                <a:chExt cx="31405" cy="26906"/>
              </a:xfrm>
              <a:grpFill/>
            </p:grpSpPr>
            <p:sp>
              <p:nvSpPr>
                <p:cNvPr id="872" name="Google Shape;3468;p60">
                  <a:extLst>
                    <a:ext uri="{FF2B5EF4-FFF2-40B4-BE49-F238E27FC236}">
                      <a16:creationId xmlns:a16="http://schemas.microsoft.com/office/drawing/2014/main" id="{C6730CF8-FC1A-402E-8D77-43CBD4FCCA03}"/>
                    </a:ext>
                  </a:extLst>
                </p:cNvPr>
                <p:cNvSpPr/>
                <p:nvPr/>
              </p:nvSpPr>
              <p:spPr>
                <a:xfrm>
                  <a:off x="5479298" y="4128262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3" name="Google Shape;3469;p60">
                  <a:extLst>
                    <a:ext uri="{FF2B5EF4-FFF2-40B4-BE49-F238E27FC236}">
                      <a16:creationId xmlns:a16="http://schemas.microsoft.com/office/drawing/2014/main" id="{DB32240D-90F2-413A-BB94-DBD6694E2392}"/>
                    </a:ext>
                  </a:extLst>
                </p:cNvPr>
                <p:cNvSpPr/>
                <p:nvPr/>
              </p:nvSpPr>
              <p:spPr>
                <a:xfrm>
                  <a:off x="5493471" y="413793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8" y="1"/>
                        <a:pt x="1" y="218"/>
                        <a:pt x="1" y="485"/>
                      </a:cubicBezTo>
                      <a:cubicBezTo>
                        <a:pt x="1" y="751"/>
                        <a:pt x="218" y="968"/>
                        <a:pt x="485" y="968"/>
                      </a:cubicBezTo>
                      <a:cubicBezTo>
                        <a:pt x="751" y="968"/>
                        <a:pt x="968" y="751"/>
                        <a:pt x="968" y="485"/>
                      </a:cubicBezTo>
                      <a:cubicBezTo>
                        <a:pt x="968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69" name="Google Shape;3470;p60">
                <a:extLst>
                  <a:ext uri="{FF2B5EF4-FFF2-40B4-BE49-F238E27FC236}">
                    <a16:creationId xmlns:a16="http://schemas.microsoft.com/office/drawing/2014/main" id="{EC0AB78C-429A-454A-BD94-A400E89EACC9}"/>
                  </a:ext>
                </a:extLst>
              </p:cNvPr>
              <p:cNvGrpSpPr/>
              <p:nvPr/>
            </p:nvGrpSpPr>
            <p:grpSpPr>
              <a:xfrm>
                <a:off x="5582903" y="4180116"/>
                <a:ext cx="31499" cy="26898"/>
                <a:chOff x="5582903" y="4180116"/>
                <a:chExt cx="31499" cy="26898"/>
              </a:xfrm>
              <a:grpFill/>
            </p:grpSpPr>
            <p:sp>
              <p:nvSpPr>
                <p:cNvPr id="870" name="Google Shape;3471;p60">
                  <a:extLst>
                    <a:ext uri="{FF2B5EF4-FFF2-40B4-BE49-F238E27FC236}">
                      <a16:creationId xmlns:a16="http://schemas.microsoft.com/office/drawing/2014/main" id="{77370C88-BE6E-4160-A62D-96569C3803CC}"/>
                    </a:ext>
                  </a:extLst>
                </p:cNvPr>
                <p:cNvSpPr/>
                <p:nvPr/>
              </p:nvSpPr>
              <p:spPr>
                <a:xfrm>
                  <a:off x="5582903" y="4180116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1"/>
                      </a:moveTo>
                      <a:cubicBezTo>
                        <a:pt x="1855" y="1"/>
                        <a:pt x="1425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1" name="Google Shape;3472;p60">
                  <a:extLst>
                    <a:ext uri="{FF2B5EF4-FFF2-40B4-BE49-F238E27FC236}">
                      <a16:creationId xmlns:a16="http://schemas.microsoft.com/office/drawing/2014/main" id="{57284F57-2FCF-49CC-8918-D3C4A09C36BD}"/>
                    </a:ext>
                  </a:extLst>
                </p:cNvPr>
                <p:cNvSpPr/>
                <p:nvPr/>
              </p:nvSpPr>
              <p:spPr>
                <a:xfrm>
                  <a:off x="5597084" y="4189790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55" name="Google Shape;3473;p60">
              <a:extLst>
                <a:ext uri="{FF2B5EF4-FFF2-40B4-BE49-F238E27FC236}">
                  <a16:creationId xmlns:a16="http://schemas.microsoft.com/office/drawing/2014/main" id="{120B1D6F-E526-4BA0-9739-B1FBD0FC0EAF}"/>
                </a:ext>
              </a:extLst>
            </p:cNvPr>
            <p:cNvGrpSpPr/>
            <p:nvPr/>
          </p:nvGrpSpPr>
          <p:grpSpPr>
            <a:xfrm>
              <a:off x="3977681" y="3230323"/>
              <a:ext cx="94584" cy="84085"/>
              <a:chOff x="3977681" y="3230323"/>
              <a:chExt cx="94584" cy="84085"/>
            </a:xfrm>
            <a:grpFill/>
          </p:grpSpPr>
          <p:grpSp>
            <p:nvGrpSpPr>
              <p:cNvPr id="846" name="Google Shape;3474;p60">
                <a:extLst>
                  <a:ext uri="{FF2B5EF4-FFF2-40B4-BE49-F238E27FC236}">
                    <a16:creationId xmlns:a16="http://schemas.microsoft.com/office/drawing/2014/main" id="{10F3FC92-CD26-4965-942A-938E8EE5F2EE}"/>
                  </a:ext>
                </a:extLst>
              </p:cNvPr>
              <p:cNvGrpSpPr/>
              <p:nvPr/>
            </p:nvGrpSpPr>
            <p:grpSpPr>
              <a:xfrm>
                <a:off x="4000135" y="3243041"/>
                <a:ext cx="59570" cy="57186"/>
                <a:chOff x="4000135" y="3243041"/>
                <a:chExt cx="59570" cy="57186"/>
              </a:xfrm>
              <a:grpFill/>
            </p:grpSpPr>
            <p:sp>
              <p:nvSpPr>
                <p:cNvPr id="859" name="Google Shape;3475;p60">
                  <a:extLst>
                    <a:ext uri="{FF2B5EF4-FFF2-40B4-BE49-F238E27FC236}">
                      <a16:creationId xmlns:a16="http://schemas.microsoft.com/office/drawing/2014/main" id="{88586989-EC54-4386-958C-D73A257C9235}"/>
                    </a:ext>
                  </a:extLst>
                </p:cNvPr>
                <p:cNvSpPr/>
                <p:nvPr/>
              </p:nvSpPr>
              <p:spPr>
                <a:xfrm>
                  <a:off x="4000135" y="3243041"/>
                  <a:ext cx="59570" cy="5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" h="7259" fill="none" extrusionOk="0">
                      <a:moveTo>
                        <a:pt x="1" y="2323"/>
                      </a:moveTo>
                      <a:lnTo>
                        <a:pt x="2577" y="7259"/>
                      </a:lnTo>
                      <a:lnTo>
                        <a:pt x="7573" y="4114"/>
                      </a:lnTo>
                      <a:lnTo>
                        <a:pt x="5541" y="1"/>
                      </a:lnTo>
                      <a:lnTo>
                        <a:pt x="352" y="2323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0" name="Google Shape;3476;p60">
                  <a:extLst>
                    <a:ext uri="{FF2B5EF4-FFF2-40B4-BE49-F238E27FC236}">
                      <a16:creationId xmlns:a16="http://schemas.microsoft.com/office/drawing/2014/main" id="{906AED42-4F44-40E6-8F7E-7E1B434340E5}"/>
                    </a:ext>
                  </a:extLst>
                </p:cNvPr>
                <p:cNvSpPr/>
                <p:nvPr/>
              </p:nvSpPr>
              <p:spPr>
                <a:xfrm>
                  <a:off x="4024210" y="3246847"/>
                  <a:ext cx="15706" cy="5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" h="6787" fill="none" extrusionOk="0">
                      <a:moveTo>
                        <a:pt x="0" y="6787"/>
                      </a:moveTo>
                      <a:lnTo>
                        <a:pt x="1996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1" name="Google Shape;3477;p60">
                  <a:extLst>
                    <a:ext uri="{FF2B5EF4-FFF2-40B4-BE49-F238E27FC236}">
                      <a16:creationId xmlns:a16="http://schemas.microsoft.com/office/drawing/2014/main" id="{0FE76C3A-599C-40A2-8BCA-ECD16739EE52}"/>
                    </a:ext>
                  </a:extLst>
                </p:cNvPr>
                <p:cNvSpPr/>
                <p:nvPr/>
              </p:nvSpPr>
              <p:spPr>
                <a:xfrm>
                  <a:off x="4002896" y="3261311"/>
                  <a:ext cx="56809" cy="14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3" h="1791" fill="none" extrusionOk="0">
                      <a:moveTo>
                        <a:pt x="7222" y="1791"/>
                      </a:moveTo>
                      <a:lnTo>
                        <a:pt x="1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47" name="Google Shape;3478;p60">
                <a:extLst>
                  <a:ext uri="{FF2B5EF4-FFF2-40B4-BE49-F238E27FC236}">
                    <a16:creationId xmlns:a16="http://schemas.microsoft.com/office/drawing/2014/main" id="{0C14F13C-0D90-4429-8BF5-5ECD56551A1D}"/>
                  </a:ext>
                </a:extLst>
              </p:cNvPr>
              <p:cNvGrpSpPr/>
              <p:nvPr/>
            </p:nvGrpSpPr>
            <p:grpSpPr>
              <a:xfrm>
                <a:off x="3977681" y="3245872"/>
                <a:ext cx="37783" cy="32380"/>
                <a:chOff x="3977681" y="3245872"/>
                <a:chExt cx="37783" cy="32380"/>
              </a:xfrm>
              <a:grpFill/>
            </p:grpSpPr>
            <p:sp>
              <p:nvSpPr>
                <p:cNvPr id="857" name="Google Shape;3479;p60">
                  <a:extLst>
                    <a:ext uri="{FF2B5EF4-FFF2-40B4-BE49-F238E27FC236}">
                      <a16:creationId xmlns:a16="http://schemas.microsoft.com/office/drawing/2014/main" id="{15B0E2CF-3582-4228-ACA2-6852BB2C8606}"/>
                    </a:ext>
                  </a:extLst>
                </p:cNvPr>
                <p:cNvSpPr/>
                <p:nvPr/>
              </p:nvSpPr>
              <p:spPr>
                <a:xfrm>
                  <a:off x="3977681" y="3245872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26" y="1"/>
                      </a:moveTo>
                      <a:cubicBezTo>
                        <a:pt x="2219" y="1"/>
                        <a:pt x="1703" y="189"/>
                        <a:pt x="1283" y="608"/>
                      </a:cubicBezTo>
                      <a:cubicBezTo>
                        <a:pt x="1" y="1903"/>
                        <a:pt x="908" y="4117"/>
                        <a:pt x="2747" y="4117"/>
                      </a:cubicBezTo>
                      <a:cubicBezTo>
                        <a:pt x="3872" y="4104"/>
                        <a:pt x="4791" y="3185"/>
                        <a:pt x="4803" y="2060"/>
                      </a:cubicBezTo>
                      <a:cubicBezTo>
                        <a:pt x="4795" y="818"/>
                        <a:pt x="3782" y="1"/>
                        <a:pt x="272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58" name="Google Shape;3480;p60">
                  <a:extLst>
                    <a:ext uri="{FF2B5EF4-FFF2-40B4-BE49-F238E27FC236}">
                      <a16:creationId xmlns:a16="http://schemas.microsoft.com/office/drawing/2014/main" id="{E1A4CE6A-39C7-40C7-8A87-88DF95A3F033}"/>
                    </a:ext>
                  </a:extLst>
                </p:cNvPr>
                <p:cNvSpPr/>
                <p:nvPr/>
              </p:nvSpPr>
              <p:spPr>
                <a:xfrm>
                  <a:off x="3992718" y="325550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48" name="Google Shape;3481;p60">
                <a:extLst>
                  <a:ext uri="{FF2B5EF4-FFF2-40B4-BE49-F238E27FC236}">
                    <a16:creationId xmlns:a16="http://schemas.microsoft.com/office/drawing/2014/main" id="{3B3B44CE-9E39-4BCB-BF81-E3B56660B72C}"/>
                  </a:ext>
                </a:extLst>
              </p:cNvPr>
              <p:cNvGrpSpPr/>
              <p:nvPr/>
            </p:nvGrpSpPr>
            <p:grpSpPr>
              <a:xfrm>
                <a:off x="4040860" y="3262672"/>
                <a:ext cx="31405" cy="27001"/>
                <a:chOff x="4040860" y="3262672"/>
                <a:chExt cx="31405" cy="27001"/>
              </a:xfrm>
              <a:grpFill/>
            </p:grpSpPr>
            <p:sp>
              <p:nvSpPr>
                <p:cNvPr id="855" name="Google Shape;3482;p60">
                  <a:extLst>
                    <a:ext uri="{FF2B5EF4-FFF2-40B4-BE49-F238E27FC236}">
                      <a16:creationId xmlns:a16="http://schemas.microsoft.com/office/drawing/2014/main" id="{BA40B88A-35A8-4177-B0AE-CB3013216EE3}"/>
                    </a:ext>
                  </a:extLst>
                </p:cNvPr>
                <p:cNvSpPr/>
                <p:nvPr/>
              </p:nvSpPr>
              <p:spPr>
                <a:xfrm>
                  <a:off x="4040860" y="326267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56" name="Google Shape;3483;p60">
                  <a:extLst>
                    <a:ext uri="{FF2B5EF4-FFF2-40B4-BE49-F238E27FC236}">
                      <a16:creationId xmlns:a16="http://schemas.microsoft.com/office/drawing/2014/main" id="{FD431E67-5AE4-4D64-93DD-2547238CD345}"/>
                    </a:ext>
                  </a:extLst>
                </p:cNvPr>
                <p:cNvSpPr/>
                <p:nvPr/>
              </p:nvSpPr>
              <p:spPr>
                <a:xfrm>
                  <a:off x="4054938" y="327234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49" name="Google Shape;3484;p60">
                <a:extLst>
                  <a:ext uri="{FF2B5EF4-FFF2-40B4-BE49-F238E27FC236}">
                    <a16:creationId xmlns:a16="http://schemas.microsoft.com/office/drawing/2014/main" id="{4E47FE1B-13FD-4BEA-8E7F-F5331F73D43B}"/>
                  </a:ext>
                </a:extLst>
              </p:cNvPr>
              <p:cNvGrpSpPr/>
              <p:nvPr/>
            </p:nvGrpSpPr>
            <p:grpSpPr>
              <a:xfrm>
                <a:off x="4021072" y="3230323"/>
                <a:ext cx="31397" cy="26906"/>
                <a:chOff x="4021072" y="3230323"/>
                <a:chExt cx="31397" cy="26906"/>
              </a:xfrm>
              <a:grpFill/>
            </p:grpSpPr>
            <p:sp>
              <p:nvSpPr>
                <p:cNvPr id="853" name="Google Shape;3485;p60">
                  <a:extLst>
                    <a:ext uri="{FF2B5EF4-FFF2-40B4-BE49-F238E27FC236}">
                      <a16:creationId xmlns:a16="http://schemas.microsoft.com/office/drawing/2014/main" id="{9FE30B59-981A-4FC0-BDC6-627E23317591}"/>
                    </a:ext>
                  </a:extLst>
                </p:cNvPr>
                <p:cNvSpPr/>
                <p:nvPr/>
              </p:nvSpPr>
              <p:spPr>
                <a:xfrm>
                  <a:off x="4021072" y="3230323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54" name="Google Shape;3486;p60">
                  <a:extLst>
                    <a:ext uri="{FF2B5EF4-FFF2-40B4-BE49-F238E27FC236}">
                      <a16:creationId xmlns:a16="http://schemas.microsoft.com/office/drawing/2014/main" id="{E1811A23-2BBD-46A5-A910-1FE2D0EA3A92}"/>
                    </a:ext>
                  </a:extLst>
                </p:cNvPr>
                <p:cNvSpPr/>
                <p:nvPr/>
              </p:nvSpPr>
              <p:spPr>
                <a:xfrm>
                  <a:off x="403524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50" name="Google Shape;3487;p60">
                <a:extLst>
                  <a:ext uri="{FF2B5EF4-FFF2-40B4-BE49-F238E27FC236}">
                    <a16:creationId xmlns:a16="http://schemas.microsoft.com/office/drawing/2014/main" id="{D7F7B462-A70C-4924-9244-F2747D6F9932}"/>
                  </a:ext>
                </a:extLst>
              </p:cNvPr>
              <p:cNvGrpSpPr/>
              <p:nvPr/>
            </p:nvGrpSpPr>
            <p:grpSpPr>
              <a:xfrm>
                <a:off x="4001472" y="3287462"/>
                <a:ext cx="31499" cy="26945"/>
                <a:chOff x="4001472" y="3287462"/>
                <a:chExt cx="31499" cy="26945"/>
              </a:xfrm>
              <a:grpFill/>
            </p:grpSpPr>
            <p:sp>
              <p:nvSpPr>
                <p:cNvPr id="851" name="Google Shape;3488;p60">
                  <a:extLst>
                    <a:ext uri="{FF2B5EF4-FFF2-40B4-BE49-F238E27FC236}">
                      <a16:creationId xmlns:a16="http://schemas.microsoft.com/office/drawing/2014/main" id="{871F5109-95EF-4F0B-807A-7F7E44E622D8}"/>
                    </a:ext>
                  </a:extLst>
                </p:cNvPr>
                <p:cNvSpPr/>
                <p:nvPr/>
              </p:nvSpPr>
              <p:spPr>
                <a:xfrm>
                  <a:off x="4001472" y="3287462"/>
                  <a:ext cx="31499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6" extrusionOk="0">
                      <a:moveTo>
                        <a:pt x="2276" y="1"/>
                      </a:moveTo>
                      <a:cubicBezTo>
                        <a:pt x="1854" y="1"/>
                        <a:pt x="1425" y="158"/>
                        <a:pt x="1077" y="510"/>
                      </a:cubicBezTo>
                      <a:cubicBezTo>
                        <a:pt x="0" y="1587"/>
                        <a:pt x="762" y="3425"/>
                        <a:pt x="2286" y="3425"/>
                      </a:cubicBezTo>
                      <a:cubicBezTo>
                        <a:pt x="3230" y="3425"/>
                        <a:pt x="3992" y="2663"/>
                        <a:pt x="4004" y="1720"/>
                      </a:cubicBezTo>
                      <a:cubicBezTo>
                        <a:pt x="4004" y="688"/>
                        <a:pt x="3157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52" name="Google Shape;3489;p60">
                  <a:extLst>
                    <a:ext uri="{FF2B5EF4-FFF2-40B4-BE49-F238E27FC236}">
                      <a16:creationId xmlns:a16="http://schemas.microsoft.com/office/drawing/2014/main" id="{320B08D0-5960-4FA3-81E6-348ACE6BB117}"/>
                    </a:ext>
                  </a:extLst>
                </p:cNvPr>
                <p:cNvSpPr/>
                <p:nvPr/>
              </p:nvSpPr>
              <p:spPr>
                <a:xfrm>
                  <a:off x="4014410" y="3297175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06"/>
                        <a:pt x="908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56" name="Google Shape;3490;p60">
              <a:extLst>
                <a:ext uri="{FF2B5EF4-FFF2-40B4-BE49-F238E27FC236}">
                  <a16:creationId xmlns:a16="http://schemas.microsoft.com/office/drawing/2014/main" id="{7D6789CD-0D8C-4DA8-B48B-EB53DB5C9D85}"/>
                </a:ext>
              </a:extLst>
            </p:cNvPr>
            <p:cNvGrpSpPr/>
            <p:nvPr/>
          </p:nvGrpSpPr>
          <p:grpSpPr>
            <a:xfrm>
              <a:off x="4084715" y="3258865"/>
              <a:ext cx="184961" cy="137268"/>
              <a:chOff x="4084715" y="3258865"/>
              <a:chExt cx="184961" cy="137268"/>
            </a:xfrm>
            <a:grpFill/>
          </p:grpSpPr>
          <p:grpSp>
            <p:nvGrpSpPr>
              <p:cNvPr id="823" name="Google Shape;3491;p60">
                <a:extLst>
                  <a:ext uri="{FF2B5EF4-FFF2-40B4-BE49-F238E27FC236}">
                    <a16:creationId xmlns:a16="http://schemas.microsoft.com/office/drawing/2014/main" id="{E513F7FD-FB19-4468-A7B3-9E398D332D3F}"/>
                  </a:ext>
                </a:extLst>
              </p:cNvPr>
              <p:cNvGrpSpPr/>
              <p:nvPr/>
            </p:nvGrpSpPr>
            <p:grpSpPr>
              <a:xfrm>
                <a:off x="4107453" y="3271583"/>
                <a:ext cx="153470" cy="110275"/>
                <a:chOff x="4107453" y="3271583"/>
                <a:chExt cx="153470" cy="110275"/>
              </a:xfrm>
              <a:grpFill/>
            </p:grpSpPr>
            <p:sp>
              <p:nvSpPr>
                <p:cNvPr id="842" name="Google Shape;3492;p60">
                  <a:extLst>
                    <a:ext uri="{FF2B5EF4-FFF2-40B4-BE49-F238E27FC236}">
                      <a16:creationId xmlns:a16="http://schemas.microsoft.com/office/drawing/2014/main" id="{BE53F4FC-07AD-430E-A2B1-D3BE0E60C698}"/>
                    </a:ext>
                  </a:extLst>
                </p:cNvPr>
                <p:cNvSpPr/>
                <p:nvPr/>
              </p:nvSpPr>
              <p:spPr>
                <a:xfrm>
                  <a:off x="4107453" y="3271583"/>
                  <a:ext cx="153470" cy="1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3" h="14021" fill="none" extrusionOk="0">
                      <a:moveTo>
                        <a:pt x="19513" y="14021"/>
                      </a:moveTo>
                      <a:lnTo>
                        <a:pt x="14844" y="968"/>
                      </a:lnTo>
                      <a:lnTo>
                        <a:pt x="5674" y="1"/>
                      </a:lnTo>
                      <a:lnTo>
                        <a:pt x="1" y="968"/>
                      </a:lnTo>
                      <a:lnTo>
                        <a:pt x="8977" y="2674"/>
                      </a:lnTo>
                      <a:lnTo>
                        <a:pt x="14360" y="10102"/>
                      </a:lnTo>
                      <a:lnTo>
                        <a:pt x="19029" y="1402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43" name="Google Shape;3493;p60">
                  <a:extLst>
                    <a:ext uri="{FF2B5EF4-FFF2-40B4-BE49-F238E27FC236}">
                      <a16:creationId xmlns:a16="http://schemas.microsoft.com/office/drawing/2014/main" id="{DC367E14-9D66-42A4-8D88-31479BDAA49A}"/>
                    </a:ext>
                  </a:extLst>
                </p:cNvPr>
                <p:cNvSpPr/>
                <p:nvPr/>
              </p:nvSpPr>
              <p:spPr>
                <a:xfrm>
                  <a:off x="4155886" y="3271968"/>
                  <a:ext cx="22171" cy="2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2614" fill="none" extrusionOk="0">
                      <a:moveTo>
                        <a:pt x="2819" y="2613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44" name="Google Shape;3494;p60">
                  <a:extLst>
                    <a:ext uri="{FF2B5EF4-FFF2-40B4-BE49-F238E27FC236}">
                      <a16:creationId xmlns:a16="http://schemas.microsoft.com/office/drawing/2014/main" id="{39305884-D596-48AD-BED2-2866F1D9BDF8}"/>
                    </a:ext>
                  </a:extLst>
                </p:cNvPr>
                <p:cNvSpPr/>
                <p:nvPr/>
              </p:nvSpPr>
              <p:spPr>
                <a:xfrm>
                  <a:off x="4178049" y="3279196"/>
                  <a:ext cx="42345" cy="13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1695" fill="none" extrusionOk="0">
                      <a:moveTo>
                        <a:pt x="1" y="1694"/>
                      </a:moveTo>
                      <a:lnTo>
                        <a:pt x="5384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45" name="Google Shape;3495;p60">
                  <a:extLst>
                    <a:ext uri="{FF2B5EF4-FFF2-40B4-BE49-F238E27FC236}">
                      <a16:creationId xmlns:a16="http://schemas.microsoft.com/office/drawing/2014/main" id="{02BB9A6F-3BF4-4ABA-8A92-704CF0C80A94}"/>
                    </a:ext>
                  </a:extLst>
                </p:cNvPr>
                <p:cNvSpPr/>
                <p:nvPr/>
              </p:nvSpPr>
              <p:spPr>
                <a:xfrm>
                  <a:off x="4220387" y="3279196"/>
                  <a:ext cx="8" cy="7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22" fill="none" extrusionOk="0">
                      <a:moveTo>
                        <a:pt x="1" y="0"/>
                      </a:moveTo>
                      <a:lnTo>
                        <a:pt x="1" y="912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24" name="Google Shape;3496;p60">
                <a:extLst>
                  <a:ext uri="{FF2B5EF4-FFF2-40B4-BE49-F238E27FC236}">
                    <a16:creationId xmlns:a16="http://schemas.microsoft.com/office/drawing/2014/main" id="{60FA5D45-96EE-454F-A725-89BE201FA9FA}"/>
                  </a:ext>
                </a:extLst>
              </p:cNvPr>
              <p:cNvGrpSpPr/>
              <p:nvPr/>
            </p:nvGrpSpPr>
            <p:grpSpPr>
              <a:xfrm>
                <a:off x="4136947" y="3258865"/>
                <a:ext cx="31499" cy="27001"/>
                <a:chOff x="4136947" y="3258865"/>
                <a:chExt cx="31499" cy="27001"/>
              </a:xfrm>
              <a:grpFill/>
            </p:grpSpPr>
            <p:sp>
              <p:nvSpPr>
                <p:cNvPr id="840" name="Google Shape;3497;p60">
                  <a:extLst>
                    <a:ext uri="{FF2B5EF4-FFF2-40B4-BE49-F238E27FC236}">
                      <a16:creationId xmlns:a16="http://schemas.microsoft.com/office/drawing/2014/main" id="{69D7B7C0-27C4-4AA4-AF65-527B9EBC9AC7}"/>
                    </a:ext>
                  </a:extLst>
                </p:cNvPr>
                <p:cNvSpPr/>
                <p:nvPr/>
              </p:nvSpPr>
              <p:spPr>
                <a:xfrm>
                  <a:off x="4136947" y="3258865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32"/>
                        <a:pt x="2299" y="3432"/>
                      </a:cubicBezTo>
                      <a:cubicBezTo>
                        <a:pt x="3243" y="3420"/>
                        <a:pt x="4005" y="2658"/>
                        <a:pt x="4005" y="1715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41" name="Google Shape;3498;p60">
                  <a:extLst>
                    <a:ext uri="{FF2B5EF4-FFF2-40B4-BE49-F238E27FC236}">
                      <a16:creationId xmlns:a16="http://schemas.microsoft.com/office/drawing/2014/main" id="{A390A68D-DA88-4DA7-9E2B-598C5125B032}"/>
                    </a:ext>
                  </a:extLst>
                </p:cNvPr>
                <p:cNvSpPr/>
                <p:nvPr/>
              </p:nvSpPr>
              <p:spPr>
                <a:xfrm>
                  <a:off x="4151222" y="3268539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06" y="1"/>
                        <a:pt x="0" y="218"/>
                        <a:pt x="0" y="485"/>
                      </a:cubicBezTo>
                      <a:cubicBezTo>
                        <a:pt x="0" y="751"/>
                        <a:pt x="206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25" name="Google Shape;3499;p60">
                <a:extLst>
                  <a:ext uri="{FF2B5EF4-FFF2-40B4-BE49-F238E27FC236}">
                    <a16:creationId xmlns:a16="http://schemas.microsoft.com/office/drawing/2014/main" id="{C01A06CF-E9CF-4331-8E28-FABC24F5D067}"/>
                  </a:ext>
                </a:extLst>
              </p:cNvPr>
              <p:cNvGrpSpPr/>
              <p:nvPr/>
            </p:nvGrpSpPr>
            <p:grpSpPr>
              <a:xfrm>
                <a:off x="4084715" y="3266478"/>
                <a:ext cx="31468" cy="26898"/>
                <a:chOff x="4084715" y="3266478"/>
                <a:chExt cx="31468" cy="26898"/>
              </a:xfrm>
              <a:grpFill/>
            </p:grpSpPr>
            <p:sp>
              <p:nvSpPr>
                <p:cNvPr id="838" name="Google Shape;3500;p60">
                  <a:extLst>
                    <a:ext uri="{FF2B5EF4-FFF2-40B4-BE49-F238E27FC236}">
                      <a16:creationId xmlns:a16="http://schemas.microsoft.com/office/drawing/2014/main" id="{4975CFA7-D4E6-45C1-B027-720749ACDF08}"/>
                    </a:ext>
                  </a:extLst>
                </p:cNvPr>
                <p:cNvSpPr/>
                <p:nvPr/>
              </p:nvSpPr>
              <p:spPr>
                <a:xfrm>
                  <a:off x="4084715" y="3266478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9" y="1"/>
                      </a:moveTo>
                      <a:cubicBezTo>
                        <a:pt x="1859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26"/>
                      </a:cubicBezTo>
                      <a:cubicBezTo>
                        <a:pt x="4001" y="686"/>
                        <a:pt x="3161" y="1"/>
                        <a:pt x="2279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9" name="Google Shape;3501;p60">
                  <a:extLst>
                    <a:ext uri="{FF2B5EF4-FFF2-40B4-BE49-F238E27FC236}">
                      <a16:creationId xmlns:a16="http://schemas.microsoft.com/office/drawing/2014/main" id="{04005B74-B413-4E43-BF2C-9E8153D93221}"/>
                    </a:ext>
                  </a:extLst>
                </p:cNvPr>
                <p:cNvSpPr/>
                <p:nvPr/>
              </p:nvSpPr>
              <p:spPr>
                <a:xfrm>
                  <a:off x="4098896" y="327615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26" name="Google Shape;3502;p60">
                <a:extLst>
                  <a:ext uri="{FF2B5EF4-FFF2-40B4-BE49-F238E27FC236}">
                    <a16:creationId xmlns:a16="http://schemas.microsoft.com/office/drawing/2014/main" id="{F3FBCAF2-FE92-4D19-8ABF-4C9EC0D68F9C}"/>
                  </a:ext>
                </a:extLst>
              </p:cNvPr>
              <p:cNvGrpSpPr/>
              <p:nvPr/>
            </p:nvGrpSpPr>
            <p:grpSpPr>
              <a:xfrm>
                <a:off x="4159213" y="3279849"/>
                <a:ext cx="31405" cy="26945"/>
                <a:chOff x="4159213" y="3279849"/>
                <a:chExt cx="31405" cy="26945"/>
              </a:xfrm>
              <a:grpFill/>
            </p:grpSpPr>
            <p:sp>
              <p:nvSpPr>
                <p:cNvPr id="836" name="Google Shape;3503;p60">
                  <a:extLst>
                    <a:ext uri="{FF2B5EF4-FFF2-40B4-BE49-F238E27FC236}">
                      <a16:creationId xmlns:a16="http://schemas.microsoft.com/office/drawing/2014/main" id="{6B4E559C-3187-4C44-96EF-68521BC24B2C}"/>
                    </a:ext>
                  </a:extLst>
                </p:cNvPr>
                <p:cNvSpPr/>
                <p:nvPr/>
              </p:nvSpPr>
              <p:spPr>
                <a:xfrm>
                  <a:off x="4159213" y="3279849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6"/>
                        <a:pt x="2287" y="3426"/>
                      </a:cubicBezTo>
                      <a:cubicBezTo>
                        <a:pt x="3230" y="3426"/>
                        <a:pt x="3992" y="2663"/>
                        <a:pt x="3992" y="1720"/>
                      </a:cubicBezTo>
                      <a:cubicBezTo>
                        <a:pt x="3992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7" name="Google Shape;3504;p60">
                  <a:extLst>
                    <a:ext uri="{FF2B5EF4-FFF2-40B4-BE49-F238E27FC236}">
                      <a16:creationId xmlns:a16="http://schemas.microsoft.com/office/drawing/2014/main" id="{972C1DC9-CE3D-4503-B36F-97646E1C9B39}"/>
                    </a:ext>
                  </a:extLst>
                </p:cNvPr>
                <p:cNvSpPr/>
                <p:nvPr/>
              </p:nvSpPr>
              <p:spPr>
                <a:xfrm>
                  <a:off x="4173385" y="3289570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27" name="Google Shape;3505;p60">
                <a:extLst>
                  <a:ext uri="{FF2B5EF4-FFF2-40B4-BE49-F238E27FC236}">
                    <a16:creationId xmlns:a16="http://schemas.microsoft.com/office/drawing/2014/main" id="{0445CEBB-11F3-4FD2-BC92-E10280EB89DD}"/>
                  </a:ext>
                </a:extLst>
              </p:cNvPr>
              <p:cNvGrpSpPr/>
              <p:nvPr/>
            </p:nvGrpSpPr>
            <p:grpSpPr>
              <a:xfrm>
                <a:off x="4201550" y="3266502"/>
                <a:ext cx="31405" cy="26883"/>
                <a:chOff x="4201550" y="3266502"/>
                <a:chExt cx="31405" cy="26883"/>
              </a:xfrm>
              <a:grpFill/>
            </p:grpSpPr>
            <p:sp>
              <p:nvSpPr>
                <p:cNvPr id="834" name="Google Shape;3506;p60">
                  <a:extLst>
                    <a:ext uri="{FF2B5EF4-FFF2-40B4-BE49-F238E27FC236}">
                      <a16:creationId xmlns:a16="http://schemas.microsoft.com/office/drawing/2014/main" id="{B35041C3-CAB8-4F1A-9000-9BB3D6E52B9B}"/>
                    </a:ext>
                  </a:extLst>
                </p:cNvPr>
                <p:cNvSpPr/>
                <p:nvPr/>
              </p:nvSpPr>
              <p:spPr>
                <a:xfrm>
                  <a:off x="4201550" y="3266502"/>
                  <a:ext cx="31405" cy="26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18" extrusionOk="0">
                      <a:moveTo>
                        <a:pt x="2266" y="1"/>
                      </a:moveTo>
                      <a:cubicBezTo>
                        <a:pt x="1849" y="1"/>
                        <a:pt x="1423" y="155"/>
                        <a:pt x="1077" y="502"/>
                      </a:cubicBezTo>
                      <a:cubicBezTo>
                        <a:pt x="1" y="1566"/>
                        <a:pt x="751" y="3417"/>
                        <a:pt x="2275" y="3417"/>
                      </a:cubicBezTo>
                      <a:cubicBezTo>
                        <a:pt x="2282" y="3417"/>
                        <a:pt x="2290" y="3417"/>
                        <a:pt x="2297" y="3417"/>
                      </a:cubicBezTo>
                      <a:cubicBezTo>
                        <a:pt x="3230" y="3417"/>
                        <a:pt x="3993" y="2660"/>
                        <a:pt x="3993" y="1723"/>
                      </a:cubicBezTo>
                      <a:cubicBezTo>
                        <a:pt x="3993" y="689"/>
                        <a:pt x="3146" y="1"/>
                        <a:pt x="226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5" name="Google Shape;3507;p60">
                  <a:extLst>
                    <a:ext uri="{FF2B5EF4-FFF2-40B4-BE49-F238E27FC236}">
                      <a16:creationId xmlns:a16="http://schemas.microsoft.com/office/drawing/2014/main" id="{40981A15-5C4F-4ACB-8C0E-30F8EB64B25A}"/>
                    </a:ext>
                  </a:extLst>
                </p:cNvPr>
                <p:cNvSpPr/>
                <p:nvPr/>
              </p:nvSpPr>
              <p:spPr>
                <a:xfrm>
                  <a:off x="4214331" y="3276247"/>
                  <a:ext cx="8919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4" extrusionOk="0">
                      <a:moveTo>
                        <a:pt x="635" y="0"/>
                      </a:moveTo>
                      <a:cubicBezTo>
                        <a:pt x="209" y="0"/>
                        <a:pt x="0" y="512"/>
                        <a:pt x="311" y="823"/>
                      </a:cubicBezTo>
                      <a:cubicBezTo>
                        <a:pt x="408" y="920"/>
                        <a:pt x="528" y="964"/>
                        <a:pt x="646" y="964"/>
                      </a:cubicBezTo>
                      <a:cubicBezTo>
                        <a:pt x="895" y="964"/>
                        <a:pt x="1134" y="771"/>
                        <a:pt x="1134" y="484"/>
                      </a:cubicBezTo>
                      <a:cubicBezTo>
                        <a:pt x="1134" y="206"/>
                        <a:pt x="916" y="0"/>
                        <a:pt x="650" y="0"/>
                      </a:cubicBezTo>
                      <a:cubicBezTo>
                        <a:pt x="645" y="0"/>
                        <a:pt x="640" y="0"/>
                        <a:pt x="6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28" name="Google Shape;3508;p60">
                <a:extLst>
                  <a:ext uri="{FF2B5EF4-FFF2-40B4-BE49-F238E27FC236}">
                    <a16:creationId xmlns:a16="http://schemas.microsoft.com/office/drawing/2014/main" id="{7F734888-02D5-4735-A669-274FE1AF1E25}"/>
                  </a:ext>
                </a:extLst>
              </p:cNvPr>
              <p:cNvGrpSpPr/>
              <p:nvPr/>
            </p:nvGrpSpPr>
            <p:grpSpPr>
              <a:xfrm>
                <a:off x="4201550" y="3338278"/>
                <a:ext cx="31405" cy="26930"/>
                <a:chOff x="4201550" y="3338278"/>
                <a:chExt cx="31405" cy="26930"/>
              </a:xfrm>
              <a:grpFill/>
            </p:grpSpPr>
            <p:sp>
              <p:nvSpPr>
                <p:cNvPr id="832" name="Google Shape;3509;p60">
                  <a:extLst>
                    <a:ext uri="{FF2B5EF4-FFF2-40B4-BE49-F238E27FC236}">
                      <a16:creationId xmlns:a16="http://schemas.microsoft.com/office/drawing/2014/main" id="{BC144CE7-7897-4B63-9E8C-D957296D1B39}"/>
                    </a:ext>
                  </a:extLst>
                </p:cNvPr>
                <p:cNvSpPr/>
                <p:nvPr/>
              </p:nvSpPr>
              <p:spPr>
                <a:xfrm>
                  <a:off x="4201550" y="3338278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6" y="1"/>
                      </a:moveTo>
                      <a:cubicBezTo>
                        <a:pt x="1848" y="1"/>
                        <a:pt x="1423" y="154"/>
                        <a:pt x="1077" y="497"/>
                      </a:cubicBezTo>
                      <a:cubicBezTo>
                        <a:pt x="1" y="1573"/>
                        <a:pt x="751" y="3412"/>
                        <a:pt x="2275" y="3424"/>
                      </a:cubicBezTo>
                      <a:cubicBezTo>
                        <a:pt x="3218" y="3424"/>
                        <a:pt x="3993" y="2662"/>
                        <a:pt x="3993" y="1718"/>
                      </a:cubicBezTo>
                      <a:cubicBezTo>
                        <a:pt x="3993" y="684"/>
                        <a:pt x="3146" y="1"/>
                        <a:pt x="226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3" name="Google Shape;3510;p60">
                  <a:extLst>
                    <a:ext uri="{FF2B5EF4-FFF2-40B4-BE49-F238E27FC236}">
                      <a16:creationId xmlns:a16="http://schemas.microsoft.com/office/drawing/2014/main" id="{26077C6C-461B-49E3-8CE7-4031A74886AC}"/>
                    </a:ext>
                  </a:extLst>
                </p:cNvPr>
                <p:cNvSpPr/>
                <p:nvPr/>
              </p:nvSpPr>
              <p:spPr>
                <a:xfrm>
                  <a:off x="4214331" y="3347976"/>
                  <a:ext cx="8919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5" extrusionOk="0">
                      <a:moveTo>
                        <a:pt x="671" y="1"/>
                      </a:moveTo>
                      <a:cubicBezTo>
                        <a:pt x="664" y="1"/>
                        <a:pt x="657" y="1"/>
                        <a:pt x="650" y="1"/>
                      </a:cubicBezTo>
                      <a:cubicBezTo>
                        <a:pt x="645" y="1"/>
                        <a:pt x="640" y="1"/>
                        <a:pt x="635" y="1"/>
                      </a:cubicBezTo>
                      <a:cubicBezTo>
                        <a:pt x="209" y="1"/>
                        <a:pt x="0" y="513"/>
                        <a:pt x="311" y="824"/>
                      </a:cubicBezTo>
                      <a:cubicBezTo>
                        <a:pt x="408" y="921"/>
                        <a:pt x="528" y="965"/>
                        <a:pt x="646" y="965"/>
                      </a:cubicBezTo>
                      <a:cubicBezTo>
                        <a:pt x="895" y="965"/>
                        <a:pt x="1134" y="772"/>
                        <a:pt x="1134" y="485"/>
                      </a:cubicBezTo>
                      <a:cubicBezTo>
                        <a:pt x="1134" y="214"/>
                        <a:pt x="927" y="1"/>
                        <a:pt x="67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29" name="Google Shape;3511;p60">
                <a:extLst>
                  <a:ext uri="{FF2B5EF4-FFF2-40B4-BE49-F238E27FC236}">
                    <a16:creationId xmlns:a16="http://schemas.microsoft.com/office/drawing/2014/main" id="{03E3CA15-48E5-4347-9F9B-152B1EA544DA}"/>
                  </a:ext>
                </a:extLst>
              </p:cNvPr>
              <p:cNvGrpSpPr/>
              <p:nvPr/>
            </p:nvGrpSpPr>
            <p:grpSpPr>
              <a:xfrm>
                <a:off x="4238272" y="3369132"/>
                <a:ext cx="31405" cy="27001"/>
                <a:chOff x="4238272" y="3369132"/>
                <a:chExt cx="31405" cy="27001"/>
              </a:xfrm>
              <a:grpFill/>
            </p:grpSpPr>
            <p:sp>
              <p:nvSpPr>
                <p:cNvPr id="830" name="Google Shape;3512;p60">
                  <a:extLst>
                    <a:ext uri="{FF2B5EF4-FFF2-40B4-BE49-F238E27FC236}">
                      <a16:creationId xmlns:a16="http://schemas.microsoft.com/office/drawing/2014/main" id="{BCB20CE1-8734-4BD8-BC3C-1B83A826DAF6}"/>
                    </a:ext>
                  </a:extLst>
                </p:cNvPr>
                <p:cNvSpPr/>
                <p:nvPr/>
              </p:nvSpPr>
              <p:spPr>
                <a:xfrm>
                  <a:off x="4238272" y="33691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4" y="1"/>
                        <a:pt x="1426" y="157"/>
                        <a:pt x="1078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1" name="Google Shape;3513;p60">
                  <a:extLst>
                    <a:ext uri="{FF2B5EF4-FFF2-40B4-BE49-F238E27FC236}">
                      <a16:creationId xmlns:a16="http://schemas.microsoft.com/office/drawing/2014/main" id="{9D5A3380-9C2F-4D16-BC98-675F29CD0832}"/>
                    </a:ext>
                  </a:extLst>
                </p:cNvPr>
                <p:cNvSpPr/>
                <p:nvPr/>
              </p:nvSpPr>
              <p:spPr>
                <a:xfrm>
                  <a:off x="4251217" y="3378806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3"/>
                      </a:cubicBezTo>
                      <a:cubicBezTo>
                        <a:pt x="401" y="922"/>
                        <a:pt x="524" y="967"/>
                        <a:pt x="643" y="967"/>
                      </a:cubicBezTo>
                      <a:cubicBezTo>
                        <a:pt x="889" y="967"/>
                        <a:pt x="1125" y="778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57" name="Google Shape;3514;p60">
              <a:extLst>
                <a:ext uri="{FF2B5EF4-FFF2-40B4-BE49-F238E27FC236}">
                  <a16:creationId xmlns:a16="http://schemas.microsoft.com/office/drawing/2014/main" id="{602FEA05-298A-4EA3-82FD-C60DB5B9B7A7}"/>
                </a:ext>
              </a:extLst>
            </p:cNvPr>
            <p:cNvGrpSpPr/>
            <p:nvPr/>
          </p:nvGrpSpPr>
          <p:grpSpPr>
            <a:xfrm>
              <a:off x="4068639" y="3200169"/>
              <a:ext cx="77643" cy="37272"/>
              <a:chOff x="4068639" y="3200169"/>
              <a:chExt cx="77643" cy="37272"/>
            </a:xfrm>
            <a:grpFill/>
          </p:grpSpPr>
          <p:sp>
            <p:nvSpPr>
              <p:cNvPr id="816" name="Google Shape;3515;p60">
                <a:extLst>
                  <a:ext uri="{FF2B5EF4-FFF2-40B4-BE49-F238E27FC236}">
                    <a16:creationId xmlns:a16="http://schemas.microsoft.com/office/drawing/2014/main" id="{5A9A8184-0650-40DB-A602-13D5A1FA5B9E}"/>
                  </a:ext>
                </a:extLst>
              </p:cNvPr>
              <p:cNvSpPr/>
              <p:nvPr/>
            </p:nvSpPr>
            <p:spPr>
              <a:xfrm>
                <a:off x="4087570" y="3212886"/>
                <a:ext cx="49958" cy="1037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1319" fill="none" extrusionOk="0">
                    <a:moveTo>
                      <a:pt x="1" y="1319"/>
                    </a:moveTo>
                    <a:lnTo>
                      <a:pt x="6351" y="0"/>
                    </a:lnTo>
                  </a:path>
                </a:pathLst>
              </a:custGeom>
              <a:grpFill/>
              <a:ln w="1825" cap="flat" cmpd="sng">
                <a:solidFill>
                  <a:schemeClr val="bg1">
                    <a:lumMod val="95000"/>
                    <a:lumOff val="5000"/>
                  </a:schemeClr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817" name="Google Shape;3516;p60">
                <a:extLst>
                  <a:ext uri="{FF2B5EF4-FFF2-40B4-BE49-F238E27FC236}">
                    <a16:creationId xmlns:a16="http://schemas.microsoft.com/office/drawing/2014/main" id="{24EE1A85-6B98-4C07-9CB5-2B9918A1FC2D}"/>
                  </a:ext>
                </a:extLst>
              </p:cNvPr>
              <p:cNvGrpSpPr/>
              <p:nvPr/>
            </p:nvGrpSpPr>
            <p:grpSpPr>
              <a:xfrm>
                <a:off x="4114878" y="3200169"/>
                <a:ext cx="31405" cy="26993"/>
                <a:chOff x="4114878" y="3200169"/>
                <a:chExt cx="31405" cy="26993"/>
              </a:xfrm>
              <a:grpFill/>
            </p:grpSpPr>
            <p:sp>
              <p:nvSpPr>
                <p:cNvPr id="821" name="Google Shape;3517;p60">
                  <a:extLst>
                    <a:ext uri="{FF2B5EF4-FFF2-40B4-BE49-F238E27FC236}">
                      <a16:creationId xmlns:a16="http://schemas.microsoft.com/office/drawing/2014/main" id="{C6F5167D-DF77-4CF7-A2FD-2B58CD0BCBBD}"/>
                    </a:ext>
                  </a:extLst>
                </p:cNvPr>
                <p:cNvSpPr/>
                <p:nvPr/>
              </p:nvSpPr>
              <p:spPr>
                <a:xfrm>
                  <a:off x="4114878" y="3200169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7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22" name="Google Shape;3518;p60">
                  <a:extLst>
                    <a:ext uri="{FF2B5EF4-FFF2-40B4-BE49-F238E27FC236}">
                      <a16:creationId xmlns:a16="http://schemas.microsoft.com/office/drawing/2014/main" id="{83AB8257-761E-47CB-8DFD-3C85AD0F2C72}"/>
                    </a:ext>
                  </a:extLst>
                </p:cNvPr>
                <p:cNvSpPr/>
                <p:nvPr/>
              </p:nvSpPr>
              <p:spPr>
                <a:xfrm>
                  <a:off x="4127721" y="320983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36"/>
                      </a:cubicBezTo>
                      <a:cubicBezTo>
                        <a:pt x="400" y="933"/>
                        <a:pt x="519" y="976"/>
                        <a:pt x="637" y="976"/>
                      </a:cubicBezTo>
                      <a:cubicBezTo>
                        <a:pt x="887" y="976"/>
                        <a:pt x="1129" y="781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18" name="Google Shape;3519;p60">
                <a:extLst>
                  <a:ext uri="{FF2B5EF4-FFF2-40B4-BE49-F238E27FC236}">
                    <a16:creationId xmlns:a16="http://schemas.microsoft.com/office/drawing/2014/main" id="{DFD97D76-F9C9-4BFE-83D6-D5385856FC74}"/>
                  </a:ext>
                </a:extLst>
              </p:cNvPr>
              <p:cNvGrpSpPr/>
              <p:nvPr/>
            </p:nvGrpSpPr>
            <p:grpSpPr>
              <a:xfrm>
                <a:off x="4068639" y="3210535"/>
                <a:ext cx="31499" cy="26906"/>
                <a:chOff x="4068639" y="3210535"/>
                <a:chExt cx="31499" cy="26906"/>
              </a:xfrm>
              <a:grpFill/>
            </p:grpSpPr>
            <p:sp>
              <p:nvSpPr>
                <p:cNvPr id="819" name="Google Shape;3520;p60">
                  <a:extLst>
                    <a:ext uri="{FF2B5EF4-FFF2-40B4-BE49-F238E27FC236}">
                      <a16:creationId xmlns:a16="http://schemas.microsoft.com/office/drawing/2014/main" id="{80917BAF-F983-401C-B886-99B10E484152}"/>
                    </a:ext>
                  </a:extLst>
                </p:cNvPr>
                <p:cNvSpPr/>
                <p:nvPr/>
              </p:nvSpPr>
              <p:spPr>
                <a:xfrm>
                  <a:off x="4068639" y="321053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20" name="Google Shape;3521;p60">
                  <a:extLst>
                    <a:ext uri="{FF2B5EF4-FFF2-40B4-BE49-F238E27FC236}">
                      <a16:creationId xmlns:a16="http://schemas.microsoft.com/office/drawing/2014/main" id="{1FB2D952-477C-479A-80F4-2007927615F8}"/>
                    </a:ext>
                  </a:extLst>
                </p:cNvPr>
                <p:cNvSpPr/>
                <p:nvPr/>
              </p:nvSpPr>
              <p:spPr>
                <a:xfrm>
                  <a:off x="4081577" y="3220209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7" y="964"/>
                        <a:pt x="1126" y="771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58" name="Google Shape;3522;p60">
              <a:extLst>
                <a:ext uri="{FF2B5EF4-FFF2-40B4-BE49-F238E27FC236}">
                  <a16:creationId xmlns:a16="http://schemas.microsoft.com/office/drawing/2014/main" id="{94627C84-DD4A-4EE1-95D8-CDBB79B4C188}"/>
                </a:ext>
              </a:extLst>
            </p:cNvPr>
            <p:cNvGrpSpPr/>
            <p:nvPr/>
          </p:nvGrpSpPr>
          <p:grpSpPr>
            <a:xfrm>
              <a:off x="3869702" y="3066935"/>
              <a:ext cx="382664" cy="190294"/>
              <a:chOff x="3869702" y="3066935"/>
              <a:chExt cx="382664" cy="190294"/>
            </a:xfrm>
            <a:grpFill/>
          </p:grpSpPr>
          <p:grpSp>
            <p:nvGrpSpPr>
              <p:cNvPr id="782" name="Google Shape;3523;p60">
                <a:extLst>
                  <a:ext uri="{FF2B5EF4-FFF2-40B4-BE49-F238E27FC236}">
                    <a16:creationId xmlns:a16="http://schemas.microsoft.com/office/drawing/2014/main" id="{B987385F-020A-4D4F-8316-30FE36CB6198}"/>
                  </a:ext>
                </a:extLst>
              </p:cNvPr>
              <p:cNvGrpSpPr/>
              <p:nvPr/>
            </p:nvGrpSpPr>
            <p:grpSpPr>
              <a:xfrm>
                <a:off x="3888633" y="3082351"/>
                <a:ext cx="351172" cy="160698"/>
                <a:chOff x="3888633" y="3082351"/>
                <a:chExt cx="351172" cy="160698"/>
              </a:xfrm>
              <a:grpFill/>
            </p:grpSpPr>
            <p:sp>
              <p:nvSpPr>
                <p:cNvPr id="810" name="Google Shape;3524;p60">
                  <a:extLst>
                    <a:ext uri="{FF2B5EF4-FFF2-40B4-BE49-F238E27FC236}">
                      <a16:creationId xmlns:a16="http://schemas.microsoft.com/office/drawing/2014/main" id="{BA0616E7-6020-4574-A284-FF71C4E828C3}"/>
                    </a:ext>
                  </a:extLst>
                </p:cNvPr>
                <p:cNvSpPr/>
                <p:nvPr/>
              </p:nvSpPr>
              <p:spPr>
                <a:xfrm>
                  <a:off x="3892440" y="3082351"/>
                  <a:ext cx="347366" cy="160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6" h="20432" fill="none" extrusionOk="0">
                      <a:moveTo>
                        <a:pt x="7041" y="11529"/>
                      </a:moveTo>
                      <a:lnTo>
                        <a:pt x="22440" y="4162"/>
                      </a:lnTo>
                      <a:lnTo>
                        <a:pt x="34815" y="0"/>
                      </a:lnTo>
                      <a:lnTo>
                        <a:pt x="44166" y="484"/>
                      </a:lnTo>
                      <a:lnTo>
                        <a:pt x="38964" y="8565"/>
                      </a:lnTo>
                      <a:lnTo>
                        <a:pt x="33012" y="10065"/>
                      </a:lnTo>
                      <a:lnTo>
                        <a:pt x="22440" y="4839"/>
                      </a:lnTo>
                      <a:lnTo>
                        <a:pt x="18750" y="15424"/>
                      </a:lnTo>
                      <a:cubicBezTo>
                        <a:pt x="18750" y="15424"/>
                        <a:pt x="6206" y="11154"/>
                        <a:pt x="6557" y="11516"/>
                      </a:cubicBezTo>
                      <a:lnTo>
                        <a:pt x="0" y="20432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1" name="Google Shape;3525;p60">
                  <a:extLst>
                    <a:ext uri="{FF2B5EF4-FFF2-40B4-BE49-F238E27FC236}">
                      <a16:creationId xmlns:a16="http://schemas.microsoft.com/office/drawing/2014/main" id="{CF037E52-18AC-43BA-AEC3-7098915A132E}"/>
                    </a:ext>
                  </a:extLst>
                </p:cNvPr>
                <p:cNvSpPr/>
                <p:nvPr/>
              </p:nvSpPr>
              <p:spPr>
                <a:xfrm>
                  <a:off x="3888633" y="3172924"/>
                  <a:ext cx="72979" cy="70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9" h="8916" fill="none" extrusionOk="0">
                      <a:moveTo>
                        <a:pt x="0" y="8916"/>
                      </a:moveTo>
                      <a:lnTo>
                        <a:pt x="9279" y="6883"/>
                      </a:lnTo>
                      <a:lnTo>
                        <a:pt x="7041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2" name="Google Shape;3526;p60">
                  <a:extLst>
                    <a:ext uri="{FF2B5EF4-FFF2-40B4-BE49-F238E27FC236}">
                      <a16:creationId xmlns:a16="http://schemas.microsoft.com/office/drawing/2014/main" id="{702DFA44-BDE7-4D91-AE1A-901088783774}"/>
                    </a:ext>
                  </a:extLst>
                </p:cNvPr>
                <p:cNvSpPr/>
                <p:nvPr/>
              </p:nvSpPr>
              <p:spPr>
                <a:xfrm>
                  <a:off x="3960370" y="3203653"/>
                  <a:ext cx="79547" cy="19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4" h="2493" fill="none" extrusionOk="0">
                      <a:moveTo>
                        <a:pt x="0" y="2493"/>
                      </a:moveTo>
                      <a:lnTo>
                        <a:pt x="10113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3" name="Google Shape;3527;p60">
                  <a:extLst>
                    <a:ext uri="{FF2B5EF4-FFF2-40B4-BE49-F238E27FC236}">
                      <a16:creationId xmlns:a16="http://schemas.microsoft.com/office/drawing/2014/main" id="{8F43C433-5E8D-4028-80E8-DB4B99B7A856}"/>
                    </a:ext>
                  </a:extLst>
                </p:cNvPr>
                <p:cNvSpPr/>
                <p:nvPr/>
              </p:nvSpPr>
              <p:spPr>
                <a:xfrm>
                  <a:off x="4043613" y="3161504"/>
                  <a:ext cx="108474" cy="42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2" h="5360" fill="none" extrusionOk="0">
                      <a:moveTo>
                        <a:pt x="1" y="5360"/>
                      </a:moveTo>
                      <a:lnTo>
                        <a:pt x="13791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4" name="Google Shape;3528;p60">
                  <a:extLst>
                    <a:ext uri="{FF2B5EF4-FFF2-40B4-BE49-F238E27FC236}">
                      <a16:creationId xmlns:a16="http://schemas.microsoft.com/office/drawing/2014/main" id="{926FFBD8-1385-4EBC-BA58-0C71078EBE7F}"/>
                    </a:ext>
                  </a:extLst>
                </p:cNvPr>
                <p:cNvSpPr/>
                <p:nvPr/>
              </p:nvSpPr>
              <p:spPr>
                <a:xfrm>
                  <a:off x="4152079" y="3082351"/>
                  <a:ext cx="17224" cy="82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0549" fill="none" extrusionOk="0">
                      <a:moveTo>
                        <a:pt x="0" y="10549"/>
                      </a:moveTo>
                      <a:lnTo>
                        <a:pt x="2190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5" name="Google Shape;3529;p60">
                  <a:extLst>
                    <a:ext uri="{FF2B5EF4-FFF2-40B4-BE49-F238E27FC236}">
                      <a16:creationId xmlns:a16="http://schemas.microsoft.com/office/drawing/2014/main" id="{A3559F81-575C-40D9-8948-046063B25177}"/>
                    </a:ext>
                  </a:extLst>
                </p:cNvPr>
                <p:cNvSpPr/>
                <p:nvPr/>
              </p:nvSpPr>
              <p:spPr>
                <a:xfrm>
                  <a:off x="4169296" y="3082351"/>
                  <a:ext cx="25797" cy="63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8081" fill="none" extrusionOk="0">
                      <a:moveTo>
                        <a:pt x="1" y="0"/>
                      </a:moveTo>
                      <a:lnTo>
                        <a:pt x="3279" y="808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83" name="Google Shape;3530;p60">
                <a:extLst>
                  <a:ext uri="{FF2B5EF4-FFF2-40B4-BE49-F238E27FC236}">
                    <a16:creationId xmlns:a16="http://schemas.microsoft.com/office/drawing/2014/main" id="{0C8E2E0B-14C4-4EEE-8D20-7E44D3119802}"/>
                  </a:ext>
                </a:extLst>
              </p:cNvPr>
              <p:cNvGrpSpPr/>
              <p:nvPr/>
            </p:nvGrpSpPr>
            <p:grpSpPr>
              <a:xfrm>
                <a:off x="4143703" y="3066935"/>
                <a:ext cx="37783" cy="32357"/>
                <a:chOff x="4143703" y="3066935"/>
                <a:chExt cx="37783" cy="32357"/>
              </a:xfrm>
              <a:grpFill/>
            </p:grpSpPr>
            <p:sp>
              <p:nvSpPr>
                <p:cNvPr id="808" name="Google Shape;3531;p60">
                  <a:extLst>
                    <a:ext uri="{FF2B5EF4-FFF2-40B4-BE49-F238E27FC236}">
                      <a16:creationId xmlns:a16="http://schemas.microsoft.com/office/drawing/2014/main" id="{BDA48288-E8D7-49E1-92C0-68D7FABE641A}"/>
                    </a:ext>
                  </a:extLst>
                </p:cNvPr>
                <p:cNvSpPr/>
                <p:nvPr/>
              </p:nvSpPr>
              <p:spPr>
                <a:xfrm>
                  <a:off x="4143703" y="306693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1" y="0"/>
                      </a:moveTo>
                      <a:cubicBezTo>
                        <a:pt x="2227" y="0"/>
                        <a:pt x="1713" y="188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9" name="Google Shape;3532;p60">
                  <a:extLst>
                    <a:ext uri="{FF2B5EF4-FFF2-40B4-BE49-F238E27FC236}">
                      <a16:creationId xmlns:a16="http://schemas.microsoft.com/office/drawing/2014/main" id="{FE06D449-9101-4392-9151-5695B6B8DD1B}"/>
                    </a:ext>
                  </a:extLst>
                </p:cNvPr>
                <p:cNvSpPr/>
                <p:nvPr/>
              </p:nvSpPr>
              <p:spPr>
                <a:xfrm>
                  <a:off x="4158741" y="3076641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4" y="1658"/>
                        <a:pt x="1657" y="1283"/>
                        <a:pt x="1657" y="823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84" name="Google Shape;3533;p60">
                <a:extLst>
                  <a:ext uri="{FF2B5EF4-FFF2-40B4-BE49-F238E27FC236}">
                    <a16:creationId xmlns:a16="http://schemas.microsoft.com/office/drawing/2014/main" id="{A564849D-1FB4-44D0-93E2-FA14C655D8F3}"/>
                  </a:ext>
                </a:extLst>
              </p:cNvPr>
              <p:cNvGrpSpPr/>
              <p:nvPr/>
            </p:nvGrpSpPr>
            <p:grpSpPr>
              <a:xfrm>
                <a:off x="4044565" y="3103563"/>
                <a:ext cx="37783" cy="32451"/>
                <a:chOff x="4044565" y="3103563"/>
                <a:chExt cx="37783" cy="32451"/>
              </a:xfrm>
              <a:grpFill/>
            </p:grpSpPr>
            <p:sp>
              <p:nvSpPr>
                <p:cNvPr id="806" name="Google Shape;3534;p60">
                  <a:extLst>
                    <a:ext uri="{FF2B5EF4-FFF2-40B4-BE49-F238E27FC236}">
                      <a16:creationId xmlns:a16="http://schemas.microsoft.com/office/drawing/2014/main" id="{35A09E22-FC77-4405-B144-41296A61F21D}"/>
                    </a:ext>
                  </a:extLst>
                </p:cNvPr>
                <p:cNvSpPr/>
                <p:nvPr/>
              </p:nvSpPr>
              <p:spPr>
                <a:xfrm>
                  <a:off x="4044565" y="3103563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7" name="Google Shape;3535;p60">
                  <a:extLst>
                    <a:ext uri="{FF2B5EF4-FFF2-40B4-BE49-F238E27FC236}">
                      <a16:creationId xmlns:a16="http://schemas.microsoft.com/office/drawing/2014/main" id="{B6064A32-8E45-4A8E-84C3-22235D5AF635}"/>
                    </a:ext>
                  </a:extLst>
                </p:cNvPr>
                <p:cNvSpPr/>
                <p:nvPr/>
              </p:nvSpPr>
              <p:spPr>
                <a:xfrm>
                  <a:off x="4059602" y="3113268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85" name="Google Shape;3536;p60">
                <a:extLst>
                  <a:ext uri="{FF2B5EF4-FFF2-40B4-BE49-F238E27FC236}">
                    <a16:creationId xmlns:a16="http://schemas.microsoft.com/office/drawing/2014/main" id="{3386BD57-A084-4EE5-90B6-CB6297449D64}"/>
                  </a:ext>
                </a:extLst>
              </p:cNvPr>
              <p:cNvGrpSpPr/>
              <p:nvPr/>
            </p:nvGrpSpPr>
            <p:grpSpPr>
              <a:xfrm>
                <a:off x="4017454" y="3188237"/>
                <a:ext cx="37776" cy="32357"/>
                <a:chOff x="4017454" y="3188237"/>
                <a:chExt cx="37776" cy="32357"/>
              </a:xfrm>
              <a:grpFill/>
            </p:grpSpPr>
            <p:sp>
              <p:nvSpPr>
                <p:cNvPr id="804" name="Google Shape;3537;p60">
                  <a:extLst>
                    <a:ext uri="{FF2B5EF4-FFF2-40B4-BE49-F238E27FC236}">
                      <a16:creationId xmlns:a16="http://schemas.microsoft.com/office/drawing/2014/main" id="{61C881F6-A073-408D-86E1-8DED36CFEFDF}"/>
                    </a:ext>
                  </a:extLst>
                </p:cNvPr>
                <p:cNvSpPr/>
                <p:nvPr/>
              </p:nvSpPr>
              <p:spPr>
                <a:xfrm>
                  <a:off x="4017454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08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5" name="Google Shape;3538;p60">
                  <a:extLst>
                    <a:ext uri="{FF2B5EF4-FFF2-40B4-BE49-F238E27FC236}">
                      <a16:creationId xmlns:a16="http://schemas.microsoft.com/office/drawing/2014/main" id="{7774C5E1-DE6A-43FB-A6F7-B9E25CFB3B02}"/>
                    </a:ext>
                  </a:extLst>
                </p:cNvPr>
                <p:cNvSpPr/>
                <p:nvPr/>
              </p:nvSpPr>
              <p:spPr>
                <a:xfrm>
                  <a:off x="4032484" y="319794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86" name="Google Shape;3539;p60">
                <a:extLst>
                  <a:ext uri="{FF2B5EF4-FFF2-40B4-BE49-F238E27FC236}">
                    <a16:creationId xmlns:a16="http://schemas.microsoft.com/office/drawing/2014/main" id="{14D59679-3DD3-4848-AEE3-803D9A324531}"/>
                  </a:ext>
                </a:extLst>
              </p:cNvPr>
              <p:cNvGrpSpPr/>
              <p:nvPr/>
            </p:nvGrpSpPr>
            <p:grpSpPr>
              <a:xfrm>
                <a:off x="3921548" y="3157509"/>
                <a:ext cx="37783" cy="32357"/>
                <a:chOff x="3921548" y="3157509"/>
                <a:chExt cx="37783" cy="32357"/>
              </a:xfrm>
              <a:grpFill/>
            </p:grpSpPr>
            <p:sp>
              <p:nvSpPr>
                <p:cNvPr id="802" name="Google Shape;3540;p60">
                  <a:extLst>
                    <a:ext uri="{FF2B5EF4-FFF2-40B4-BE49-F238E27FC236}">
                      <a16:creationId xmlns:a16="http://schemas.microsoft.com/office/drawing/2014/main" id="{CDDA9DE0-AF51-4131-B8E2-B5631F780E41}"/>
                    </a:ext>
                  </a:extLst>
                </p:cNvPr>
                <p:cNvSpPr/>
                <p:nvPr/>
              </p:nvSpPr>
              <p:spPr>
                <a:xfrm>
                  <a:off x="3921548" y="31575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3" name="Google Shape;3541;p60">
                  <a:extLst>
                    <a:ext uri="{FF2B5EF4-FFF2-40B4-BE49-F238E27FC236}">
                      <a16:creationId xmlns:a16="http://schemas.microsoft.com/office/drawing/2014/main" id="{4EA00026-BF5B-4947-93CD-90B6F1823861}"/>
                    </a:ext>
                  </a:extLst>
                </p:cNvPr>
                <p:cNvSpPr/>
                <p:nvPr/>
              </p:nvSpPr>
              <p:spPr>
                <a:xfrm>
                  <a:off x="3936586" y="3167214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4"/>
                        <a:pt x="1282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87" name="Google Shape;3542;p60">
                <a:extLst>
                  <a:ext uri="{FF2B5EF4-FFF2-40B4-BE49-F238E27FC236}">
                    <a16:creationId xmlns:a16="http://schemas.microsoft.com/office/drawing/2014/main" id="{FE0F35E1-6CD0-43D9-9F26-65AC306AC63E}"/>
                  </a:ext>
                </a:extLst>
              </p:cNvPr>
              <p:cNvGrpSpPr/>
              <p:nvPr/>
            </p:nvGrpSpPr>
            <p:grpSpPr>
              <a:xfrm>
                <a:off x="3939056" y="3211620"/>
                <a:ext cx="37783" cy="32380"/>
                <a:chOff x="3939056" y="3211620"/>
                <a:chExt cx="37783" cy="32380"/>
              </a:xfrm>
              <a:grpFill/>
            </p:grpSpPr>
            <p:sp>
              <p:nvSpPr>
                <p:cNvPr id="800" name="Google Shape;3543;p60">
                  <a:extLst>
                    <a:ext uri="{FF2B5EF4-FFF2-40B4-BE49-F238E27FC236}">
                      <a16:creationId xmlns:a16="http://schemas.microsoft.com/office/drawing/2014/main" id="{367874B1-1F14-40D8-8044-BF3F3699C456}"/>
                    </a:ext>
                  </a:extLst>
                </p:cNvPr>
                <p:cNvSpPr/>
                <p:nvPr/>
              </p:nvSpPr>
              <p:spPr>
                <a:xfrm>
                  <a:off x="3939056" y="3211620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59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1" name="Google Shape;3544;p60">
                  <a:extLst>
                    <a:ext uri="{FF2B5EF4-FFF2-40B4-BE49-F238E27FC236}">
                      <a16:creationId xmlns:a16="http://schemas.microsoft.com/office/drawing/2014/main" id="{C7AD041C-DF83-4F2F-AEDB-06BBCECCF5DB}"/>
                    </a:ext>
                  </a:extLst>
                </p:cNvPr>
                <p:cNvSpPr/>
                <p:nvPr/>
              </p:nvSpPr>
              <p:spPr>
                <a:xfrm>
                  <a:off x="3954188" y="32212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88" name="Google Shape;3545;p60">
                <a:extLst>
                  <a:ext uri="{FF2B5EF4-FFF2-40B4-BE49-F238E27FC236}">
                    <a16:creationId xmlns:a16="http://schemas.microsoft.com/office/drawing/2014/main" id="{BDBB01AE-C857-40DD-8ACC-998B1E9EF361}"/>
                  </a:ext>
                </a:extLst>
              </p:cNvPr>
              <p:cNvGrpSpPr/>
              <p:nvPr/>
            </p:nvGrpSpPr>
            <p:grpSpPr>
              <a:xfrm>
                <a:off x="4176240" y="3136965"/>
                <a:ext cx="31405" cy="26930"/>
                <a:chOff x="4176240" y="3136965"/>
                <a:chExt cx="31405" cy="26930"/>
              </a:xfrm>
              <a:grpFill/>
            </p:grpSpPr>
            <p:sp>
              <p:nvSpPr>
                <p:cNvPr id="798" name="Google Shape;3546;p60">
                  <a:extLst>
                    <a:ext uri="{FF2B5EF4-FFF2-40B4-BE49-F238E27FC236}">
                      <a16:creationId xmlns:a16="http://schemas.microsoft.com/office/drawing/2014/main" id="{0F07BDCB-AB00-4F41-9F78-7BE5643A5ED3}"/>
                    </a:ext>
                  </a:extLst>
                </p:cNvPr>
                <p:cNvSpPr/>
                <p:nvPr/>
              </p:nvSpPr>
              <p:spPr>
                <a:xfrm>
                  <a:off x="4176240" y="3136965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8" y="1"/>
                      </a:moveTo>
                      <a:cubicBezTo>
                        <a:pt x="1846" y="1"/>
                        <a:pt x="1415" y="158"/>
                        <a:pt x="1065" y="508"/>
                      </a:cubicBezTo>
                      <a:cubicBezTo>
                        <a:pt x="1" y="1585"/>
                        <a:pt x="763" y="3423"/>
                        <a:pt x="2275" y="3423"/>
                      </a:cubicBezTo>
                      <a:cubicBezTo>
                        <a:pt x="3231" y="3423"/>
                        <a:pt x="3993" y="2649"/>
                        <a:pt x="3993" y="1705"/>
                      </a:cubicBezTo>
                      <a:cubicBezTo>
                        <a:pt x="3985" y="677"/>
                        <a:pt x="3145" y="1"/>
                        <a:pt x="226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9" name="Google Shape;3547;p60">
                  <a:extLst>
                    <a:ext uri="{FF2B5EF4-FFF2-40B4-BE49-F238E27FC236}">
                      <a16:creationId xmlns:a16="http://schemas.microsoft.com/office/drawing/2014/main" id="{999539AB-3752-486B-B9CD-502D2612D214}"/>
                    </a:ext>
                  </a:extLst>
                </p:cNvPr>
                <p:cNvSpPr/>
                <p:nvPr/>
              </p:nvSpPr>
              <p:spPr>
                <a:xfrm>
                  <a:off x="4190327" y="3146663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89" name="Google Shape;3548;p60">
                <a:extLst>
                  <a:ext uri="{FF2B5EF4-FFF2-40B4-BE49-F238E27FC236}">
                    <a16:creationId xmlns:a16="http://schemas.microsoft.com/office/drawing/2014/main" id="{2AF0A811-BD7B-4234-80F1-62AC5C2C0028}"/>
                  </a:ext>
                </a:extLst>
              </p:cNvPr>
              <p:cNvGrpSpPr/>
              <p:nvPr/>
            </p:nvGrpSpPr>
            <p:grpSpPr>
              <a:xfrm>
                <a:off x="4133148" y="3152593"/>
                <a:ext cx="31499" cy="27001"/>
                <a:chOff x="4133148" y="3152593"/>
                <a:chExt cx="31499" cy="27001"/>
              </a:xfrm>
              <a:grpFill/>
            </p:grpSpPr>
            <p:sp>
              <p:nvSpPr>
                <p:cNvPr id="796" name="Google Shape;3549;p60">
                  <a:extLst>
                    <a:ext uri="{FF2B5EF4-FFF2-40B4-BE49-F238E27FC236}">
                      <a16:creationId xmlns:a16="http://schemas.microsoft.com/office/drawing/2014/main" id="{5D84DB9F-44BD-4DD0-95A8-BC9C64FA70E9}"/>
                    </a:ext>
                  </a:extLst>
                </p:cNvPr>
                <p:cNvSpPr/>
                <p:nvPr/>
              </p:nvSpPr>
              <p:spPr>
                <a:xfrm>
                  <a:off x="4133148" y="31525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8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7" name="Google Shape;3550;p60">
                  <a:extLst>
                    <a:ext uri="{FF2B5EF4-FFF2-40B4-BE49-F238E27FC236}">
                      <a16:creationId xmlns:a16="http://schemas.microsoft.com/office/drawing/2014/main" id="{6D6AFE9C-1729-4AF2-BEBC-7548B296A27E}"/>
                    </a:ext>
                  </a:extLst>
                </p:cNvPr>
                <p:cNvSpPr/>
                <p:nvPr/>
              </p:nvSpPr>
              <p:spPr>
                <a:xfrm>
                  <a:off x="4147321" y="316226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90" name="Google Shape;3551;p60">
                <a:extLst>
                  <a:ext uri="{FF2B5EF4-FFF2-40B4-BE49-F238E27FC236}">
                    <a16:creationId xmlns:a16="http://schemas.microsoft.com/office/drawing/2014/main" id="{7412AD1C-B22C-4114-B3B8-4C745E96FBB3}"/>
                  </a:ext>
                </a:extLst>
              </p:cNvPr>
              <p:cNvGrpSpPr/>
              <p:nvPr/>
            </p:nvGrpSpPr>
            <p:grpSpPr>
              <a:xfrm>
                <a:off x="4220866" y="3073534"/>
                <a:ext cx="31499" cy="26898"/>
                <a:chOff x="4220866" y="3073534"/>
                <a:chExt cx="31499" cy="26898"/>
              </a:xfrm>
              <a:grpFill/>
            </p:grpSpPr>
            <p:sp>
              <p:nvSpPr>
                <p:cNvPr id="794" name="Google Shape;3552;p60">
                  <a:extLst>
                    <a:ext uri="{FF2B5EF4-FFF2-40B4-BE49-F238E27FC236}">
                      <a16:creationId xmlns:a16="http://schemas.microsoft.com/office/drawing/2014/main" id="{3214006B-D028-46F7-BED0-2D84A6372DF0}"/>
                    </a:ext>
                  </a:extLst>
                </p:cNvPr>
                <p:cNvSpPr/>
                <p:nvPr/>
              </p:nvSpPr>
              <p:spPr>
                <a:xfrm>
                  <a:off x="4220866" y="307353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5" name="Google Shape;3553;p60">
                  <a:extLst>
                    <a:ext uri="{FF2B5EF4-FFF2-40B4-BE49-F238E27FC236}">
                      <a16:creationId xmlns:a16="http://schemas.microsoft.com/office/drawing/2014/main" id="{383C2117-346A-47DE-985C-F2508F2D673D}"/>
                    </a:ext>
                  </a:extLst>
                </p:cNvPr>
                <p:cNvSpPr/>
                <p:nvPr/>
              </p:nvSpPr>
              <p:spPr>
                <a:xfrm>
                  <a:off x="4235039" y="3083114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5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91" name="Google Shape;3554;p60">
                <a:extLst>
                  <a:ext uri="{FF2B5EF4-FFF2-40B4-BE49-F238E27FC236}">
                    <a16:creationId xmlns:a16="http://schemas.microsoft.com/office/drawing/2014/main" id="{2047B3D8-9197-4518-99AB-F01311C020CF}"/>
                  </a:ext>
                </a:extLst>
              </p:cNvPr>
              <p:cNvGrpSpPr/>
              <p:nvPr/>
            </p:nvGrpSpPr>
            <p:grpSpPr>
              <a:xfrm>
                <a:off x="3869702" y="3230323"/>
                <a:ext cx="31499" cy="26906"/>
                <a:chOff x="3869702" y="3230323"/>
                <a:chExt cx="31499" cy="26906"/>
              </a:xfrm>
              <a:grpFill/>
            </p:grpSpPr>
            <p:sp>
              <p:nvSpPr>
                <p:cNvPr id="792" name="Google Shape;3555;p60">
                  <a:extLst>
                    <a:ext uri="{FF2B5EF4-FFF2-40B4-BE49-F238E27FC236}">
                      <a16:creationId xmlns:a16="http://schemas.microsoft.com/office/drawing/2014/main" id="{96FF7DB9-A86D-4F43-902E-340A11D69211}"/>
                    </a:ext>
                  </a:extLst>
                </p:cNvPr>
                <p:cNvSpPr/>
                <p:nvPr/>
              </p:nvSpPr>
              <p:spPr>
                <a:xfrm>
                  <a:off x="3869702" y="32303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3" name="Google Shape;3556;p60">
                  <a:extLst>
                    <a:ext uri="{FF2B5EF4-FFF2-40B4-BE49-F238E27FC236}">
                      <a16:creationId xmlns:a16="http://schemas.microsoft.com/office/drawing/2014/main" id="{4D5C6FEE-FD0F-47E5-BD36-8FE2DED2703F}"/>
                    </a:ext>
                  </a:extLst>
                </p:cNvPr>
                <p:cNvSpPr/>
                <p:nvPr/>
              </p:nvSpPr>
              <p:spPr>
                <a:xfrm>
                  <a:off x="388387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59" name="Google Shape;3557;p60">
              <a:extLst>
                <a:ext uri="{FF2B5EF4-FFF2-40B4-BE49-F238E27FC236}">
                  <a16:creationId xmlns:a16="http://schemas.microsoft.com/office/drawing/2014/main" id="{83E509C8-DDAA-4B0C-B423-4EDB64F20F2A}"/>
                </a:ext>
              </a:extLst>
            </p:cNvPr>
            <p:cNvGrpSpPr/>
            <p:nvPr/>
          </p:nvGrpSpPr>
          <p:grpSpPr>
            <a:xfrm>
              <a:off x="4271383" y="3065882"/>
              <a:ext cx="304556" cy="341663"/>
              <a:chOff x="4271383" y="3065882"/>
              <a:chExt cx="304556" cy="341663"/>
            </a:xfrm>
            <a:grpFill/>
          </p:grpSpPr>
          <p:grpSp>
            <p:nvGrpSpPr>
              <p:cNvPr id="725" name="Google Shape;3558;p60">
                <a:extLst>
                  <a:ext uri="{FF2B5EF4-FFF2-40B4-BE49-F238E27FC236}">
                    <a16:creationId xmlns:a16="http://schemas.microsoft.com/office/drawing/2014/main" id="{0540FDF4-70D1-4C85-A5C3-56FE1421A736}"/>
                  </a:ext>
                </a:extLst>
              </p:cNvPr>
              <p:cNvGrpSpPr/>
              <p:nvPr/>
            </p:nvGrpSpPr>
            <p:grpSpPr>
              <a:xfrm>
                <a:off x="4293838" y="3078639"/>
                <a:ext cx="269353" cy="311973"/>
                <a:chOff x="4293838" y="3078639"/>
                <a:chExt cx="269353" cy="311973"/>
              </a:xfrm>
              <a:grpFill/>
            </p:grpSpPr>
            <p:sp>
              <p:nvSpPr>
                <p:cNvPr id="765" name="Google Shape;3559;p60">
                  <a:extLst>
                    <a:ext uri="{FF2B5EF4-FFF2-40B4-BE49-F238E27FC236}">
                      <a16:creationId xmlns:a16="http://schemas.microsoft.com/office/drawing/2014/main" id="{B1E5459C-1AF7-439A-B4D1-5976D4D72EA6}"/>
                    </a:ext>
                  </a:extLst>
                </p:cNvPr>
                <p:cNvSpPr/>
                <p:nvPr/>
              </p:nvSpPr>
              <p:spPr>
                <a:xfrm>
                  <a:off x="4293838" y="3078639"/>
                  <a:ext cx="269353" cy="311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7" h="39666" fill="none" extrusionOk="0">
                      <a:moveTo>
                        <a:pt x="13" y="16730"/>
                      </a:moveTo>
                      <a:lnTo>
                        <a:pt x="7162" y="27690"/>
                      </a:lnTo>
                      <a:lnTo>
                        <a:pt x="8480" y="39666"/>
                      </a:lnTo>
                      <a:lnTo>
                        <a:pt x="18182" y="34138"/>
                      </a:lnTo>
                      <a:lnTo>
                        <a:pt x="26371" y="29807"/>
                      </a:lnTo>
                      <a:cubicBezTo>
                        <a:pt x="26371" y="29807"/>
                        <a:pt x="33605" y="34694"/>
                        <a:pt x="33932" y="35456"/>
                      </a:cubicBezTo>
                      <a:cubicBezTo>
                        <a:pt x="34246" y="36218"/>
                        <a:pt x="32263" y="18388"/>
                        <a:pt x="32263" y="18388"/>
                      </a:cubicBezTo>
                      <a:lnTo>
                        <a:pt x="28428" y="2928"/>
                      </a:lnTo>
                      <a:lnTo>
                        <a:pt x="12932" y="1"/>
                      </a:lnTo>
                      <a:lnTo>
                        <a:pt x="1670" y="2650"/>
                      </a:lnTo>
                      <a:lnTo>
                        <a:pt x="0" y="17142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66" name="Google Shape;3560;p60">
                  <a:extLst>
                    <a:ext uri="{FF2B5EF4-FFF2-40B4-BE49-F238E27FC236}">
                      <a16:creationId xmlns:a16="http://schemas.microsoft.com/office/drawing/2014/main" id="{7F345B3C-2D31-41D6-9EB3-E240D39B823C}"/>
                    </a:ext>
                  </a:extLst>
                </p:cNvPr>
                <p:cNvSpPr/>
                <p:nvPr/>
              </p:nvSpPr>
              <p:spPr>
                <a:xfrm>
                  <a:off x="4306965" y="3099473"/>
                  <a:ext cx="62519" cy="69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9" h="8856" fill="none" extrusionOk="0">
                      <a:moveTo>
                        <a:pt x="1" y="1"/>
                      </a:moveTo>
                      <a:lnTo>
                        <a:pt x="7948" y="8856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67" name="Google Shape;3561;p60">
                  <a:extLst>
                    <a:ext uri="{FF2B5EF4-FFF2-40B4-BE49-F238E27FC236}">
                      <a16:creationId xmlns:a16="http://schemas.microsoft.com/office/drawing/2014/main" id="{FE650425-987B-4381-8154-B85588606074}"/>
                    </a:ext>
                  </a:extLst>
                </p:cNvPr>
                <p:cNvSpPr/>
                <p:nvPr/>
              </p:nvSpPr>
              <p:spPr>
                <a:xfrm>
                  <a:off x="4369476" y="3169118"/>
                  <a:ext cx="26072" cy="98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2545" fill="none" extrusionOk="0">
                      <a:moveTo>
                        <a:pt x="0" y="1"/>
                      </a:moveTo>
                      <a:lnTo>
                        <a:pt x="3315" y="12545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68" name="Google Shape;3562;p60">
                  <a:extLst>
                    <a:ext uri="{FF2B5EF4-FFF2-40B4-BE49-F238E27FC236}">
                      <a16:creationId xmlns:a16="http://schemas.microsoft.com/office/drawing/2014/main" id="{CD9EA017-E433-4B3C-B0B2-628C76153015}"/>
                    </a:ext>
                  </a:extLst>
                </p:cNvPr>
                <p:cNvSpPr/>
                <p:nvPr/>
              </p:nvSpPr>
              <p:spPr>
                <a:xfrm>
                  <a:off x="4399347" y="3078639"/>
                  <a:ext cx="60041" cy="110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4" h="14057" fill="none" extrusionOk="0">
                      <a:moveTo>
                        <a:pt x="7634" y="14057"/>
                      </a:moveTo>
                      <a:lnTo>
                        <a:pt x="1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69" name="Google Shape;3563;p60">
                  <a:extLst>
                    <a:ext uri="{FF2B5EF4-FFF2-40B4-BE49-F238E27FC236}">
                      <a16:creationId xmlns:a16="http://schemas.microsoft.com/office/drawing/2014/main" id="{1FF5BDC4-7F1C-4489-8DA3-21E0270CED34}"/>
                    </a:ext>
                  </a:extLst>
                </p:cNvPr>
                <p:cNvSpPr/>
                <p:nvPr/>
              </p:nvSpPr>
              <p:spPr>
                <a:xfrm>
                  <a:off x="4373282" y="3169118"/>
                  <a:ext cx="82299" cy="20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4" h="2553" fill="none" extrusionOk="0">
                      <a:moveTo>
                        <a:pt x="0" y="1"/>
                      </a:moveTo>
                      <a:lnTo>
                        <a:pt x="10464" y="2553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0" name="Google Shape;3564;p60">
                  <a:extLst>
                    <a:ext uri="{FF2B5EF4-FFF2-40B4-BE49-F238E27FC236}">
                      <a16:creationId xmlns:a16="http://schemas.microsoft.com/office/drawing/2014/main" id="{E1C30D2E-A822-4BEE-BAC6-17E7EC48E07E}"/>
                    </a:ext>
                  </a:extLst>
                </p:cNvPr>
                <p:cNvSpPr/>
                <p:nvPr/>
              </p:nvSpPr>
              <p:spPr>
                <a:xfrm>
                  <a:off x="4369476" y="3078639"/>
                  <a:ext cx="29879" cy="90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" h="11505" fill="none" extrusionOk="0">
                      <a:moveTo>
                        <a:pt x="0" y="11505"/>
                      </a:moveTo>
                      <a:lnTo>
                        <a:pt x="3799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1" name="Google Shape;3565;p60">
                  <a:extLst>
                    <a:ext uri="{FF2B5EF4-FFF2-40B4-BE49-F238E27FC236}">
                      <a16:creationId xmlns:a16="http://schemas.microsoft.com/office/drawing/2014/main" id="{874AB598-A3A3-4309-ADEE-86A092D186F4}"/>
                    </a:ext>
                  </a:extLst>
                </p:cNvPr>
                <p:cNvSpPr/>
                <p:nvPr/>
              </p:nvSpPr>
              <p:spPr>
                <a:xfrm>
                  <a:off x="4293932" y="3169118"/>
                  <a:ext cx="75551" cy="41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6" h="5227" fill="none" extrusionOk="0">
                      <a:moveTo>
                        <a:pt x="1" y="5226"/>
                      </a:moveTo>
                      <a:lnTo>
                        <a:pt x="9605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2" name="Google Shape;3566;p60">
                  <a:extLst>
                    <a:ext uri="{FF2B5EF4-FFF2-40B4-BE49-F238E27FC236}">
                      <a16:creationId xmlns:a16="http://schemas.microsoft.com/office/drawing/2014/main" id="{2D9F9D1F-43B4-47ED-9CB9-B3EB4299E63C}"/>
                    </a:ext>
                  </a:extLst>
                </p:cNvPr>
                <p:cNvSpPr/>
                <p:nvPr/>
              </p:nvSpPr>
              <p:spPr>
                <a:xfrm>
                  <a:off x="4350159" y="3267776"/>
                  <a:ext cx="45389" cy="27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" h="3437" fill="none" extrusionOk="0">
                      <a:moveTo>
                        <a:pt x="1" y="3436"/>
                      </a:moveTo>
                      <a:lnTo>
                        <a:pt x="5771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3" name="Google Shape;3567;p60">
                  <a:extLst>
                    <a:ext uri="{FF2B5EF4-FFF2-40B4-BE49-F238E27FC236}">
                      <a16:creationId xmlns:a16="http://schemas.microsoft.com/office/drawing/2014/main" id="{A0535C93-5F8B-480F-B980-F9BA1F61D2AA}"/>
                    </a:ext>
                  </a:extLst>
                </p:cNvPr>
                <p:cNvSpPr/>
                <p:nvPr/>
              </p:nvSpPr>
              <p:spPr>
                <a:xfrm>
                  <a:off x="4395540" y="3267776"/>
                  <a:ext cx="38830" cy="76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9667" fill="none" extrusionOk="0">
                      <a:moveTo>
                        <a:pt x="1" y="1"/>
                      </a:moveTo>
                      <a:lnTo>
                        <a:pt x="4936" y="9666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4" name="Google Shape;3568;p60">
                  <a:extLst>
                    <a:ext uri="{FF2B5EF4-FFF2-40B4-BE49-F238E27FC236}">
                      <a16:creationId xmlns:a16="http://schemas.microsoft.com/office/drawing/2014/main" id="{EF99986C-DEB2-44EA-81DB-7DB59F241DDE}"/>
                    </a:ext>
                  </a:extLst>
                </p:cNvPr>
                <p:cNvSpPr/>
                <p:nvPr/>
              </p:nvSpPr>
              <p:spPr>
                <a:xfrm>
                  <a:off x="4360439" y="3267776"/>
                  <a:ext cx="35109" cy="12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" h="15509" fill="none" extrusionOk="0">
                      <a:moveTo>
                        <a:pt x="0" y="15509"/>
                      </a:moveTo>
                      <a:lnTo>
                        <a:pt x="4464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5" name="Google Shape;3569;p60">
                  <a:extLst>
                    <a:ext uri="{FF2B5EF4-FFF2-40B4-BE49-F238E27FC236}">
                      <a16:creationId xmlns:a16="http://schemas.microsoft.com/office/drawing/2014/main" id="{DB749202-7D6D-4F8D-9135-68645017269F}"/>
                    </a:ext>
                  </a:extLst>
                </p:cNvPr>
                <p:cNvSpPr/>
                <p:nvPr/>
              </p:nvSpPr>
              <p:spPr>
                <a:xfrm>
                  <a:off x="4293932" y="3210220"/>
                  <a:ext cx="101616" cy="57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0" h="7319" fill="none" extrusionOk="0">
                      <a:moveTo>
                        <a:pt x="1" y="0"/>
                      </a:moveTo>
                      <a:lnTo>
                        <a:pt x="12920" y="7319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6" name="Google Shape;3570;p60">
                  <a:extLst>
                    <a:ext uri="{FF2B5EF4-FFF2-40B4-BE49-F238E27FC236}">
                      <a16:creationId xmlns:a16="http://schemas.microsoft.com/office/drawing/2014/main" id="{EEFE83DA-0C1B-4B68-AFE0-E0A1E84DD8DA}"/>
                    </a:ext>
                  </a:extLst>
                </p:cNvPr>
                <p:cNvSpPr/>
                <p:nvPr/>
              </p:nvSpPr>
              <p:spPr>
                <a:xfrm>
                  <a:off x="4395540" y="3186436"/>
                  <a:ext cx="66420" cy="7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5" h="10138" fill="none" extrusionOk="0">
                      <a:moveTo>
                        <a:pt x="8444" y="0"/>
                      </a:moveTo>
                      <a:lnTo>
                        <a:pt x="1" y="10137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7" name="Google Shape;3571;p60">
                  <a:extLst>
                    <a:ext uri="{FF2B5EF4-FFF2-40B4-BE49-F238E27FC236}">
                      <a16:creationId xmlns:a16="http://schemas.microsoft.com/office/drawing/2014/main" id="{E77674F6-09F5-4709-9A9B-AE68E36D9368}"/>
                    </a:ext>
                  </a:extLst>
                </p:cNvPr>
                <p:cNvSpPr/>
                <p:nvPr/>
              </p:nvSpPr>
              <p:spPr>
                <a:xfrm>
                  <a:off x="4459380" y="3189669"/>
                  <a:ext cx="41873" cy="123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" h="15690" fill="none" extrusionOk="0">
                      <a:moveTo>
                        <a:pt x="1" y="0"/>
                      </a:moveTo>
                      <a:lnTo>
                        <a:pt x="5323" y="1569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8" name="Google Shape;3572;p60">
                  <a:extLst>
                    <a:ext uri="{FF2B5EF4-FFF2-40B4-BE49-F238E27FC236}">
                      <a16:creationId xmlns:a16="http://schemas.microsoft.com/office/drawing/2014/main" id="{72DDFAC5-9AA6-4B24-8151-0037105ACA17}"/>
                    </a:ext>
                  </a:extLst>
                </p:cNvPr>
                <p:cNvSpPr/>
                <p:nvPr/>
              </p:nvSpPr>
              <p:spPr>
                <a:xfrm>
                  <a:off x="4395540" y="3267776"/>
                  <a:ext cx="105713" cy="4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1" h="5759" fill="none" extrusionOk="0">
                      <a:moveTo>
                        <a:pt x="1" y="1"/>
                      </a:moveTo>
                      <a:lnTo>
                        <a:pt x="13440" y="5759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9" name="Google Shape;3573;p60">
                  <a:extLst>
                    <a:ext uri="{FF2B5EF4-FFF2-40B4-BE49-F238E27FC236}">
                      <a16:creationId xmlns:a16="http://schemas.microsoft.com/office/drawing/2014/main" id="{5DCDB9FD-32D4-49ED-98D5-6A52D577A00C}"/>
                    </a:ext>
                  </a:extLst>
                </p:cNvPr>
                <p:cNvSpPr/>
                <p:nvPr/>
              </p:nvSpPr>
              <p:spPr>
                <a:xfrm>
                  <a:off x="4501246" y="3223252"/>
                  <a:ext cx="46435" cy="89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" h="11420" fill="none" extrusionOk="0">
                      <a:moveTo>
                        <a:pt x="0" y="11420"/>
                      </a:moveTo>
                      <a:lnTo>
                        <a:pt x="5904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0" name="Google Shape;3574;p60">
                  <a:extLst>
                    <a:ext uri="{FF2B5EF4-FFF2-40B4-BE49-F238E27FC236}">
                      <a16:creationId xmlns:a16="http://schemas.microsoft.com/office/drawing/2014/main" id="{1CF208DE-B87E-46CB-A367-FAC27819B54E}"/>
                    </a:ext>
                  </a:extLst>
                </p:cNvPr>
                <p:cNvSpPr/>
                <p:nvPr/>
              </p:nvSpPr>
              <p:spPr>
                <a:xfrm>
                  <a:off x="4459671" y="3104231"/>
                  <a:ext cx="58421" cy="8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8" h="10803" fill="none" extrusionOk="0">
                      <a:moveTo>
                        <a:pt x="0" y="10803"/>
                      </a:moveTo>
                      <a:lnTo>
                        <a:pt x="7428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1" name="Google Shape;3575;p60">
                  <a:extLst>
                    <a:ext uri="{FF2B5EF4-FFF2-40B4-BE49-F238E27FC236}">
                      <a16:creationId xmlns:a16="http://schemas.microsoft.com/office/drawing/2014/main" id="{19153059-C28A-464E-82A0-AE2C132A85B8}"/>
                    </a:ext>
                  </a:extLst>
                </p:cNvPr>
                <p:cNvSpPr/>
                <p:nvPr/>
              </p:nvSpPr>
              <p:spPr>
                <a:xfrm>
                  <a:off x="4459671" y="3189189"/>
                  <a:ext cx="86586" cy="36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4671" fill="none" extrusionOk="0">
                      <a:moveTo>
                        <a:pt x="0" y="1"/>
                      </a:moveTo>
                      <a:lnTo>
                        <a:pt x="11008" y="467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26" name="Google Shape;3576;p60">
                <a:extLst>
                  <a:ext uri="{FF2B5EF4-FFF2-40B4-BE49-F238E27FC236}">
                    <a16:creationId xmlns:a16="http://schemas.microsoft.com/office/drawing/2014/main" id="{8EDB166C-97A0-4C5E-AAAE-748E0A8EA62F}"/>
                  </a:ext>
                </a:extLst>
              </p:cNvPr>
              <p:cNvGrpSpPr/>
              <p:nvPr/>
            </p:nvGrpSpPr>
            <p:grpSpPr>
              <a:xfrm>
                <a:off x="4538164" y="3342061"/>
                <a:ext cx="37776" cy="32380"/>
                <a:chOff x="4538164" y="3342061"/>
                <a:chExt cx="37776" cy="32380"/>
              </a:xfrm>
              <a:grpFill/>
            </p:grpSpPr>
            <p:sp>
              <p:nvSpPr>
                <p:cNvPr id="763" name="Google Shape;3577;p60">
                  <a:extLst>
                    <a:ext uri="{FF2B5EF4-FFF2-40B4-BE49-F238E27FC236}">
                      <a16:creationId xmlns:a16="http://schemas.microsoft.com/office/drawing/2014/main" id="{3A544068-94A3-4364-89CC-7F72B0CAB87F}"/>
                    </a:ext>
                  </a:extLst>
                </p:cNvPr>
                <p:cNvSpPr/>
                <p:nvPr/>
              </p:nvSpPr>
              <p:spPr>
                <a:xfrm>
                  <a:off x="4538164" y="3342061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9"/>
                        <a:pt x="1294" y="608"/>
                      </a:cubicBezTo>
                      <a:cubicBezTo>
                        <a:pt x="0" y="1903"/>
                        <a:pt x="919" y="4116"/>
                        <a:pt x="2746" y="4116"/>
                      </a:cubicBezTo>
                      <a:cubicBezTo>
                        <a:pt x="3883" y="4116"/>
                        <a:pt x="4802" y="3197"/>
                        <a:pt x="4802" y="2060"/>
                      </a:cubicBezTo>
                      <a:cubicBezTo>
                        <a:pt x="4802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64" name="Google Shape;3578;p60">
                  <a:extLst>
                    <a:ext uri="{FF2B5EF4-FFF2-40B4-BE49-F238E27FC236}">
                      <a16:creationId xmlns:a16="http://schemas.microsoft.com/office/drawing/2014/main" id="{52E5D9D4-0C8B-49F4-AC04-999F43A2C446}"/>
                    </a:ext>
                  </a:extLst>
                </p:cNvPr>
                <p:cNvSpPr/>
                <p:nvPr/>
              </p:nvSpPr>
              <p:spPr>
                <a:xfrm>
                  <a:off x="455319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27" name="Google Shape;3579;p60">
                <a:extLst>
                  <a:ext uri="{FF2B5EF4-FFF2-40B4-BE49-F238E27FC236}">
                    <a16:creationId xmlns:a16="http://schemas.microsoft.com/office/drawing/2014/main" id="{F11333BC-D7B3-4588-9405-43E8C12D39B9}"/>
                  </a:ext>
                </a:extLst>
              </p:cNvPr>
              <p:cNvGrpSpPr/>
              <p:nvPr/>
            </p:nvGrpSpPr>
            <p:grpSpPr>
              <a:xfrm>
                <a:off x="4271383" y="3194742"/>
                <a:ext cx="37783" cy="32420"/>
                <a:chOff x="4271383" y="3194742"/>
                <a:chExt cx="37783" cy="32420"/>
              </a:xfrm>
              <a:grpFill/>
            </p:grpSpPr>
            <p:sp>
              <p:nvSpPr>
                <p:cNvPr id="761" name="Google Shape;3580;p60">
                  <a:extLst>
                    <a:ext uri="{FF2B5EF4-FFF2-40B4-BE49-F238E27FC236}">
                      <a16:creationId xmlns:a16="http://schemas.microsoft.com/office/drawing/2014/main" id="{AFF7A954-4B54-43A0-A240-E8886988003B}"/>
                    </a:ext>
                  </a:extLst>
                </p:cNvPr>
                <p:cNvSpPr/>
                <p:nvPr/>
              </p:nvSpPr>
              <p:spPr>
                <a:xfrm>
                  <a:off x="4271383" y="3194742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62" name="Google Shape;3581;p60">
                  <a:extLst>
                    <a:ext uri="{FF2B5EF4-FFF2-40B4-BE49-F238E27FC236}">
                      <a16:creationId xmlns:a16="http://schemas.microsoft.com/office/drawing/2014/main" id="{C76ACFF6-BE9E-452B-B6E4-8BC7339EEE92}"/>
                    </a:ext>
                  </a:extLst>
                </p:cNvPr>
                <p:cNvSpPr/>
                <p:nvPr/>
              </p:nvSpPr>
              <p:spPr>
                <a:xfrm>
                  <a:off x="4286516" y="320441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28" name="Google Shape;3582;p60">
                <a:extLst>
                  <a:ext uri="{FF2B5EF4-FFF2-40B4-BE49-F238E27FC236}">
                    <a16:creationId xmlns:a16="http://schemas.microsoft.com/office/drawing/2014/main" id="{1B1A2CF9-CF66-4FA6-AB38-D60A478A90F6}"/>
                  </a:ext>
                </a:extLst>
              </p:cNvPr>
              <p:cNvGrpSpPr/>
              <p:nvPr/>
            </p:nvGrpSpPr>
            <p:grpSpPr>
              <a:xfrm>
                <a:off x="4284416" y="3084058"/>
                <a:ext cx="37783" cy="32357"/>
                <a:chOff x="4284416" y="3084058"/>
                <a:chExt cx="37783" cy="32357"/>
              </a:xfrm>
              <a:grpFill/>
            </p:grpSpPr>
            <p:sp>
              <p:nvSpPr>
                <p:cNvPr id="759" name="Google Shape;3583;p60">
                  <a:extLst>
                    <a:ext uri="{FF2B5EF4-FFF2-40B4-BE49-F238E27FC236}">
                      <a16:creationId xmlns:a16="http://schemas.microsoft.com/office/drawing/2014/main" id="{DCDD9416-9ABF-46B1-B5F1-8B2DEE76E94C}"/>
                    </a:ext>
                  </a:extLst>
                </p:cNvPr>
                <p:cNvSpPr/>
                <p:nvPr/>
              </p:nvSpPr>
              <p:spPr>
                <a:xfrm>
                  <a:off x="4284416" y="308405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60" name="Google Shape;3584;p60">
                  <a:extLst>
                    <a:ext uri="{FF2B5EF4-FFF2-40B4-BE49-F238E27FC236}">
                      <a16:creationId xmlns:a16="http://schemas.microsoft.com/office/drawing/2014/main" id="{F47B5F1B-9045-4CFC-8B0D-A480A56D0595}"/>
                    </a:ext>
                  </a:extLst>
                </p:cNvPr>
                <p:cNvSpPr/>
                <p:nvPr/>
              </p:nvSpPr>
              <p:spPr>
                <a:xfrm>
                  <a:off x="4299548" y="309376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4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29" name="Google Shape;3585;p60">
                <a:extLst>
                  <a:ext uri="{FF2B5EF4-FFF2-40B4-BE49-F238E27FC236}">
                    <a16:creationId xmlns:a16="http://schemas.microsoft.com/office/drawing/2014/main" id="{FA4F7492-3B17-48BD-A933-49F84F2C43A3}"/>
                  </a:ext>
                </a:extLst>
              </p:cNvPr>
              <p:cNvGrpSpPr/>
              <p:nvPr/>
            </p:nvGrpSpPr>
            <p:grpSpPr>
              <a:xfrm>
                <a:off x="4478697" y="3297561"/>
                <a:ext cx="37776" cy="32451"/>
                <a:chOff x="4478697" y="3297561"/>
                <a:chExt cx="37776" cy="32451"/>
              </a:xfrm>
              <a:grpFill/>
            </p:grpSpPr>
            <p:sp>
              <p:nvSpPr>
                <p:cNvPr id="757" name="Google Shape;3586;p60">
                  <a:extLst>
                    <a:ext uri="{FF2B5EF4-FFF2-40B4-BE49-F238E27FC236}">
                      <a16:creationId xmlns:a16="http://schemas.microsoft.com/office/drawing/2014/main" id="{441F2C7A-FCFC-41CD-9A98-25656FA11C2B}"/>
                    </a:ext>
                  </a:extLst>
                </p:cNvPr>
                <p:cNvSpPr/>
                <p:nvPr/>
              </p:nvSpPr>
              <p:spPr>
                <a:xfrm>
                  <a:off x="4478697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46" y="4125"/>
                      </a:cubicBezTo>
                      <a:cubicBezTo>
                        <a:pt x="3884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58" name="Google Shape;3587;p60">
                  <a:extLst>
                    <a:ext uri="{FF2B5EF4-FFF2-40B4-BE49-F238E27FC236}">
                      <a16:creationId xmlns:a16="http://schemas.microsoft.com/office/drawing/2014/main" id="{80096DED-37FB-4759-8DCF-0BF5790923DE}"/>
                    </a:ext>
                  </a:extLst>
                </p:cNvPr>
                <p:cNvSpPr/>
                <p:nvPr/>
              </p:nvSpPr>
              <p:spPr>
                <a:xfrm>
                  <a:off x="4493727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2"/>
                        <a:pt x="376" y="1657"/>
                        <a:pt x="835" y="1657"/>
                      </a:cubicBezTo>
                      <a:cubicBezTo>
                        <a:pt x="1295" y="1657"/>
                        <a:pt x="1658" y="1282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30" name="Google Shape;3588;p60">
                <a:extLst>
                  <a:ext uri="{FF2B5EF4-FFF2-40B4-BE49-F238E27FC236}">
                    <a16:creationId xmlns:a16="http://schemas.microsoft.com/office/drawing/2014/main" id="{321006EB-E168-4C5A-A167-926FF82C0A5C}"/>
                  </a:ext>
                </a:extLst>
              </p:cNvPr>
              <p:cNvGrpSpPr/>
              <p:nvPr/>
            </p:nvGrpSpPr>
            <p:grpSpPr>
              <a:xfrm>
                <a:off x="4411813" y="3331711"/>
                <a:ext cx="37776" cy="32451"/>
                <a:chOff x="4411813" y="3331711"/>
                <a:chExt cx="37776" cy="32451"/>
              </a:xfrm>
              <a:grpFill/>
            </p:grpSpPr>
            <p:sp>
              <p:nvSpPr>
                <p:cNvPr id="755" name="Google Shape;3589;p60">
                  <a:extLst>
                    <a:ext uri="{FF2B5EF4-FFF2-40B4-BE49-F238E27FC236}">
                      <a16:creationId xmlns:a16="http://schemas.microsoft.com/office/drawing/2014/main" id="{1368AD41-18D8-44D7-84AD-20F634F9A3CE}"/>
                    </a:ext>
                  </a:extLst>
                </p:cNvPr>
                <p:cNvSpPr/>
                <p:nvPr/>
              </p:nvSpPr>
              <p:spPr>
                <a:xfrm>
                  <a:off x="4411813" y="333171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3" y="188"/>
                        <a:pt x="1295" y="606"/>
                      </a:cubicBezTo>
                      <a:cubicBezTo>
                        <a:pt x="0" y="1900"/>
                        <a:pt x="920" y="4126"/>
                        <a:pt x="2759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56" name="Google Shape;3590;p60">
                  <a:extLst>
                    <a:ext uri="{FF2B5EF4-FFF2-40B4-BE49-F238E27FC236}">
                      <a16:creationId xmlns:a16="http://schemas.microsoft.com/office/drawing/2014/main" id="{EDC7133E-C18B-4E15-A314-D931DE92D9D4}"/>
                    </a:ext>
                  </a:extLst>
                </p:cNvPr>
                <p:cNvSpPr/>
                <p:nvPr/>
              </p:nvSpPr>
              <p:spPr>
                <a:xfrm>
                  <a:off x="4426937" y="3341416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31" name="Google Shape;3591;p60">
                <a:extLst>
                  <a:ext uri="{FF2B5EF4-FFF2-40B4-BE49-F238E27FC236}">
                    <a16:creationId xmlns:a16="http://schemas.microsoft.com/office/drawing/2014/main" id="{46E3D4C6-F561-4D28-A386-5D0F39216480}"/>
                  </a:ext>
                </a:extLst>
              </p:cNvPr>
              <p:cNvGrpSpPr/>
              <p:nvPr/>
            </p:nvGrpSpPr>
            <p:grpSpPr>
              <a:xfrm>
                <a:off x="4337984" y="3375188"/>
                <a:ext cx="37776" cy="32357"/>
                <a:chOff x="4337984" y="3375188"/>
                <a:chExt cx="37776" cy="32357"/>
              </a:xfrm>
              <a:grpFill/>
            </p:grpSpPr>
            <p:sp>
              <p:nvSpPr>
                <p:cNvPr id="753" name="Google Shape;3592;p60">
                  <a:extLst>
                    <a:ext uri="{FF2B5EF4-FFF2-40B4-BE49-F238E27FC236}">
                      <a16:creationId xmlns:a16="http://schemas.microsoft.com/office/drawing/2014/main" id="{F79D1C92-941E-482D-9718-A43BE2D2E73D}"/>
                    </a:ext>
                  </a:extLst>
                </p:cNvPr>
                <p:cNvSpPr/>
                <p:nvPr/>
              </p:nvSpPr>
              <p:spPr>
                <a:xfrm>
                  <a:off x="4337984" y="3375188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54" name="Google Shape;3593;p60">
                  <a:extLst>
                    <a:ext uri="{FF2B5EF4-FFF2-40B4-BE49-F238E27FC236}">
                      <a16:creationId xmlns:a16="http://schemas.microsoft.com/office/drawing/2014/main" id="{CEF884A2-9D42-4B5A-9A4A-B682699D9404}"/>
                    </a:ext>
                  </a:extLst>
                </p:cNvPr>
                <p:cNvSpPr/>
                <p:nvPr/>
              </p:nvSpPr>
              <p:spPr>
                <a:xfrm>
                  <a:off x="4353108" y="3384894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64"/>
                        <a:pt x="1" y="824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32" name="Google Shape;3594;p60">
                <a:extLst>
                  <a:ext uri="{FF2B5EF4-FFF2-40B4-BE49-F238E27FC236}">
                    <a16:creationId xmlns:a16="http://schemas.microsoft.com/office/drawing/2014/main" id="{696DD39F-7A42-498D-BDDF-B7BEEBD1513F}"/>
                  </a:ext>
                </a:extLst>
              </p:cNvPr>
              <p:cNvGrpSpPr/>
              <p:nvPr/>
            </p:nvGrpSpPr>
            <p:grpSpPr>
              <a:xfrm>
                <a:off x="4494867" y="3090530"/>
                <a:ext cx="37878" cy="32451"/>
                <a:chOff x="4494867" y="3090530"/>
                <a:chExt cx="37878" cy="32451"/>
              </a:xfrm>
              <a:grpFill/>
            </p:grpSpPr>
            <p:sp>
              <p:nvSpPr>
                <p:cNvPr id="751" name="Google Shape;3595;p60">
                  <a:extLst>
                    <a:ext uri="{FF2B5EF4-FFF2-40B4-BE49-F238E27FC236}">
                      <a16:creationId xmlns:a16="http://schemas.microsoft.com/office/drawing/2014/main" id="{C53CD328-6B5A-4A14-A929-8F324F42EA16}"/>
                    </a:ext>
                  </a:extLst>
                </p:cNvPr>
                <p:cNvSpPr/>
                <p:nvPr/>
              </p:nvSpPr>
              <p:spPr>
                <a:xfrm>
                  <a:off x="4494867" y="3090530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96" y="4114"/>
                        <a:pt x="4803" y="3194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52" name="Google Shape;3596;p60">
                  <a:extLst>
                    <a:ext uri="{FF2B5EF4-FFF2-40B4-BE49-F238E27FC236}">
                      <a16:creationId xmlns:a16="http://schemas.microsoft.com/office/drawing/2014/main" id="{F7611CE5-EA21-45C8-B84B-8D99F61B3851}"/>
                    </a:ext>
                  </a:extLst>
                </p:cNvPr>
                <p:cNvSpPr/>
                <p:nvPr/>
              </p:nvSpPr>
              <p:spPr>
                <a:xfrm>
                  <a:off x="4510000" y="310023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33" name="Google Shape;3597;p60">
                <a:extLst>
                  <a:ext uri="{FF2B5EF4-FFF2-40B4-BE49-F238E27FC236}">
                    <a16:creationId xmlns:a16="http://schemas.microsoft.com/office/drawing/2014/main" id="{A835CF3E-AF12-4390-8CD8-038558957A38}"/>
                  </a:ext>
                </a:extLst>
              </p:cNvPr>
              <p:cNvGrpSpPr/>
              <p:nvPr/>
            </p:nvGrpSpPr>
            <p:grpSpPr>
              <a:xfrm>
                <a:off x="4525124" y="3207774"/>
                <a:ext cx="37783" cy="32420"/>
                <a:chOff x="4525124" y="3207774"/>
                <a:chExt cx="37783" cy="32420"/>
              </a:xfrm>
              <a:grpFill/>
            </p:grpSpPr>
            <p:sp>
              <p:nvSpPr>
                <p:cNvPr id="749" name="Google Shape;3598;p60">
                  <a:extLst>
                    <a:ext uri="{FF2B5EF4-FFF2-40B4-BE49-F238E27FC236}">
                      <a16:creationId xmlns:a16="http://schemas.microsoft.com/office/drawing/2014/main" id="{06DC2FEA-19EF-43C5-B93A-4C1AB547230B}"/>
                    </a:ext>
                  </a:extLst>
                </p:cNvPr>
                <p:cNvSpPr/>
                <p:nvPr/>
              </p:nvSpPr>
              <p:spPr>
                <a:xfrm>
                  <a:off x="4525124" y="3207774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50" name="Google Shape;3599;p60">
                  <a:extLst>
                    <a:ext uri="{FF2B5EF4-FFF2-40B4-BE49-F238E27FC236}">
                      <a16:creationId xmlns:a16="http://schemas.microsoft.com/office/drawing/2014/main" id="{A1B7C01E-F795-4B4D-AA77-533BE3FB8072}"/>
                    </a:ext>
                  </a:extLst>
                </p:cNvPr>
                <p:cNvSpPr/>
                <p:nvPr/>
              </p:nvSpPr>
              <p:spPr>
                <a:xfrm>
                  <a:off x="4540256" y="32174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34" name="Google Shape;3600;p60">
                <a:extLst>
                  <a:ext uri="{FF2B5EF4-FFF2-40B4-BE49-F238E27FC236}">
                    <a16:creationId xmlns:a16="http://schemas.microsoft.com/office/drawing/2014/main" id="{5A8DCFAE-0731-4615-82A0-14D4C0997924}"/>
                  </a:ext>
                </a:extLst>
              </p:cNvPr>
              <p:cNvGrpSpPr/>
              <p:nvPr/>
            </p:nvGrpSpPr>
            <p:grpSpPr>
              <a:xfrm>
                <a:off x="4440544" y="3176479"/>
                <a:ext cx="31499" cy="26898"/>
                <a:chOff x="4440544" y="3176479"/>
                <a:chExt cx="31499" cy="26898"/>
              </a:xfrm>
              <a:grpFill/>
            </p:grpSpPr>
            <p:sp>
              <p:nvSpPr>
                <p:cNvPr id="747" name="Google Shape;3601;p60">
                  <a:extLst>
                    <a:ext uri="{FF2B5EF4-FFF2-40B4-BE49-F238E27FC236}">
                      <a16:creationId xmlns:a16="http://schemas.microsoft.com/office/drawing/2014/main" id="{FD07F517-B103-4A91-B923-CF5DDA3AE9EC}"/>
                    </a:ext>
                  </a:extLst>
                </p:cNvPr>
                <p:cNvSpPr/>
                <p:nvPr/>
              </p:nvSpPr>
              <p:spPr>
                <a:xfrm>
                  <a:off x="4440544" y="3176479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1" y="0"/>
                      </a:moveTo>
                      <a:cubicBezTo>
                        <a:pt x="1860" y="0"/>
                        <a:pt x="1429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2"/>
                        <a:pt x="3163" y="0"/>
                        <a:pt x="228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8" name="Google Shape;3602;p60">
                  <a:extLst>
                    <a:ext uri="{FF2B5EF4-FFF2-40B4-BE49-F238E27FC236}">
                      <a16:creationId xmlns:a16="http://schemas.microsoft.com/office/drawing/2014/main" id="{82CBCE66-F1A7-471E-ADD9-87D8BB8A55C1}"/>
                    </a:ext>
                  </a:extLst>
                </p:cNvPr>
                <p:cNvSpPr/>
                <p:nvPr/>
              </p:nvSpPr>
              <p:spPr>
                <a:xfrm>
                  <a:off x="4454724" y="3186145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35" name="Google Shape;3603;p60">
                <a:extLst>
                  <a:ext uri="{FF2B5EF4-FFF2-40B4-BE49-F238E27FC236}">
                    <a16:creationId xmlns:a16="http://schemas.microsoft.com/office/drawing/2014/main" id="{A472A958-9C3C-4389-BE0D-E12B84BFC7AD}"/>
                  </a:ext>
                </a:extLst>
              </p:cNvPr>
              <p:cNvGrpSpPr/>
              <p:nvPr/>
            </p:nvGrpSpPr>
            <p:grpSpPr>
              <a:xfrm>
                <a:off x="4350545" y="3156400"/>
                <a:ext cx="31405" cy="27001"/>
                <a:chOff x="4350545" y="3156400"/>
                <a:chExt cx="31405" cy="27001"/>
              </a:xfrm>
              <a:grpFill/>
            </p:grpSpPr>
            <p:sp>
              <p:nvSpPr>
                <p:cNvPr id="745" name="Google Shape;3604;p60">
                  <a:extLst>
                    <a:ext uri="{FF2B5EF4-FFF2-40B4-BE49-F238E27FC236}">
                      <a16:creationId xmlns:a16="http://schemas.microsoft.com/office/drawing/2014/main" id="{F8A885B7-7F9B-4670-B6AD-E5636C60F4C1}"/>
                    </a:ext>
                  </a:extLst>
                </p:cNvPr>
                <p:cNvSpPr/>
                <p:nvPr/>
              </p:nvSpPr>
              <p:spPr>
                <a:xfrm>
                  <a:off x="4350545" y="3156400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6" name="Google Shape;3605;p60">
                  <a:extLst>
                    <a:ext uri="{FF2B5EF4-FFF2-40B4-BE49-F238E27FC236}">
                      <a16:creationId xmlns:a16="http://schemas.microsoft.com/office/drawing/2014/main" id="{49035C11-6B9A-4AA1-BE7F-14F9841A4970}"/>
                    </a:ext>
                  </a:extLst>
                </p:cNvPr>
                <p:cNvSpPr/>
                <p:nvPr/>
              </p:nvSpPr>
              <p:spPr>
                <a:xfrm>
                  <a:off x="4364717" y="3166074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36" name="Google Shape;3606;p60">
                <a:extLst>
                  <a:ext uri="{FF2B5EF4-FFF2-40B4-BE49-F238E27FC236}">
                    <a16:creationId xmlns:a16="http://schemas.microsoft.com/office/drawing/2014/main" id="{00688DCB-E0C4-434E-8149-7940C25433F4}"/>
                  </a:ext>
                </a:extLst>
              </p:cNvPr>
              <p:cNvGrpSpPr/>
              <p:nvPr/>
            </p:nvGrpSpPr>
            <p:grpSpPr>
              <a:xfrm>
                <a:off x="4376703" y="3255058"/>
                <a:ext cx="31405" cy="27001"/>
                <a:chOff x="4376703" y="3255058"/>
                <a:chExt cx="31405" cy="27001"/>
              </a:xfrm>
              <a:grpFill/>
            </p:grpSpPr>
            <p:sp>
              <p:nvSpPr>
                <p:cNvPr id="743" name="Google Shape;3607;p60">
                  <a:extLst>
                    <a:ext uri="{FF2B5EF4-FFF2-40B4-BE49-F238E27FC236}">
                      <a16:creationId xmlns:a16="http://schemas.microsoft.com/office/drawing/2014/main" id="{A96702FC-7FBE-4782-8E7B-D3C39308E979}"/>
                    </a:ext>
                  </a:extLst>
                </p:cNvPr>
                <p:cNvSpPr/>
                <p:nvPr/>
              </p:nvSpPr>
              <p:spPr>
                <a:xfrm>
                  <a:off x="4376703" y="325505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4" name="Google Shape;3608;p60">
                  <a:extLst>
                    <a:ext uri="{FF2B5EF4-FFF2-40B4-BE49-F238E27FC236}">
                      <a16:creationId xmlns:a16="http://schemas.microsoft.com/office/drawing/2014/main" id="{FDEBA390-68AE-4D75-A82F-603D4C9E9097}"/>
                    </a:ext>
                  </a:extLst>
                </p:cNvPr>
                <p:cNvSpPr/>
                <p:nvPr/>
              </p:nvSpPr>
              <p:spPr>
                <a:xfrm>
                  <a:off x="4390884" y="326473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37" name="Google Shape;3609;p60">
                <a:extLst>
                  <a:ext uri="{FF2B5EF4-FFF2-40B4-BE49-F238E27FC236}">
                    <a16:creationId xmlns:a16="http://schemas.microsoft.com/office/drawing/2014/main" id="{3CCD7BD8-9D93-4D16-BD07-0B32C2E78384}"/>
                  </a:ext>
                </a:extLst>
              </p:cNvPr>
              <p:cNvGrpSpPr/>
              <p:nvPr/>
            </p:nvGrpSpPr>
            <p:grpSpPr>
              <a:xfrm>
                <a:off x="4331322" y="3283656"/>
                <a:ext cx="31405" cy="26945"/>
                <a:chOff x="4331322" y="3283656"/>
                <a:chExt cx="31405" cy="26945"/>
              </a:xfrm>
              <a:grpFill/>
            </p:grpSpPr>
            <p:sp>
              <p:nvSpPr>
                <p:cNvPr id="741" name="Google Shape;3610;p60">
                  <a:extLst>
                    <a:ext uri="{FF2B5EF4-FFF2-40B4-BE49-F238E27FC236}">
                      <a16:creationId xmlns:a16="http://schemas.microsoft.com/office/drawing/2014/main" id="{B9DA8B85-D6CC-4E27-9BCC-C343DE9F91A6}"/>
                    </a:ext>
                  </a:extLst>
                </p:cNvPr>
                <p:cNvSpPr/>
                <p:nvPr/>
              </p:nvSpPr>
              <p:spPr>
                <a:xfrm>
                  <a:off x="4331322" y="3283656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20"/>
                      </a:cubicBezTo>
                      <a:cubicBezTo>
                        <a:pt x="3993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2" name="Google Shape;3611;p60">
                  <a:extLst>
                    <a:ext uri="{FF2B5EF4-FFF2-40B4-BE49-F238E27FC236}">
                      <a16:creationId xmlns:a16="http://schemas.microsoft.com/office/drawing/2014/main" id="{7C320F97-4355-47D4-B194-56B25F953E3F}"/>
                    </a:ext>
                  </a:extLst>
                </p:cNvPr>
                <p:cNvSpPr/>
                <p:nvPr/>
              </p:nvSpPr>
              <p:spPr>
                <a:xfrm>
                  <a:off x="4345503" y="3293274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63"/>
                        <a:pt x="218" y="969"/>
                        <a:pt x="484" y="969"/>
                      </a:cubicBezTo>
                      <a:cubicBezTo>
                        <a:pt x="750" y="969"/>
                        <a:pt x="968" y="763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38" name="Google Shape;3612;p60">
                <a:extLst>
                  <a:ext uri="{FF2B5EF4-FFF2-40B4-BE49-F238E27FC236}">
                    <a16:creationId xmlns:a16="http://schemas.microsoft.com/office/drawing/2014/main" id="{4AF9D480-A16E-41B7-90E7-874F7C45975C}"/>
                  </a:ext>
                </a:extLst>
              </p:cNvPr>
              <p:cNvGrpSpPr/>
              <p:nvPr/>
            </p:nvGrpSpPr>
            <p:grpSpPr>
              <a:xfrm>
                <a:off x="4380510" y="3065882"/>
                <a:ext cx="31405" cy="26938"/>
                <a:chOff x="4380510" y="3065882"/>
                <a:chExt cx="31405" cy="26938"/>
              </a:xfrm>
              <a:grpFill/>
            </p:grpSpPr>
            <p:sp>
              <p:nvSpPr>
                <p:cNvPr id="739" name="Google Shape;3613;p60">
                  <a:extLst>
                    <a:ext uri="{FF2B5EF4-FFF2-40B4-BE49-F238E27FC236}">
                      <a16:creationId xmlns:a16="http://schemas.microsoft.com/office/drawing/2014/main" id="{3DB68875-D8AD-4B8A-8E30-0229D84C69CE}"/>
                    </a:ext>
                  </a:extLst>
                </p:cNvPr>
                <p:cNvSpPr/>
                <p:nvPr/>
              </p:nvSpPr>
              <p:spPr>
                <a:xfrm>
                  <a:off x="4380510" y="3065882"/>
                  <a:ext cx="31405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5" extrusionOk="0">
                      <a:moveTo>
                        <a:pt x="2273" y="0"/>
                      </a:moveTo>
                      <a:cubicBezTo>
                        <a:pt x="1853" y="0"/>
                        <a:pt x="1426" y="157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19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0" name="Google Shape;3614;p60">
                  <a:extLst>
                    <a:ext uri="{FF2B5EF4-FFF2-40B4-BE49-F238E27FC236}">
                      <a16:creationId xmlns:a16="http://schemas.microsoft.com/office/drawing/2014/main" id="{1C6C6FBC-3ADD-4597-A1CC-5502E8D53630}"/>
                    </a:ext>
                  </a:extLst>
                </p:cNvPr>
                <p:cNvSpPr/>
                <p:nvPr/>
              </p:nvSpPr>
              <p:spPr>
                <a:xfrm>
                  <a:off x="4393354" y="3075500"/>
                  <a:ext cx="8950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6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35"/>
                      </a:cubicBezTo>
                      <a:cubicBezTo>
                        <a:pt x="401" y="932"/>
                        <a:pt x="522" y="976"/>
                        <a:pt x="641" y="976"/>
                      </a:cubicBezTo>
                      <a:cubicBezTo>
                        <a:pt x="893" y="976"/>
                        <a:pt x="1138" y="783"/>
                        <a:pt x="1138" y="496"/>
                      </a:cubicBezTo>
                      <a:cubicBezTo>
                        <a:pt x="1138" y="218"/>
                        <a:pt x="920" y="12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60" name="Google Shape;3615;p60">
              <a:extLst>
                <a:ext uri="{FF2B5EF4-FFF2-40B4-BE49-F238E27FC236}">
                  <a16:creationId xmlns:a16="http://schemas.microsoft.com/office/drawing/2014/main" id="{1640513E-81BA-4A8C-8402-0CB2433A6E66}"/>
                </a:ext>
              </a:extLst>
            </p:cNvPr>
            <p:cNvGrpSpPr/>
            <p:nvPr/>
          </p:nvGrpSpPr>
          <p:grpSpPr>
            <a:xfrm>
              <a:off x="4558998" y="3188237"/>
              <a:ext cx="1280131" cy="1052746"/>
              <a:chOff x="4558998" y="3188237"/>
              <a:chExt cx="1280131" cy="1052746"/>
            </a:xfrm>
            <a:grpFill/>
          </p:grpSpPr>
          <p:sp>
            <p:nvSpPr>
              <p:cNvPr id="304" name="Google Shape;3616;p60">
                <a:extLst>
                  <a:ext uri="{FF2B5EF4-FFF2-40B4-BE49-F238E27FC236}">
                    <a16:creationId xmlns:a16="http://schemas.microsoft.com/office/drawing/2014/main" id="{ED91318B-4930-4F2A-BBC3-202335DF399F}"/>
                  </a:ext>
                </a:extLst>
              </p:cNvPr>
              <p:cNvSpPr/>
              <p:nvPr/>
            </p:nvSpPr>
            <p:spPr>
              <a:xfrm>
                <a:off x="4916156" y="3750813"/>
                <a:ext cx="8" cy="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close/>
                  </a:path>
                </a:pathLst>
              </a:custGeom>
              <a:grpFill/>
              <a:ln w="1825" cap="flat" cmpd="sng">
                <a:solidFill>
                  <a:schemeClr val="bg1">
                    <a:lumMod val="95000"/>
                    <a:lumOff val="5000"/>
                  </a:schemeClr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05" name="Google Shape;3617;p60">
                <a:extLst>
                  <a:ext uri="{FF2B5EF4-FFF2-40B4-BE49-F238E27FC236}">
                    <a16:creationId xmlns:a16="http://schemas.microsoft.com/office/drawing/2014/main" id="{D02B0D93-2B2A-4483-BF12-3C386344CB5D}"/>
                  </a:ext>
                </a:extLst>
              </p:cNvPr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  <a:grpFill/>
            </p:grpSpPr>
            <p:sp>
              <p:nvSpPr>
                <p:cNvPr id="624" name="Google Shape;3618;p60">
                  <a:extLst>
                    <a:ext uri="{FF2B5EF4-FFF2-40B4-BE49-F238E27FC236}">
                      <a16:creationId xmlns:a16="http://schemas.microsoft.com/office/drawing/2014/main" id="{999CF5B1-F584-4CBB-AD37-EDCC4245BC98}"/>
                    </a:ext>
                  </a:extLst>
                </p:cNvPr>
                <p:cNvSpPr/>
                <p:nvPr/>
              </p:nvSpPr>
              <p:spPr>
                <a:xfrm>
                  <a:off x="5490144" y="3482892"/>
                  <a:ext cx="58995" cy="4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" h="630" fill="none" extrusionOk="0">
                      <a:moveTo>
                        <a:pt x="0" y="630"/>
                      </a:moveTo>
                      <a:lnTo>
                        <a:pt x="7500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5" name="Google Shape;3619;p60">
                  <a:extLst>
                    <a:ext uri="{FF2B5EF4-FFF2-40B4-BE49-F238E27FC236}">
                      <a16:creationId xmlns:a16="http://schemas.microsoft.com/office/drawing/2014/main" id="{60BD71E4-5278-4C0F-987E-F3181083210C}"/>
                    </a:ext>
                  </a:extLst>
                </p:cNvPr>
                <p:cNvSpPr/>
                <p:nvPr/>
              </p:nvSpPr>
              <p:spPr>
                <a:xfrm>
                  <a:off x="5490616" y="3482892"/>
                  <a:ext cx="66137" cy="77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9" h="9836" fill="none" extrusionOk="0">
                      <a:moveTo>
                        <a:pt x="1" y="1"/>
                      </a:moveTo>
                      <a:lnTo>
                        <a:pt x="8408" y="9835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626" name="Google Shape;3620;p60">
                  <a:extLst>
                    <a:ext uri="{FF2B5EF4-FFF2-40B4-BE49-F238E27FC236}">
                      <a16:creationId xmlns:a16="http://schemas.microsoft.com/office/drawing/2014/main" id="{C3006F91-7512-4C64-87CD-6E5FAB026851}"/>
                    </a:ext>
                  </a:extLst>
                </p:cNvPr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  <a:grpFill/>
              </p:grpSpPr>
              <p:sp>
                <p:nvSpPr>
                  <p:cNvPr id="627" name="Google Shape;3621;p60">
                    <a:extLst>
                      <a:ext uri="{FF2B5EF4-FFF2-40B4-BE49-F238E27FC236}">
                        <a16:creationId xmlns:a16="http://schemas.microsoft.com/office/drawing/2014/main" id="{1A0938C7-912E-4413-9E23-7358498A4358}"/>
                      </a:ext>
                    </a:extLst>
                  </p:cNvPr>
                  <p:cNvSpPr/>
                  <p:nvPr/>
                </p:nvSpPr>
                <p:spPr>
                  <a:xfrm>
                    <a:off x="4787909" y="3833395"/>
                    <a:ext cx="6926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07" h="2831" fill="none" extrusionOk="0">
                        <a:moveTo>
                          <a:pt x="8806" y="0"/>
                        </a:moveTo>
                        <a:lnTo>
                          <a:pt x="0" y="2831"/>
                        </a:lnTo>
                      </a:path>
                    </a:pathLst>
                  </a:custGeom>
                  <a:grpFill/>
                  <a:ln w="1825" cap="flat" cmpd="sng">
                    <a:solidFill>
                      <a:schemeClr val="bg1">
                        <a:lumMod val="95000"/>
                        <a:lumOff val="5000"/>
                      </a:schemeClr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628" name="Google Shape;3622;p60">
                    <a:extLst>
                      <a:ext uri="{FF2B5EF4-FFF2-40B4-BE49-F238E27FC236}">
                        <a16:creationId xmlns:a16="http://schemas.microsoft.com/office/drawing/2014/main" id="{80E81B5C-09E4-481A-806D-38ABBB3725DE}"/>
                      </a:ext>
                    </a:extLst>
                  </p:cNvPr>
                  <p:cNvSpPr/>
                  <p:nvPr/>
                </p:nvSpPr>
                <p:spPr>
                  <a:xfrm>
                    <a:off x="4857263" y="3819695"/>
                    <a:ext cx="69936" cy="14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92" h="1803" fill="none" extrusionOk="0">
                        <a:moveTo>
                          <a:pt x="1" y="1803"/>
                        </a:moveTo>
                        <a:lnTo>
                          <a:pt x="8892" y="0"/>
                        </a:lnTo>
                      </a:path>
                    </a:pathLst>
                  </a:custGeom>
                  <a:grpFill/>
                  <a:ln w="1825" cap="flat" cmpd="sng">
                    <a:solidFill>
                      <a:schemeClr val="bg1">
                        <a:lumMod val="95000"/>
                        <a:lumOff val="5000"/>
                      </a:schemeClr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grpSp>
                <p:nvGrpSpPr>
                  <p:cNvPr id="629" name="Google Shape;3623;p60">
                    <a:extLst>
                      <a:ext uri="{FF2B5EF4-FFF2-40B4-BE49-F238E27FC236}">
                        <a16:creationId xmlns:a16="http://schemas.microsoft.com/office/drawing/2014/main" id="{328E4288-DB39-444A-94F6-9066E4734CB9}"/>
                      </a:ext>
                    </a:extLst>
                  </p:cNvPr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  <a:grpFill/>
                </p:grpSpPr>
                <p:sp>
                  <p:nvSpPr>
                    <p:cNvPr id="630" name="Google Shape;3624;p60">
                      <a:extLst>
                        <a:ext uri="{FF2B5EF4-FFF2-40B4-BE49-F238E27FC236}">
                          <a16:creationId xmlns:a16="http://schemas.microsoft.com/office/drawing/2014/main" id="{AAAEE168-B0F6-4A0F-8299-A89EE9C71A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0329" y="3363965"/>
                      <a:ext cx="23894" cy="102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38" h="13066" fill="none" extrusionOk="0">
                          <a:moveTo>
                            <a:pt x="3037" y="1306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31" name="Google Shape;3625;p60">
                      <a:extLst>
                        <a:ext uri="{FF2B5EF4-FFF2-40B4-BE49-F238E27FC236}">
                          <a16:creationId xmlns:a16="http://schemas.microsoft.com/office/drawing/2014/main" id="{EAF006CE-BF59-4AC7-B4DF-46ABA75B3F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846" y="3385948"/>
                      <a:ext cx="104085" cy="792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34" h="10077" fill="none" extrusionOk="0">
                          <a:moveTo>
                            <a:pt x="0" y="0"/>
                          </a:moveTo>
                          <a:lnTo>
                            <a:pt x="13234" y="10077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32" name="Google Shape;3626;p60">
                      <a:extLst>
                        <a:ext uri="{FF2B5EF4-FFF2-40B4-BE49-F238E27FC236}">
                          <a16:creationId xmlns:a16="http://schemas.microsoft.com/office/drawing/2014/main" id="{187E1B92-2661-4C39-8A61-980BA25E95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650" y="3306598"/>
                      <a:ext cx="45869" cy="793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32" h="10090" fill="none" extrusionOk="0">
                          <a:moveTo>
                            <a:pt x="5831" y="0"/>
                          </a:moveTo>
                          <a:lnTo>
                            <a:pt x="1" y="10089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33" name="Google Shape;3627;p60">
                      <a:extLst>
                        <a:ext uri="{FF2B5EF4-FFF2-40B4-BE49-F238E27FC236}">
                          <a16:creationId xmlns:a16="http://schemas.microsoft.com/office/drawing/2014/main" id="{653DDB80-2E87-46BC-B6F3-9766859C7B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650" y="3361299"/>
                      <a:ext cx="84305" cy="246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19" h="3135" fill="none" extrusionOk="0">
                          <a:moveTo>
                            <a:pt x="1" y="3134"/>
                          </a:moveTo>
                          <a:lnTo>
                            <a:pt x="10719" y="1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34" name="Google Shape;3628;p60">
                      <a:extLst>
                        <a:ext uri="{FF2B5EF4-FFF2-40B4-BE49-F238E27FC236}">
                          <a16:creationId xmlns:a16="http://schemas.microsoft.com/office/drawing/2014/main" id="{0BA9CE39-FDE7-4D7E-AF19-0BE30A0548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9616" y="3306598"/>
                      <a:ext cx="19702" cy="547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05" h="6956" fill="none" extrusionOk="0">
                          <a:moveTo>
                            <a:pt x="2505" y="6956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35" name="Google Shape;3629;p60">
                      <a:extLst>
                        <a:ext uri="{FF2B5EF4-FFF2-40B4-BE49-F238E27FC236}">
                          <a16:creationId xmlns:a16="http://schemas.microsoft.com/office/drawing/2014/main" id="{ACB95D25-F869-412F-85DB-988D4BE040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8242" y="3357500"/>
                      <a:ext cx="74883" cy="10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21" h="1307" fill="none" extrusionOk="0">
                          <a:moveTo>
                            <a:pt x="1" y="1307"/>
                          </a:moveTo>
                          <a:lnTo>
                            <a:pt x="9521" y="0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36" name="Google Shape;3630;p60">
                      <a:extLst>
                        <a:ext uri="{FF2B5EF4-FFF2-40B4-BE49-F238E27FC236}">
                          <a16:creationId xmlns:a16="http://schemas.microsoft.com/office/drawing/2014/main" id="{98F534D2-DDD8-40B5-9D30-859E819EDB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0274" y="3357500"/>
                      <a:ext cx="99044" cy="635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93" h="8081" fill="none" extrusionOk="0">
                          <a:moveTo>
                            <a:pt x="0" y="8081"/>
                          </a:moveTo>
                          <a:lnTo>
                            <a:pt x="12593" y="0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37" name="Google Shape;3631;p60">
                      <a:extLst>
                        <a:ext uri="{FF2B5EF4-FFF2-40B4-BE49-F238E27FC236}">
                          <a16:creationId xmlns:a16="http://schemas.microsoft.com/office/drawing/2014/main" id="{ABF4116D-E0B8-4A6A-8020-35526308AE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9310" y="3306598"/>
                      <a:ext cx="87443" cy="50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18" h="6473" fill="none" extrusionOk="0">
                          <a:moveTo>
                            <a:pt x="1" y="6472"/>
                          </a:moveTo>
                          <a:lnTo>
                            <a:pt x="11118" y="0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grpSp>
                  <p:nvGrpSpPr>
                    <p:cNvPr id="638" name="Google Shape;3632;p60">
                      <a:extLst>
                        <a:ext uri="{FF2B5EF4-FFF2-40B4-BE49-F238E27FC236}">
                          <a16:creationId xmlns:a16="http://schemas.microsoft.com/office/drawing/2014/main" id="{5F8CF535-B5FF-42EC-AF05-210E4023BA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  <a:grpFill/>
                  </p:grpSpPr>
                  <p:sp>
                    <p:nvSpPr>
                      <p:cNvPr id="639" name="Google Shape;3633;p60">
                        <a:extLst>
                          <a:ext uri="{FF2B5EF4-FFF2-40B4-BE49-F238E27FC236}">
                            <a16:creationId xmlns:a16="http://schemas.microsoft.com/office/drawing/2014/main" id="{082ACCB3-6C61-4C9A-93A4-27F7F3F718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17986" y="3614284"/>
                        <a:ext cx="53002" cy="210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739" h="2674" fill="none" extrusionOk="0">
                            <a:moveTo>
                              <a:pt x="0" y="0"/>
                            </a:moveTo>
                            <a:lnTo>
                              <a:pt x="6738" y="2674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640" name="Google Shape;3634;p60">
                        <a:extLst>
                          <a:ext uri="{FF2B5EF4-FFF2-40B4-BE49-F238E27FC236}">
                            <a16:creationId xmlns:a16="http://schemas.microsoft.com/office/drawing/2014/main" id="{D0D39CD5-8FB0-49C9-88C0-F72A1AFBE6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24545" y="3589069"/>
                        <a:ext cx="43682" cy="631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4" h="8033" fill="none" extrusionOk="0">
                            <a:moveTo>
                              <a:pt x="1" y="8033"/>
                            </a:moveTo>
                            <a:lnTo>
                              <a:pt x="5553" y="1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641" name="Google Shape;3635;p60">
                        <a:extLst>
                          <a:ext uri="{FF2B5EF4-FFF2-40B4-BE49-F238E27FC236}">
                            <a16:creationId xmlns:a16="http://schemas.microsoft.com/office/drawing/2014/main" id="{74C0BCF0-5A25-469A-87E6-32A2DB8984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8220" y="3517907"/>
                        <a:ext cx="112178" cy="7117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263" h="9049" fill="none" extrusionOk="0">
                            <a:moveTo>
                              <a:pt x="0" y="9049"/>
                            </a:moveTo>
                            <a:lnTo>
                              <a:pt x="14262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642" name="Google Shape;3636;p60">
                        <a:extLst>
                          <a:ext uri="{FF2B5EF4-FFF2-40B4-BE49-F238E27FC236}">
                            <a16:creationId xmlns:a16="http://schemas.microsoft.com/office/drawing/2014/main" id="{AFAC5206-BBEA-4B75-B719-DC36E83615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6562" y="3516766"/>
                        <a:ext cx="77455" cy="799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848" h="10162" fill="none" extrusionOk="0">
                            <a:moveTo>
                              <a:pt x="0" y="10161"/>
                            </a:moveTo>
                            <a:lnTo>
                              <a:pt x="9847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643" name="Google Shape;3637;p60">
                        <a:extLst>
                          <a:ext uri="{FF2B5EF4-FFF2-40B4-BE49-F238E27FC236}">
                            <a16:creationId xmlns:a16="http://schemas.microsoft.com/office/drawing/2014/main" id="{69CA8BF5-01BA-402B-9FCB-E1F687ADB5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3646" y="3516766"/>
                        <a:ext cx="20370" cy="5280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0" h="6714" fill="none" extrusionOk="0">
                            <a:moveTo>
                              <a:pt x="0" y="6714"/>
                            </a:moveTo>
                            <a:lnTo>
                              <a:pt x="2589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644" name="Google Shape;3638;p60">
                        <a:extLst>
                          <a:ext uri="{FF2B5EF4-FFF2-40B4-BE49-F238E27FC236}">
                            <a16:creationId xmlns:a16="http://schemas.microsoft.com/office/drawing/2014/main" id="{5CFCAF7D-F334-47F5-A9E9-0DE6CE6448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3151" y="3520565"/>
                        <a:ext cx="45861" cy="9743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831" h="12388" fill="none" extrusionOk="0">
                            <a:moveTo>
                              <a:pt x="5831" y="12388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645" name="Google Shape;3639;p60">
                        <a:extLst>
                          <a:ext uri="{FF2B5EF4-FFF2-40B4-BE49-F238E27FC236}">
                            <a16:creationId xmlns:a16="http://schemas.microsoft.com/office/drawing/2014/main" id="{BA63FF1E-738C-4915-B677-9BF4AB2FCA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38242" y="3483175"/>
                        <a:ext cx="44917" cy="373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11" h="4755" fill="none" extrusionOk="0">
                            <a:moveTo>
                              <a:pt x="1" y="1"/>
                            </a:moveTo>
                            <a:lnTo>
                              <a:pt x="5710" y="4755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646" name="Google Shape;3640;p60">
                        <a:extLst>
                          <a:ext uri="{FF2B5EF4-FFF2-40B4-BE49-F238E27FC236}">
                            <a16:creationId xmlns:a16="http://schemas.microsoft.com/office/drawing/2014/main" id="{7AC171DF-C1D1-4334-8924-E4D34846E6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4941" y="3501823"/>
                        <a:ext cx="78217" cy="18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945" h="2384" fill="none" extrusionOk="0">
                            <a:moveTo>
                              <a:pt x="1" y="1"/>
                            </a:moveTo>
                            <a:lnTo>
                              <a:pt x="9944" y="2384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647" name="Google Shape;3641;p60">
                        <a:extLst>
                          <a:ext uri="{FF2B5EF4-FFF2-40B4-BE49-F238E27FC236}">
                            <a16:creationId xmlns:a16="http://schemas.microsoft.com/office/drawing/2014/main" id="{DEA078C0-CA46-4E92-8994-B2F74690C9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8220" y="3520565"/>
                        <a:ext cx="115796" cy="193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723" h="2457" fill="none" extrusionOk="0">
                            <a:moveTo>
                              <a:pt x="0" y="2457"/>
                            </a:moveTo>
                            <a:lnTo>
                              <a:pt x="14722" y="1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648" name="Google Shape;3642;p60">
                        <a:extLst>
                          <a:ext uri="{FF2B5EF4-FFF2-40B4-BE49-F238E27FC236}">
                            <a16:creationId xmlns:a16="http://schemas.microsoft.com/office/drawing/2014/main" id="{2951BE62-CD5C-4915-927E-0B0D7B98A6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3117" y="3462915"/>
                        <a:ext cx="40347" cy="5119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30" h="6509" fill="none" extrusionOk="0">
                            <a:moveTo>
                              <a:pt x="5130" y="6508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649" name="Google Shape;3643;p60">
                        <a:extLst>
                          <a:ext uri="{FF2B5EF4-FFF2-40B4-BE49-F238E27FC236}">
                            <a16:creationId xmlns:a16="http://schemas.microsoft.com/office/drawing/2014/main" id="{45706A1E-F2D6-415E-AF8D-BE284A9046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7807" y="3462915"/>
                        <a:ext cx="25317" cy="5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19" h="6993" fill="none" extrusionOk="0">
                            <a:moveTo>
                              <a:pt x="1" y="6992"/>
                            </a:moveTo>
                            <a:lnTo>
                              <a:pt x="3219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650" name="Google Shape;3644;p60">
                        <a:extLst>
                          <a:ext uri="{FF2B5EF4-FFF2-40B4-BE49-F238E27FC236}">
                            <a16:creationId xmlns:a16="http://schemas.microsoft.com/office/drawing/2014/main" id="{ACCD3EAC-A48E-461E-9DC3-D504482DA8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1342" y="3514100"/>
                        <a:ext cx="72311" cy="69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194" h="884" fill="none" extrusionOk="0">
                            <a:moveTo>
                              <a:pt x="0" y="883"/>
                            </a:moveTo>
                            <a:lnTo>
                              <a:pt x="9194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651" name="Google Shape;3645;p60">
                        <a:extLst>
                          <a:ext uri="{FF2B5EF4-FFF2-40B4-BE49-F238E27FC236}">
                            <a16:creationId xmlns:a16="http://schemas.microsoft.com/office/drawing/2014/main" id="{D1C1301F-5320-4931-8E78-E2D62A8ED7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53645" y="3514100"/>
                        <a:ext cx="26175" cy="591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28" h="7525" fill="none" extrusionOk="0">
                            <a:moveTo>
                              <a:pt x="1" y="0"/>
                            </a:moveTo>
                            <a:lnTo>
                              <a:pt x="3328" y="7525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652" name="Google Shape;3646;p60">
                        <a:extLst>
                          <a:ext uri="{FF2B5EF4-FFF2-40B4-BE49-F238E27FC236}">
                            <a16:creationId xmlns:a16="http://schemas.microsoft.com/office/drawing/2014/main" id="{560E4EE9-7F2E-4269-A9BE-12C61E83F5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27392" y="3514100"/>
                        <a:ext cx="26261" cy="1003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39" h="12763" fill="none" extrusionOk="0">
                            <a:moveTo>
                              <a:pt x="3339" y="0"/>
                            </a:moveTo>
                            <a:lnTo>
                              <a:pt x="0" y="12762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grpSp>
                    <p:nvGrpSpPr>
                      <p:cNvPr id="653" name="Google Shape;3647;p60">
                        <a:extLst>
                          <a:ext uri="{FF2B5EF4-FFF2-40B4-BE49-F238E27FC236}">
                            <a16:creationId xmlns:a16="http://schemas.microsoft.com/office/drawing/2014/main" id="{AE1A9A95-699F-4DFC-9B13-35973C303B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  <a:grpFill/>
                    </p:grpSpPr>
                    <p:sp>
                      <p:nvSpPr>
                        <p:cNvPr id="654" name="Google Shape;3648;p60">
                          <a:extLst>
                            <a:ext uri="{FF2B5EF4-FFF2-40B4-BE49-F238E27FC236}">
                              <a16:creationId xmlns:a16="http://schemas.microsoft.com/office/drawing/2014/main" id="{CA88B91A-9AC2-4B88-BD75-7A4D96C395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79812" y="3466721"/>
                          <a:ext cx="74411" cy="1065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461" h="13549" fill="none" extrusionOk="0">
                              <a:moveTo>
                                <a:pt x="1" y="13549"/>
                              </a:moveTo>
                              <a:lnTo>
                                <a:pt x="9460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55" name="Google Shape;3649;p60">
                          <a:extLst>
                            <a:ext uri="{FF2B5EF4-FFF2-40B4-BE49-F238E27FC236}">
                              <a16:creationId xmlns:a16="http://schemas.microsoft.com/office/drawing/2014/main" id="{8E49DED3-C1CA-4896-BB5E-63080172C6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4215" y="3408017"/>
                          <a:ext cx="105989" cy="5871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76" h="7465" fill="none" extrusionOk="0">
                              <a:moveTo>
                                <a:pt x="0" y="7464"/>
                              </a:moveTo>
                              <a:lnTo>
                                <a:pt x="13476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56" name="Google Shape;3650;p60">
                          <a:extLst>
                            <a:ext uri="{FF2B5EF4-FFF2-40B4-BE49-F238E27FC236}">
                              <a16:creationId xmlns:a16="http://schemas.microsoft.com/office/drawing/2014/main" id="{BE77BBA5-78FF-4FD2-A25E-3D65DD153A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3924" y="3465195"/>
                          <a:ext cx="119792" cy="5481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231" h="6969" fill="none" extrusionOk="0">
                              <a:moveTo>
                                <a:pt x="1" y="1"/>
                              </a:moveTo>
                              <a:lnTo>
                                <a:pt x="15231" y="6968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57" name="Google Shape;3651;p60">
                          <a:extLst>
                            <a:ext uri="{FF2B5EF4-FFF2-40B4-BE49-F238E27FC236}">
                              <a16:creationId xmlns:a16="http://schemas.microsoft.com/office/drawing/2014/main" id="{EB5572EC-9896-4525-BBA7-40D7240E93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73708" y="3521045"/>
                          <a:ext cx="26938" cy="718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25" h="9134" fill="none" extrusionOk="0">
                              <a:moveTo>
                                <a:pt x="1" y="0"/>
                              </a:moveTo>
                              <a:lnTo>
                                <a:pt x="3424" y="9133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58" name="Google Shape;3652;p60">
                          <a:extLst>
                            <a:ext uri="{FF2B5EF4-FFF2-40B4-BE49-F238E27FC236}">
                              <a16:creationId xmlns:a16="http://schemas.microsoft.com/office/drawing/2014/main" id="{ABE9E673-7ECD-4506-A310-5F15AE7521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0637" y="3586309"/>
                          <a:ext cx="26741" cy="8116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00" h="10320" fill="none" extrusionOk="0">
                              <a:moveTo>
                                <a:pt x="3399" y="10319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59" name="Google Shape;3653;p60">
                          <a:extLst>
                            <a:ext uri="{FF2B5EF4-FFF2-40B4-BE49-F238E27FC236}">
                              <a16:creationId xmlns:a16="http://schemas.microsoft.com/office/drawing/2014/main" id="{0DC8F722-6B34-4518-87CF-9AA01E7AEA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88549" y="3252840"/>
                          <a:ext cx="693968" cy="52062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8235" h="66195" fill="none" extrusionOk="0">
                              <a:moveTo>
                                <a:pt x="1" y="63509"/>
                              </a:moveTo>
                              <a:lnTo>
                                <a:pt x="1537" y="42400"/>
                              </a:lnTo>
                              <a:lnTo>
                                <a:pt x="10077" y="22210"/>
                              </a:lnTo>
                              <a:cubicBezTo>
                                <a:pt x="10077" y="22210"/>
                                <a:pt x="14202" y="33218"/>
                                <a:pt x="14202" y="32384"/>
                              </a:cubicBezTo>
                              <a:cubicBezTo>
                                <a:pt x="14202" y="31561"/>
                                <a:pt x="26009" y="8976"/>
                                <a:pt x="26009" y="8976"/>
                              </a:cubicBezTo>
                              <a:lnTo>
                                <a:pt x="33618" y="31077"/>
                              </a:lnTo>
                              <a:lnTo>
                                <a:pt x="15025" y="46779"/>
                              </a:lnTo>
                              <a:lnTo>
                                <a:pt x="36037" y="48944"/>
                              </a:lnTo>
                              <a:lnTo>
                                <a:pt x="27557" y="58863"/>
                              </a:lnTo>
                              <a:lnTo>
                                <a:pt x="40803" y="66194"/>
                              </a:lnTo>
                              <a:lnTo>
                                <a:pt x="43586" y="48448"/>
                              </a:lnTo>
                              <a:lnTo>
                                <a:pt x="51122" y="29734"/>
                              </a:lnTo>
                              <a:lnTo>
                                <a:pt x="49670" y="16694"/>
                              </a:lnTo>
                              <a:lnTo>
                                <a:pt x="65263" y="21376"/>
                              </a:lnTo>
                              <a:lnTo>
                                <a:pt x="68819" y="9448"/>
                              </a:lnTo>
                              <a:lnTo>
                                <a:pt x="66098" y="1"/>
                              </a:lnTo>
                              <a:lnTo>
                                <a:pt x="88235" y="20069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60" name="Google Shape;3654;p60">
                          <a:extLst>
                            <a:ext uri="{FF2B5EF4-FFF2-40B4-BE49-F238E27FC236}">
                              <a16:creationId xmlns:a16="http://schemas.microsoft.com/office/drawing/2014/main" id="{1AD934C1-F050-45D2-A7ED-C8A32BCFB6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0203" y="3203653"/>
                          <a:ext cx="544588" cy="3163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242" h="40223" fill="none" extrusionOk="0">
                              <a:moveTo>
                                <a:pt x="69242" y="6255"/>
                              </a:moveTo>
                              <a:lnTo>
                                <a:pt x="53274" y="22948"/>
                              </a:lnTo>
                              <a:lnTo>
                                <a:pt x="45532" y="5432"/>
                              </a:lnTo>
                              <a:lnTo>
                                <a:pt x="29613" y="14747"/>
                              </a:lnTo>
                              <a:lnTo>
                                <a:pt x="28790" y="1"/>
                              </a:lnTo>
                              <a:lnTo>
                                <a:pt x="13500" y="28912"/>
                              </a:lnTo>
                              <a:lnTo>
                                <a:pt x="4306" y="13089"/>
                              </a:lnTo>
                              <a:lnTo>
                                <a:pt x="0" y="25984"/>
                              </a:lnTo>
                              <a:lnTo>
                                <a:pt x="1718" y="40222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61" name="Google Shape;3655;p60">
                          <a:extLst>
                            <a:ext uri="{FF2B5EF4-FFF2-40B4-BE49-F238E27FC236}">
                              <a16:creationId xmlns:a16="http://schemas.microsoft.com/office/drawing/2014/main" id="{1FF95124-119E-40BD-ABA5-A8F0B0C8B5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507533"/>
                          <a:ext cx="124739" cy="26783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860" h="34054" fill="none" extrusionOk="0">
                              <a:moveTo>
                                <a:pt x="9266" y="1"/>
                              </a:moveTo>
                              <a:lnTo>
                                <a:pt x="10101" y="14396"/>
                              </a:lnTo>
                              <a:lnTo>
                                <a:pt x="15859" y="34053"/>
                              </a:lnTo>
                              <a:lnTo>
                                <a:pt x="0" y="19851"/>
                              </a:lnTo>
                              <a:lnTo>
                                <a:pt x="1234" y="33642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62" name="Google Shape;3656;p60">
                          <a:extLst>
                            <a:ext uri="{FF2B5EF4-FFF2-40B4-BE49-F238E27FC236}">
                              <a16:creationId xmlns:a16="http://schemas.microsoft.com/office/drawing/2014/main" id="{4D981F74-3998-4873-A5DE-343C105C4B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0637" y="3507533"/>
                          <a:ext cx="99618" cy="7878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666" h="10017" fill="none" extrusionOk="0">
                              <a:moveTo>
                                <a:pt x="0" y="10017"/>
                              </a:moveTo>
                              <a:lnTo>
                                <a:pt x="12665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63" name="Google Shape;3657;p60">
                          <a:extLst>
                            <a:ext uri="{FF2B5EF4-FFF2-40B4-BE49-F238E27FC236}">
                              <a16:creationId xmlns:a16="http://schemas.microsoft.com/office/drawing/2014/main" id="{5AD95893-C975-492D-A336-584BA4BD29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0248" y="3501068"/>
                          <a:ext cx="156514" cy="647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900" h="823" fill="none" extrusionOk="0">
                              <a:moveTo>
                                <a:pt x="0" y="823"/>
                              </a:moveTo>
                              <a:lnTo>
                                <a:pt x="19900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64" name="Google Shape;3658;p60">
                          <a:extLst>
                            <a:ext uri="{FF2B5EF4-FFF2-40B4-BE49-F238E27FC236}">
                              <a16:creationId xmlns:a16="http://schemas.microsoft.com/office/drawing/2014/main" id="{1AEB9841-A3CD-4DCA-AF72-F36AF9B86C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507533"/>
                          <a:ext cx="72885" cy="15585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67" h="19816" fill="none" extrusionOk="0">
                              <a:moveTo>
                                <a:pt x="9266" y="1"/>
                              </a:moveTo>
                              <a:lnTo>
                                <a:pt x="0" y="19815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65" name="Google Shape;3659;p60">
                          <a:extLst>
                            <a:ext uri="{FF2B5EF4-FFF2-40B4-BE49-F238E27FC236}">
                              <a16:creationId xmlns:a16="http://schemas.microsoft.com/office/drawing/2014/main" id="{AE1B740E-D2F7-40DC-92E8-D0991E0B30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384139"/>
                          <a:ext cx="126265" cy="11769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054" h="14964" fill="none" extrusionOk="0">
                              <a:moveTo>
                                <a:pt x="1" y="14964"/>
                              </a:moveTo>
                              <a:lnTo>
                                <a:pt x="16053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66" name="Google Shape;3660;p60">
                          <a:extLst>
                            <a:ext uri="{FF2B5EF4-FFF2-40B4-BE49-F238E27FC236}">
                              <a16:creationId xmlns:a16="http://schemas.microsoft.com/office/drawing/2014/main" id="{8A2564FF-234F-44FB-929F-C623D45CC9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6753" y="3246375"/>
                          <a:ext cx="61567" cy="2547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828" h="32384" fill="none" extrusionOk="0">
                              <a:moveTo>
                                <a:pt x="1" y="32383"/>
                              </a:moveTo>
                              <a:lnTo>
                                <a:pt x="7827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67" name="Google Shape;3661;p60">
                          <a:extLst>
                            <a:ext uri="{FF2B5EF4-FFF2-40B4-BE49-F238E27FC236}">
                              <a16:creationId xmlns:a16="http://schemas.microsoft.com/office/drawing/2014/main" id="{74B78613-F29E-4546-BAEB-5F24EE952E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486698"/>
                          <a:ext cx="141483" cy="1057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989" h="1344" fill="none" extrusionOk="0">
                              <a:moveTo>
                                <a:pt x="1" y="1343"/>
                              </a:moveTo>
                              <a:lnTo>
                                <a:pt x="17989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68" name="Google Shape;3662;p60">
                          <a:extLst>
                            <a:ext uri="{FF2B5EF4-FFF2-40B4-BE49-F238E27FC236}">
                              <a16:creationId xmlns:a16="http://schemas.microsoft.com/office/drawing/2014/main" id="{62DD2DC5-9EF4-4190-BAFC-942A07DB0D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3898" y="3501068"/>
                          <a:ext cx="18089" cy="1367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300" h="17384" fill="none" extrusionOk="0">
                              <a:moveTo>
                                <a:pt x="1" y="0"/>
                              </a:moveTo>
                              <a:lnTo>
                                <a:pt x="2299" y="17383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69" name="Google Shape;3663;p60">
                          <a:extLst>
                            <a:ext uri="{FF2B5EF4-FFF2-40B4-BE49-F238E27FC236}">
                              <a16:creationId xmlns:a16="http://schemas.microsoft.com/office/drawing/2014/main" id="{850966E6-0E4F-4661-974A-A9E793157B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6721" y="3620749"/>
                          <a:ext cx="102379" cy="988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017" h="12570" fill="none" extrusionOk="0">
                              <a:moveTo>
                                <a:pt x="0" y="1"/>
                              </a:moveTo>
                              <a:lnTo>
                                <a:pt x="13016" y="12569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70" name="Google Shape;3664;p60">
                          <a:extLst>
                            <a:ext uri="{FF2B5EF4-FFF2-40B4-BE49-F238E27FC236}">
                              <a16:creationId xmlns:a16="http://schemas.microsoft.com/office/drawing/2014/main" id="{A5002C2B-28BF-4DF9-9D24-861E5E7D49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93102" y="3715798"/>
                          <a:ext cx="15997" cy="1012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34" h="12872" fill="none" extrusionOk="0">
                              <a:moveTo>
                                <a:pt x="2033" y="0"/>
                              </a:moveTo>
                              <a:lnTo>
                                <a:pt x="1" y="1287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71" name="Google Shape;3665;p60">
                          <a:extLst>
                            <a:ext uri="{FF2B5EF4-FFF2-40B4-BE49-F238E27FC236}">
                              <a16:creationId xmlns:a16="http://schemas.microsoft.com/office/drawing/2014/main" id="{C0DF9838-72E9-4CAF-B7EB-717F051A33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659854"/>
                          <a:ext cx="92862" cy="1345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807" h="17106" fill="none" extrusionOk="0">
                              <a:moveTo>
                                <a:pt x="11807" y="17105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72" name="Google Shape;3666;p60">
                          <a:extLst>
                            <a:ext uri="{FF2B5EF4-FFF2-40B4-BE49-F238E27FC236}">
                              <a16:creationId xmlns:a16="http://schemas.microsoft.com/office/drawing/2014/main" id="{9DA902F2-3437-4B52-91BB-2579C0D46A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79203" y="3327149"/>
                          <a:ext cx="150615" cy="5699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150" h="7247" fill="none" extrusionOk="0">
                              <a:moveTo>
                                <a:pt x="19149" y="0"/>
                              </a:moveTo>
                              <a:lnTo>
                                <a:pt x="0" y="7246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73" name="Google Shape;3667;p60">
                          <a:extLst>
                            <a:ext uri="{FF2B5EF4-FFF2-40B4-BE49-F238E27FC236}">
                              <a16:creationId xmlns:a16="http://schemas.microsoft.com/office/drawing/2014/main" id="{AE7EEFA1-0C15-4F5C-86CC-83C7DEBB29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71980" y="3633790"/>
                          <a:ext cx="59373" cy="400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549" h="509" fill="none" extrusionOk="0">
                              <a:moveTo>
                                <a:pt x="0" y="508"/>
                              </a:moveTo>
                              <a:lnTo>
                                <a:pt x="7549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74" name="Google Shape;3668;p60">
                          <a:extLst>
                            <a:ext uri="{FF2B5EF4-FFF2-40B4-BE49-F238E27FC236}">
                              <a16:creationId xmlns:a16="http://schemas.microsoft.com/office/drawing/2014/main" id="{8F3E308C-FBC3-43E1-BCD6-7CCF0EC1B1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497261"/>
                          <a:ext cx="78406" cy="1365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969" h="17360" fill="none" extrusionOk="0">
                              <a:moveTo>
                                <a:pt x="9969" y="17359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75" name="Google Shape;3669;p60">
                          <a:extLst>
                            <a:ext uri="{FF2B5EF4-FFF2-40B4-BE49-F238E27FC236}">
                              <a16:creationId xmlns:a16="http://schemas.microsoft.com/office/drawing/2014/main" id="{77B50160-388B-4238-9792-5352786E29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17296" y="3466721"/>
                          <a:ext cx="40733" cy="1223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179" h="15557" fill="none" extrusionOk="0">
                              <a:moveTo>
                                <a:pt x="1" y="15557"/>
                              </a:moveTo>
                              <a:lnTo>
                                <a:pt x="5178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76" name="Google Shape;3670;p60">
                          <a:extLst>
                            <a:ext uri="{FF2B5EF4-FFF2-40B4-BE49-F238E27FC236}">
                              <a16:creationId xmlns:a16="http://schemas.microsoft.com/office/drawing/2014/main" id="{85FD1D1D-FA7A-42C4-BF6B-7F8C9BEBBF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0203" y="3408017"/>
                          <a:ext cx="111416" cy="1951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166" h="2481" fill="none" extrusionOk="0">
                              <a:moveTo>
                                <a:pt x="0" y="0"/>
                              </a:moveTo>
                              <a:lnTo>
                                <a:pt x="14165" y="248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sp>
                      <p:nvSpPr>
                        <p:cNvPr id="677" name="Google Shape;3671;p60">
                          <a:extLst>
                            <a:ext uri="{FF2B5EF4-FFF2-40B4-BE49-F238E27FC236}">
                              <a16:creationId xmlns:a16="http://schemas.microsoft.com/office/drawing/2014/main" id="{2C5467C0-DCFB-4CED-99CA-5B21CEE3AE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620749"/>
                          <a:ext cx="79358" cy="426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0090" h="5421" fill="none" extrusionOk="0">
                              <a:moveTo>
                                <a:pt x="0" y="5420"/>
                              </a:moveTo>
                              <a:lnTo>
                                <a:pt x="10089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  <p:grpSp>
                      <p:nvGrpSpPr>
                        <p:cNvPr id="678" name="Google Shape;3672;p60">
                          <a:extLst>
                            <a:ext uri="{FF2B5EF4-FFF2-40B4-BE49-F238E27FC236}">
                              <a16:creationId xmlns:a16="http://schemas.microsoft.com/office/drawing/2014/main" id="{3E7B8E0A-4A8C-4A6F-AF52-A0E906C3C10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  <a:grpFill/>
                      </p:grpSpPr>
                      <p:sp>
                        <p:nvSpPr>
                          <p:cNvPr id="680" name="Google Shape;3673;p60">
                            <a:extLst>
                              <a:ext uri="{FF2B5EF4-FFF2-40B4-BE49-F238E27FC236}">
                                <a16:creationId xmlns:a16="http://schemas.microsoft.com/office/drawing/2014/main" id="{3765B0FA-4611-4C86-985D-C6C15C270AF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37972" cy="381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828" h="485" fill="none" extrusionOk="0">
                                <a:moveTo>
                                  <a:pt x="0" y="1"/>
                                </a:moveTo>
                                <a:lnTo>
                                  <a:pt x="4827" y="485"/>
                                </a:lnTo>
                              </a:path>
                            </a:pathLst>
                          </a:custGeom>
                          <a:grpFill/>
                          <a:ln w="1825" cap="flat" cmpd="sng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dirty="0"/>
                          </a:p>
                        </p:txBody>
                      </p:sp>
                      <p:grpSp>
                        <p:nvGrpSpPr>
                          <p:cNvPr id="681" name="Google Shape;3674;p60">
                            <a:extLst>
                              <a:ext uri="{FF2B5EF4-FFF2-40B4-BE49-F238E27FC236}">
                                <a16:creationId xmlns:a16="http://schemas.microsoft.com/office/drawing/2014/main" id="{105A3686-76C6-4C95-979D-7204EF092F9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  <a:grpFill/>
                        </p:grpSpPr>
                        <p:sp>
                          <p:nvSpPr>
                            <p:cNvPr id="682" name="Google Shape;3675;p60">
                              <a:extLst>
                                <a:ext uri="{FF2B5EF4-FFF2-40B4-BE49-F238E27FC236}">
                                  <a16:creationId xmlns:a16="http://schemas.microsoft.com/office/drawing/2014/main" id="{B49A77BE-ECA4-40CA-9C07-C88BD43F6AA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53357" y="3586309"/>
                              <a:ext cx="147288" cy="12188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8727" h="15497" fill="none" extrusionOk="0">
                                  <a:moveTo>
                                    <a:pt x="18726" y="1"/>
                                  </a:moveTo>
                                  <a:lnTo>
                                    <a:pt x="0" y="15497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sp>
                          <p:nvSpPr>
                            <p:cNvPr id="683" name="Google Shape;3676;p60">
                              <a:extLst>
                                <a:ext uri="{FF2B5EF4-FFF2-40B4-BE49-F238E27FC236}">
                                  <a16:creationId xmlns:a16="http://schemas.microsoft.com/office/drawing/2014/main" id="{C8D3DE0A-26CD-4B34-A802-ADA16A17540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87515" y="3592876"/>
                              <a:ext cx="113130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4384" h="15146" fill="none" extrusionOk="0">
                                  <a:moveTo>
                                    <a:pt x="0" y="15146"/>
                                  </a:moveTo>
                                  <a:lnTo>
                                    <a:pt x="14383" y="0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sp>
                          <p:nvSpPr>
                            <p:cNvPr id="684" name="Google Shape;3677;p60">
                              <a:extLst>
                                <a:ext uri="{FF2B5EF4-FFF2-40B4-BE49-F238E27FC236}">
                                  <a16:creationId xmlns:a16="http://schemas.microsoft.com/office/drawing/2014/main" id="{AD4BC988-7F55-4C61-9A17-8C953BBEA20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3395" y="3708185"/>
                              <a:ext cx="39970" cy="4538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082" h="5771" fill="none" extrusionOk="0">
                                  <a:moveTo>
                                    <a:pt x="1" y="5771"/>
                                  </a:moveTo>
                                  <a:lnTo>
                                    <a:pt x="5081" y="1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sp>
                          <p:nvSpPr>
                            <p:cNvPr id="685" name="Google Shape;3678;p60">
                              <a:extLst>
                                <a:ext uri="{FF2B5EF4-FFF2-40B4-BE49-F238E27FC236}">
                                  <a16:creationId xmlns:a16="http://schemas.microsoft.com/office/drawing/2014/main" id="{53F3E6AB-8BD5-4BFE-8C41-767CD25C681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88943" y="3704378"/>
                              <a:ext cx="60616" cy="2608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707" h="3316" fill="none" extrusionOk="0">
                                  <a:moveTo>
                                    <a:pt x="1" y="3315"/>
                                  </a:moveTo>
                                  <a:lnTo>
                                    <a:pt x="7706" y="1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sp>
                          <p:nvSpPr>
                            <p:cNvPr id="686" name="Google Shape;3679;p60">
                              <a:extLst>
                                <a:ext uri="{FF2B5EF4-FFF2-40B4-BE49-F238E27FC236}">
                                  <a16:creationId xmlns:a16="http://schemas.microsoft.com/office/drawing/2014/main" id="{775886BF-371D-46E4-AB5B-B8FD72115A0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7296" y="3589069"/>
                              <a:ext cx="32262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102" h="15146" fill="none" extrusionOk="0">
                                  <a:moveTo>
                                    <a:pt x="1" y="1"/>
                                  </a:moveTo>
                                  <a:lnTo>
                                    <a:pt x="4101" y="15146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sp>
                          <p:nvSpPr>
                            <p:cNvPr id="687" name="Google Shape;3680;p60">
                              <a:extLst>
                                <a:ext uri="{FF2B5EF4-FFF2-40B4-BE49-F238E27FC236}">
                                  <a16:creationId xmlns:a16="http://schemas.microsoft.com/office/drawing/2014/main" id="{90EC5C9C-F95D-49B3-AC59-F3813A5D162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49551" y="3708185"/>
                              <a:ext cx="22840" cy="7288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2904" h="9267" fill="none" extrusionOk="0">
                                  <a:moveTo>
                                    <a:pt x="0" y="1"/>
                                  </a:moveTo>
                                  <a:lnTo>
                                    <a:pt x="2904" y="9267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sp>
                          <p:nvSpPr>
                            <p:cNvPr id="688" name="Google Shape;3681;p60">
                              <a:extLst>
                                <a:ext uri="{FF2B5EF4-FFF2-40B4-BE49-F238E27FC236}">
                                  <a16:creationId xmlns:a16="http://schemas.microsoft.com/office/drawing/2014/main" id="{EBAA290A-C15E-43DB-BB12-0FA1B265EC9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2066" y="3752237"/>
                              <a:ext cx="60325" cy="2883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670" h="3666" fill="none" extrusionOk="0">
                                  <a:moveTo>
                                    <a:pt x="0" y="1"/>
                                  </a:moveTo>
                                  <a:lnTo>
                                    <a:pt x="7670" y="3666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grpSp>
                          <p:nvGrpSpPr>
                            <p:cNvPr id="689" name="Google Shape;3682;p60">
                              <a:extLst>
                                <a:ext uri="{FF2B5EF4-FFF2-40B4-BE49-F238E27FC236}">
                                  <a16:creationId xmlns:a16="http://schemas.microsoft.com/office/drawing/2014/main" id="{1F4C340B-9EFA-4108-82AD-E72EE3D1FC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  <a:grpFill/>
                          </p:grpSpPr>
                          <p:sp>
                            <p:nvSpPr>
                              <p:cNvPr id="693" name="Google Shape;3683;p60">
                                <a:extLst>
                                  <a:ext uri="{FF2B5EF4-FFF2-40B4-BE49-F238E27FC236}">
                                    <a16:creationId xmlns:a16="http://schemas.microsoft.com/office/drawing/2014/main" id="{DDA83070-E8F1-4337-8EA4-7802C677A60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0301" y="3738347"/>
                                <a:ext cx="92956" cy="9172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1819" h="11662" fill="none" extrusionOk="0">
                                    <a:moveTo>
                                      <a:pt x="0" y="0"/>
                                    </a:moveTo>
                                    <a:lnTo>
                                      <a:pt x="11819" y="11662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94" name="Google Shape;3684;p60">
                                <a:extLst>
                                  <a:ext uri="{FF2B5EF4-FFF2-40B4-BE49-F238E27FC236}">
                                    <a16:creationId xmlns:a16="http://schemas.microsoft.com/office/drawing/2014/main" id="{B78FEB05-71F5-4603-8627-D3371638EB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652241"/>
                                <a:ext cx="33591" cy="17782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271" h="22610" fill="none" extrusionOk="0">
                                    <a:moveTo>
                                      <a:pt x="1" y="22610"/>
                                    </a:moveTo>
                                    <a:lnTo>
                                      <a:pt x="4271" y="1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95" name="Google Shape;3685;p60">
                                <a:extLst>
                                  <a:ext uri="{FF2B5EF4-FFF2-40B4-BE49-F238E27FC236}">
                                    <a16:creationId xmlns:a16="http://schemas.microsoft.com/office/drawing/2014/main" id="{3F1215F4-D345-46F7-89E0-6F19BBDBCC5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16833" y="3652241"/>
                                <a:ext cx="70982" cy="20770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9025" h="26409" fill="none" extrusionOk="0">
                                    <a:moveTo>
                                      <a:pt x="1" y="1"/>
                                    </a:moveTo>
                                    <a:lnTo>
                                      <a:pt x="9025" y="26408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96" name="Google Shape;3686;p60">
                                <a:extLst>
                                  <a:ext uri="{FF2B5EF4-FFF2-40B4-BE49-F238E27FC236}">
                                    <a16:creationId xmlns:a16="http://schemas.microsoft.com/office/drawing/2014/main" id="{205DF98F-BB37-4B52-BD9C-31D2F9EB728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13117" y="3694578"/>
                                <a:ext cx="44154" cy="13929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614" h="17711" fill="none" extrusionOk="0">
                                    <a:moveTo>
                                      <a:pt x="5614" y="17711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97" name="Google Shape;3687;p60">
                                <a:extLst>
                                  <a:ext uri="{FF2B5EF4-FFF2-40B4-BE49-F238E27FC236}">
                                    <a16:creationId xmlns:a16="http://schemas.microsoft.com/office/drawing/2014/main" id="{D08F9A0C-9C1D-42B4-87F5-8DB11E78A72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87807" y="3694578"/>
                                <a:ext cx="25317" cy="165369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3219" h="21026" fill="none" extrusionOk="0">
                                    <a:moveTo>
                                      <a:pt x="3219" y="1"/>
                                    </a:moveTo>
                                    <a:lnTo>
                                      <a:pt x="1" y="21025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98" name="Google Shape;3688;p60">
                                <a:extLst>
                                  <a:ext uri="{FF2B5EF4-FFF2-40B4-BE49-F238E27FC236}">
                                    <a16:creationId xmlns:a16="http://schemas.microsoft.com/office/drawing/2014/main" id="{2596829E-4D58-4EC2-A2E4-B57B44A3713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106374" cy="2522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3525" h="3207" fill="none" extrusionOk="0">
                                    <a:moveTo>
                                      <a:pt x="1" y="1"/>
                                    </a:moveTo>
                                    <a:lnTo>
                                      <a:pt x="13525" y="3206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699" name="Google Shape;3689;p60">
                                <a:extLst>
                                  <a:ext uri="{FF2B5EF4-FFF2-40B4-BE49-F238E27FC236}">
                                    <a16:creationId xmlns:a16="http://schemas.microsoft.com/office/drawing/2014/main" id="{93DD84AE-92AE-42BB-BC4E-8E7A64838E1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70980" y="3830061"/>
                                <a:ext cx="12277" cy="7926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561" h="10078" fill="none" extrusionOk="0">
                                    <a:moveTo>
                                      <a:pt x="1561" y="1"/>
                                    </a:moveTo>
                                    <a:lnTo>
                                      <a:pt x="0" y="10077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700" name="Google Shape;3690;p60">
                                <a:extLst>
                                  <a:ext uri="{FF2B5EF4-FFF2-40B4-BE49-F238E27FC236}">
                                    <a16:creationId xmlns:a16="http://schemas.microsoft.com/office/drawing/2014/main" id="{8A749DC6-C86E-4F24-9AA6-76A6C99B70F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83828" y="3830061"/>
                                <a:ext cx="99429" cy="3454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2642" h="4392" fill="none" extrusionOk="0">
                                    <a:moveTo>
                                      <a:pt x="0" y="4392"/>
                                    </a:moveTo>
                                    <a:lnTo>
                                      <a:pt x="12642" y="1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701" name="Google Shape;3691;p60">
                                <a:extLst>
                                  <a:ext uri="{FF2B5EF4-FFF2-40B4-BE49-F238E27FC236}">
                                    <a16:creationId xmlns:a16="http://schemas.microsoft.com/office/drawing/2014/main" id="{4927A50C-9B19-46B8-8E6F-276D130EAA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50336" cy="11798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400" h="15001" fill="none" extrusionOk="0">
                                    <a:moveTo>
                                      <a:pt x="1" y="1"/>
                                    </a:moveTo>
                                    <a:lnTo>
                                      <a:pt x="6400" y="15001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702" name="Google Shape;3692;p60">
                                <a:extLst>
                                  <a:ext uri="{FF2B5EF4-FFF2-40B4-BE49-F238E27FC236}">
                                    <a16:creationId xmlns:a16="http://schemas.microsoft.com/office/drawing/2014/main" id="{BDDBF7A6-BC3C-4429-827E-2451C092862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33578" y="3855276"/>
                                <a:ext cx="56046" cy="927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7126" h="11795" fill="none" extrusionOk="0">
                                    <a:moveTo>
                                      <a:pt x="1" y="11795"/>
                                    </a:moveTo>
                                    <a:lnTo>
                                      <a:pt x="7126" y="0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703" name="Google Shape;3693;p60">
                                <a:extLst>
                                  <a:ext uri="{FF2B5EF4-FFF2-40B4-BE49-F238E27FC236}">
                                    <a16:creationId xmlns:a16="http://schemas.microsoft.com/office/drawing/2014/main" id="{55CFD579-6B47-4DE9-8294-7112E8B63C1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88943" y="3730450"/>
                                <a:ext cx="34928" cy="8925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441" h="11348" fill="none" extrusionOk="0">
                                    <a:moveTo>
                                      <a:pt x="4440" y="11347"/>
                                    </a:moveTo>
                                    <a:lnTo>
                                      <a:pt x="1" y="0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704" name="Google Shape;3694;p60">
                                <a:extLst>
                                  <a:ext uri="{FF2B5EF4-FFF2-40B4-BE49-F238E27FC236}">
                                    <a16:creationId xmlns:a16="http://schemas.microsoft.com/office/drawing/2014/main" id="{DB1CBB92-95D2-4B5D-9513-E8196EE51EA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0301" y="3667468"/>
                                <a:ext cx="49762" cy="7088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327" h="9013" fill="none" extrusionOk="0">
                                    <a:moveTo>
                                      <a:pt x="0" y="9012"/>
                                    </a:moveTo>
                                    <a:lnTo>
                                      <a:pt x="6327" y="0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sp>
                            <p:nvSpPr>
                              <p:cNvPr id="705" name="Google Shape;3695;p60">
                                <a:extLst>
                                  <a:ext uri="{FF2B5EF4-FFF2-40B4-BE49-F238E27FC236}">
                                    <a16:creationId xmlns:a16="http://schemas.microsoft.com/office/drawing/2014/main" id="{9CB153E1-24D2-4011-961D-1928E4F963A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40338" y="3648536"/>
                                <a:ext cx="80593" cy="202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0247" h="2577" fill="none" extrusionOk="0">
                                    <a:moveTo>
                                      <a:pt x="1" y="2577"/>
                                    </a:moveTo>
                                    <a:lnTo>
                                      <a:pt x="10247" y="0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/>
                              </a:p>
                            </p:txBody>
                          </p:sp>
                          <p:grpSp>
                            <p:nvGrpSpPr>
                              <p:cNvPr id="706" name="Google Shape;3696;p60">
                                <a:extLst>
                                  <a:ext uri="{FF2B5EF4-FFF2-40B4-BE49-F238E27FC236}">
                                    <a16:creationId xmlns:a16="http://schemas.microsoft.com/office/drawing/2014/main" id="{B0BF83AE-EEC7-4270-80C1-85889630285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  <a:grpFill/>
                            </p:grpSpPr>
                            <p:sp>
                              <p:nvSpPr>
                                <p:cNvPr id="707" name="Google Shape;3697;p60">
                                  <a:extLst>
                                    <a:ext uri="{FF2B5EF4-FFF2-40B4-BE49-F238E27FC236}">
                                      <a16:creationId xmlns:a16="http://schemas.microsoft.com/office/drawing/2014/main" id="{3A0EDCA6-45EF-4B82-8894-4ACF47CC572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53083" y="3966015"/>
                                  <a:ext cx="92964" cy="5376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1820" h="6836" fill="none" extrusionOk="0">
                                      <a:moveTo>
                                        <a:pt x="1" y="6836"/>
                                      </a:moveTo>
                                      <a:lnTo>
                                        <a:pt x="11819" y="1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/>
                                </a:p>
                              </p:txBody>
                            </p:sp>
                            <p:sp>
                              <p:nvSpPr>
                                <p:cNvPr id="708" name="Google Shape;3698;p60">
                                  <a:extLst>
                                    <a:ext uri="{FF2B5EF4-FFF2-40B4-BE49-F238E27FC236}">
                                      <a16:creationId xmlns:a16="http://schemas.microsoft.com/office/drawing/2014/main" id="{86315A7D-4EC1-4F72-954C-F35CD0A5BB9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040" y="3952794"/>
                                  <a:ext cx="103519" cy="1313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3162" h="1670" fill="none" extrusionOk="0">
                                      <a:moveTo>
                                        <a:pt x="13161" y="0"/>
                                      </a:moveTo>
                                      <a:lnTo>
                                        <a:pt x="0" y="1670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/>
                                </a:p>
                              </p:txBody>
                            </p:sp>
                            <p:sp>
                              <p:nvSpPr>
                                <p:cNvPr id="709" name="Google Shape;3699;p60">
                                  <a:extLst>
                                    <a:ext uri="{FF2B5EF4-FFF2-40B4-BE49-F238E27FC236}">
                                      <a16:creationId xmlns:a16="http://schemas.microsoft.com/office/drawing/2014/main" id="{CD049698-2652-485F-AE73-620251B3198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040" y="3962216"/>
                                  <a:ext cx="64800" cy="128066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239" h="16283" fill="none" extrusionOk="0">
                                      <a:moveTo>
                                        <a:pt x="0" y="0"/>
                                      </a:moveTo>
                                      <a:lnTo>
                                        <a:pt x="8238" y="16282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/>
                                </a:p>
                              </p:txBody>
                            </p:sp>
                            <p:sp>
                              <p:nvSpPr>
                                <p:cNvPr id="710" name="Google Shape;3700;p60">
                                  <a:extLst>
                                    <a:ext uri="{FF2B5EF4-FFF2-40B4-BE49-F238E27FC236}">
                                      <a16:creationId xmlns:a16="http://schemas.microsoft.com/office/drawing/2014/main" id="{0ED215E9-1FAA-4CFB-8943-AEC4B7EE00C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3962216"/>
                                  <a:ext cx="3815" cy="164787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85" h="20952" fill="none" extrusionOk="0">
                                      <a:moveTo>
                                        <a:pt x="0" y="20952"/>
                                      </a:moveTo>
                                      <a:lnTo>
                                        <a:pt x="484" y="0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/>
                                </a:p>
                              </p:txBody>
                            </p:sp>
                            <p:sp>
                              <p:nvSpPr>
                                <p:cNvPr id="711" name="Google Shape;3701;p60">
                                  <a:extLst>
                                    <a:ext uri="{FF2B5EF4-FFF2-40B4-BE49-F238E27FC236}">
                                      <a16:creationId xmlns:a16="http://schemas.microsoft.com/office/drawing/2014/main" id="{215B8393-7565-4BA4-BF51-431B9D2E3C2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4123189"/>
                                  <a:ext cx="37587" cy="5300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779" h="6739" fill="none" extrusionOk="0">
                                      <a:moveTo>
                                        <a:pt x="4779" y="6739"/>
                                      </a:moveTo>
                                      <a:lnTo>
                                        <a:pt x="0" y="1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/>
                                </a:p>
                              </p:txBody>
                            </p:sp>
                            <p:sp>
                              <p:nvSpPr>
                                <p:cNvPr id="712" name="Google Shape;3702;p60">
                                  <a:extLst>
                                    <a:ext uri="{FF2B5EF4-FFF2-40B4-BE49-F238E27FC236}">
                                      <a16:creationId xmlns:a16="http://schemas.microsoft.com/office/drawing/2014/main" id="{875B8AA8-AE6F-431B-9180-5EBB02EDAB3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70779" y="4118525"/>
                                  <a:ext cx="71461" cy="467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9086" h="594" fill="none" extrusionOk="0">
                                      <a:moveTo>
                                        <a:pt x="9085" y="594"/>
                                      </a:moveTo>
                                      <a:lnTo>
                                        <a:pt x="1" y="1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/>
                                </a:p>
                              </p:txBody>
                            </p:sp>
                            <p:sp>
                              <p:nvSpPr>
                                <p:cNvPr id="713" name="Google Shape;3703;p60">
                                  <a:extLst>
                                    <a:ext uri="{FF2B5EF4-FFF2-40B4-BE49-F238E27FC236}">
                                      <a16:creationId xmlns:a16="http://schemas.microsoft.com/office/drawing/2014/main" id="{BC72BBDB-AC32-4DC1-BE93-3895E74B2C2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4090274"/>
                                  <a:ext cx="68606" cy="32923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723" h="4186" fill="none" extrusionOk="0">
                                      <a:moveTo>
                                        <a:pt x="0" y="4186"/>
                                      </a:moveTo>
                                      <a:lnTo>
                                        <a:pt x="8722" y="0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/>
                                </a:p>
                              </p:txBody>
                            </p:sp>
                            <p:grpSp>
                              <p:nvGrpSpPr>
                                <p:cNvPr id="714" name="Google Shape;3704;p60">
                                  <a:extLst>
                                    <a:ext uri="{FF2B5EF4-FFF2-40B4-BE49-F238E27FC236}">
                                      <a16:creationId xmlns:a16="http://schemas.microsoft.com/office/drawing/2014/main" id="{B99D36D4-297A-4FDF-BBF1-D812BF1C1A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  <a:grpFill/>
                              </p:grpSpPr>
                              <p:sp>
                                <p:nvSpPr>
                                  <p:cNvPr id="715" name="Google Shape;3705;p60">
                                    <a:extLst>
                                      <a:ext uri="{FF2B5EF4-FFF2-40B4-BE49-F238E27FC236}">
                                        <a16:creationId xmlns:a16="http://schemas.microsoft.com/office/drawing/2014/main" id="{EDF0C161-8D54-49BE-8CB9-6E42F5FC21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88476" y="3855276"/>
                                    <a:ext cx="57572" cy="11074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7320" h="14081" fill="none" extrusionOk="0">
                                        <a:moveTo>
                                          <a:pt x="7319" y="14081"/>
                                        </a:moveTo>
                                        <a:lnTo>
                                          <a:pt x="1" y="0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/>
                                  </a:p>
                                </p:txBody>
                              </p:sp>
                              <p:sp>
                                <p:nvSpPr>
                                  <p:cNvPr id="716" name="Google Shape;3706;p60">
                                    <a:extLst>
                                      <a:ext uri="{FF2B5EF4-FFF2-40B4-BE49-F238E27FC236}">
                                        <a16:creationId xmlns:a16="http://schemas.microsoft.com/office/drawing/2014/main" id="{2DF1AB7C-C6BD-4F8F-8F0C-C9185DFC76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846040" y="3833867"/>
                                    <a:ext cx="11231" cy="132156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1428" h="16803" fill="none" extrusionOk="0">
                                        <a:moveTo>
                                          <a:pt x="0" y="16803"/>
                                        </a:moveTo>
                                        <a:lnTo>
                                          <a:pt x="1428" y="1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/>
                                  </a:p>
                                </p:txBody>
                              </p:sp>
                              <p:sp>
                                <p:nvSpPr>
                                  <p:cNvPr id="717" name="Google Shape;3707;p60">
                                    <a:extLst>
                                      <a:ext uri="{FF2B5EF4-FFF2-40B4-BE49-F238E27FC236}">
                                        <a16:creationId xmlns:a16="http://schemas.microsoft.com/office/drawing/2014/main" id="{9E922744-DD67-497C-911F-76E28F23F2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61554" y="3854796"/>
                                    <a:ext cx="26261" cy="164984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339" h="20977" fill="none" extrusionOk="0">
                                        <a:moveTo>
                                          <a:pt x="0" y="20977"/>
                                        </a:moveTo>
                                        <a:lnTo>
                                          <a:pt x="3339" y="1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/>
                                  </a:p>
                                </p:txBody>
                              </p:sp>
                              <p:sp>
                                <p:nvSpPr>
                                  <p:cNvPr id="718" name="Google Shape;3708;p60">
                                    <a:extLst>
                                      <a:ext uri="{FF2B5EF4-FFF2-40B4-BE49-F238E27FC236}">
                                        <a16:creationId xmlns:a16="http://schemas.microsoft.com/office/drawing/2014/main" id="{6053B45E-2FFB-4238-B6D2-DE9FD07705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846991" y="3818263"/>
                                    <a:ext cx="74025" cy="146242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9412" h="18594" fill="none" extrusionOk="0">
                                        <a:moveTo>
                                          <a:pt x="0" y="18593"/>
                                        </a:moveTo>
                                        <a:lnTo>
                                          <a:pt x="9411" y="1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/>
                                  </a:p>
                                </p:txBody>
                              </p:sp>
                              <p:sp>
                                <p:nvSpPr>
                                  <p:cNvPr id="719" name="Google Shape;3709;p60">
                                    <a:extLst>
                                      <a:ext uri="{FF2B5EF4-FFF2-40B4-BE49-F238E27FC236}">
                                        <a16:creationId xmlns:a16="http://schemas.microsoft.com/office/drawing/2014/main" id="{55D12A2D-C200-4A29-899C-82CB45A55E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927191" y="3823305"/>
                                    <a:ext cx="22368" cy="12949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2844" h="16465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2843" y="16464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/>
                                  </a:p>
                                </p:txBody>
                              </p:sp>
                              <p:grpSp>
                                <p:nvGrpSpPr>
                                  <p:cNvPr id="720" name="Google Shape;3710;p60">
                                    <a:extLst>
                                      <a:ext uri="{FF2B5EF4-FFF2-40B4-BE49-F238E27FC236}">
                                        <a16:creationId xmlns:a16="http://schemas.microsoft.com/office/drawing/2014/main" id="{1C13C274-7351-44EF-8276-226EAD38900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579164" y="3203653"/>
                                    <a:ext cx="1244833" cy="1020397"/>
                                    <a:chOff x="4579164" y="3203653"/>
                                    <a:chExt cx="1244833" cy="1020397"/>
                                  </a:xfrm>
                                  <a:grpFill/>
                                </p:grpSpPr>
                                <p:sp>
                                  <p:nvSpPr>
                                    <p:cNvPr id="721" name="Google Shape;3711;p60">
                                      <a:extLst>
                                        <a:ext uri="{FF2B5EF4-FFF2-40B4-BE49-F238E27FC236}">
                                          <a16:creationId xmlns:a16="http://schemas.microsoft.com/office/drawing/2014/main" id="{808E68F4-4722-48A1-AD85-4EC0DB5003A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579164" y="3652241"/>
                                      <a:ext cx="422626" cy="571809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3735" h="72703" fill="none" extrusionOk="0">
                                          <a:moveTo>
                                            <a:pt x="27593" y="71880"/>
                                          </a:moveTo>
                                          <a:lnTo>
                                            <a:pt x="23771" y="58694"/>
                                          </a:lnTo>
                                          <a:lnTo>
                                            <a:pt x="22936" y="46731"/>
                                          </a:lnTo>
                                          <a:lnTo>
                                            <a:pt x="19972" y="37380"/>
                                          </a:lnTo>
                                          <a:lnTo>
                                            <a:pt x="11674" y="32686"/>
                                          </a:lnTo>
                                          <a:lnTo>
                                            <a:pt x="1" y="27001"/>
                                          </a:lnTo>
                                          <a:lnTo>
                                            <a:pt x="1392" y="10610"/>
                                          </a:lnTo>
                                          <a:lnTo>
                                            <a:pt x="17517" y="1"/>
                                          </a:lnTo>
                                          <a:lnTo>
                                            <a:pt x="29747" y="5384"/>
                                          </a:lnTo>
                                          <a:lnTo>
                                            <a:pt x="43827" y="21291"/>
                                          </a:lnTo>
                                          <a:lnTo>
                                            <a:pt x="49343" y="27122"/>
                                          </a:lnTo>
                                          <a:lnTo>
                                            <a:pt x="53735" y="25815"/>
                                          </a:lnTo>
                                          <a:lnTo>
                                            <a:pt x="50347" y="35940"/>
                                          </a:lnTo>
                                          <a:lnTo>
                                            <a:pt x="47093" y="38214"/>
                                          </a:lnTo>
                                          <a:lnTo>
                                            <a:pt x="44069" y="44275"/>
                                          </a:lnTo>
                                          <a:lnTo>
                                            <a:pt x="45073" y="51944"/>
                                          </a:lnTo>
                                          <a:lnTo>
                                            <a:pt x="42170" y="55694"/>
                                          </a:lnTo>
                                          <a:lnTo>
                                            <a:pt x="38227" y="66025"/>
                                          </a:lnTo>
                                          <a:lnTo>
                                            <a:pt x="27593" y="72702"/>
                                          </a:lnTo>
                                        </a:path>
                                      </a:pathLst>
                                    </a:custGeom>
                                    <a:grpFill/>
                                    <a:ln w="1825" cap="flat" cmpd="sng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/>
                                    </a:p>
                                  </p:txBody>
                                </p:sp>
                                <p:sp>
                                  <p:nvSpPr>
                                    <p:cNvPr id="722" name="Google Shape;3712;p60">
                                      <a:extLst>
                                        <a:ext uri="{FF2B5EF4-FFF2-40B4-BE49-F238E27FC236}">
                                          <a16:creationId xmlns:a16="http://schemas.microsoft.com/office/drawing/2014/main" id="{C67DEFAA-A001-41E2-8FEB-8223752E068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17986" y="3203653"/>
                                      <a:ext cx="1206011" cy="684357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153339" h="87013" fill="none" extrusionOk="0">
                                          <a:moveTo>
                                            <a:pt x="24811" y="62214"/>
                                          </a:moveTo>
                                          <a:lnTo>
                                            <a:pt x="34452" y="66980"/>
                                          </a:lnTo>
                                          <a:lnTo>
                                            <a:pt x="37549" y="69920"/>
                                          </a:lnTo>
                                          <a:lnTo>
                                            <a:pt x="41274" y="77698"/>
                                          </a:lnTo>
                                          <a:lnTo>
                                            <a:pt x="46270" y="79222"/>
                                          </a:lnTo>
                                          <a:lnTo>
                                            <a:pt x="55899" y="72775"/>
                                          </a:lnTo>
                                          <a:lnTo>
                                            <a:pt x="52645" y="69085"/>
                                          </a:lnTo>
                                          <a:lnTo>
                                            <a:pt x="48291" y="70234"/>
                                          </a:lnTo>
                                          <a:lnTo>
                                            <a:pt x="46585" y="64634"/>
                                          </a:lnTo>
                                          <a:lnTo>
                                            <a:pt x="48774" y="66097"/>
                                          </a:lnTo>
                                          <a:lnTo>
                                            <a:pt x="59698" y="70234"/>
                                          </a:lnTo>
                                          <a:lnTo>
                                            <a:pt x="65988" y="72279"/>
                                          </a:lnTo>
                                          <a:lnTo>
                                            <a:pt x="66315" y="75944"/>
                                          </a:lnTo>
                                          <a:lnTo>
                                            <a:pt x="70960" y="87013"/>
                                          </a:lnTo>
                                          <a:lnTo>
                                            <a:pt x="76573" y="75944"/>
                                          </a:lnTo>
                                          <a:lnTo>
                                            <a:pt x="80831" y="72932"/>
                                          </a:lnTo>
                                          <a:lnTo>
                                            <a:pt x="86069" y="78146"/>
                                          </a:lnTo>
                                          <a:lnTo>
                                            <a:pt x="88355" y="83928"/>
                                          </a:lnTo>
                                          <a:lnTo>
                                            <a:pt x="94633" y="84037"/>
                                          </a:lnTo>
                                          <a:lnTo>
                                            <a:pt x="94270" y="74299"/>
                                          </a:lnTo>
                                          <a:lnTo>
                                            <a:pt x="100936" y="72690"/>
                                          </a:lnTo>
                                          <a:lnTo>
                                            <a:pt x="106682" y="64307"/>
                                          </a:lnTo>
                                          <a:lnTo>
                                            <a:pt x="106319" y="56553"/>
                                          </a:lnTo>
                                          <a:lnTo>
                                            <a:pt x="103416" y="54690"/>
                                          </a:lnTo>
                                          <a:lnTo>
                                            <a:pt x="106827" y="53105"/>
                                          </a:lnTo>
                                          <a:lnTo>
                                            <a:pt x="120194" y="45339"/>
                                          </a:lnTo>
                                          <a:lnTo>
                                            <a:pt x="122528" y="36859"/>
                                          </a:lnTo>
                                          <a:lnTo>
                                            <a:pt x="118851" y="35493"/>
                                          </a:lnTo>
                                          <a:lnTo>
                                            <a:pt x="125093" y="28464"/>
                                          </a:lnTo>
                                          <a:lnTo>
                                            <a:pt x="148536" y="25972"/>
                                          </a:lnTo>
                                          <a:lnTo>
                                            <a:pt x="153339" y="12255"/>
                                          </a:lnTo>
                                          <a:lnTo>
                                            <a:pt x="125468" y="6255"/>
                                          </a:lnTo>
                                          <a:lnTo>
                                            <a:pt x="101758" y="5432"/>
                                          </a:lnTo>
                                          <a:lnTo>
                                            <a:pt x="85016" y="1"/>
                                          </a:lnTo>
                                          <a:lnTo>
                                            <a:pt x="60532" y="12255"/>
                                          </a:lnTo>
                                          <a:lnTo>
                                            <a:pt x="39714" y="20214"/>
                                          </a:lnTo>
                                          <a:lnTo>
                                            <a:pt x="35444" y="13089"/>
                                          </a:lnTo>
                                          <a:lnTo>
                                            <a:pt x="22186" y="13464"/>
                                          </a:lnTo>
                                          <a:lnTo>
                                            <a:pt x="15291" y="21351"/>
                                          </a:lnTo>
                                          <a:lnTo>
                                            <a:pt x="11831" y="27484"/>
                                          </a:lnTo>
                                          <a:lnTo>
                                            <a:pt x="21581" y="26614"/>
                                          </a:lnTo>
                                          <a:lnTo>
                                            <a:pt x="24532" y="19561"/>
                                          </a:lnTo>
                                          <a:lnTo>
                                            <a:pt x="29480" y="22694"/>
                                          </a:lnTo>
                                          <a:lnTo>
                                            <a:pt x="24811" y="32964"/>
                                          </a:lnTo>
                                          <a:lnTo>
                                            <a:pt x="20262" y="35541"/>
                                          </a:lnTo>
                                          <a:lnTo>
                                            <a:pt x="15569" y="31368"/>
                                          </a:lnTo>
                                          <a:lnTo>
                                            <a:pt x="15061" y="35650"/>
                                          </a:lnTo>
                                          <a:lnTo>
                                            <a:pt x="11057" y="37924"/>
                                          </a:lnTo>
                                          <a:lnTo>
                                            <a:pt x="6024" y="43089"/>
                                          </a:lnTo>
                                          <a:lnTo>
                                            <a:pt x="6387" y="49210"/>
                                          </a:lnTo>
                                          <a:lnTo>
                                            <a:pt x="992" y="49210"/>
                                          </a:lnTo>
                                          <a:lnTo>
                                            <a:pt x="0" y="52198"/>
                                          </a:lnTo>
                                          <a:lnTo>
                                            <a:pt x="835" y="57037"/>
                                          </a:lnTo>
                                          <a:lnTo>
                                            <a:pt x="6726" y="55198"/>
                                          </a:lnTo>
                                          <a:lnTo>
                                            <a:pt x="10924" y="50069"/>
                                          </a:lnTo>
                                          <a:lnTo>
                                            <a:pt x="16367" y="50686"/>
                                          </a:lnTo>
                                          <a:lnTo>
                                            <a:pt x="18049" y="46670"/>
                                          </a:lnTo>
                                          <a:lnTo>
                                            <a:pt x="23093" y="54363"/>
                                          </a:lnTo>
                                          <a:lnTo>
                                            <a:pt x="26528" y="56105"/>
                                          </a:lnTo>
                                          <a:lnTo>
                                            <a:pt x="26734" y="52210"/>
                                          </a:lnTo>
                                          <a:lnTo>
                                            <a:pt x="33835" y="47069"/>
                                          </a:lnTo>
                                          <a:lnTo>
                                            <a:pt x="38069" y="49488"/>
                                          </a:lnTo>
                                          <a:lnTo>
                                            <a:pt x="36278" y="53045"/>
                                          </a:lnTo>
                                          <a:lnTo>
                                            <a:pt x="28343" y="55392"/>
                                          </a:lnTo>
                                          <a:cubicBezTo>
                                            <a:pt x="28343" y="55392"/>
                                            <a:pt x="31041" y="58888"/>
                                            <a:pt x="31319" y="58984"/>
                                          </a:cubicBezTo>
                                          <a:cubicBezTo>
                                            <a:pt x="31597" y="59069"/>
                                            <a:pt x="36278" y="58150"/>
                                            <a:pt x="36278" y="58150"/>
                                          </a:cubicBezTo>
                                          <a:lnTo>
                                            <a:pt x="35456" y="61948"/>
                                          </a:lnTo>
                                          <a:lnTo>
                                            <a:pt x="30920" y="63255"/>
                                          </a:lnTo>
                                          <a:lnTo>
                                            <a:pt x="24823" y="62142"/>
                                          </a:lnTo>
                                        </a:path>
                                      </a:pathLst>
                                    </a:custGeom>
                                    <a:grpFill/>
                                    <a:ln w="1825" cap="flat" cmpd="sng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/>
                                    </a:p>
                                  </p:txBody>
                                </p:sp>
                                <p:sp>
                                  <p:nvSpPr>
                                    <p:cNvPr id="723" name="Google Shape;3713;p60">
                                      <a:extLst>
                                        <a:ext uri="{FF2B5EF4-FFF2-40B4-BE49-F238E27FC236}">
                                          <a16:creationId xmlns:a16="http://schemas.microsoft.com/office/drawing/2014/main" id="{D757ABA0-69C1-4DD1-B0E0-680FFFEA3374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06356" y="3466721"/>
                                      <a:ext cx="194289" cy="35888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24703" h="45630" fill="none" extrusionOk="0">
                                          <a:moveTo>
                                            <a:pt x="8396" y="39968"/>
                                          </a:moveTo>
                                          <a:lnTo>
                                            <a:pt x="9835" y="45629"/>
                                          </a:lnTo>
                                          <a:lnTo>
                                            <a:pt x="11626" y="36786"/>
                                          </a:lnTo>
                                          <a:lnTo>
                                            <a:pt x="5492" y="30218"/>
                                          </a:lnTo>
                                          <a:lnTo>
                                            <a:pt x="1" y="25016"/>
                                          </a:lnTo>
                                          <a:lnTo>
                                            <a:pt x="1392" y="16040"/>
                                          </a:lnTo>
                                          <a:lnTo>
                                            <a:pt x="24702" y="15206"/>
                                          </a:lnTo>
                                          <a:lnTo>
                                            <a:pt x="6472" y="0"/>
                                          </a:lnTo>
                                        </a:path>
                                      </a:pathLst>
                                    </a:custGeom>
                                    <a:grpFill/>
                                    <a:ln w="1825" cap="flat" cmpd="sng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/>
                                    </a:p>
                                  </p:txBody>
                                </p:sp>
                                <p:sp>
                                  <p:nvSpPr>
                                    <p:cNvPr id="724" name="Google Shape;3714;p60">
                                      <a:extLst>
                                        <a:ext uri="{FF2B5EF4-FFF2-40B4-BE49-F238E27FC236}">
                                          <a16:creationId xmlns:a16="http://schemas.microsoft.com/office/drawing/2014/main" id="{433EC185-0B21-4E08-A1D5-D9C4DE21C8BB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72383" y="3756043"/>
                                      <a:ext cx="25412" cy="2502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231" h="3182" fill="none" extrusionOk="0">
                                          <a:moveTo>
                                            <a:pt x="1" y="3182"/>
                                          </a:moveTo>
                                          <a:lnTo>
                                            <a:pt x="3231" y="0"/>
                                          </a:lnTo>
                                        </a:path>
                                      </a:pathLst>
                                    </a:custGeom>
                                    <a:grpFill/>
                                    <a:ln w="1825" cap="flat" cmpd="sng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690" name="Google Shape;3715;p60">
                              <a:extLst>
                                <a:ext uri="{FF2B5EF4-FFF2-40B4-BE49-F238E27FC236}">
                                  <a16:creationId xmlns:a16="http://schemas.microsoft.com/office/drawing/2014/main" id="{B1628D8C-A6D1-4176-B8C6-05017CA3912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90375" y="3688019"/>
                              <a:ext cx="5144" cy="4376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54" h="5565" fill="none" extrusionOk="0">
                                  <a:moveTo>
                                    <a:pt x="653" y="0"/>
                                  </a:moveTo>
                                  <a:lnTo>
                                    <a:pt x="0" y="5565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sp>
                          <p:nvSpPr>
                            <p:cNvPr id="691" name="Google Shape;3716;p60">
                              <a:extLst>
                                <a:ext uri="{FF2B5EF4-FFF2-40B4-BE49-F238E27FC236}">
                                  <a16:creationId xmlns:a16="http://schemas.microsoft.com/office/drawing/2014/main" id="{A8D80EF5-D0CD-4DAE-90EF-1188092621A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99317" y="3688019"/>
                              <a:ext cx="54048" cy="2017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872" h="2565" fill="none" extrusionOk="0">
                                  <a:moveTo>
                                    <a:pt x="0" y="0"/>
                                  </a:moveTo>
                                  <a:lnTo>
                                    <a:pt x="6871" y="2565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  <p:sp>
                          <p:nvSpPr>
                            <p:cNvPr id="692" name="Google Shape;3717;p60">
                              <a:extLst>
                                <a:ext uri="{FF2B5EF4-FFF2-40B4-BE49-F238E27FC236}">
                                  <a16:creationId xmlns:a16="http://schemas.microsoft.com/office/drawing/2014/main" id="{F590B8E8-628D-43DA-9104-BD8D25F21E9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62690" y="3700571"/>
                              <a:ext cx="27693" cy="31216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521" h="3969" fill="none" extrusionOk="0">
                                  <a:moveTo>
                                    <a:pt x="0" y="1"/>
                                  </a:moveTo>
                                  <a:lnTo>
                                    <a:pt x="3520" y="3969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/>
                            </a:p>
                          </p:txBody>
                        </p:sp>
                      </p:grpSp>
                    </p:grpSp>
                    <p:sp>
                      <p:nvSpPr>
                        <p:cNvPr id="679" name="Google Shape;3718;p60">
                          <a:extLst>
                            <a:ext uri="{FF2B5EF4-FFF2-40B4-BE49-F238E27FC236}">
                              <a16:creationId xmlns:a16="http://schemas.microsoft.com/office/drawing/2014/main" id="{27A483BC-3ED9-4A21-81FB-DD6F98D753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3924" y="3297081"/>
                          <a:ext cx="146053" cy="16812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570" h="21376" fill="none" extrusionOk="0">
                              <a:moveTo>
                                <a:pt x="1" y="21376"/>
                              </a:moveTo>
                              <a:lnTo>
                                <a:pt x="18569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306" name="Google Shape;3719;p60">
                <a:extLst>
                  <a:ext uri="{FF2B5EF4-FFF2-40B4-BE49-F238E27FC236}">
                    <a16:creationId xmlns:a16="http://schemas.microsoft.com/office/drawing/2014/main" id="{DBFDC631-D864-4845-A388-172B4F8FAC4D}"/>
                  </a:ext>
                </a:extLst>
              </p:cNvPr>
              <p:cNvGrpSpPr/>
              <p:nvPr/>
            </p:nvGrpSpPr>
            <p:grpSpPr>
              <a:xfrm>
                <a:off x="4595437" y="3598775"/>
                <a:ext cx="37776" cy="32451"/>
                <a:chOff x="4595437" y="3598775"/>
                <a:chExt cx="37776" cy="32451"/>
              </a:xfrm>
              <a:grpFill/>
            </p:grpSpPr>
            <p:sp>
              <p:nvSpPr>
                <p:cNvPr id="622" name="Google Shape;3720;p60">
                  <a:extLst>
                    <a:ext uri="{FF2B5EF4-FFF2-40B4-BE49-F238E27FC236}">
                      <a16:creationId xmlns:a16="http://schemas.microsoft.com/office/drawing/2014/main" id="{FF2B5A41-BBB9-4B71-B72E-52F5E4204DFD}"/>
                    </a:ext>
                  </a:extLst>
                </p:cNvPr>
                <p:cNvSpPr/>
                <p:nvPr/>
              </p:nvSpPr>
              <p:spPr>
                <a:xfrm>
                  <a:off x="4595437" y="3598775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00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3" name="Google Shape;3721;p60">
                  <a:extLst>
                    <a:ext uri="{FF2B5EF4-FFF2-40B4-BE49-F238E27FC236}">
                      <a16:creationId xmlns:a16="http://schemas.microsoft.com/office/drawing/2014/main" id="{1F311182-4209-49F6-96FF-B144E00F4896}"/>
                    </a:ext>
                  </a:extLst>
                </p:cNvPr>
                <p:cNvSpPr/>
                <p:nvPr/>
              </p:nvSpPr>
              <p:spPr>
                <a:xfrm>
                  <a:off x="4610561" y="360848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35"/>
                      </a:cubicBezTo>
                      <a:cubicBezTo>
                        <a:pt x="1658" y="375"/>
                        <a:pt x="1283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07" name="Google Shape;3722;p60">
                <a:extLst>
                  <a:ext uri="{FF2B5EF4-FFF2-40B4-BE49-F238E27FC236}">
                    <a16:creationId xmlns:a16="http://schemas.microsoft.com/office/drawing/2014/main" id="{61B07CFE-F7BC-4E10-AF72-5CC0A741DBE4}"/>
                  </a:ext>
                </a:extLst>
              </p:cNvPr>
              <p:cNvGrpSpPr/>
              <p:nvPr/>
            </p:nvGrpSpPr>
            <p:grpSpPr>
              <a:xfrm>
                <a:off x="4641864" y="3524443"/>
                <a:ext cx="37776" cy="32380"/>
                <a:chOff x="4641864" y="3524443"/>
                <a:chExt cx="37776" cy="32380"/>
              </a:xfrm>
              <a:grpFill/>
            </p:grpSpPr>
            <p:sp>
              <p:nvSpPr>
                <p:cNvPr id="620" name="Google Shape;3723;p60">
                  <a:extLst>
                    <a:ext uri="{FF2B5EF4-FFF2-40B4-BE49-F238E27FC236}">
                      <a16:creationId xmlns:a16="http://schemas.microsoft.com/office/drawing/2014/main" id="{A35D527D-13D6-4704-A472-C14D291C1DC3}"/>
                    </a:ext>
                  </a:extLst>
                </p:cNvPr>
                <p:cNvSpPr/>
                <p:nvPr/>
              </p:nvSpPr>
              <p:spPr>
                <a:xfrm>
                  <a:off x="4641864" y="3524443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0" y="1903"/>
                        <a:pt x="908" y="4117"/>
                        <a:pt x="2746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1" name="Google Shape;3724;p60">
                  <a:extLst>
                    <a:ext uri="{FF2B5EF4-FFF2-40B4-BE49-F238E27FC236}">
                      <a16:creationId xmlns:a16="http://schemas.microsoft.com/office/drawing/2014/main" id="{6E247982-5399-4FC1-96FB-02A12B18D83C}"/>
                    </a:ext>
                  </a:extLst>
                </p:cNvPr>
                <p:cNvSpPr/>
                <p:nvPr/>
              </p:nvSpPr>
              <p:spPr>
                <a:xfrm>
                  <a:off x="4656988" y="3534077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08" name="Google Shape;3725;p60">
                <a:extLst>
                  <a:ext uri="{FF2B5EF4-FFF2-40B4-BE49-F238E27FC236}">
                    <a16:creationId xmlns:a16="http://schemas.microsoft.com/office/drawing/2014/main" id="{AB9CDCAA-E7E0-4FFA-82EE-A639AE5DC359}"/>
                  </a:ext>
                </a:extLst>
              </p:cNvPr>
              <p:cNvGrpSpPr/>
              <p:nvPr/>
            </p:nvGrpSpPr>
            <p:grpSpPr>
              <a:xfrm>
                <a:off x="4648431" y="3893901"/>
                <a:ext cx="37776" cy="32357"/>
                <a:chOff x="4648431" y="3893901"/>
                <a:chExt cx="37776" cy="32357"/>
              </a:xfrm>
              <a:grpFill/>
            </p:grpSpPr>
            <p:sp>
              <p:nvSpPr>
                <p:cNvPr id="618" name="Google Shape;3726;p60">
                  <a:extLst>
                    <a:ext uri="{FF2B5EF4-FFF2-40B4-BE49-F238E27FC236}">
                      <a16:creationId xmlns:a16="http://schemas.microsoft.com/office/drawing/2014/main" id="{73C59841-4E2A-41EC-962B-363C2F0FA43B}"/>
                    </a:ext>
                  </a:extLst>
                </p:cNvPr>
                <p:cNvSpPr/>
                <p:nvPr/>
              </p:nvSpPr>
              <p:spPr>
                <a:xfrm>
                  <a:off x="4648431" y="389390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3"/>
                        <a:pt x="2746" y="4113"/>
                      </a:cubicBezTo>
                      <a:cubicBezTo>
                        <a:pt x="3883" y="4113"/>
                        <a:pt x="4803" y="3194"/>
                        <a:pt x="4803" y="2057"/>
                      </a:cubicBezTo>
                      <a:cubicBezTo>
                        <a:pt x="4803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19" name="Google Shape;3727;p60">
                  <a:extLst>
                    <a:ext uri="{FF2B5EF4-FFF2-40B4-BE49-F238E27FC236}">
                      <a16:creationId xmlns:a16="http://schemas.microsoft.com/office/drawing/2014/main" id="{EA6B8B91-BDCC-4A52-9499-1A57D58CE9AD}"/>
                    </a:ext>
                  </a:extLst>
                </p:cNvPr>
                <p:cNvSpPr/>
                <p:nvPr/>
              </p:nvSpPr>
              <p:spPr>
                <a:xfrm>
                  <a:off x="4663556" y="390360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09" name="Google Shape;3728;p60">
                <a:extLst>
                  <a:ext uri="{FF2B5EF4-FFF2-40B4-BE49-F238E27FC236}">
                    <a16:creationId xmlns:a16="http://schemas.microsoft.com/office/drawing/2014/main" id="{77DC3A44-3D57-4E6F-9B00-E7C5E06F1C94}"/>
                  </a:ext>
                </a:extLst>
              </p:cNvPr>
              <p:cNvGrpSpPr/>
              <p:nvPr/>
            </p:nvGrpSpPr>
            <p:grpSpPr>
              <a:xfrm>
                <a:off x="4567752" y="3722908"/>
                <a:ext cx="37870" cy="32380"/>
                <a:chOff x="4567752" y="3722908"/>
                <a:chExt cx="37870" cy="32380"/>
              </a:xfrm>
              <a:grpFill/>
            </p:grpSpPr>
            <p:sp>
              <p:nvSpPr>
                <p:cNvPr id="616" name="Google Shape;3729;p60">
                  <a:extLst>
                    <a:ext uri="{FF2B5EF4-FFF2-40B4-BE49-F238E27FC236}">
                      <a16:creationId xmlns:a16="http://schemas.microsoft.com/office/drawing/2014/main" id="{AC9895F4-9949-4BE8-BA2E-320C273BCD9F}"/>
                    </a:ext>
                  </a:extLst>
                </p:cNvPr>
                <p:cNvSpPr/>
                <p:nvPr/>
              </p:nvSpPr>
              <p:spPr>
                <a:xfrm>
                  <a:off x="4567752" y="3722908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1"/>
                      </a:moveTo>
                      <a:cubicBezTo>
                        <a:pt x="2243" y="1"/>
                        <a:pt x="1726" y="189"/>
                        <a:pt x="1307" y="609"/>
                      </a:cubicBezTo>
                      <a:cubicBezTo>
                        <a:pt x="0" y="1903"/>
                        <a:pt x="919" y="4117"/>
                        <a:pt x="2758" y="4117"/>
                      </a:cubicBezTo>
                      <a:cubicBezTo>
                        <a:pt x="3895" y="4117"/>
                        <a:pt x="4815" y="3197"/>
                        <a:pt x="4815" y="2060"/>
                      </a:cubicBezTo>
                      <a:cubicBezTo>
                        <a:pt x="4815" y="818"/>
                        <a:pt x="3804" y="1"/>
                        <a:pt x="2749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17" name="Google Shape;3730;p60">
                  <a:extLst>
                    <a:ext uri="{FF2B5EF4-FFF2-40B4-BE49-F238E27FC236}">
                      <a16:creationId xmlns:a16="http://schemas.microsoft.com/office/drawing/2014/main" id="{FA1718E0-75BA-41CC-B26F-1D17B2D749A7}"/>
                    </a:ext>
                  </a:extLst>
                </p:cNvPr>
                <p:cNvSpPr/>
                <p:nvPr/>
              </p:nvSpPr>
              <p:spPr>
                <a:xfrm>
                  <a:off x="4580690" y="373254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0" name="Google Shape;3731;p60">
                <a:extLst>
                  <a:ext uri="{FF2B5EF4-FFF2-40B4-BE49-F238E27FC236}">
                    <a16:creationId xmlns:a16="http://schemas.microsoft.com/office/drawing/2014/main" id="{CD3BE2A8-1A42-434C-9965-C8A52F3C1194}"/>
                  </a:ext>
                </a:extLst>
              </p:cNvPr>
              <p:cNvGrpSpPr/>
              <p:nvPr/>
            </p:nvGrpSpPr>
            <p:grpSpPr>
              <a:xfrm>
                <a:off x="4617506" y="3652052"/>
                <a:ext cx="37783" cy="32357"/>
                <a:chOff x="4617506" y="3652052"/>
                <a:chExt cx="37783" cy="32357"/>
              </a:xfrm>
              <a:grpFill/>
            </p:grpSpPr>
            <p:sp>
              <p:nvSpPr>
                <p:cNvPr id="614" name="Google Shape;3732;p60">
                  <a:extLst>
                    <a:ext uri="{FF2B5EF4-FFF2-40B4-BE49-F238E27FC236}">
                      <a16:creationId xmlns:a16="http://schemas.microsoft.com/office/drawing/2014/main" id="{15081866-A446-4B9F-BF20-6F300F28B5CB}"/>
                    </a:ext>
                  </a:extLst>
                </p:cNvPr>
                <p:cNvSpPr/>
                <p:nvPr/>
              </p:nvSpPr>
              <p:spPr>
                <a:xfrm>
                  <a:off x="4617506" y="3652052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15" name="Google Shape;3733;p60">
                  <a:extLst>
                    <a:ext uri="{FF2B5EF4-FFF2-40B4-BE49-F238E27FC236}">
                      <a16:creationId xmlns:a16="http://schemas.microsoft.com/office/drawing/2014/main" id="{B8306D3C-E033-4FFE-A110-574C9A2AF678}"/>
                    </a:ext>
                  </a:extLst>
                </p:cNvPr>
                <p:cNvSpPr/>
                <p:nvPr/>
              </p:nvSpPr>
              <p:spPr>
                <a:xfrm>
                  <a:off x="4632638" y="366175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3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3"/>
                        <a:pt x="1282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1" name="Google Shape;3734;p60">
                <a:extLst>
                  <a:ext uri="{FF2B5EF4-FFF2-40B4-BE49-F238E27FC236}">
                    <a16:creationId xmlns:a16="http://schemas.microsoft.com/office/drawing/2014/main" id="{17E15B2A-11C8-4B30-AAE7-FE169EBA145D}"/>
                  </a:ext>
                </a:extLst>
              </p:cNvPr>
              <p:cNvGrpSpPr/>
              <p:nvPr/>
            </p:nvGrpSpPr>
            <p:grpSpPr>
              <a:xfrm>
                <a:off x="4739005" y="3554149"/>
                <a:ext cx="37870" cy="32357"/>
                <a:chOff x="4739005" y="3554149"/>
                <a:chExt cx="37870" cy="32357"/>
              </a:xfrm>
              <a:grpFill/>
            </p:grpSpPr>
            <p:sp>
              <p:nvSpPr>
                <p:cNvPr id="612" name="Google Shape;3735;p60">
                  <a:extLst>
                    <a:ext uri="{FF2B5EF4-FFF2-40B4-BE49-F238E27FC236}">
                      <a16:creationId xmlns:a16="http://schemas.microsoft.com/office/drawing/2014/main" id="{B91E0AEB-C8CB-4174-8BEF-42C5DCF183B0}"/>
                    </a:ext>
                  </a:extLst>
                </p:cNvPr>
                <p:cNvSpPr/>
                <p:nvPr/>
              </p:nvSpPr>
              <p:spPr>
                <a:xfrm>
                  <a:off x="4739005" y="3554149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4" y="1"/>
                      </a:moveTo>
                      <a:cubicBezTo>
                        <a:pt x="2239" y="1"/>
                        <a:pt x="1725" y="188"/>
                        <a:pt x="1307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15" y="3195"/>
                        <a:pt x="4815" y="2058"/>
                      </a:cubicBezTo>
                      <a:cubicBezTo>
                        <a:pt x="4815" y="821"/>
                        <a:pt x="3801" y="1"/>
                        <a:pt x="274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13" name="Google Shape;3736;p60">
                  <a:extLst>
                    <a:ext uri="{FF2B5EF4-FFF2-40B4-BE49-F238E27FC236}">
                      <a16:creationId xmlns:a16="http://schemas.microsoft.com/office/drawing/2014/main" id="{4822C76F-B315-4AA9-BFF0-E6B2C2EC98FD}"/>
                    </a:ext>
                  </a:extLst>
                </p:cNvPr>
                <p:cNvSpPr/>
                <p:nvPr/>
              </p:nvSpPr>
              <p:spPr>
                <a:xfrm>
                  <a:off x="4751943" y="3563854"/>
                  <a:ext cx="15227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9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1" y="1416"/>
                      </a:cubicBezTo>
                      <a:cubicBezTo>
                        <a:pt x="692" y="1583"/>
                        <a:pt x="899" y="1658"/>
                        <a:pt x="1101" y="1658"/>
                      </a:cubicBezTo>
                      <a:cubicBezTo>
                        <a:pt x="1529" y="1658"/>
                        <a:pt x="1936" y="1324"/>
                        <a:pt x="1936" y="824"/>
                      </a:cubicBezTo>
                      <a:cubicBezTo>
                        <a:pt x="1936" y="364"/>
                        <a:pt x="1573" y="1"/>
                        <a:pt x="111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2" name="Google Shape;3737;p60">
                <a:extLst>
                  <a:ext uri="{FF2B5EF4-FFF2-40B4-BE49-F238E27FC236}">
                    <a16:creationId xmlns:a16="http://schemas.microsoft.com/office/drawing/2014/main" id="{6D4E9B76-EBA0-408D-97D3-F672DDEE2FCF}"/>
                  </a:ext>
                </a:extLst>
              </p:cNvPr>
              <p:cNvGrpSpPr/>
              <p:nvPr/>
            </p:nvGrpSpPr>
            <p:grpSpPr>
              <a:xfrm>
                <a:off x="4806557" y="3630258"/>
                <a:ext cx="37776" cy="32364"/>
                <a:chOff x="4806557" y="3630258"/>
                <a:chExt cx="37776" cy="32364"/>
              </a:xfrm>
              <a:grpFill/>
            </p:grpSpPr>
            <p:sp>
              <p:nvSpPr>
                <p:cNvPr id="610" name="Google Shape;3738;p60">
                  <a:extLst>
                    <a:ext uri="{FF2B5EF4-FFF2-40B4-BE49-F238E27FC236}">
                      <a16:creationId xmlns:a16="http://schemas.microsoft.com/office/drawing/2014/main" id="{A1D8F34E-256E-4F65-B31A-8CDE1EF4B397}"/>
                    </a:ext>
                  </a:extLst>
                </p:cNvPr>
                <p:cNvSpPr/>
                <p:nvPr/>
              </p:nvSpPr>
              <p:spPr>
                <a:xfrm>
                  <a:off x="4806557" y="3630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4" y="606"/>
                      </a:cubicBezTo>
                      <a:cubicBezTo>
                        <a:pt x="0" y="1901"/>
                        <a:pt x="907" y="4114"/>
                        <a:pt x="2746" y="4114"/>
                      </a:cubicBezTo>
                      <a:cubicBezTo>
                        <a:pt x="3883" y="4114"/>
                        <a:pt x="4802" y="3195"/>
                        <a:pt x="4802" y="2058"/>
                      </a:cubicBezTo>
                      <a:cubicBezTo>
                        <a:pt x="4802" y="822"/>
                        <a:pt x="3788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11" name="Google Shape;3739;p60">
                  <a:extLst>
                    <a:ext uri="{FF2B5EF4-FFF2-40B4-BE49-F238E27FC236}">
                      <a16:creationId xmlns:a16="http://schemas.microsoft.com/office/drawing/2014/main" id="{630EF920-8CCD-43B5-831D-739C4B10C4EA}"/>
                    </a:ext>
                  </a:extLst>
                </p:cNvPr>
                <p:cNvSpPr/>
                <p:nvPr/>
              </p:nvSpPr>
              <p:spPr>
                <a:xfrm>
                  <a:off x="4819495" y="3639972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13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7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3" name="Google Shape;3740;p60">
                <a:extLst>
                  <a:ext uri="{FF2B5EF4-FFF2-40B4-BE49-F238E27FC236}">
                    <a16:creationId xmlns:a16="http://schemas.microsoft.com/office/drawing/2014/main" id="{9B02E208-3811-4ADC-BC78-54A304825D2C}"/>
                  </a:ext>
                </a:extLst>
              </p:cNvPr>
              <p:cNvGrpSpPr/>
              <p:nvPr/>
            </p:nvGrpSpPr>
            <p:grpSpPr>
              <a:xfrm>
                <a:off x="4737007" y="4004357"/>
                <a:ext cx="37870" cy="32357"/>
                <a:chOff x="4737007" y="4004357"/>
                <a:chExt cx="37870" cy="32357"/>
              </a:xfrm>
              <a:grpFill/>
            </p:grpSpPr>
            <p:sp>
              <p:nvSpPr>
                <p:cNvPr id="608" name="Google Shape;3741;p60">
                  <a:extLst>
                    <a:ext uri="{FF2B5EF4-FFF2-40B4-BE49-F238E27FC236}">
                      <a16:creationId xmlns:a16="http://schemas.microsoft.com/office/drawing/2014/main" id="{5BAC8D53-EE84-4710-9667-034C7BD03EAC}"/>
                    </a:ext>
                  </a:extLst>
                </p:cNvPr>
                <p:cNvSpPr/>
                <p:nvPr/>
              </p:nvSpPr>
              <p:spPr>
                <a:xfrm>
                  <a:off x="4737007" y="4004357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0" y="0"/>
                      </a:moveTo>
                      <a:cubicBezTo>
                        <a:pt x="2234" y="0"/>
                        <a:pt x="1717" y="187"/>
                        <a:pt x="1295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03" y="3194"/>
                        <a:pt x="4815" y="2057"/>
                      </a:cubicBezTo>
                      <a:cubicBezTo>
                        <a:pt x="4815" y="821"/>
                        <a:pt x="3801" y="0"/>
                        <a:pt x="274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09" name="Google Shape;3742;p60">
                  <a:extLst>
                    <a:ext uri="{FF2B5EF4-FFF2-40B4-BE49-F238E27FC236}">
                      <a16:creationId xmlns:a16="http://schemas.microsoft.com/office/drawing/2014/main" id="{FEEE0299-4FAD-48F5-A1A9-93BA357F4035}"/>
                    </a:ext>
                  </a:extLst>
                </p:cNvPr>
                <p:cNvSpPr/>
                <p:nvPr/>
              </p:nvSpPr>
              <p:spPr>
                <a:xfrm>
                  <a:off x="4752131" y="4014062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4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4" name="Google Shape;3743;p60">
                <a:extLst>
                  <a:ext uri="{FF2B5EF4-FFF2-40B4-BE49-F238E27FC236}">
                    <a16:creationId xmlns:a16="http://schemas.microsoft.com/office/drawing/2014/main" id="{174D6822-A7E7-4E40-B71F-555C668B4608}"/>
                  </a:ext>
                </a:extLst>
              </p:cNvPr>
              <p:cNvGrpSpPr/>
              <p:nvPr/>
            </p:nvGrpSpPr>
            <p:grpSpPr>
              <a:xfrm>
                <a:off x="4773634" y="4208627"/>
                <a:ext cx="37776" cy="32357"/>
                <a:chOff x="4773634" y="4208627"/>
                <a:chExt cx="37776" cy="32357"/>
              </a:xfrm>
              <a:grpFill/>
            </p:grpSpPr>
            <p:sp>
              <p:nvSpPr>
                <p:cNvPr id="606" name="Google Shape;3744;p60">
                  <a:extLst>
                    <a:ext uri="{FF2B5EF4-FFF2-40B4-BE49-F238E27FC236}">
                      <a16:creationId xmlns:a16="http://schemas.microsoft.com/office/drawing/2014/main" id="{9A22800C-52D7-4E3C-BF45-DB9D1C0624DA}"/>
                    </a:ext>
                  </a:extLst>
                </p:cNvPr>
                <p:cNvSpPr/>
                <p:nvPr/>
              </p:nvSpPr>
              <p:spPr>
                <a:xfrm>
                  <a:off x="4773634" y="420862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07" name="Google Shape;3745;p60">
                  <a:extLst>
                    <a:ext uri="{FF2B5EF4-FFF2-40B4-BE49-F238E27FC236}">
                      <a16:creationId xmlns:a16="http://schemas.microsoft.com/office/drawing/2014/main" id="{138C40F4-B613-4517-9096-E77D36F2428B}"/>
                    </a:ext>
                  </a:extLst>
                </p:cNvPr>
                <p:cNvSpPr/>
                <p:nvPr/>
              </p:nvSpPr>
              <p:spPr>
                <a:xfrm>
                  <a:off x="4788664" y="421833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5" name="Google Shape;3746;p60">
                <a:extLst>
                  <a:ext uri="{FF2B5EF4-FFF2-40B4-BE49-F238E27FC236}">
                    <a16:creationId xmlns:a16="http://schemas.microsoft.com/office/drawing/2014/main" id="{066E615D-354D-4E0C-AE5C-0DE44B17E310}"/>
                  </a:ext>
                </a:extLst>
              </p:cNvPr>
              <p:cNvGrpSpPr/>
              <p:nvPr/>
            </p:nvGrpSpPr>
            <p:grpSpPr>
              <a:xfrm>
                <a:off x="4888282" y="4074764"/>
                <a:ext cx="37776" cy="32451"/>
                <a:chOff x="4888282" y="4074764"/>
                <a:chExt cx="37776" cy="32451"/>
              </a:xfrm>
              <a:grpFill/>
            </p:grpSpPr>
            <p:sp>
              <p:nvSpPr>
                <p:cNvPr id="604" name="Google Shape;3747;p60">
                  <a:extLst>
                    <a:ext uri="{FF2B5EF4-FFF2-40B4-BE49-F238E27FC236}">
                      <a16:creationId xmlns:a16="http://schemas.microsoft.com/office/drawing/2014/main" id="{4C2341BF-308A-4503-95C7-CC77AC7489D1}"/>
                    </a:ext>
                  </a:extLst>
                </p:cNvPr>
                <p:cNvSpPr/>
                <p:nvPr/>
              </p:nvSpPr>
              <p:spPr>
                <a:xfrm>
                  <a:off x="4888282" y="4074764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912"/>
                        <a:pt x="919" y="4125"/>
                        <a:pt x="2746" y="4125"/>
                      </a:cubicBezTo>
                      <a:cubicBezTo>
                        <a:pt x="3883" y="4125"/>
                        <a:pt x="4803" y="3206"/>
                        <a:pt x="4803" y="2069"/>
                      </a:cubicBezTo>
                      <a:cubicBezTo>
                        <a:pt x="4803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05" name="Google Shape;3748;p60">
                  <a:extLst>
                    <a:ext uri="{FF2B5EF4-FFF2-40B4-BE49-F238E27FC236}">
                      <a16:creationId xmlns:a16="http://schemas.microsoft.com/office/drawing/2014/main" id="{B8CEE0D5-D778-4253-A5B9-2F8AEFB40FA2}"/>
                    </a:ext>
                  </a:extLst>
                </p:cNvPr>
                <p:cNvSpPr/>
                <p:nvPr/>
              </p:nvSpPr>
              <p:spPr>
                <a:xfrm>
                  <a:off x="4901220" y="4084470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6" name="Google Shape;3749;p60">
                <a:extLst>
                  <a:ext uri="{FF2B5EF4-FFF2-40B4-BE49-F238E27FC236}">
                    <a16:creationId xmlns:a16="http://schemas.microsoft.com/office/drawing/2014/main" id="{0D4A9728-11F5-43FE-936D-C85460BB8BA7}"/>
                  </a:ext>
                </a:extLst>
              </p:cNvPr>
              <p:cNvGrpSpPr/>
              <p:nvPr/>
            </p:nvGrpSpPr>
            <p:grpSpPr>
              <a:xfrm>
                <a:off x="4901315" y="3804271"/>
                <a:ext cx="37776" cy="32364"/>
                <a:chOff x="4901315" y="3804271"/>
                <a:chExt cx="37776" cy="32364"/>
              </a:xfrm>
              <a:grpFill/>
            </p:grpSpPr>
            <p:sp>
              <p:nvSpPr>
                <p:cNvPr id="602" name="Google Shape;3750;p60">
                  <a:extLst>
                    <a:ext uri="{FF2B5EF4-FFF2-40B4-BE49-F238E27FC236}">
                      <a16:creationId xmlns:a16="http://schemas.microsoft.com/office/drawing/2014/main" id="{9F31D805-FE3D-49F1-9A33-65BA92027D12}"/>
                    </a:ext>
                  </a:extLst>
                </p:cNvPr>
                <p:cNvSpPr/>
                <p:nvPr/>
              </p:nvSpPr>
              <p:spPr>
                <a:xfrm>
                  <a:off x="4901315" y="3804271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03" name="Google Shape;3751;p60">
                  <a:extLst>
                    <a:ext uri="{FF2B5EF4-FFF2-40B4-BE49-F238E27FC236}">
                      <a16:creationId xmlns:a16="http://schemas.microsoft.com/office/drawing/2014/main" id="{EF59E302-F64E-44D9-9C4D-8460B002CA1C}"/>
                    </a:ext>
                  </a:extLst>
                </p:cNvPr>
                <p:cNvSpPr/>
                <p:nvPr/>
              </p:nvSpPr>
              <p:spPr>
                <a:xfrm>
                  <a:off x="4914253" y="3813985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7" name="Google Shape;3752;p60">
                <a:extLst>
                  <a:ext uri="{FF2B5EF4-FFF2-40B4-BE49-F238E27FC236}">
                    <a16:creationId xmlns:a16="http://schemas.microsoft.com/office/drawing/2014/main" id="{FB1152C7-5598-4376-92A9-215DB117B472}"/>
                  </a:ext>
                </a:extLst>
              </p:cNvPr>
              <p:cNvGrpSpPr/>
              <p:nvPr/>
            </p:nvGrpSpPr>
            <p:grpSpPr>
              <a:xfrm>
                <a:off x="4866394" y="3715035"/>
                <a:ext cx="37846" cy="32357"/>
                <a:chOff x="4866394" y="3715035"/>
                <a:chExt cx="37846" cy="32357"/>
              </a:xfrm>
              <a:grpFill/>
            </p:grpSpPr>
            <p:sp>
              <p:nvSpPr>
                <p:cNvPr id="600" name="Google Shape;3753;p60">
                  <a:extLst>
                    <a:ext uri="{FF2B5EF4-FFF2-40B4-BE49-F238E27FC236}">
                      <a16:creationId xmlns:a16="http://schemas.microsoft.com/office/drawing/2014/main" id="{483CD17B-B8B4-437F-AA02-58F3EB51867C}"/>
                    </a:ext>
                  </a:extLst>
                </p:cNvPr>
                <p:cNvSpPr/>
                <p:nvPr/>
              </p:nvSpPr>
              <p:spPr>
                <a:xfrm>
                  <a:off x="4866394" y="3715035"/>
                  <a:ext cx="3784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2" h="4114" extrusionOk="0">
                      <a:moveTo>
                        <a:pt x="2735" y="0"/>
                      </a:moveTo>
                      <a:cubicBezTo>
                        <a:pt x="2229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11" y="821"/>
                        <a:pt x="3794" y="0"/>
                        <a:pt x="27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01" name="Google Shape;3754;p60">
                  <a:extLst>
                    <a:ext uri="{FF2B5EF4-FFF2-40B4-BE49-F238E27FC236}">
                      <a16:creationId xmlns:a16="http://schemas.microsoft.com/office/drawing/2014/main" id="{02692AD0-6935-426E-A6D7-39E6D9D468F0}"/>
                    </a:ext>
                  </a:extLst>
                </p:cNvPr>
                <p:cNvSpPr/>
                <p:nvPr/>
              </p:nvSpPr>
              <p:spPr>
                <a:xfrm>
                  <a:off x="4879340" y="3724646"/>
                  <a:ext cx="15227" cy="1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6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9"/>
                        <a:pt x="898" y="1666"/>
                        <a:pt x="1103" y="1666"/>
                      </a:cubicBezTo>
                      <a:cubicBezTo>
                        <a:pt x="1528" y="1666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8" name="Google Shape;3755;p60">
                <a:extLst>
                  <a:ext uri="{FF2B5EF4-FFF2-40B4-BE49-F238E27FC236}">
                    <a16:creationId xmlns:a16="http://schemas.microsoft.com/office/drawing/2014/main" id="{DEBD16ED-FF66-4BF9-BC65-C6A41B65E42E}"/>
                  </a:ext>
                </a:extLst>
              </p:cNvPr>
              <p:cNvGrpSpPr/>
              <p:nvPr/>
            </p:nvGrpSpPr>
            <p:grpSpPr>
              <a:xfrm>
                <a:off x="4979233" y="3839798"/>
                <a:ext cx="37878" cy="32420"/>
                <a:chOff x="4979233" y="3839798"/>
                <a:chExt cx="37878" cy="32420"/>
              </a:xfrm>
              <a:grpFill/>
            </p:grpSpPr>
            <p:sp>
              <p:nvSpPr>
                <p:cNvPr id="598" name="Google Shape;3756;p60">
                  <a:extLst>
                    <a:ext uri="{FF2B5EF4-FFF2-40B4-BE49-F238E27FC236}">
                      <a16:creationId xmlns:a16="http://schemas.microsoft.com/office/drawing/2014/main" id="{9F3159ED-2383-4083-8368-CB3EE141E0F0}"/>
                    </a:ext>
                  </a:extLst>
                </p:cNvPr>
                <p:cNvSpPr/>
                <p:nvPr/>
              </p:nvSpPr>
              <p:spPr>
                <a:xfrm>
                  <a:off x="4979233" y="3839798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84" y="4122"/>
                        <a:pt x="4803" y="3202"/>
                        <a:pt x="4815" y="2065"/>
                      </a:cubicBezTo>
                      <a:cubicBezTo>
                        <a:pt x="4807" y="823"/>
                        <a:pt x="3794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99" name="Google Shape;3757;p60">
                  <a:extLst>
                    <a:ext uri="{FF2B5EF4-FFF2-40B4-BE49-F238E27FC236}">
                      <a16:creationId xmlns:a16="http://schemas.microsoft.com/office/drawing/2014/main" id="{02432533-E992-4DC4-824F-3A6074594CB9}"/>
                    </a:ext>
                  </a:extLst>
                </p:cNvPr>
                <p:cNvSpPr/>
                <p:nvPr/>
              </p:nvSpPr>
              <p:spPr>
                <a:xfrm>
                  <a:off x="4994366" y="38494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9" name="Google Shape;3758;p60">
                <a:extLst>
                  <a:ext uri="{FF2B5EF4-FFF2-40B4-BE49-F238E27FC236}">
                    <a16:creationId xmlns:a16="http://schemas.microsoft.com/office/drawing/2014/main" id="{1E004619-A9A0-43D3-B151-4E0E2353F6A9}"/>
                  </a:ext>
                </a:extLst>
              </p:cNvPr>
              <p:cNvGrpSpPr/>
              <p:nvPr/>
            </p:nvGrpSpPr>
            <p:grpSpPr>
              <a:xfrm>
                <a:off x="4790662" y="3679147"/>
                <a:ext cx="37783" cy="32380"/>
                <a:chOff x="4790662" y="3679147"/>
                <a:chExt cx="37783" cy="32380"/>
              </a:xfrm>
              <a:grpFill/>
            </p:grpSpPr>
            <p:sp>
              <p:nvSpPr>
                <p:cNvPr id="596" name="Google Shape;3759;p60">
                  <a:extLst>
                    <a:ext uri="{FF2B5EF4-FFF2-40B4-BE49-F238E27FC236}">
                      <a16:creationId xmlns:a16="http://schemas.microsoft.com/office/drawing/2014/main" id="{CFB1750D-65B1-4CC8-B7BE-DEEA45ACDFF9}"/>
                    </a:ext>
                  </a:extLst>
                </p:cNvPr>
                <p:cNvSpPr/>
                <p:nvPr/>
              </p:nvSpPr>
              <p:spPr>
                <a:xfrm>
                  <a:off x="4790662" y="3679147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2"/>
                        <a:pt x="908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3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97" name="Google Shape;3760;p60">
                  <a:extLst>
                    <a:ext uri="{FF2B5EF4-FFF2-40B4-BE49-F238E27FC236}">
                      <a16:creationId xmlns:a16="http://schemas.microsoft.com/office/drawing/2014/main" id="{BB7C5373-FB1E-4331-B818-9E19D389CB89}"/>
                    </a:ext>
                  </a:extLst>
                </p:cNvPr>
                <p:cNvSpPr/>
                <p:nvPr/>
              </p:nvSpPr>
              <p:spPr>
                <a:xfrm>
                  <a:off x="4803506" y="3688774"/>
                  <a:ext cx="15235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2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4" y="1585"/>
                        <a:pt x="904" y="1661"/>
                        <a:pt x="1109" y="1661"/>
                      </a:cubicBezTo>
                      <a:cubicBezTo>
                        <a:pt x="1534" y="1661"/>
                        <a:pt x="1936" y="1334"/>
                        <a:pt x="1936" y="836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0" name="Google Shape;3761;p60">
                <a:extLst>
                  <a:ext uri="{FF2B5EF4-FFF2-40B4-BE49-F238E27FC236}">
                    <a16:creationId xmlns:a16="http://schemas.microsoft.com/office/drawing/2014/main" id="{E34F08ED-E5A6-4E95-856B-A3355B384619}"/>
                  </a:ext>
                </a:extLst>
              </p:cNvPr>
              <p:cNvGrpSpPr/>
              <p:nvPr/>
            </p:nvGrpSpPr>
            <p:grpSpPr>
              <a:xfrm>
                <a:off x="4857263" y="3557861"/>
                <a:ext cx="37776" cy="32357"/>
                <a:chOff x="4857263" y="3557861"/>
                <a:chExt cx="37776" cy="32357"/>
              </a:xfrm>
              <a:grpFill/>
            </p:grpSpPr>
            <p:sp>
              <p:nvSpPr>
                <p:cNvPr id="594" name="Google Shape;3762;p60">
                  <a:extLst>
                    <a:ext uri="{FF2B5EF4-FFF2-40B4-BE49-F238E27FC236}">
                      <a16:creationId xmlns:a16="http://schemas.microsoft.com/office/drawing/2014/main" id="{27FBB58D-8081-4097-A2C7-613CB1CBEA61}"/>
                    </a:ext>
                  </a:extLst>
                </p:cNvPr>
                <p:cNvSpPr/>
                <p:nvPr/>
              </p:nvSpPr>
              <p:spPr>
                <a:xfrm>
                  <a:off x="4857263" y="355786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95" name="Google Shape;3763;p60">
                  <a:extLst>
                    <a:ext uri="{FF2B5EF4-FFF2-40B4-BE49-F238E27FC236}">
                      <a16:creationId xmlns:a16="http://schemas.microsoft.com/office/drawing/2014/main" id="{89F46259-7E8E-4DE5-965C-ECCFBFA025DD}"/>
                    </a:ext>
                  </a:extLst>
                </p:cNvPr>
                <p:cNvSpPr/>
                <p:nvPr/>
              </p:nvSpPr>
              <p:spPr>
                <a:xfrm>
                  <a:off x="4870106" y="3567566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33" y="1416"/>
                      </a:cubicBezTo>
                      <a:cubicBezTo>
                        <a:pt x="700" y="1583"/>
                        <a:pt x="905" y="1658"/>
                        <a:pt x="1105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48" y="364"/>
                        <a:pt x="1573" y="1"/>
                        <a:pt x="11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1" name="Google Shape;3764;p60">
                <a:extLst>
                  <a:ext uri="{FF2B5EF4-FFF2-40B4-BE49-F238E27FC236}">
                    <a16:creationId xmlns:a16="http://schemas.microsoft.com/office/drawing/2014/main" id="{2797131B-BF1A-492C-BDF3-C25DC6D8A876}"/>
                  </a:ext>
                </a:extLst>
              </p:cNvPr>
              <p:cNvGrpSpPr/>
              <p:nvPr/>
            </p:nvGrpSpPr>
            <p:grpSpPr>
              <a:xfrm>
                <a:off x="4883902" y="3648033"/>
                <a:ext cx="37783" cy="32380"/>
                <a:chOff x="4883902" y="3648033"/>
                <a:chExt cx="37783" cy="32380"/>
              </a:xfrm>
              <a:grpFill/>
            </p:grpSpPr>
            <p:sp>
              <p:nvSpPr>
                <p:cNvPr id="592" name="Google Shape;3765;p60">
                  <a:extLst>
                    <a:ext uri="{FF2B5EF4-FFF2-40B4-BE49-F238E27FC236}">
                      <a16:creationId xmlns:a16="http://schemas.microsoft.com/office/drawing/2014/main" id="{1C08E944-97F9-41AB-AA9E-F7CD34024507}"/>
                    </a:ext>
                  </a:extLst>
                </p:cNvPr>
                <p:cNvSpPr/>
                <p:nvPr/>
              </p:nvSpPr>
              <p:spPr>
                <a:xfrm>
                  <a:off x="4883902" y="3648033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1" y="0"/>
                      </a:moveTo>
                      <a:cubicBezTo>
                        <a:pt x="2226" y="0"/>
                        <a:pt x="1711" y="188"/>
                        <a:pt x="1295" y="608"/>
                      </a:cubicBezTo>
                      <a:cubicBezTo>
                        <a:pt x="1" y="1903"/>
                        <a:pt x="920" y="4104"/>
                        <a:pt x="2747" y="4116"/>
                      </a:cubicBezTo>
                      <a:cubicBezTo>
                        <a:pt x="3884" y="4104"/>
                        <a:pt x="4803" y="3185"/>
                        <a:pt x="4803" y="2048"/>
                      </a:cubicBezTo>
                      <a:cubicBezTo>
                        <a:pt x="4795" y="814"/>
                        <a:pt x="3783" y="0"/>
                        <a:pt x="273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93" name="Google Shape;3766;p60">
                  <a:extLst>
                    <a:ext uri="{FF2B5EF4-FFF2-40B4-BE49-F238E27FC236}">
                      <a16:creationId xmlns:a16="http://schemas.microsoft.com/office/drawing/2014/main" id="{3A934E50-BD48-4258-B7CA-B99AE0AB36AA}"/>
                    </a:ext>
                  </a:extLst>
                </p:cNvPr>
                <p:cNvSpPr/>
                <p:nvPr/>
              </p:nvSpPr>
              <p:spPr>
                <a:xfrm>
                  <a:off x="4896745" y="3657668"/>
                  <a:ext cx="15329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4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04"/>
                      </a:cubicBezTo>
                      <a:cubicBezTo>
                        <a:pt x="702" y="1577"/>
                        <a:pt x="911" y="1654"/>
                        <a:pt x="1115" y="1654"/>
                      </a:cubicBezTo>
                      <a:cubicBezTo>
                        <a:pt x="1541" y="1654"/>
                        <a:pt x="1948" y="1321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2" name="Google Shape;3767;p60">
                <a:extLst>
                  <a:ext uri="{FF2B5EF4-FFF2-40B4-BE49-F238E27FC236}">
                    <a16:creationId xmlns:a16="http://schemas.microsoft.com/office/drawing/2014/main" id="{4666AA7A-DB53-4D9A-9FB7-645FA54E08CD}"/>
                  </a:ext>
                </a:extLst>
              </p:cNvPr>
              <p:cNvGrpSpPr/>
              <p:nvPr/>
            </p:nvGrpSpPr>
            <p:grpSpPr>
              <a:xfrm>
                <a:off x="4907780" y="3347220"/>
                <a:ext cx="37878" cy="32357"/>
                <a:chOff x="4907780" y="3347220"/>
                <a:chExt cx="37878" cy="32357"/>
              </a:xfrm>
              <a:grpFill/>
            </p:grpSpPr>
            <p:sp>
              <p:nvSpPr>
                <p:cNvPr id="590" name="Google Shape;3768;p60">
                  <a:extLst>
                    <a:ext uri="{FF2B5EF4-FFF2-40B4-BE49-F238E27FC236}">
                      <a16:creationId xmlns:a16="http://schemas.microsoft.com/office/drawing/2014/main" id="{504D51A6-0B5C-4232-8912-B6ECC0D9A855}"/>
                    </a:ext>
                  </a:extLst>
                </p:cNvPr>
                <p:cNvSpPr/>
                <p:nvPr/>
              </p:nvSpPr>
              <p:spPr>
                <a:xfrm>
                  <a:off x="4907780" y="3347220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33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4"/>
                        <a:pt x="4815" y="2057"/>
                      </a:cubicBezTo>
                      <a:cubicBezTo>
                        <a:pt x="4807" y="821"/>
                        <a:pt x="3791" y="0"/>
                        <a:pt x="273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91" name="Google Shape;3769;p60">
                  <a:extLst>
                    <a:ext uri="{FF2B5EF4-FFF2-40B4-BE49-F238E27FC236}">
                      <a16:creationId xmlns:a16="http://schemas.microsoft.com/office/drawing/2014/main" id="{BB3DCE88-E41B-4D5A-B491-51749DFD07C9}"/>
                    </a:ext>
                  </a:extLst>
                </p:cNvPr>
                <p:cNvSpPr/>
                <p:nvPr/>
              </p:nvSpPr>
              <p:spPr>
                <a:xfrm>
                  <a:off x="4922912" y="335692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3" name="Google Shape;3770;p60">
                <a:extLst>
                  <a:ext uri="{FF2B5EF4-FFF2-40B4-BE49-F238E27FC236}">
                    <a16:creationId xmlns:a16="http://schemas.microsoft.com/office/drawing/2014/main" id="{E312D0AD-FD55-4767-8379-768185A8FE03}"/>
                  </a:ext>
                </a:extLst>
              </p:cNvPr>
              <p:cNvGrpSpPr/>
              <p:nvPr/>
            </p:nvGrpSpPr>
            <p:grpSpPr>
              <a:xfrm>
                <a:off x="5065048" y="3738150"/>
                <a:ext cx="37783" cy="32364"/>
                <a:chOff x="5065048" y="3738150"/>
                <a:chExt cx="37783" cy="32364"/>
              </a:xfrm>
              <a:grpFill/>
            </p:grpSpPr>
            <p:sp>
              <p:nvSpPr>
                <p:cNvPr id="588" name="Google Shape;3771;p60">
                  <a:extLst>
                    <a:ext uri="{FF2B5EF4-FFF2-40B4-BE49-F238E27FC236}">
                      <a16:creationId xmlns:a16="http://schemas.microsoft.com/office/drawing/2014/main" id="{50BD68A5-F0C5-4460-ADF0-92BF0D2372AD}"/>
                    </a:ext>
                  </a:extLst>
                </p:cNvPr>
                <p:cNvSpPr/>
                <p:nvPr/>
              </p:nvSpPr>
              <p:spPr>
                <a:xfrm>
                  <a:off x="5065048" y="3738150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89" name="Google Shape;3772;p60">
                  <a:extLst>
                    <a:ext uri="{FF2B5EF4-FFF2-40B4-BE49-F238E27FC236}">
                      <a16:creationId xmlns:a16="http://schemas.microsoft.com/office/drawing/2014/main" id="{8D39BF8B-5F77-404B-AC26-2DB605E432D0}"/>
                    </a:ext>
                  </a:extLst>
                </p:cNvPr>
                <p:cNvSpPr/>
                <p:nvPr/>
              </p:nvSpPr>
              <p:spPr>
                <a:xfrm>
                  <a:off x="5077994" y="3747761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01" y="1"/>
                      </a:moveTo>
                      <a:cubicBezTo>
                        <a:pt x="363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2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0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4" name="Google Shape;3773;p60">
                <a:extLst>
                  <a:ext uri="{FF2B5EF4-FFF2-40B4-BE49-F238E27FC236}">
                    <a16:creationId xmlns:a16="http://schemas.microsoft.com/office/drawing/2014/main" id="{DCF8D817-0302-410C-A80A-7239A9002049}"/>
                  </a:ext>
                </a:extLst>
              </p:cNvPr>
              <p:cNvGrpSpPr/>
              <p:nvPr/>
            </p:nvGrpSpPr>
            <p:grpSpPr>
              <a:xfrm>
                <a:off x="5071616" y="3284615"/>
                <a:ext cx="37783" cy="32357"/>
                <a:chOff x="5071616" y="3284615"/>
                <a:chExt cx="37783" cy="32357"/>
              </a:xfrm>
              <a:grpFill/>
            </p:grpSpPr>
            <p:sp>
              <p:nvSpPr>
                <p:cNvPr id="586" name="Google Shape;3774;p60">
                  <a:extLst>
                    <a:ext uri="{FF2B5EF4-FFF2-40B4-BE49-F238E27FC236}">
                      <a16:creationId xmlns:a16="http://schemas.microsoft.com/office/drawing/2014/main" id="{34488316-0D1B-4173-83A9-E412892E3C65}"/>
                    </a:ext>
                  </a:extLst>
                </p:cNvPr>
                <p:cNvSpPr/>
                <p:nvPr/>
              </p:nvSpPr>
              <p:spPr>
                <a:xfrm>
                  <a:off x="507161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87" name="Google Shape;3775;p60">
                  <a:extLst>
                    <a:ext uri="{FF2B5EF4-FFF2-40B4-BE49-F238E27FC236}">
                      <a16:creationId xmlns:a16="http://schemas.microsoft.com/office/drawing/2014/main" id="{7E9A8E48-80B3-4424-AD87-99E9F4361365}"/>
                    </a:ext>
                  </a:extLst>
                </p:cNvPr>
                <p:cNvSpPr/>
                <p:nvPr/>
              </p:nvSpPr>
              <p:spPr>
                <a:xfrm>
                  <a:off x="5086646" y="3294320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36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6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5" name="Google Shape;3776;p60">
                <a:extLst>
                  <a:ext uri="{FF2B5EF4-FFF2-40B4-BE49-F238E27FC236}">
                    <a16:creationId xmlns:a16="http://schemas.microsoft.com/office/drawing/2014/main" id="{443FE143-70B8-46A9-B331-AD8C5C01E988}"/>
                  </a:ext>
                </a:extLst>
              </p:cNvPr>
              <p:cNvGrpSpPr/>
              <p:nvPr/>
            </p:nvGrpSpPr>
            <p:grpSpPr>
              <a:xfrm>
                <a:off x="5389291" y="3759921"/>
                <a:ext cx="37783" cy="32380"/>
                <a:chOff x="5389291" y="3759921"/>
                <a:chExt cx="37783" cy="32380"/>
              </a:xfrm>
              <a:grpFill/>
            </p:grpSpPr>
            <p:sp>
              <p:nvSpPr>
                <p:cNvPr id="584" name="Google Shape;3777;p60">
                  <a:extLst>
                    <a:ext uri="{FF2B5EF4-FFF2-40B4-BE49-F238E27FC236}">
                      <a16:creationId xmlns:a16="http://schemas.microsoft.com/office/drawing/2014/main" id="{DAE6F4DC-E652-499E-A020-B6503CBB05B1}"/>
                    </a:ext>
                  </a:extLst>
                </p:cNvPr>
                <p:cNvSpPr/>
                <p:nvPr/>
              </p:nvSpPr>
              <p:spPr>
                <a:xfrm>
                  <a:off x="5389291" y="3759921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3"/>
                        <a:pt x="920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2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85" name="Google Shape;3778;p60">
                  <a:extLst>
                    <a:ext uri="{FF2B5EF4-FFF2-40B4-BE49-F238E27FC236}">
                      <a16:creationId xmlns:a16="http://schemas.microsoft.com/office/drawing/2014/main" id="{98E0DD03-FF7F-4042-AE93-D49151A33B6E}"/>
                    </a:ext>
                  </a:extLst>
                </p:cNvPr>
                <p:cNvSpPr/>
                <p:nvPr/>
              </p:nvSpPr>
              <p:spPr>
                <a:xfrm>
                  <a:off x="5402229" y="3769555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64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6" name="Google Shape;3779;p60">
                <a:extLst>
                  <a:ext uri="{FF2B5EF4-FFF2-40B4-BE49-F238E27FC236}">
                    <a16:creationId xmlns:a16="http://schemas.microsoft.com/office/drawing/2014/main" id="{DCC2F078-1875-44B3-A802-D29A4DB2A799}"/>
                  </a:ext>
                </a:extLst>
              </p:cNvPr>
              <p:cNvGrpSpPr/>
              <p:nvPr/>
            </p:nvGrpSpPr>
            <p:grpSpPr>
              <a:xfrm>
                <a:off x="5431534" y="3632932"/>
                <a:ext cx="37878" cy="32451"/>
                <a:chOff x="5431534" y="3632932"/>
                <a:chExt cx="37878" cy="32451"/>
              </a:xfrm>
              <a:grpFill/>
            </p:grpSpPr>
            <p:sp>
              <p:nvSpPr>
                <p:cNvPr id="582" name="Google Shape;3780;p60">
                  <a:extLst>
                    <a:ext uri="{FF2B5EF4-FFF2-40B4-BE49-F238E27FC236}">
                      <a16:creationId xmlns:a16="http://schemas.microsoft.com/office/drawing/2014/main" id="{211EB3A7-650F-40A6-B3AE-84B124163921}"/>
                    </a:ext>
                  </a:extLst>
                </p:cNvPr>
                <p:cNvSpPr/>
                <p:nvPr/>
              </p:nvSpPr>
              <p:spPr>
                <a:xfrm>
                  <a:off x="5431534" y="3632932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4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59" y="4125"/>
                      </a:cubicBezTo>
                      <a:cubicBezTo>
                        <a:pt x="3896" y="4113"/>
                        <a:pt x="4815" y="3194"/>
                        <a:pt x="4815" y="2069"/>
                      </a:cubicBezTo>
                      <a:cubicBezTo>
                        <a:pt x="4815" y="824"/>
                        <a:pt x="3795" y="0"/>
                        <a:pt x="273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83" name="Google Shape;3781;p60">
                  <a:extLst>
                    <a:ext uri="{FF2B5EF4-FFF2-40B4-BE49-F238E27FC236}">
                      <a16:creationId xmlns:a16="http://schemas.microsoft.com/office/drawing/2014/main" id="{B6260EF4-0638-4942-B1E5-678D8294E0B0}"/>
                    </a:ext>
                  </a:extLst>
                </p:cNvPr>
                <p:cNvSpPr/>
                <p:nvPr/>
              </p:nvSpPr>
              <p:spPr>
                <a:xfrm>
                  <a:off x="5444472" y="3642638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76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7" name="Google Shape;3782;p60">
                <a:extLst>
                  <a:ext uri="{FF2B5EF4-FFF2-40B4-BE49-F238E27FC236}">
                    <a16:creationId xmlns:a16="http://schemas.microsoft.com/office/drawing/2014/main" id="{9A8C9A2A-8BAE-44FA-906E-14D4EBE7B1E1}"/>
                  </a:ext>
                </a:extLst>
              </p:cNvPr>
              <p:cNvGrpSpPr/>
              <p:nvPr/>
            </p:nvGrpSpPr>
            <p:grpSpPr>
              <a:xfrm>
                <a:off x="5540755" y="3544829"/>
                <a:ext cx="37783" cy="32357"/>
                <a:chOff x="5540755" y="3544829"/>
                <a:chExt cx="37783" cy="32357"/>
              </a:xfrm>
              <a:grpFill/>
            </p:grpSpPr>
            <p:sp>
              <p:nvSpPr>
                <p:cNvPr id="580" name="Google Shape;3783;p60">
                  <a:extLst>
                    <a:ext uri="{FF2B5EF4-FFF2-40B4-BE49-F238E27FC236}">
                      <a16:creationId xmlns:a16="http://schemas.microsoft.com/office/drawing/2014/main" id="{3BB20620-2B14-48C7-9717-8D292CCD80BB}"/>
                    </a:ext>
                  </a:extLst>
                </p:cNvPr>
                <p:cNvSpPr/>
                <p:nvPr/>
              </p:nvSpPr>
              <p:spPr>
                <a:xfrm>
                  <a:off x="5540755" y="354482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81" name="Google Shape;3784;p60">
                  <a:extLst>
                    <a:ext uri="{FF2B5EF4-FFF2-40B4-BE49-F238E27FC236}">
                      <a16:creationId xmlns:a16="http://schemas.microsoft.com/office/drawing/2014/main" id="{B6115C3C-AA25-4C8C-B5FB-F72DF554FB6E}"/>
                    </a:ext>
                  </a:extLst>
                </p:cNvPr>
                <p:cNvSpPr/>
                <p:nvPr/>
              </p:nvSpPr>
              <p:spPr>
                <a:xfrm>
                  <a:off x="5553693" y="3554534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96"/>
                        <a:pt x="521" y="1416"/>
                      </a:cubicBezTo>
                      <a:cubicBezTo>
                        <a:pt x="688" y="1583"/>
                        <a:pt x="894" y="1658"/>
                        <a:pt x="1096" y="1658"/>
                      </a:cubicBezTo>
                      <a:cubicBezTo>
                        <a:pt x="1524" y="1658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8" name="Google Shape;3785;p60">
                <a:extLst>
                  <a:ext uri="{FF2B5EF4-FFF2-40B4-BE49-F238E27FC236}">
                    <a16:creationId xmlns:a16="http://schemas.microsoft.com/office/drawing/2014/main" id="{7123FFFA-62D6-40A9-BB3F-C0A73C8CA3E0}"/>
                  </a:ext>
                </a:extLst>
              </p:cNvPr>
              <p:cNvGrpSpPr/>
              <p:nvPr/>
            </p:nvGrpSpPr>
            <p:grpSpPr>
              <a:xfrm>
                <a:off x="5579293" y="3412107"/>
                <a:ext cx="37776" cy="32357"/>
                <a:chOff x="5579293" y="3412107"/>
                <a:chExt cx="37776" cy="32357"/>
              </a:xfrm>
              <a:grpFill/>
            </p:grpSpPr>
            <p:sp>
              <p:nvSpPr>
                <p:cNvPr id="578" name="Google Shape;3786;p60">
                  <a:extLst>
                    <a:ext uri="{FF2B5EF4-FFF2-40B4-BE49-F238E27FC236}">
                      <a16:creationId xmlns:a16="http://schemas.microsoft.com/office/drawing/2014/main" id="{54D93D38-5A3F-47BA-94B0-6493A11676C4}"/>
                    </a:ext>
                  </a:extLst>
                </p:cNvPr>
                <p:cNvSpPr/>
                <p:nvPr/>
              </p:nvSpPr>
              <p:spPr>
                <a:xfrm>
                  <a:off x="5579293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4" y="605"/>
                      </a:cubicBezTo>
                      <a:cubicBezTo>
                        <a:pt x="0" y="1900"/>
                        <a:pt x="919" y="4114"/>
                        <a:pt x="2746" y="4114"/>
                      </a:cubicBezTo>
                      <a:cubicBezTo>
                        <a:pt x="3883" y="4114"/>
                        <a:pt x="4802" y="3194"/>
                        <a:pt x="4802" y="2057"/>
                      </a:cubicBezTo>
                      <a:cubicBezTo>
                        <a:pt x="4802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79" name="Google Shape;3787;p60">
                  <a:extLst>
                    <a:ext uri="{FF2B5EF4-FFF2-40B4-BE49-F238E27FC236}">
                      <a16:creationId xmlns:a16="http://schemas.microsoft.com/office/drawing/2014/main" id="{0769DB09-D9F5-41E7-9E77-A3D17BAE3A92}"/>
                    </a:ext>
                  </a:extLst>
                </p:cNvPr>
                <p:cNvSpPr/>
                <p:nvPr/>
              </p:nvSpPr>
              <p:spPr>
                <a:xfrm>
                  <a:off x="5594418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9" name="Google Shape;3788;p60">
                <a:extLst>
                  <a:ext uri="{FF2B5EF4-FFF2-40B4-BE49-F238E27FC236}">
                    <a16:creationId xmlns:a16="http://schemas.microsoft.com/office/drawing/2014/main" id="{72EC7240-0C31-4CD0-93BE-F45622FFEAAA}"/>
                  </a:ext>
                </a:extLst>
              </p:cNvPr>
              <p:cNvGrpSpPr/>
              <p:nvPr/>
            </p:nvGrpSpPr>
            <p:grpSpPr>
              <a:xfrm>
                <a:off x="5801346" y="3284615"/>
                <a:ext cx="37783" cy="32357"/>
                <a:chOff x="5801346" y="3284615"/>
                <a:chExt cx="37783" cy="32357"/>
              </a:xfrm>
              <a:grpFill/>
            </p:grpSpPr>
            <p:sp>
              <p:nvSpPr>
                <p:cNvPr id="576" name="Google Shape;3789;p60">
                  <a:extLst>
                    <a:ext uri="{FF2B5EF4-FFF2-40B4-BE49-F238E27FC236}">
                      <a16:creationId xmlns:a16="http://schemas.microsoft.com/office/drawing/2014/main" id="{D37F1115-862F-45B9-9917-B1289CE133B6}"/>
                    </a:ext>
                  </a:extLst>
                </p:cNvPr>
                <p:cNvSpPr/>
                <p:nvPr/>
              </p:nvSpPr>
              <p:spPr>
                <a:xfrm>
                  <a:off x="580134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77" name="Google Shape;3790;p60">
                  <a:extLst>
                    <a:ext uri="{FF2B5EF4-FFF2-40B4-BE49-F238E27FC236}">
                      <a16:creationId xmlns:a16="http://schemas.microsoft.com/office/drawing/2014/main" id="{6D1D9DE8-643D-4909-A4F4-5AA01EF43370}"/>
                    </a:ext>
                  </a:extLst>
                </p:cNvPr>
                <p:cNvSpPr/>
                <p:nvPr/>
              </p:nvSpPr>
              <p:spPr>
                <a:xfrm>
                  <a:off x="5816478" y="3294320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30" name="Google Shape;3791;p60">
                <a:extLst>
                  <a:ext uri="{FF2B5EF4-FFF2-40B4-BE49-F238E27FC236}">
                    <a16:creationId xmlns:a16="http://schemas.microsoft.com/office/drawing/2014/main" id="{F29A90AE-5491-497C-882B-0E6B08504139}"/>
                  </a:ext>
                </a:extLst>
              </p:cNvPr>
              <p:cNvGrpSpPr/>
              <p:nvPr/>
            </p:nvGrpSpPr>
            <p:grpSpPr>
              <a:xfrm>
                <a:off x="5763578" y="3399067"/>
                <a:ext cx="37776" cy="32364"/>
                <a:chOff x="5763578" y="3399067"/>
                <a:chExt cx="37776" cy="32364"/>
              </a:xfrm>
              <a:grpFill/>
            </p:grpSpPr>
            <p:sp>
              <p:nvSpPr>
                <p:cNvPr id="574" name="Google Shape;3792;p60">
                  <a:extLst>
                    <a:ext uri="{FF2B5EF4-FFF2-40B4-BE49-F238E27FC236}">
                      <a16:creationId xmlns:a16="http://schemas.microsoft.com/office/drawing/2014/main" id="{E2254C71-E4DC-42B3-B595-161D0B3350FA}"/>
                    </a:ext>
                  </a:extLst>
                </p:cNvPr>
                <p:cNvSpPr/>
                <p:nvPr/>
              </p:nvSpPr>
              <p:spPr>
                <a:xfrm>
                  <a:off x="5763578" y="3399067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75" name="Google Shape;3793;p60">
                  <a:extLst>
                    <a:ext uri="{FF2B5EF4-FFF2-40B4-BE49-F238E27FC236}">
                      <a16:creationId xmlns:a16="http://schemas.microsoft.com/office/drawing/2014/main" id="{4CFF6530-5707-4A78-801E-D1931F4CA632}"/>
                    </a:ext>
                  </a:extLst>
                </p:cNvPr>
                <p:cNvSpPr/>
                <p:nvPr/>
              </p:nvSpPr>
              <p:spPr>
                <a:xfrm>
                  <a:off x="5776516" y="3408780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4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31" name="Google Shape;3794;p60">
                <a:extLst>
                  <a:ext uri="{FF2B5EF4-FFF2-40B4-BE49-F238E27FC236}">
                    <a16:creationId xmlns:a16="http://schemas.microsoft.com/office/drawing/2014/main" id="{35EA5888-C608-4EDF-B2E7-0E72034E5536}"/>
                  </a:ext>
                </a:extLst>
              </p:cNvPr>
              <p:cNvGrpSpPr/>
              <p:nvPr/>
            </p:nvGrpSpPr>
            <p:grpSpPr>
              <a:xfrm>
                <a:off x="5395858" y="3230952"/>
                <a:ext cx="37776" cy="32364"/>
                <a:chOff x="5395858" y="3230952"/>
                <a:chExt cx="37776" cy="32364"/>
              </a:xfrm>
              <a:grpFill/>
            </p:grpSpPr>
            <p:sp>
              <p:nvSpPr>
                <p:cNvPr id="572" name="Google Shape;3795;p60">
                  <a:extLst>
                    <a:ext uri="{FF2B5EF4-FFF2-40B4-BE49-F238E27FC236}">
                      <a16:creationId xmlns:a16="http://schemas.microsoft.com/office/drawing/2014/main" id="{6EC974C4-B234-46EC-9ED1-0BD69134C870}"/>
                    </a:ext>
                  </a:extLst>
                </p:cNvPr>
                <p:cNvSpPr/>
                <p:nvPr/>
              </p:nvSpPr>
              <p:spPr>
                <a:xfrm>
                  <a:off x="5395858" y="3230952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73" name="Google Shape;3796;p60">
                  <a:extLst>
                    <a:ext uri="{FF2B5EF4-FFF2-40B4-BE49-F238E27FC236}">
                      <a16:creationId xmlns:a16="http://schemas.microsoft.com/office/drawing/2014/main" id="{1E2359BB-33F6-4236-85E5-98858F442211}"/>
                    </a:ext>
                  </a:extLst>
                </p:cNvPr>
                <p:cNvSpPr/>
                <p:nvPr/>
              </p:nvSpPr>
              <p:spPr>
                <a:xfrm>
                  <a:off x="5408702" y="3240571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1" y="1416"/>
                      </a:cubicBezTo>
                      <a:cubicBezTo>
                        <a:pt x="690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32" name="Google Shape;3797;p60">
                <a:extLst>
                  <a:ext uri="{FF2B5EF4-FFF2-40B4-BE49-F238E27FC236}">
                    <a16:creationId xmlns:a16="http://schemas.microsoft.com/office/drawing/2014/main" id="{83FF56A6-4130-4415-B0D5-28E996BEA5AB}"/>
                  </a:ext>
                </a:extLst>
              </p:cNvPr>
              <p:cNvGrpSpPr/>
              <p:nvPr/>
            </p:nvGrpSpPr>
            <p:grpSpPr>
              <a:xfrm>
                <a:off x="5264088" y="3188237"/>
                <a:ext cx="37776" cy="32357"/>
                <a:chOff x="5264088" y="3188237"/>
                <a:chExt cx="37776" cy="32357"/>
              </a:xfrm>
              <a:grpFill/>
            </p:grpSpPr>
            <p:sp>
              <p:nvSpPr>
                <p:cNvPr id="570" name="Google Shape;3798;p60">
                  <a:extLst>
                    <a:ext uri="{FF2B5EF4-FFF2-40B4-BE49-F238E27FC236}">
                      <a16:creationId xmlns:a16="http://schemas.microsoft.com/office/drawing/2014/main" id="{3CB2DEF8-CD7B-4E54-91B3-C9165755206D}"/>
                    </a:ext>
                  </a:extLst>
                </p:cNvPr>
                <p:cNvSpPr/>
                <p:nvPr/>
              </p:nvSpPr>
              <p:spPr>
                <a:xfrm>
                  <a:off x="5264088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71" name="Google Shape;3799;p60">
                  <a:extLst>
                    <a:ext uri="{FF2B5EF4-FFF2-40B4-BE49-F238E27FC236}">
                      <a16:creationId xmlns:a16="http://schemas.microsoft.com/office/drawing/2014/main" id="{DC9E8EF1-BADC-4AD7-A032-DC55DD1E8162}"/>
                    </a:ext>
                  </a:extLst>
                </p:cNvPr>
                <p:cNvSpPr/>
                <p:nvPr/>
              </p:nvSpPr>
              <p:spPr>
                <a:xfrm>
                  <a:off x="5279212" y="319794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76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33" name="Google Shape;3800;p60">
                <a:extLst>
                  <a:ext uri="{FF2B5EF4-FFF2-40B4-BE49-F238E27FC236}">
                    <a16:creationId xmlns:a16="http://schemas.microsoft.com/office/drawing/2014/main" id="{144D1755-0FB3-4442-8E85-53B9898CB173}"/>
                  </a:ext>
                </a:extLst>
              </p:cNvPr>
              <p:cNvGrpSpPr/>
              <p:nvPr/>
            </p:nvGrpSpPr>
            <p:grpSpPr>
              <a:xfrm>
                <a:off x="5585758" y="3237425"/>
                <a:ext cx="37878" cy="32357"/>
                <a:chOff x="5585758" y="3237425"/>
                <a:chExt cx="37878" cy="32357"/>
              </a:xfrm>
              <a:grpFill/>
            </p:grpSpPr>
            <p:sp>
              <p:nvSpPr>
                <p:cNvPr id="568" name="Google Shape;3801;p60">
                  <a:extLst>
                    <a:ext uri="{FF2B5EF4-FFF2-40B4-BE49-F238E27FC236}">
                      <a16:creationId xmlns:a16="http://schemas.microsoft.com/office/drawing/2014/main" id="{C6AA69D6-9775-4DCC-94F1-1B63E963FEE1}"/>
                    </a:ext>
                  </a:extLst>
                </p:cNvPr>
                <p:cNvSpPr/>
                <p:nvPr/>
              </p:nvSpPr>
              <p:spPr>
                <a:xfrm>
                  <a:off x="5585758" y="3237425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44" y="0"/>
                      </a:moveTo>
                      <a:cubicBezTo>
                        <a:pt x="2240" y="0"/>
                        <a:pt x="1725" y="188"/>
                        <a:pt x="1307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96" y="4114"/>
                        <a:pt x="4815" y="3195"/>
                        <a:pt x="4815" y="2057"/>
                      </a:cubicBezTo>
                      <a:cubicBezTo>
                        <a:pt x="4815" y="821"/>
                        <a:pt x="3801" y="0"/>
                        <a:pt x="274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69" name="Google Shape;3802;p60">
                  <a:extLst>
                    <a:ext uri="{FF2B5EF4-FFF2-40B4-BE49-F238E27FC236}">
                      <a16:creationId xmlns:a16="http://schemas.microsoft.com/office/drawing/2014/main" id="{EE9B2FB4-0C2A-4B24-A91E-5157A97DE013}"/>
                    </a:ext>
                  </a:extLst>
                </p:cNvPr>
                <p:cNvSpPr/>
                <p:nvPr/>
              </p:nvSpPr>
              <p:spPr>
                <a:xfrm>
                  <a:off x="5598696" y="3247130"/>
                  <a:ext cx="15235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9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2" y="1583"/>
                        <a:pt x="899" y="1658"/>
                        <a:pt x="1102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34" name="Google Shape;3803;p60">
                <a:extLst>
                  <a:ext uri="{FF2B5EF4-FFF2-40B4-BE49-F238E27FC236}">
                    <a16:creationId xmlns:a16="http://schemas.microsoft.com/office/drawing/2014/main" id="{FD3441CA-A690-47A2-A612-2F7A1EC2F259}"/>
                  </a:ext>
                </a:extLst>
              </p:cNvPr>
              <p:cNvGrpSpPr/>
              <p:nvPr/>
            </p:nvGrpSpPr>
            <p:grpSpPr>
              <a:xfrm>
                <a:off x="4874196" y="3291088"/>
                <a:ext cx="37878" cy="32451"/>
                <a:chOff x="4874196" y="3291088"/>
                <a:chExt cx="37878" cy="32451"/>
              </a:xfrm>
              <a:grpFill/>
            </p:grpSpPr>
            <p:sp>
              <p:nvSpPr>
                <p:cNvPr id="566" name="Google Shape;3804;p60">
                  <a:extLst>
                    <a:ext uri="{FF2B5EF4-FFF2-40B4-BE49-F238E27FC236}">
                      <a16:creationId xmlns:a16="http://schemas.microsoft.com/office/drawing/2014/main" id="{6A265FE1-3882-4A69-9E08-C21438B659E4}"/>
                    </a:ext>
                  </a:extLst>
                </p:cNvPr>
                <p:cNvSpPr/>
                <p:nvPr/>
              </p:nvSpPr>
              <p:spPr>
                <a:xfrm>
                  <a:off x="4874196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67" name="Google Shape;3805;p60">
                  <a:extLst>
                    <a:ext uri="{FF2B5EF4-FFF2-40B4-BE49-F238E27FC236}">
                      <a16:creationId xmlns:a16="http://schemas.microsoft.com/office/drawing/2014/main" id="{BDA5F14C-BF61-4120-9A40-42A4494CF289}"/>
                    </a:ext>
                  </a:extLst>
                </p:cNvPr>
                <p:cNvSpPr/>
                <p:nvPr/>
              </p:nvSpPr>
              <p:spPr>
                <a:xfrm>
                  <a:off x="4889328" y="330079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35" name="Google Shape;3806;p60">
                <a:extLst>
                  <a:ext uri="{FF2B5EF4-FFF2-40B4-BE49-F238E27FC236}">
                    <a16:creationId xmlns:a16="http://schemas.microsoft.com/office/drawing/2014/main" id="{E99194F9-F4E7-4F05-8BB4-DE093079271E}"/>
                  </a:ext>
                </a:extLst>
              </p:cNvPr>
              <p:cNvGrpSpPr/>
              <p:nvPr/>
            </p:nvGrpSpPr>
            <p:grpSpPr>
              <a:xfrm>
                <a:off x="5197770" y="3785466"/>
                <a:ext cx="37783" cy="32427"/>
                <a:chOff x="5197770" y="3785466"/>
                <a:chExt cx="37783" cy="32427"/>
              </a:xfrm>
              <a:grpFill/>
            </p:grpSpPr>
            <p:sp>
              <p:nvSpPr>
                <p:cNvPr id="564" name="Google Shape;3807;p60">
                  <a:extLst>
                    <a:ext uri="{FF2B5EF4-FFF2-40B4-BE49-F238E27FC236}">
                      <a16:creationId xmlns:a16="http://schemas.microsoft.com/office/drawing/2014/main" id="{171FB543-AA3A-479D-88E9-036D9F669819}"/>
                    </a:ext>
                  </a:extLst>
                </p:cNvPr>
                <p:cNvSpPr/>
                <p:nvPr/>
              </p:nvSpPr>
              <p:spPr>
                <a:xfrm>
                  <a:off x="5197770" y="3785466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2" y="1"/>
                        <a:pt x="1715" y="190"/>
                        <a:pt x="1295" y="614"/>
                      </a:cubicBezTo>
                      <a:cubicBezTo>
                        <a:pt x="1" y="1909"/>
                        <a:pt x="908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65" name="Google Shape;3808;p60">
                  <a:extLst>
                    <a:ext uri="{FF2B5EF4-FFF2-40B4-BE49-F238E27FC236}">
                      <a16:creationId xmlns:a16="http://schemas.microsoft.com/office/drawing/2014/main" id="{8B87EDA6-3E6A-4045-AD41-3A319913D405}"/>
                    </a:ext>
                  </a:extLst>
                </p:cNvPr>
                <p:cNvSpPr/>
                <p:nvPr/>
              </p:nvSpPr>
              <p:spPr>
                <a:xfrm>
                  <a:off x="5212808" y="37951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4"/>
                        <a:pt x="375" y="1657"/>
                        <a:pt x="835" y="1657"/>
                      </a:cubicBezTo>
                      <a:cubicBezTo>
                        <a:pt x="1295" y="1657"/>
                        <a:pt x="1657" y="1294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36" name="Google Shape;3809;p60">
                <a:extLst>
                  <a:ext uri="{FF2B5EF4-FFF2-40B4-BE49-F238E27FC236}">
                    <a16:creationId xmlns:a16="http://schemas.microsoft.com/office/drawing/2014/main" id="{C8116B91-5E6F-490C-AC64-09E5730D3439}"/>
                  </a:ext>
                </a:extLst>
              </p:cNvPr>
              <p:cNvGrpSpPr/>
              <p:nvPr/>
            </p:nvGrpSpPr>
            <p:grpSpPr>
              <a:xfrm>
                <a:off x="5177699" y="3492117"/>
                <a:ext cx="37776" cy="32357"/>
                <a:chOff x="5177699" y="3492117"/>
                <a:chExt cx="37776" cy="32357"/>
              </a:xfrm>
              <a:grpFill/>
            </p:grpSpPr>
            <p:sp>
              <p:nvSpPr>
                <p:cNvPr id="562" name="Google Shape;3810;p60">
                  <a:extLst>
                    <a:ext uri="{FF2B5EF4-FFF2-40B4-BE49-F238E27FC236}">
                      <a16:creationId xmlns:a16="http://schemas.microsoft.com/office/drawing/2014/main" id="{24FD69F2-395C-4E21-A0FD-EE6C2FA604E9}"/>
                    </a:ext>
                  </a:extLst>
                </p:cNvPr>
                <p:cNvSpPr/>
                <p:nvPr/>
              </p:nvSpPr>
              <p:spPr>
                <a:xfrm>
                  <a:off x="5177699" y="349211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6" y="1"/>
                      </a:moveTo>
                      <a:cubicBezTo>
                        <a:pt x="2232" y="1"/>
                        <a:pt x="1717" y="188"/>
                        <a:pt x="1295" y="606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93" y="1"/>
                        <a:pt x="273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63" name="Google Shape;3811;p60">
                  <a:extLst>
                    <a:ext uri="{FF2B5EF4-FFF2-40B4-BE49-F238E27FC236}">
                      <a16:creationId xmlns:a16="http://schemas.microsoft.com/office/drawing/2014/main" id="{F9F473A4-C366-4110-A53C-EE16334A92A2}"/>
                    </a:ext>
                  </a:extLst>
                </p:cNvPr>
                <p:cNvSpPr/>
                <p:nvPr/>
              </p:nvSpPr>
              <p:spPr>
                <a:xfrm>
                  <a:off x="5192823" y="350182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37" name="Google Shape;3812;p60">
                <a:extLst>
                  <a:ext uri="{FF2B5EF4-FFF2-40B4-BE49-F238E27FC236}">
                    <a16:creationId xmlns:a16="http://schemas.microsoft.com/office/drawing/2014/main" id="{0B0A30CB-219E-4560-A071-F553FB808D33}"/>
                  </a:ext>
                </a:extLst>
              </p:cNvPr>
              <p:cNvGrpSpPr/>
              <p:nvPr/>
            </p:nvGrpSpPr>
            <p:grpSpPr>
              <a:xfrm>
                <a:off x="5349431" y="3622346"/>
                <a:ext cx="37870" cy="32380"/>
                <a:chOff x="5349431" y="3622346"/>
                <a:chExt cx="37870" cy="32380"/>
              </a:xfrm>
              <a:grpFill/>
            </p:grpSpPr>
            <p:sp>
              <p:nvSpPr>
                <p:cNvPr id="560" name="Google Shape;3813;p60">
                  <a:extLst>
                    <a:ext uri="{FF2B5EF4-FFF2-40B4-BE49-F238E27FC236}">
                      <a16:creationId xmlns:a16="http://schemas.microsoft.com/office/drawing/2014/main" id="{42C581B9-F244-4279-AE11-789CB4B71D0F}"/>
                    </a:ext>
                  </a:extLst>
                </p:cNvPr>
                <p:cNvSpPr/>
                <p:nvPr/>
              </p:nvSpPr>
              <p:spPr>
                <a:xfrm>
                  <a:off x="5349431" y="3622346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0" y="0"/>
                      </a:moveTo>
                      <a:cubicBezTo>
                        <a:pt x="2232" y="0"/>
                        <a:pt x="1714" y="189"/>
                        <a:pt x="1295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83" y="4116"/>
                        <a:pt x="4815" y="3197"/>
                        <a:pt x="4815" y="2060"/>
                      </a:cubicBezTo>
                      <a:cubicBezTo>
                        <a:pt x="4815" y="817"/>
                        <a:pt x="3798" y="0"/>
                        <a:pt x="274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61" name="Google Shape;3814;p60">
                  <a:extLst>
                    <a:ext uri="{FF2B5EF4-FFF2-40B4-BE49-F238E27FC236}">
                      <a16:creationId xmlns:a16="http://schemas.microsoft.com/office/drawing/2014/main" id="{3C6AA152-1AF4-498F-AF00-74CE5BBC282C}"/>
                    </a:ext>
                  </a:extLst>
                </p:cNvPr>
                <p:cNvSpPr/>
                <p:nvPr/>
              </p:nvSpPr>
              <p:spPr>
                <a:xfrm>
                  <a:off x="5362369" y="3632075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34" y="0"/>
                      </a:moveTo>
                      <a:cubicBezTo>
                        <a:pt x="1127" y="0"/>
                        <a:pt x="1120" y="0"/>
                        <a:pt x="1113" y="0"/>
                      </a:cubicBezTo>
                      <a:cubicBezTo>
                        <a:pt x="363" y="0"/>
                        <a:pt x="0" y="883"/>
                        <a:pt x="521" y="1416"/>
                      </a:cubicBezTo>
                      <a:cubicBezTo>
                        <a:pt x="691" y="1583"/>
                        <a:pt x="899" y="1657"/>
                        <a:pt x="1101" y="1657"/>
                      </a:cubicBezTo>
                      <a:cubicBezTo>
                        <a:pt x="1529" y="1657"/>
                        <a:pt x="1936" y="1324"/>
                        <a:pt x="1936" y="823"/>
                      </a:cubicBezTo>
                      <a:cubicBezTo>
                        <a:pt x="1936" y="370"/>
                        <a:pt x="1573" y="0"/>
                        <a:pt x="113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38" name="Google Shape;3815;p60">
                <a:extLst>
                  <a:ext uri="{FF2B5EF4-FFF2-40B4-BE49-F238E27FC236}">
                    <a16:creationId xmlns:a16="http://schemas.microsoft.com/office/drawing/2014/main" id="{30CE3ACE-FD11-4812-A877-CD2A5C6693EA}"/>
                  </a:ext>
                </a:extLst>
              </p:cNvPr>
              <p:cNvGrpSpPr/>
              <p:nvPr/>
            </p:nvGrpSpPr>
            <p:grpSpPr>
              <a:xfrm>
                <a:off x="5068855" y="3563980"/>
                <a:ext cx="53954" cy="46223"/>
                <a:chOff x="5068855" y="3563980"/>
                <a:chExt cx="53954" cy="46223"/>
              </a:xfrm>
              <a:grpFill/>
            </p:grpSpPr>
            <p:sp>
              <p:nvSpPr>
                <p:cNvPr id="558" name="Google Shape;3816;p60">
                  <a:extLst>
                    <a:ext uri="{FF2B5EF4-FFF2-40B4-BE49-F238E27FC236}">
                      <a16:creationId xmlns:a16="http://schemas.microsoft.com/office/drawing/2014/main" id="{23140075-0EB4-4ACE-88BB-657F56FADDDF}"/>
                    </a:ext>
                  </a:extLst>
                </p:cNvPr>
                <p:cNvSpPr/>
                <p:nvPr/>
              </p:nvSpPr>
              <p:spPr>
                <a:xfrm>
                  <a:off x="5068855" y="3563980"/>
                  <a:ext cx="53954" cy="46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" h="5877" extrusionOk="0">
                      <a:moveTo>
                        <a:pt x="3909" y="0"/>
                      </a:moveTo>
                      <a:cubicBezTo>
                        <a:pt x="3187" y="0"/>
                        <a:pt x="2451" y="269"/>
                        <a:pt x="1852" y="868"/>
                      </a:cubicBezTo>
                      <a:cubicBezTo>
                        <a:pt x="1" y="2719"/>
                        <a:pt x="1307" y="5876"/>
                        <a:pt x="3920" y="5876"/>
                      </a:cubicBezTo>
                      <a:cubicBezTo>
                        <a:pt x="5541" y="5876"/>
                        <a:pt x="6848" y="4558"/>
                        <a:pt x="6860" y="2937"/>
                      </a:cubicBezTo>
                      <a:cubicBezTo>
                        <a:pt x="6860" y="1170"/>
                        <a:pt x="5416" y="0"/>
                        <a:pt x="390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59" name="Google Shape;3817;p60">
                  <a:extLst>
                    <a:ext uri="{FF2B5EF4-FFF2-40B4-BE49-F238E27FC236}">
                      <a16:creationId xmlns:a16="http://schemas.microsoft.com/office/drawing/2014/main" id="{F5E4C94E-8729-45AB-ABE8-75F10B483393}"/>
                    </a:ext>
                  </a:extLst>
                </p:cNvPr>
                <p:cNvSpPr/>
                <p:nvPr/>
              </p:nvSpPr>
              <p:spPr>
                <a:xfrm>
                  <a:off x="5086268" y="3573654"/>
                  <a:ext cx="26835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13" extrusionOk="0">
                      <a:moveTo>
                        <a:pt x="1706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12"/>
                        <a:pt x="1706" y="3412"/>
                      </a:cubicBezTo>
                      <a:cubicBezTo>
                        <a:pt x="2650" y="3412"/>
                        <a:pt x="3412" y="2650"/>
                        <a:pt x="3412" y="1707"/>
                      </a:cubicBezTo>
                      <a:cubicBezTo>
                        <a:pt x="3412" y="763"/>
                        <a:pt x="2650" y="1"/>
                        <a:pt x="170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39" name="Google Shape;3818;p60">
                <a:extLst>
                  <a:ext uri="{FF2B5EF4-FFF2-40B4-BE49-F238E27FC236}">
                    <a16:creationId xmlns:a16="http://schemas.microsoft.com/office/drawing/2014/main" id="{C44FE4CF-D6B6-4843-AA93-22441FEB3D76}"/>
                  </a:ext>
                </a:extLst>
              </p:cNvPr>
              <p:cNvGrpSpPr/>
              <p:nvPr/>
            </p:nvGrpSpPr>
            <p:grpSpPr>
              <a:xfrm>
                <a:off x="5037654" y="3392507"/>
                <a:ext cx="37870" cy="32451"/>
                <a:chOff x="5037654" y="3392507"/>
                <a:chExt cx="37870" cy="32451"/>
              </a:xfrm>
              <a:grpFill/>
            </p:grpSpPr>
            <p:sp>
              <p:nvSpPr>
                <p:cNvPr id="556" name="Google Shape;3819;p60">
                  <a:extLst>
                    <a:ext uri="{FF2B5EF4-FFF2-40B4-BE49-F238E27FC236}">
                      <a16:creationId xmlns:a16="http://schemas.microsoft.com/office/drawing/2014/main" id="{37249DC9-A435-49FA-ADE2-7B3DBA0CC525}"/>
                    </a:ext>
                  </a:extLst>
                </p:cNvPr>
                <p:cNvSpPr/>
                <p:nvPr/>
              </p:nvSpPr>
              <p:spPr>
                <a:xfrm>
                  <a:off x="5037654" y="3392507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1"/>
                      </a:moveTo>
                      <a:cubicBezTo>
                        <a:pt x="2238" y="1"/>
                        <a:pt x="1724" y="188"/>
                        <a:pt x="1307" y="606"/>
                      </a:cubicBezTo>
                      <a:cubicBezTo>
                        <a:pt x="0" y="1912"/>
                        <a:pt x="919" y="4126"/>
                        <a:pt x="2758" y="4126"/>
                      </a:cubicBezTo>
                      <a:cubicBezTo>
                        <a:pt x="3895" y="4114"/>
                        <a:pt x="4815" y="3194"/>
                        <a:pt x="4815" y="2069"/>
                      </a:cubicBezTo>
                      <a:cubicBezTo>
                        <a:pt x="4815" y="824"/>
                        <a:pt x="3799" y="1"/>
                        <a:pt x="27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57" name="Google Shape;3820;p60">
                  <a:extLst>
                    <a:ext uri="{FF2B5EF4-FFF2-40B4-BE49-F238E27FC236}">
                      <a16:creationId xmlns:a16="http://schemas.microsoft.com/office/drawing/2014/main" id="{25C211DD-4016-4AA2-9C9A-0903AFFBE696}"/>
                    </a:ext>
                  </a:extLst>
                </p:cNvPr>
                <p:cNvSpPr/>
                <p:nvPr/>
              </p:nvSpPr>
              <p:spPr>
                <a:xfrm>
                  <a:off x="5050592" y="340221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40" name="Google Shape;3821;p60">
                <a:extLst>
                  <a:ext uri="{FF2B5EF4-FFF2-40B4-BE49-F238E27FC236}">
                    <a16:creationId xmlns:a16="http://schemas.microsoft.com/office/drawing/2014/main" id="{1BCF8EF1-F6D2-481A-9E6A-30C30083A988}"/>
                  </a:ext>
                </a:extLst>
              </p:cNvPr>
              <p:cNvGrpSpPr/>
              <p:nvPr/>
            </p:nvGrpSpPr>
            <p:grpSpPr>
              <a:xfrm>
                <a:off x="5456560" y="3368629"/>
                <a:ext cx="37870" cy="32451"/>
                <a:chOff x="5456560" y="3368629"/>
                <a:chExt cx="37870" cy="32451"/>
              </a:xfrm>
              <a:grpFill/>
            </p:grpSpPr>
            <p:sp>
              <p:nvSpPr>
                <p:cNvPr id="554" name="Google Shape;3822;p60">
                  <a:extLst>
                    <a:ext uri="{FF2B5EF4-FFF2-40B4-BE49-F238E27FC236}">
                      <a16:creationId xmlns:a16="http://schemas.microsoft.com/office/drawing/2014/main" id="{31ADD953-5722-4259-8030-AC0E64BC8171}"/>
                    </a:ext>
                  </a:extLst>
                </p:cNvPr>
                <p:cNvSpPr/>
                <p:nvPr/>
              </p:nvSpPr>
              <p:spPr>
                <a:xfrm>
                  <a:off x="5456560" y="3368629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0"/>
                      </a:moveTo>
                      <a:cubicBezTo>
                        <a:pt x="2238" y="0"/>
                        <a:pt x="1724" y="187"/>
                        <a:pt x="1307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95" y="4113"/>
                        <a:pt x="4815" y="3194"/>
                        <a:pt x="4815" y="2069"/>
                      </a:cubicBezTo>
                      <a:cubicBezTo>
                        <a:pt x="4815" y="824"/>
                        <a:pt x="3800" y="0"/>
                        <a:pt x="274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55" name="Google Shape;3823;p60">
                  <a:extLst>
                    <a:ext uri="{FF2B5EF4-FFF2-40B4-BE49-F238E27FC236}">
                      <a16:creationId xmlns:a16="http://schemas.microsoft.com/office/drawing/2014/main" id="{CC56A1A1-4440-4404-A1F7-0A1BFB6C8C88}"/>
                    </a:ext>
                  </a:extLst>
                </p:cNvPr>
                <p:cNvSpPr/>
                <p:nvPr/>
              </p:nvSpPr>
              <p:spPr>
                <a:xfrm>
                  <a:off x="5469498" y="3378334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0" y="1416"/>
                      </a:cubicBezTo>
                      <a:cubicBezTo>
                        <a:pt x="693" y="1585"/>
                        <a:pt x="903" y="1660"/>
                        <a:pt x="1108" y="1660"/>
                      </a:cubicBezTo>
                      <a:cubicBezTo>
                        <a:pt x="1533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41" name="Google Shape;3824;p60">
                <a:extLst>
                  <a:ext uri="{FF2B5EF4-FFF2-40B4-BE49-F238E27FC236}">
                    <a16:creationId xmlns:a16="http://schemas.microsoft.com/office/drawing/2014/main" id="{CC0A1988-9ABD-4BF1-894E-4A84FB58781D}"/>
                  </a:ext>
                </a:extLst>
              </p:cNvPr>
              <p:cNvGrpSpPr/>
              <p:nvPr/>
            </p:nvGrpSpPr>
            <p:grpSpPr>
              <a:xfrm>
                <a:off x="4755749" y="3501516"/>
                <a:ext cx="46246" cy="39608"/>
                <a:chOff x="4755749" y="3501516"/>
                <a:chExt cx="46246" cy="39608"/>
              </a:xfrm>
              <a:grpFill/>
            </p:grpSpPr>
            <p:sp>
              <p:nvSpPr>
                <p:cNvPr id="552" name="Google Shape;3825;p60">
                  <a:extLst>
                    <a:ext uri="{FF2B5EF4-FFF2-40B4-BE49-F238E27FC236}">
                      <a16:creationId xmlns:a16="http://schemas.microsoft.com/office/drawing/2014/main" id="{113CE037-9E5D-4713-88EB-ABC616AB071D}"/>
                    </a:ext>
                  </a:extLst>
                </p:cNvPr>
                <p:cNvSpPr/>
                <p:nvPr/>
              </p:nvSpPr>
              <p:spPr>
                <a:xfrm>
                  <a:off x="4755749" y="3501516"/>
                  <a:ext cx="46246" cy="3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0" h="5036" extrusionOk="0">
                      <a:moveTo>
                        <a:pt x="3345" y="0"/>
                      </a:moveTo>
                      <a:cubicBezTo>
                        <a:pt x="2727" y="0"/>
                        <a:pt x="2097" y="229"/>
                        <a:pt x="1585" y="741"/>
                      </a:cubicBezTo>
                      <a:cubicBezTo>
                        <a:pt x="0" y="2326"/>
                        <a:pt x="1125" y="5036"/>
                        <a:pt x="3363" y="5036"/>
                      </a:cubicBezTo>
                      <a:cubicBezTo>
                        <a:pt x="4754" y="5036"/>
                        <a:pt x="5879" y="3911"/>
                        <a:pt x="5879" y="2520"/>
                      </a:cubicBezTo>
                      <a:cubicBezTo>
                        <a:pt x="5879" y="1005"/>
                        <a:pt x="4638" y="0"/>
                        <a:pt x="334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53" name="Google Shape;3826;p60">
                  <a:extLst>
                    <a:ext uri="{FF2B5EF4-FFF2-40B4-BE49-F238E27FC236}">
                      <a16:creationId xmlns:a16="http://schemas.microsoft.com/office/drawing/2014/main" id="{A02C3D61-7D65-42B1-ABEC-3DAC9A2BDFB8}"/>
                    </a:ext>
                  </a:extLst>
                </p:cNvPr>
                <p:cNvSpPr/>
                <p:nvPr/>
              </p:nvSpPr>
              <p:spPr>
                <a:xfrm>
                  <a:off x="4768687" y="3511245"/>
                  <a:ext cx="23697" cy="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" h="2571" extrusionOk="0">
                      <a:moveTo>
                        <a:pt x="1718" y="0"/>
                      </a:moveTo>
                      <a:cubicBezTo>
                        <a:pt x="569" y="0"/>
                        <a:pt x="0" y="1379"/>
                        <a:pt x="811" y="2190"/>
                      </a:cubicBezTo>
                      <a:cubicBezTo>
                        <a:pt x="1074" y="2453"/>
                        <a:pt x="1398" y="2571"/>
                        <a:pt x="1715" y="2571"/>
                      </a:cubicBezTo>
                      <a:cubicBezTo>
                        <a:pt x="2377" y="2571"/>
                        <a:pt x="3013" y="2059"/>
                        <a:pt x="3013" y="1283"/>
                      </a:cubicBezTo>
                      <a:cubicBezTo>
                        <a:pt x="3013" y="581"/>
                        <a:pt x="2432" y="0"/>
                        <a:pt x="171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42" name="Google Shape;3827;p60">
                <a:extLst>
                  <a:ext uri="{FF2B5EF4-FFF2-40B4-BE49-F238E27FC236}">
                    <a16:creationId xmlns:a16="http://schemas.microsoft.com/office/drawing/2014/main" id="{1C8D2620-982B-40AF-9BE8-DE4C2F75FAA0}"/>
                  </a:ext>
                </a:extLst>
              </p:cNvPr>
              <p:cNvGrpSpPr/>
              <p:nvPr/>
            </p:nvGrpSpPr>
            <p:grpSpPr>
              <a:xfrm>
                <a:off x="4681346" y="3485582"/>
                <a:ext cx="37783" cy="32427"/>
                <a:chOff x="4681346" y="3485582"/>
                <a:chExt cx="37783" cy="32427"/>
              </a:xfrm>
              <a:grpFill/>
            </p:grpSpPr>
            <p:sp>
              <p:nvSpPr>
                <p:cNvPr id="550" name="Google Shape;3828;p60">
                  <a:extLst>
                    <a:ext uri="{FF2B5EF4-FFF2-40B4-BE49-F238E27FC236}">
                      <a16:creationId xmlns:a16="http://schemas.microsoft.com/office/drawing/2014/main" id="{831981BB-6419-4574-8202-A6E4BA7F9C10}"/>
                    </a:ext>
                  </a:extLst>
                </p:cNvPr>
                <p:cNvSpPr/>
                <p:nvPr/>
              </p:nvSpPr>
              <p:spPr>
                <a:xfrm>
                  <a:off x="4681346" y="3485582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1" y="1"/>
                        <a:pt x="1715" y="191"/>
                        <a:pt x="1295" y="614"/>
                      </a:cubicBezTo>
                      <a:cubicBezTo>
                        <a:pt x="1" y="1909"/>
                        <a:pt x="920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51" name="Google Shape;3829;p60">
                  <a:extLst>
                    <a:ext uri="{FF2B5EF4-FFF2-40B4-BE49-F238E27FC236}">
                      <a16:creationId xmlns:a16="http://schemas.microsoft.com/office/drawing/2014/main" id="{CCF8F85E-B367-42E2-B383-7392FB44F286}"/>
                    </a:ext>
                  </a:extLst>
                </p:cNvPr>
                <p:cNvSpPr/>
                <p:nvPr/>
              </p:nvSpPr>
              <p:spPr>
                <a:xfrm>
                  <a:off x="4696479" y="34952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7"/>
                        <a:pt x="823" y="1657"/>
                      </a:cubicBezTo>
                      <a:cubicBezTo>
                        <a:pt x="1282" y="1657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43" name="Google Shape;3830;p60">
                <a:extLst>
                  <a:ext uri="{FF2B5EF4-FFF2-40B4-BE49-F238E27FC236}">
                    <a16:creationId xmlns:a16="http://schemas.microsoft.com/office/drawing/2014/main" id="{53AED646-D226-4749-A067-B64F4BA6C437}"/>
                  </a:ext>
                </a:extLst>
              </p:cNvPr>
              <p:cNvGrpSpPr/>
              <p:nvPr/>
            </p:nvGrpSpPr>
            <p:grpSpPr>
              <a:xfrm>
                <a:off x="4767067" y="3291088"/>
                <a:ext cx="37878" cy="32451"/>
                <a:chOff x="4767067" y="3291088"/>
                <a:chExt cx="37878" cy="32451"/>
              </a:xfrm>
              <a:grpFill/>
            </p:grpSpPr>
            <p:sp>
              <p:nvSpPr>
                <p:cNvPr id="548" name="Google Shape;3831;p60">
                  <a:extLst>
                    <a:ext uri="{FF2B5EF4-FFF2-40B4-BE49-F238E27FC236}">
                      <a16:creationId xmlns:a16="http://schemas.microsoft.com/office/drawing/2014/main" id="{36895C1D-2FA8-4136-911A-5D18DEA07EF8}"/>
                    </a:ext>
                  </a:extLst>
                </p:cNvPr>
                <p:cNvSpPr/>
                <p:nvPr/>
              </p:nvSpPr>
              <p:spPr>
                <a:xfrm>
                  <a:off x="4767067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49" name="Google Shape;3832;p60">
                  <a:extLst>
                    <a:ext uri="{FF2B5EF4-FFF2-40B4-BE49-F238E27FC236}">
                      <a16:creationId xmlns:a16="http://schemas.microsoft.com/office/drawing/2014/main" id="{FE188233-F9F7-41E0-96C3-BB68333291BB}"/>
                    </a:ext>
                  </a:extLst>
                </p:cNvPr>
                <p:cNvSpPr/>
                <p:nvPr/>
              </p:nvSpPr>
              <p:spPr>
                <a:xfrm>
                  <a:off x="4780036" y="3300888"/>
                  <a:ext cx="15203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1654" extrusionOk="0">
                      <a:moveTo>
                        <a:pt x="1131" y="0"/>
                      </a:moveTo>
                      <a:cubicBezTo>
                        <a:pt x="1124" y="0"/>
                        <a:pt x="1117" y="0"/>
                        <a:pt x="1110" y="1"/>
                      </a:cubicBezTo>
                      <a:cubicBezTo>
                        <a:pt x="1105" y="0"/>
                        <a:pt x="1100" y="0"/>
                        <a:pt x="1095" y="0"/>
                      </a:cubicBezTo>
                      <a:cubicBezTo>
                        <a:pt x="367" y="0"/>
                        <a:pt x="0" y="887"/>
                        <a:pt x="517" y="1404"/>
                      </a:cubicBezTo>
                      <a:cubicBezTo>
                        <a:pt x="686" y="1577"/>
                        <a:pt x="895" y="1654"/>
                        <a:pt x="1100" y="1654"/>
                      </a:cubicBezTo>
                      <a:cubicBezTo>
                        <a:pt x="1525" y="1654"/>
                        <a:pt x="1932" y="1321"/>
                        <a:pt x="1932" y="823"/>
                      </a:cubicBezTo>
                      <a:cubicBezTo>
                        <a:pt x="1932" y="371"/>
                        <a:pt x="1569" y="0"/>
                        <a:pt x="113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44" name="Google Shape;3833;p60">
                <a:extLst>
                  <a:ext uri="{FF2B5EF4-FFF2-40B4-BE49-F238E27FC236}">
                    <a16:creationId xmlns:a16="http://schemas.microsoft.com/office/drawing/2014/main" id="{4AD0FC58-E377-4307-BD38-19741BA387B3}"/>
                  </a:ext>
                </a:extLst>
              </p:cNvPr>
              <p:cNvGrpSpPr/>
              <p:nvPr/>
            </p:nvGrpSpPr>
            <p:grpSpPr>
              <a:xfrm>
                <a:off x="4687819" y="3405539"/>
                <a:ext cx="37776" cy="32451"/>
                <a:chOff x="4687819" y="3405539"/>
                <a:chExt cx="37776" cy="32451"/>
              </a:xfrm>
              <a:grpFill/>
            </p:grpSpPr>
            <p:sp>
              <p:nvSpPr>
                <p:cNvPr id="546" name="Google Shape;3834;p60">
                  <a:extLst>
                    <a:ext uri="{FF2B5EF4-FFF2-40B4-BE49-F238E27FC236}">
                      <a16:creationId xmlns:a16="http://schemas.microsoft.com/office/drawing/2014/main" id="{C6BE78C8-A448-453E-930D-270B66F77501}"/>
                    </a:ext>
                  </a:extLst>
                </p:cNvPr>
                <p:cNvSpPr/>
                <p:nvPr/>
              </p:nvSpPr>
              <p:spPr>
                <a:xfrm>
                  <a:off x="4687819" y="3405539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12"/>
                        <a:pt x="920" y="4126"/>
                        <a:pt x="2758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47" name="Google Shape;3835;p60">
                  <a:extLst>
                    <a:ext uri="{FF2B5EF4-FFF2-40B4-BE49-F238E27FC236}">
                      <a16:creationId xmlns:a16="http://schemas.microsoft.com/office/drawing/2014/main" id="{2418EE2D-3FCF-4F38-BFED-2FA486DB14B6}"/>
                    </a:ext>
                  </a:extLst>
                </p:cNvPr>
                <p:cNvSpPr/>
                <p:nvPr/>
              </p:nvSpPr>
              <p:spPr>
                <a:xfrm>
                  <a:off x="4702944" y="341524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6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6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45" name="Google Shape;3836;p60">
                <a:extLst>
                  <a:ext uri="{FF2B5EF4-FFF2-40B4-BE49-F238E27FC236}">
                    <a16:creationId xmlns:a16="http://schemas.microsoft.com/office/drawing/2014/main" id="{3D7443AB-7C28-4B86-AE4E-54F0BE2275A0}"/>
                  </a:ext>
                </a:extLst>
              </p:cNvPr>
              <p:cNvGrpSpPr/>
              <p:nvPr/>
            </p:nvGrpSpPr>
            <p:grpSpPr>
              <a:xfrm>
                <a:off x="4923101" y="3444809"/>
                <a:ext cx="52813" cy="45318"/>
                <a:chOff x="4923101" y="3444809"/>
                <a:chExt cx="52813" cy="45318"/>
              </a:xfrm>
              <a:grpFill/>
            </p:grpSpPr>
            <p:sp>
              <p:nvSpPr>
                <p:cNvPr id="544" name="Google Shape;3837;p60">
                  <a:extLst>
                    <a:ext uri="{FF2B5EF4-FFF2-40B4-BE49-F238E27FC236}">
                      <a16:creationId xmlns:a16="http://schemas.microsoft.com/office/drawing/2014/main" id="{438BDF86-1139-4260-9A0A-BE62B8CEEE68}"/>
                    </a:ext>
                  </a:extLst>
                </p:cNvPr>
                <p:cNvSpPr/>
                <p:nvPr/>
              </p:nvSpPr>
              <p:spPr>
                <a:xfrm>
                  <a:off x="4923101" y="3444809"/>
                  <a:ext cx="52813" cy="45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5" h="5762" extrusionOk="0">
                      <a:moveTo>
                        <a:pt x="3823" y="1"/>
                      </a:moveTo>
                      <a:cubicBezTo>
                        <a:pt x="3117" y="1"/>
                        <a:pt x="2398" y="263"/>
                        <a:pt x="1815" y="851"/>
                      </a:cubicBezTo>
                      <a:cubicBezTo>
                        <a:pt x="1" y="2665"/>
                        <a:pt x="1283" y="5762"/>
                        <a:pt x="3847" y="5762"/>
                      </a:cubicBezTo>
                      <a:cubicBezTo>
                        <a:pt x="5432" y="5762"/>
                        <a:pt x="6714" y="4468"/>
                        <a:pt x="6714" y="2883"/>
                      </a:cubicBezTo>
                      <a:cubicBezTo>
                        <a:pt x="6714" y="1148"/>
                        <a:pt x="5298" y="1"/>
                        <a:pt x="3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45" name="Google Shape;3838;p60">
                  <a:extLst>
                    <a:ext uri="{FF2B5EF4-FFF2-40B4-BE49-F238E27FC236}">
                      <a16:creationId xmlns:a16="http://schemas.microsoft.com/office/drawing/2014/main" id="{B84D9EA5-E5D7-4922-A7DD-26BA9706557D}"/>
                    </a:ext>
                  </a:extLst>
                </p:cNvPr>
                <p:cNvSpPr/>
                <p:nvPr/>
              </p:nvSpPr>
              <p:spPr>
                <a:xfrm>
                  <a:off x="4936039" y="3454538"/>
                  <a:ext cx="30265" cy="25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3295" extrusionOk="0">
                      <a:moveTo>
                        <a:pt x="2202" y="1"/>
                      </a:moveTo>
                      <a:cubicBezTo>
                        <a:pt x="727" y="1"/>
                        <a:pt x="1" y="1779"/>
                        <a:pt x="1029" y="2807"/>
                      </a:cubicBezTo>
                      <a:cubicBezTo>
                        <a:pt x="1365" y="3144"/>
                        <a:pt x="1779" y="3294"/>
                        <a:pt x="2185" y="3294"/>
                      </a:cubicBezTo>
                      <a:cubicBezTo>
                        <a:pt x="3034" y="3294"/>
                        <a:pt x="3847" y="2636"/>
                        <a:pt x="3847" y="1646"/>
                      </a:cubicBezTo>
                      <a:cubicBezTo>
                        <a:pt x="3847" y="739"/>
                        <a:pt x="3110" y="1"/>
                        <a:pt x="220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46" name="Google Shape;3839;p60">
                <a:extLst>
                  <a:ext uri="{FF2B5EF4-FFF2-40B4-BE49-F238E27FC236}">
                    <a16:creationId xmlns:a16="http://schemas.microsoft.com/office/drawing/2014/main" id="{5F76276F-E0CD-47BB-A5D0-0EBA64726176}"/>
                  </a:ext>
                </a:extLst>
              </p:cNvPr>
              <p:cNvGrpSpPr/>
              <p:nvPr/>
            </p:nvGrpSpPr>
            <p:grpSpPr>
              <a:xfrm>
                <a:off x="4846040" y="3654750"/>
                <a:ext cx="31405" cy="26993"/>
                <a:chOff x="4846040" y="3654750"/>
                <a:chExt cx="31405" cy="26993"/>
              </a:xfrm>
              <a:grpFill/>
            </p:grpSpPr>
            <p:sp>
              <p:nvSpPr>
                <p:cNvPr id="542" name="Google Shape;3840;p60">
                  <a:extLst>
                    <a:ext uri="{FF2B5EF4-FFF2-40B4-BE49-F238E27FC236}">
                      <a16:creationId xmlns:a16="http://schemas.microsoft.com/office/drawing/2014/main" id="{20381C48-D884-4F48-8A8D-CEF13469D790}"/>
                    </a:ext>
                  </a:extLst>
                </p:cNvPr>
                <p:cNvSpPr/>
                <p:nvPr/>
              </p:nvSpPr>
              <p:spPr>
                <a:xfrm>
                  <a:off x="4846040" y="3654750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32"/>
                        <a:pt x="2274" y="3432"/>
                      </a:cubicBezTo>
                      <a:cubicBezTo>
                        <a:pt x="3218" y="3432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43" name="Google Shape;3841;p60">
                  <a:extLst>
                    <a:ext uri="{FF2B5EF4-FFF2-40B4-BE49-F238E27FC236}">
                      <a16:creationId xmlns:a16="http://schemas.microsoft.com/office/drawing/2014/main" id="{C0BDCDC3-46CC-45BF-8CDF-D505428E6F71}"/>
                    </a:ext>
                  </a:extLst>
                </p:cNvPr>
                <p:cNvSpPr/>
                <p:nvPr/>
              </p:nvSpPr>
              <p:spPr>
                <a:xfrm>
                  <a:off x="4858883" y="3664424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35"/>
                      </a:cubicBezTo>
                      <a:cubicBezTo>
                        <a:pt x="400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47" name="Google Shape;3842;p60">
                <a:extLst>
                  <a:ext uri="{FF2B5EF4-FFF2-40B4-BE49-F238E27FC236}">
                    <a16:creationId xmlns:a16="http://schemas.microsoft.com/office/drawing/2014/main" id="{1935E7E9-4B20-4F49-9CE6-C6D94683700A}"/>
                  </a:ext>
                </a:extLst>
              </p:cNvPr>
              <p:cNvGrpSpPr/>
              <p:nvPr/>
            </p:nvGrpSpPr>
            <p:grpSpPr>
              <a:xfrm>
                <a:off x="4925673" y="3691700"/>
                <a:ext cx="40253" cy="34472"/>
                <a:chOff x="4925673" y="3691700"/>
                <a:chExt cx="40253" cy="34472"/>
              </a:xfrm>
              <a:grpFill/>
            </p:grpSpPr>
            <p:sp>
              <p:nvSpPr>
                <p:cNvPr id="540" name="Google Shape;3843;p60">
                  <a:extLst>
                    <a:ext uri="{FF2B5EF4-FFF2-40B4-BE49-F238E27FC236}">
                      <a16:creationId xmlns:a16="http://schemas.microsoft.com/office/drawing/2014/main" id="{16C2A054-67CF-4F21-9DFF-489019F1B52D}"/>
                    </a:ext>
                  </a:extLst>
                </p:cNvPr>
                <p:cNvSpPr/>
                <p:nvPr/>
              </p:nvSpPr>
              <p:spPr>
                <a:xfrm>
                  <a:off x="4925673" y="3691700"/>
                  <a:ext cx="40253" cy="34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83" extrusionOk="0">
                      <a:moveTo>
                        <a:pt x="2908" y="0"/>
                      </a:moveTo>
                      <a:cubicBezTo>
                        <a:pt x="2371" y="0"/>
                        <a:pt x="1825" y="200"/>
                        <a:pt x="1379" y="645"/>
                      </a:cubicBezTo>
                      <a:cubicBezTo>
                        <a:pt x="0" y="2024"/>
                        <a:pt x="968" y="4383"/>
                        <a:pt x="2915" y="4383"/>
                      </a:cubicBezTo>
                      <a:cubicBezTo>
                        <a:pt x="4125" y="4383"/>
                        <a:pt x="5105" y="3403"/>
                        <a:pt x="5117" y="2193"/>
                      </a:cubicBezTo>
                      <a:cubicBezTo>
                        <a:pt x="5109" y="875"/>
                        <a:pt x="4031" y="0"/>
                        <a:pt x="290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41" name="Google Shape;3844;p60">
                  <a:extLst>
                    <a:ext uri="{FF2B5EF4-FFF2-40B4-BE49-F238E27FC236}">
                      <a16:creationId xmlns:a16="http://schemas.microsoft.com/office/drawing/2014/main" id="{5D0D01DB-AA8D-416D-8812-425CE2092B7B}"/>
                    </a:ext>
                  </a:extLst>
                </p:cNvPr>
                <p:cNvSpPr/>
                <p:nvPr/>
              </p:nvSpPr>
              <p:spPr>
                <a:xfrm>
                  <a:off x="4938516" y="3701334"/>
                  <a:ext cx="17704" cy="15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931" extrusionOk="0">
                      <a:moveTo>
                        <a:pt x="1295" y="1"/>
                      </a:moveTo>
                      <a:cubicBezTo>
                        <a:pt x="436" y="1"/>
                        <a:pt x="0" y="1041"/>
                        <a:pt x="605" y="1646"/>
                      </a:cubicBezTo>
                      <a:cubicBezTo>
                        <a:pt x="801" y="1842"/>
                        <a:pt x="1043" y="1930"/>
                        <a:pt x="1281" y="1930"/>
                      </a:cubicBezTo>
                      <a:cubicBezTo>
                        <a:pt x="1775" y="1930"/>
                        <a:pt x="2250" y="1549"/>
                        <a:pt x="2250" y="968"/>
                      </a:cubicBezTo>
                      <a:cubicBezTo>
                        <a:pt x="2250" y="436"/>
                        <a:pt x="1827" y="1"/>
                        <a:pt x="129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48" name="Google Shape;3845;p60">
                <a:extLst>
                  <a:ext uri="{FF2B5EF4-FFF2-40B4-BE49-F238E27FC236}">
                    <a16:creationId xmlns:a16="http://schemas.microsoft.com/office/drawing/2014/main" id="{068B7A88-CE40-45E4-8E74-87DE6A69EA12}"/>
                  </a:ext>
                </a:extLst>
              </p:cNvPr>
              <p:cNvGrpSpPr/>
              <p:nvPr/>
            </p:nvGrpSpPr>
            <p:grpSpPr>
              <a:xfrm>
                <a:off x="4894653" y="3740848"/>
                <a:ext cx="31405" cy="26906"/>
                <a:chOff x="4894653" y="3740848"/>
                <a:chExt cx="31405" cy="26906"/>
              </a:xfrm>
              <a:grpFill/>
            </p:grpSpPr>
            <p:sp>
              <p:nvSpPr>
                <p:cNvPr id="538" name="Google Shape;3846;p60">
                  <a:extLst>
                    <a:ext uri="{FF2B5EF4-FFF2-40B4-BE49-F238E27FC236}">
                      <a16:creationId xmlns:a16="http://schemas.microsoft.com/office/drawing/2014/main" id="{8069B259-9229-49B2-9F03-674240CB2FDF}"/>
                    </a:ext>
                  </a:extLst>
                </p:cNvPr>
                <p:cNvSpPr/>
                <p:nvPr/>
              </p:nvSpPr>
              <p:spPr>
                <a:xfrm>
                  <a:off x="4894653" y="3740848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9" name="Google Shape;3847;p60">
                  <a:extLst>
                    <a:ext uri="{FF2B5EF4-FFF2-40B4-BE49-F238E27FC236}">
                      <a16:creationId xmlns:a16="http://schemas.microsoft.com/office/drawing/2014/main" id="{6E1398D6-AF9F-4065-8443-0B074555513A}"/>
                    </a:ext>
                  </a:extLst>
                </p:cNvPr>
                <p:cNvSpPr/>
                <p:nvPr/>
              </p:nvSpPr>
              <p:spPr>
                <a:xfrm>
                  <a:off x="4907497" y="375052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6" y="922"/>
                        <a:pt x="531" y="967"/>
                        <a:pt x="652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49" name="Google Shape;3848;p60">
                <a:extLst>
                  <a:ext uri="{FF2B5EF4-FFF2-40B4-BE49-F238E27FC236}">
                    <a16:creationId xmlns:a16="http://schemas.microsoft.com/office/drawing/2014/main" id="{CB5F186D-AB76-4D6D-86C9-7114DFAA112E}"/>
                  </a:ext>
                </a:extLst>
              </p:cNvPr>
              <p:cNvGrpSpPr/>
              <p:nvPr/>
            </p:nvGrpSpPr>
            <p:grpSpPr>
              <a:xfrm>
                <a:off x="4962300" y="3696348"/>
                <a:ext cx="38255" cy="32773"/>
                <a:chOff x="4962300" y="3696348"/>
                <a:chExt cx="38255" cy="32773"/>
              </a:xfrm>
              <a:grpFill/>
            </p:grpSpPr>
            <p:sp>
              <p:nvSpPr>
                <p:cNvPr id="536" name="Google Shape;3849;p60">
                  <a:extLst>
                    <a:ext uri="{FF2B5EF4-FFF2-40B4-BE49-F238E27FC236}">
                      <a16:creationId xmlns:a16="http://schemas.microsoft.com/office/drawing/2014/main" id="{2BBB7BA4-099F-4400-A68F-54DD221F1D1B}"/>
                    </a:ext>
                  </a:extLst>
                </p:cNvPr>
                <p:cNvSpPr/>
                <p:nvPr/>
              </p:nvSpPr>
              <p:spPr>
                <a:xfrm>
                  <a:off x="4962300" y="3696348"/>
                  <a:ext cx="38255" cy="3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4167" extrusionOk="0">
                      <a:moveTo>
                        <a:pt x="2767" y="1"/>
                      </a:moveTo>
                      <a:cubicBezTo>
                        <a:pt x="2259" y="1"/>
                        <a:pt x="1740" y="189"/>
                        <a:pt x="1319" y="611"/>
                      </a:cubicBezTo>
                      <a:cubicBezTo>
                        <a:pt x="0" y="1929"/>
                        <a:pt x="932" y="4167"/>
                        <a:pt x="2783" y="4167"/>
                      </a:cubicBezTo>
                      <a:cubicBezTo>
                        <a:pt x="3932" y="4167"/>
                        <a:pt x="4863" y="3236"/>
                        <a:pt x="4863" y="2086"/>
                      </a:cubicBezTo>
                      <a:cubicBezTo>
                        <a:pt x="4863" y="833"/>
                        <a:pt x="3836" y="1"/>
                        <a:pt x="276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7" name="Google Shape;3850;p60">
                  <a:extLst>
                    <a:ext uri="{FF2B5EF4-FFF2-40B4-BE49-F238E27FC236}">
                      <a16:creationId xmlns:a16="http://schemas.microsoft.com/office/drawing/2014/main" id="{AFE619F1-AB5B-4E30-8285-8989684EFD43}"/>
                    </a:ext>
                  </a:extLst>
                </p:cNvPr>
                <p:cNvSpPr/>
                <p:nvPr/>
              </p:nvSpPr>
              <p:spPr>
                <a:xfrm>
                  <a:off x="4975238" y="3706093"/>
                  <a:ext cx="15612" cy="13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702" extrusionOk="0">
                      <a:moveTo>
                        <a:pt x="1138" y="1"/>
                      </a:moveTo>
                      <a:cubicBezTo>
                        <a:pt x="388" y="1"/>
                        <a:pt x="1" y="908"/>
                        <a:pt x="533" y="1452"/>
                      </a:cubicBezTo>
                      <a:cubicBezTo>
                        <a:pt x="709" y="1624"/>
                        <a:pt x="923" y="1702"/>
                        <a:pt x="1132" y="1702"/>
                      </a:cubicBezTo>
                      <a:cubicBezTo>
                        <a:pt x="1569" y="1702"/>
                        <a:pt x="1984" y="1363"/>
                        <a:pt x="1984" y="847"/>
                      </a:cubicBezTo>
                      <a:cubicBezTo>
                        <a:pt x="1984" y="376"/>
                        <a:pt x="1609" y="1"/>
                        <a:pt x="113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50" name="Google Shape;3851;p60">
                <a:extLst>
                  <a:ext uri="{FF2B5EF4-FFF2-40B4-BE49-F238E27FC236}">
                    <a16:creationId xmlns:a16="http://schemas.microsoft.com/office/drawing/2014/main" id="{52532A45-A493-443E-950D-CF2645DD3600}"/>
                  </a:ext>
                </a:extLst>
              </p:cNvPr>
              <p:cNvGrpSpPr/>
              <p:nvPr/>
            </p:nvGrpSpPr>
            <p:grpSpPr>
              <a:xfrm>
                <a:off x="4980185" y="3743349"/>
                <a:ext cx="31499" cy="26969"/>
                <a:chOff x="4980185" y="3743349"/>
                <a:chExt cx="31499" cy="26969"/>
              </a:xfrm>
              <a:grpFill/>
            </p:grpSpPr>
            <p:sp>
              <p:nvSpPr>
                <p:cNvPr id="534" name="Google Shape;3852;p60">
                  <a:extLst>
                    <a:ext uri="{FF2B5EF4-FFF2-40B4-BE49-F238E27FC236}">
                      <a16:creationId xmlns:a16="http://schemas.microsoft.com/office/drawing/2014/main" id="{37882A62-7908-47B3-81F9-A98323DD14A5}"/>
                    </a:ext>
                  </a:extLst>
                </p:cNvPr>
                <p:cNvSpPr/>
                <p:nvPr/>
              </p:nvSpPr>
              <p:spPr>
                <a:xfrm>
                  <a:off x="4980185" y="3743349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74" y="0"/>
                      </a:moveTo>
                      <a:cubicBezTo>
                        <a:pt x="1855" y="0"/>
                        <a:pt x="1427" y="155"/>
                        <a:pt x="1077" y="501"/>
                      </a:cubicBezTo>
                      <a:cubicBezTo>
                        <a:pt x="1" y="1578"/>
                        <a:pt x="763" y="3429"/>
                        <a:pt x="2287" y="3429"/>
                      </a:cubicBezTo>
                      <a:cubicBezTo>
                        <a:pt x="3230" y="3429"/>
                        <a:pt x="3993" y="2667"/>
                        <a:pt x="4005" y="1723"/>
                      </a:cubicBezTo>
                      <a:cubicBezTo>
                        <a:pt x="4005" y="689"/>
                        <a:pt x="3158" y="0"/>
                        <a:pt x="227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5" name="Google Shape;3853;p60">
                  <a:extLst>
                    <a:ext uri="{FF2B5EF4-FFF2-40B4-BE49-F238E27FC236}">
                      <a16:creationId xmlns:a16="http://schemas.microsoft.com/office/drawing/2014/main" id="{5BDBC4DE-878B-4CC1-A8EF-B817DF910549}"/>
                    </a:ext>
                  </a:extLst>
                </p:cNvPr>
                <p:cNvSpPr/>
                <p:nvPr/>
              </p:nvSpPr>
              <p:spPr>
                <a:xfrm>
                  <a:off x="4993123" y="3753094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51" name="Google Shape;3854;p60">
                <a:extLst>
                  <a:ext uri="{FF2B5EF4-FFF2-40B4-BE49-F238E27FC236}">
                    <a16:creationId xmlns:a16="http://schemas.microsoft.com/office/drawing/2014/main" id="{03BA480D-756D-46CF-AB3D-355EA3A518B7}"/>
                  </a:ext>
                </a:extLst>
              </p:cNvPr>
              <p:cNvGrpSpPr/>
              <p:nvPr/>
            </p:nvGrpSpPr>
            <p:grpSpPr>
              <a:xfrm>
                <a:off x="5013768" y="3734312"/>
                <a:ext cx="31499" cy="26969"/>
                <a:chOff x="5013768" y="3734312"/>
                <a:chExt cx="31499" cy="26969"/>
              </a:xfrm>
              <a:grpFill/>
            </p:grpSpPr>
            <p:sp>
              <p:nvSpPr>
                <p:cNvPr id="532" name="Google Shape;3855;p60">
                  <a:extLst>
                    <a:ext uri="{FF2B5EF4-FFF2-40B4-BE49-F238E27FC236}">
                      <a16:creationId xmlns:a16="http://schemas.microsoft.com/office/drawing/2014/main" id="{14BC1558-8F84-4B2F-9F04-05D30B4C0A1A}"/>
                    </a:ext>
                  </a:extLst>
                </p:cNvPr>
                <p:cNvSpPr/>
                <p:nvPr/>
              </p:nvSpPr>
              <p:spPr>
                <a:xfrm>
                  <a:off x="5013768" y="3734312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81" y="1"/>
                      </a:moveTo>
                      <a:cubicBezTo>
                        <a:pt x="1858" y="1"/>
                        <a:pt x="1428" y="159"/>
                        <a:pt x="1077" y="513"/>
                      </a:cubicBezTo>
                      <a:cubicBezTo>
                        <a:pt x="1" y="1590"/>
                        <a:pt x="775" y="3429"/>
                        <a:pt x="2299" y="3429"/>
                      </a:cubicBezTo>
                      <a:cubicBezTo>
                        <a:pt x="3231" y="3417"/>
                        <a:pt x="3993" y="2655"/>
                        <a:pt x="4005" y="1711"/>
                      </a:cubicBezTo>
                      <a:cubicBezTo>
                        <a:pt x="3997" y="682"/>
                        <a:pt x="3157" y="1"/>
                        <a:pt x="228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3" name="Google Shape;3856;p60">
                  <a:extLst>
                    <a:ext uri="{FF2B5EF4-FFF2-40B4-BE49-F238E27FC236}">
                      <a16:creationId xmlns:a16="http://schemas.microsoft.com/office/drawing/2014/main" id="{F277BC6E-AE9B-4A11-A244-7C565BE2C899}"/>
                    </a:ext>
                  </a:extLst>
                </p:cNvPr>
                <p:cNvSpPr/>
                <p:nvPr/>
              </p:nvSpPr>
              <p:spPr>
                <a:xfrm>
                  <a:off x="5028043" y="3743963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52" name="Google Shape;3857;p60">
                <a:extLst>
                  <a:ext uri="{FF2B5EF4-FFF2-40B4-BE49-F238E27FC236}">
                    <a16:creationId xmlns:a16="http://schemas.microsoft.com/office/drawing/2014/main" id="{92091B1C-3DA7-4394-99FD-7BE6C2891AF5}"/>
                  </a:ext>
                </a:extLst>
              </p:cNvPr>
              <p:cNvGrpSpPr/>
              <p:nvPr/>
            </p:nvGrpSpPr>
            <p:grpSpPr>
              <a:xfrm>
                <a:off x="5036703" y="3764545"/>
                <a:ext cx="31499" cy="26898"/>
                <a:chOff x="5036703" y="3764545"/>
                <a:chExt cx="31499" cy="26898"/>
              </a:xfrm>
              <a:grpFill/>
            </p:grpSpPr>
            <p:sp>
              <p:nvSpPr>
                <p:cNvPr id="530" name="Google Shape;3858;p60">
                  <a:extLst>
                    <a:ext uri="{FF2B5EF4-FFF2-40B4-BE49-F238E27FC236}">
                      <a16:creationId xmlns:a16="http://schemas.microsoft.com/office/drawing/2014/main" id="{D1FAB74C-98C4-4B80-8C75-F0E9278F3836}"/>
                    </a:ext>
                  </a:extLst>
                </p:cNvPr>
                <p:cNvSpPr/>
                <p:nvPr/>
              </p:nvSpPr>
              <p:spPr>
                <a:xfrm>
                  <a:off x="503670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19"/>
                        <a:pt x="2298" y="3419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1" name="Google Shape;3859;p60">
                  <a:extLst>
                    <a:ext uri="{FF2B5EF4-FFF2-40B4-BE49-F238E27FC236}">
                      <a16:creationId xmlns:a16="http://schemas.microsoft.com/office/drawing/2014/main" id="{A08FBD81-7479-4FCB-AB7A-CF1FEFA4FF8F}"/>
                    </a:ext>
                  </a:extLst>
                </p:cNvPr>
                <p:cNvSpPr/>
                <p:nvPr/>
              </p:nvSpPr>
              <p:spPr>
                <a:xfrm>
                  <a:off x="5049641" y="377421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20" y="1"/>
                        <a:pt x="65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53" name="Google Shape;3860;p60">
                <a:extLst>
                  <a:ext uri="{FF2B5EF4-FFF2-40B4-BE49-F238E27FC236}">
                    <a16:creationId xmlns:a16="http://schemas.microsoft.com/office/drawing/2014/main" id="{D4782B8A-1DF9-4F44-A857-C4EC3EDDED82}"/>
                  </a:ext>
                </a:extLst>
              </p:cNvPr>
              <p:cNvGrpSpPr/>
              <p:nvPr/>
            </p:nvGrpSpPr>
            <p:grpSpPr>
              <a:xfrm>
                <a:off x="4953546" y="3768352"/>
                <a:ext cx="31405" cy="26898"/>
                <a:chOff x="4953546" y="3768352"/>
                <a:chExt cx="31405" cy="26898"/>
              </a:xfrm>
              <a:grpFill/>
            </p:grpSpPr>
            <p:sp>
              <p:nvSpPr>
                <p:cNvPr id="528" name="Google Shape;3861;p60">
                  <a:extLst>
                    <a:ext uri="{FF2B5EF4-FFF2-40B4-BE49-F238E27FC236}">
                      <a16:creationId xmlns:a16="http://schemas.microsoft.com/office/drawing/2014/main" id="{23AF814F-5EDC-4EAE-A4D9-79164E9747B0}"/>
                    </a:ext>
                  </a:extLst>
                </p:cNvPr>
                <p:cNvSpPr/>
                <p:nvPr/>
              </p:nvSpPr>
              <p:spPr>
                <a:xfrm>
                  <a:off x="4953546" y="376835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1" y="0"/>
                      </a:moveTo>
                      <a:cubicBezTo>
                        <a:pt x="1852" y="0"/>
                        <a:pt x="1425" y="156"/>
                        <a:pt x="1077" y="504"/>
                      </a:cubicBezTo>
                      <a:cubicBezTo>
                        <a:pt x="1" y="1581"/>
                        <a:pt x="751" y="3419"/>
                        <a:pt x="2287" y="3419"/>
                      </a:cubicBezTo>
                      <a:cubicBezTo>
                        <a:pt x="3218" y="3419"/>
                        <a:pt x="3992" y="2657"/>
                        <a:pt x="3992" y="1726"/>
                      </a:cubicBezTo>
                      <a:cubicBezTo>
                        <a:pt x="3992" y="686"/>
                        <a:pt x="3150" y="0"/>
                        <a:pt x="227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9" name="Google Shape;3862;p60">
                  <a:extLst>
                    <a:ext uri="{FF2B5EF4-FFF2-40B4-BE49-F238E27FC236}">
                      <a16:creationId xmlns:a16="http://schemas.microsoft.com/office/drawing/2014/main" id="{4093AC1D-DF99-42EC-97D9-8605A788B0AA}"/>
                    </a:ext>
                  </a:extLst>
                </p:cNvPr>
                <p:cNvSpPr/>
                <p:nvPr/>
              </p:nvSpPr>
              <p:spPr>
                <a:xfrm>
                  <a:off x="4966390" y="3778018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33"/>
                        <a:pt x="303" y="835"/>
                      </a:cubicBezTo>
                      <a:cubicBezTo>
                        <a:pt x="404" y="933"/>
                        <a:pt x="527" y="976"/>
                        <a:pt x="647" y="976"/>
                      </a:cubicBezTo>
                      <a:cubicBezTo>
                        <a:pt x="899" y="976"/>
                        <a:pt x="1138" y="784"/>
                        <a:pt x="1138" y="497"/>
                      </a:cubicBezTo>
                      <a:cubicBezTo>
                        <a:pt x="1138" y="218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54" name="Google Shape;3863;p60">
                <a:extLst>
                  <a:ext uri="{FF2B5EF4-FFF2-40B4-BE49-F238E27FC236}">
                    <a16:creationId xmlns:a16="http://schemas.microsoft.com/office/drawing/2014/main" id="{564D754F-2504-4794-86A1-982C1CB23069}"/>
                  </a:ext>
                </a:extLst>
              </p:cNvPr>
              <p:cNvGrpSpPr/>
              <p:nvPr/>
            </p:nvGrpSpPr>
            <p:grpSpPr>
              <a:xfrm>
                <a:off x="4964770" y="3814016"/>
                <a:ext cx="31499" cy="26993"/>
                <a:chOff x="4964770" y="3814016"/>
                <a:chExt cx="31499" cy="26993"/>
              </a:xfrm>
              <a:grpFill/>
            </p:grpSpPr>
            <p:sp>
              <p:nvSpPr>
                <p:cNvPr id="526" name="Google Shape;3864;p60">
                  <a:extLst>
                    <a:ext uri="{FF2B5EF4-FFF2-40B4-BE49-F238E27FC236}">
                      <a16:creationId xmlns:a16="http://schemas.microsoft.com/office/drawing/2014/main" id="{D8B38DA2-2E40-4DB2-8A7D-1D7EA43BA349}"/>
                    </a:ext>
                  </a:extLst>
                </p:cNvPr>
                <p:cNvSpPr/>
                <p:nvPr/>
              </p:nvSpPr>
              <p:spPr>
                <a:xfrm>
                  <a:off x="4964770" y="3814016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7" name="Google Shape;3865;p60">
                  <a:extLst>
                    <a:ext uri="{FF2B5EF4-FFF2-40B4-BE49-F238E27FC236}">
                      <a16:creationId xmlns:a16="http://schemas.microsoft.com/office/drawing/2014/main" id="{A064A920-D3EF-4E22-BEBC-6D242AB2981A}"/>
                    </a:ext>
                  </a:extLst>
                </p:cNvPr>
                <p:cNvSpPr/>
                <p:nvPr/>
              </p:nvSpPr>
              <p:spPr>
                <a:xfrm>
                  <a:off x="4977715" y="3823690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35"/>
                      </a:cubicBezTo>
                      <a:cubicBezTo>
                        <a:pt x="399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55" name="Google Shape;3866;p60">
                <a:extLst>
                  <a:ext uri="{FF2B5EF4-FFF2-40B4-BE49-F238E27FC236}">
                    <a16:creationId xmlns:a16="http://schemas.microsoft.com/office/drawing/2014/main" id="{9A23AC62-D9B1-4051-9F53-CFD8C6A9DF79}"/>
                  </a:ext>
                </a:extLst>
              </p:cNvPr>
              <p:cNvGrpSpPr/>
              <p:nvPr/>
            </p:nvGrpSpPr>
            <p:grpSpPr>
              <a:xfrm>
                <a:off x="4923290" y="3800504"/>
                <a:ext cx="31468" cy="26898"/>
                <a:chOff x="4923290" y="3800504"/>
                <a:chExt cx="31468" cy="26898"/>
              </a:xfrm>
              <a:grpFill/>
            </p:grpSpPr>
            <p:sp>
              <p:nvSpPr>
                <p:cNvPr id="524" name="Google Shape;3867;p60">
                  <a:extLst>
                    <a:ext uri="{FF2B5EF4-FFF2-40B4-BE49-F238E27FC236}">
                      <a16:creationId xmlns:a16="http://schemas.microsoft.com/office/drawing/2014/main" id="{A7BC36D4-AB0E-4EBE-B126-1925C055F6C3}"/>
                    </a:ext>
                  </a:extLst>
                </p:cNvPr>
                <p:cNvSpPr/>
                <p:nvPr/>
              </p:nvSpPr>
              <p:spPr>
                <a:xfrm>
                  <a:off x="4923290" y="3800504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6" y="1"/>
                      </a:moveTo>
                      <a:cubicBezTo>
                        <a:pt x="1855" y="1"/>
                        <a:pt x="1426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4001" y="683"/>
                        <a:pt x="3156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5" name="Google Shape;3868;p60">
                  <a:extLst>
                    <a:ext uri="{FF2B5EF4-FFF2-40B4-BE49-F238E27FC236}">
                      <a16:creationId xmlns:a16="http://schemas.microsoft.com/office/drawing/2014/main" id="{CC6B370B-B761-4D5D-8F66-A25D11B51DA6}"/>
                    </a:ext>
                  </a:extLst>
                </p:cNvPr>
                <p:cNvSpPr/>
                <p:nvPr/>
              </p:nvSpPr>
              <p:spPr>
                <a:xfrm>
                  <a:off x="4937470" y="381017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56" name="Google Shape;3869;p60">
                <a:extLst>
                  <a:ext uri="{FF2B5EF4-FFF2-40B4-BE49-F238E27FC236}">
                    <a16:creationId xmlns:a16="http://schemas.microsoft.com/office/drawing/2014/main" id="{FE1A7093-3DEC-446F-8A5A-7D8CCD5D1C4F}"/>
                  </a:ext>
                </a:extLst>
              </p:cNvPr>
              <p:cNvGrpSpPr/>
              <p:nvPr/>
            </p:nvGrpSpPr>
            <p:grpSpPr>
              <a:xfrm>
                <a:off x="5108534" y="3650943"/>
                <a:ext cx="31405" cy="26993"/>
                <a:chOff x="5108534" y="3650943"/>
                <a:chExt cx="31405" cy="26993"/>
              </a:xfrm>
              <a:grpFill/>
            </p:grpSpPr>
            <p:sp>
              <p:nvSpPr>
                <p:cNvPr id="522" name="Google Shape;3870;p60">
                  <a:extLst>
                    <a:ext uri="{FF2B5EF4-FFF2-40B4-BE49-F238E27FC236}">
                      <a16:creationId xmlns:a16="http://schemas.microsoft.com/office/drawing/2014/main" id="{4518B901-2D14-4FC1-9B93-7A3D47953CFF}"/>
                    </a:ext>
                  </a:extLst>
                </p:cNvPr>
                <p:cNvSpPr/>
                <p:nvPr/>
              </p:nvSpPr>
              <p:spPr>
                <a:xfrm>
                  <a:off x="5108534" y="365094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3" name="Google Shape;3871;p60">
                  <a:extLst>
                    <a:ext uri="{FF2B5EF4-FFF2-40B4-BE49-F238E27FC236}">
                      <a16:creationId xmlns:a16="http://schemas.microsoft.com/office/drawing/2014/main" id="{74B65041-958B-406C-95DC-BE7B71664F00}"/>
                    </a:ext>
                  </a:extLst>
                </p:cNvPr>
                <p:cNvSpPr/>
                <p:nvPr/>
              </p:nvSpPr>
              <p:spPr>
                <a:xfrm>
                  <a:off x="5122707" y="366061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57" name="Google Shape;3872;p60">
                <a:extLst>
                  <a:ext uri="{FF2B5EF4-FFF2-40B4-BE49-F238E27FC236}">
                    <a16:creationId xmlns:a16="http://schemas.microsoft.com/office/drawing/2014/main" id="{F3FFC029-32E8-45F8-A193-784D6F92512C}"/>
                  </a:ext>
                </a:extLst>
              </p:cNvPr>
              <p:cNvGrpSpPr/>
              <p:nvPr/>
            </p:nvGrpSpPr>
            <p:grpSpPr>
              <a:xfrm>
                <a:off x="5119380" y="3760739"/>
                <a:ext cx="31499" cy="26993"/>
                <a:chOff x="5119380" y="3760739"/>
                <a:chExt cx="31499" cy="26993"/>
              </a:xfrm>
              <a:grpFill/>
            </p:grpSpPr>
            <p:sp>
              <p:nvSpPr>
                <p:cNvPr id="520" name="Google Shape;3873;p60">
                  <a:extLst>
                    <a:ext uri="{FF2B5EF4-FFF2-40B4-BE49-F238E27FC236}">
                      <a16:creationId xmlns:a16="http://schemas.microsoft.com/office/drawing/2014/main" id="{66D2A240-FF9C-4C69-B366-FBAE8FECE9B9}"/>
                    </a:ext>
                  </a:extLst>
                </p:cNvPr>
                <p:cNvSpPr/>
                <p:nvPr/>
              </p:nvSpPr>
              <p:spPr>
                <a:xfrm>
                  <a:off x="5119380" y="3760739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1" name="Google Shape;3874;p60">
                  <a:extLst>
                    <a:ext uri="{FF2B5EF4-FFF2-40B4-BE49-F238E27FC236}">
                      <a16:creationId xmlns:a16="http://schemas.microsoft.com/office/drawing/2014/main" id="{B4F4A9FA-AF12-430E-932E-0A6645E598A1}"/>
                    </a:ext>
                  </a:extLst>
                </p:cNvPr>
                <p:cNvSpPr/>
                <p:nvPr/>
              </p:nvSpPr>
              <p:spPr>
                <a:xfrm>
                  <a:off x="5132318" y="3770405"/>
                  <a:ext cx="8856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3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0" y="972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58" name="Google Shape;3875;p60">
                <a:extLst>
                  <a:ext uri="{FF2B5EF4-FFF2-40B4-BE49-F238E27FC236}">
                    <a16:creationId xmlns:a16="http://schemas.microsoft.com/office/drawing/2014/main" id="{6D66A993-1FB3-4632-866B-293A38AED0FA}"/>
                  </a:ext>
                </a:extLst>
              </p:cNvPr>
              <p:cNvGrpSpPr/>
              <p:nvPr/>
            </p:nvGrpSpPr>
            <p:grpSpPr>
              <a:xfrm>
                <a:off x="5119380" y="3788235"/>
                <a:ext cx="31499" cy="26993"/>
                <a:chOff x="5119380" y="3788235"/>
                <a:chExt cx="31499" cy="26993"/>
              </a:xfrm>
              <a:grpFill/>
            </p:grpSpPr>
            <p:sp>
              <p:nvSpPr>
                <p:cNvPr id="518" name="Google Shape;3876;p60">
                  <a:extLst>
                    <a:ext uri="{FF2B5EF4-FFF2-40B4-BE49-F238E27FC236}">
                      <a16:creationId xmlns:a16="http://schemas.microsoft.com/office/drawing/2014/main" id="{A8279052-66A3-4FBB-9BCE-A7B7CA4674AF}"/>
                    </a:ext>
                  </a:extLst>
                </p:cNvPr>
                <p:cNvSpPr/>
                <p:nvPr/>
              </p:nvSpPr>
              <p:spPr>
                <a:xfrm>
                  <a:off x="5119380" y="378823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19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9" name="Google Shape;3877;p60">
                  <a:extLst>
                    <a:ext uri="{FF2B5EF4-FFF2-40B4-BE49-F238E27FC236}">
                      <a16:creationId xmlns:a16="http://schemas.microsoft.com/office/drawing/2014/main" id="{A136BB52-F9AA-4EBD-A9B2-C069AAB19EA1}"/>
                    </a:ext>
                  </a:extLst>
                </p:cNvPr>
                <p:cNvSpPr/>
                <p:nvPr/>
              </p:nvSpPr>
              <p:spPr>
                <a:xfrm>
                  <a:off x="5132318" y="379790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59" name="Google Shape;3878;p60">
                <a:extLst>
                  <a:ext uri="{FF2B5EF4-FFF2-40B4-BE49-F238E27FC236}">
                    <a16:creationId xmlns:a16="http://schemas.microsoft.com/office/drawing/2014/main" id="{D8163960-04A5-4308-9B07-060C043F5B8B}"/>
                  </a:ext>
                </a:extLst>
              </p:cNvPr>
              <p:cNvGrpSpPr/>
              <p:nvPr/>
            </p:nvGrpSpPr>
            <p:grpSpPr>
              <a:xfrm>
                <a:off x="5158005" y="3875284"/>
                <a:ext cx="31405" cy="27001"/>
                <a:chOff x="5158005" y="3875284"/>
                <a:chExt cx="31405" cy="27001"/>
              </a:xfrm>
              <a:grpFill/>
            </p:grpSpPr>
            <p:sp>
              <p:nvSpPr>
                <p:cNvPr id="516" name="Google Shape;3879;p60">
                  <a:extLst>
                    <a:ext uri="{FF2B5EF4-FFF2-40B4-BE49-F238E27FC236}">
                      <a16:creationId xmlns:a16="http://schemas.microsoft.com/office/drawing/2014/main" id="{72032046-A43F-4A84-A3DB-689D2FEEA379}"/>
                    </a:ext>
                  </a:extLst>
                </p:cNvPr>
                <p:cNvSpPr/>
                <p:nvPr/>
              </p:nvSpPr>
              <p:spPr>
                <a:xfrm>
                  <a:off x="5158005" y="3875284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7" name="Google Shape;3880;p60">
                  <a:extLst>
                    <a:ext uri="{FF2B5EF4-FFF2-40B4-BE49-F238E27FC236}">
                      <a16:creationId xmlns:a16="http://schemas.microsoft.com/office/drawing/2014/main" id="{6569E990-F20E-451D-9A28-775060D639E6}"/>
                    </a:ext>
                  </a:extLst>
                </p:cNvPr>
                <p:cNvSpPr/>
                <p:nvPr/>
              </p:nvSpPr>
              <p:spPr>
                <a:xfrm>
                  <a:off x="5170848" y="3884958"/>
                  <a:ext cx="8950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2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6" y="926"/>
                        <a:pt x="531" y="972"/>
                        <a:pt x="652" y="972"/>
                      </a:cubicBezTo>
                      <a:cubicBezTo>
                        <a:pt x="902" y="972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60" name="Google Shape;3881;p60">
                <a:extLst>
                  <a:ext uri="{FF2B5EF4-FFF2-40B4-BE49-F238E27FC236}">
                    <a16:creationId xmlns:a16="http://schemas.microsoft.com/office/drawing/2014/main" id="{5C828D0E-0FCF-462D-908E-31053A724056}"/>
                  </a:ext>
                </a:extLst>
              </p:cNvPr>
              <p:cNvGrpSpPr/>
              <p:nvPr/>
            </p:nvGrpSpPr>
            <p:grpSpPr>
              <a:xfrm>
                <a:off x="5233163" y="3764545"/>
                <a:ext cx="31499" cy="26898"/>
                <a:chOff x="5233163" y="3764545"/>
                <a:chExt cx="31499" cy="26898"/>
              </a:xfrm>
              <a:grpFill/>
            </p:grpSpPr>
            <p:sp>
              <p:nvSpPr>
                <p:cNvPr id="514" name="Google Shape;3882;p60">
                  <a:extLst>
                    <a:ext uri="{FF2B5EF4-FFF2-40B4-BE49-F238E27FC236}">
                      <a16:creationId xmlns:a16="http://schemas.microsoft.com/office/drawing/2014/main" id="{4BD94BD2-47C4-4F73-BDD6-8C964A3EFD88}"/>
                    </a:ext>
                  </a:extLst>
                </p:cNvPr>
                <p:cNvSpPr/>
                <p:nvPr/>
              </p:nvSpPr>
              <p:spPr>
                <a:xfrm>
                  <a:off x="523316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2"/>
                        <a:pt x="3158" y="0"/>
                        <a:pt x="227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5" name="Google Shape;3883;p60">
                  <a:extLst>
                    <a:ext uri="{FF2B5EF4-FFF2-40B4-BE49-F238E27FC236}">
                      <a16:creationId xmlns:a16="http://schemas.microsoft.com/office/drawing/2014/main" id="{F5949E31-749C-47CA-A986-05D710D698EB}"/>
                    </a:ext>
                  </a:extLst>
                </p:cNvPr>
                <p:cNvSpPr/>
                <p:nvPr/>
              </p:nvSpPr>
              <p:spPr>
                <a:xfrm>
                  <a:off x="5246108" y="3774211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61" name="Google Shape;3884;p60">
                <a:extLst>
                  <a:ext uri="{FF2B5EF4-FFF2-40B4-BE49-F238E27FC236}">
                    <a16:creationId xmlns:a16="http://schemas.microsoft.com/office/drawing/2014/main" id="{114F5E15-5F7C-4859-B99C-D5101CAFBDB0}"/>
                  </a:ext>
                </a:extLst>
              </p:cNvPr>
              <p:cNvGrpSpPr/>
              <p:nvPr/>
            </p:nvGrpSpPr>
            <p:grpSpPr>
              <a:xfrm>
                <a:off x="5276168" y="3805545"/>
                <a:ext cx="31499" cy="26906"/>
                <a:chOff x="5276168" y="3805545"/>
                <a:chExt cx="31499" cy="26906"/>
              </a:xfrm>
              <a:grpFill/>
            </p:grpSpPr>
            <p:sp>
              <p:nvSpPr>
                <p:cNvPr id="512" name="Google Shape;3885;p60">
                  <a:extLst>
                    <a:ext uri="{FF2B5EF4-FFF2-40B4-BE49-F238E27FC236}">
                      <a16:creationId xmlns:a16="http://schemas.microsoft.com/office/drawing/2014/main" id="{42E422BA-B35C-4671-AF05-8D1989058A8A}"/>
                    </a:ext>
                  </a:extLst>
                </p:cNvPr>
                <p:cNvSpPr/>
                <p:nvPr/>
              </p:nvSpPr>
              <p:spPr>
                <a:xfrm>
                  <a:off x="5276168" y="380554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1" y="1"/>
                      </a:moveTo>
                      <a:cubicBezTo>
                        <a:pt x="1860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3" name="Google Shape;3886;p60">
                  <a:extLst>
                    <a:ext uri="{FF2B5EF4-FFF2-40B4-BE49-F238E27FC236}">
                      <a16:creationId xmlns:a16="http://schemas.microsoft.com/office/drawing/2014/main" id="{03FB6ED0-6C8A-40AE-B74F-41B813365F4D}"/>
                    </a:ext>
                  </a:extLst>
                </p:cNvPr>
                <p:cNvSpPr/>
                <p:nvPr/>
              </p:nvSpPr>
              <p:spPr>
                <a:xfrm>
                  <a:off x="5289106" y="3815219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9" y="1"/>
                        <a:pt x="1" y="521"/>
                        <a:pt x="303" y="823"/>
                      </a:cubicBezTo>
                      <a:cubicBezTo>
                        <a:pt x="402" y="922"/>
                        <a:pt x="524" y="967"/>
                        <a:pt x="644" y="967"/>
                      </a:cubicBezTo>
                      <a:cubicBezTo>
                        <a:pt x="890" y="967"/>
                        <a:pt x="1126" y="778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62" name="Google Shape;3887;p60">
                <a:extLst>
                  <a:ext uri="{FF2B5EF4-FFF2-40B4-BE49-F238E27FC236}">
                    <a16:creationId xmlns:a16="http://schemas.microsoft.com/office/drawing/2014/main" id="{1EDFDC02-C1D9-4F74-AB70-264FFF65E10E}"/>
                  </a:ext>
                </a:extLst>
              </p:cNvPr>
              <p:cNvGrpSpPr/>
              <p:nvPr/>
            </p:nvGrpSpPr>
            <p:grpSpPr>
              <a:xfrm>
                <a:off x="5294053" y="3851933"/>
                <a:ext cx="31405" cy="26945"/>
                <a:chOff x="5294053" y="3851933"/>
                <a:chExt cx="31405" cy="26945"/>
              </a:xfrm>
              <a:grpFill/>
            </p:grpSpPr>
            <p:sp>
              <p:nvSpPr>
                <p:cNvPr id="510" name="Google Shape;3888;p60">
                  <a:extLst>
                    <a:ext uri="{FF2B5EF4-FFF2-40B4-BE49-F238E27FC236}">
                      <a16:creationId xmlns:a16="http://schemas.microsoft.com/office/drawing/2014/main" id="{B404ABF6-709E-4734-A696-6C2ADD00A178}"/>
                    </a:ext>
                  </a:extLst>
                </p:cNvPr>
                <p:cNvSpPr/>
                <p:nvPr/>
              </p:nvSpPr>
              <p:spPr>
                <a:xfrm>
                  <a:off x="5294053" y="3851933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4" y="1"/>
                        <a:pt x="1426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1" name="Google Shape;3889;p60">
                  <a:extLst>
                    <a:ext uri="{FF2B5EF4-FFF2-40B4-BE49-F238E27FC236}">
                      <a16:creationId xmlns:a16="http://schemas.microsoft.com/office/drawing/2014/main" id="{2D195733-CCE6-4C15-91CA-5FE04CEA87DA}"/>
                    </a:ext>
                  </a:extLst>
                </p:cNvPr>
                <p:cNvSpPr/>
                <p:nvPr/>
              </p:nvSpPr>
              <p:spPr>
                <a:xfrm>
                  <a:off x="5308234" y="386155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63"/>
                        <a:pt x="218" y="968"/>
                        <a:pt x="484" y="968"/>
                      </a:cubicBezTo>
                      <a:cubicBezTo>
                        <a:pt x="750" y="968"/>
                        <a:pt x="968" y="763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63" name="Google Shape;3890;p60">
                <a:extLst>
                  <a:ext uri="{FF2B5EF4-FFF2-40B4-BE49-F238E27FC236}">
                    <a16:creationId xmlns:a16="http://schemas.microsoft.com/office/drawing/2014/main" id="{C142F290-5F7A-4818-8B3F-E26D3342FDA8}"/>
                  </a:ext>
                </a:extLst>
              </p:cNvPr>
              <p:cNvGrpSpPr/>
              <p:nvPr/>
            </p:nvGrpSpPr>
            <p:grpSpPr>
              <a:xfrm>
                <a:off x="5341723" y="3851902"/>
                <a:ext cx="31405" cy="26977"/>
                <a:chOff x="5341723" y="3851902"/>
                <a:chExt cx="31405" cy="26977"/>
              </a:xfrm>
              <a:grpFill/>
            </p:grpSpPr>
            <p:sp>
              <p:nvSpPr>
                <p:cNvPr id="508" name="Google Shape;3891;p60">
                  <a:extLst>
                    <a:ext uri="{FF2B5EF4-FFF2-40B4-BE49-F238E27FC236}">
                      <a16:creationId xmlns:a16="http://schemas.microsoft.com/office/drawing/2014/main" id="{FA757271-505D-4E83-965B-D980A693D89E}"/>
                    </a:ext>
                  </a:extLst>
                </p:cNvPr>
                <p:cNvSpPr/>
                <p:nvPr/>
              </p:nvSpPr>
              <p:spPr>
                <a:xfrm>
                  <a:off x="5341723" y="3851902"/>
                  <a:ext cx="31405" cy="2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0" extrusionOk="0">
                      <a:moveTo>
                        <a:pt x="2266" y="1"/>
                      </a:moveTo>
                      <a:cubicBezTo>
                        <a:pt x="1848" y="1"/>
                        <a:pt x="1423" y="156"/>
                        <a:pt x="1077" y="502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4"/>
                      </a:cubicBezTo>
                      <a:cubicBezTo>
                        <a:pt x="3992" y="690"/>
                        <a:pt x="3146" y="1"/>
                        <a:pt x="226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9" name="Google Shape;3892;p60">
                  <a:extLst>
                    <a:ext uri="{FF2B5EF4-FFF2-40B4-BE49-F238E27FC236}">
                      <a16:creationId xmlns:a16="http://schemas.microsoft.com/office/drawing/2014/main" id="{99D0308E-5791-47E2-99B7-E95EA09D4DB8}"/>
                    </a:ext>
                  </a:extLst>
                </p:cNvPr>
                <p:cNvSpPr/>
                <p:nvPr/>
              </p:nvSpPr>
              <p:spPr>
                <a:xfrm>
                  <a:off x="5354567" y="3861647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7" y="964"/>
                        <a:pt x="646" y="964"/>
                      </a:cubicBezTo>
                      <a:cubicBezTo>
                        <a:pt x="898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64" name="Google Shape;3893;p60">
                <a:extLst>
                  <a:ext uri="{FF2B5EF4-FFF2-40B4-BE49-F238E27FC236}">
                    <a16:creationId xmlns:a16="http://schemas.microsoft.com/office/drawing/2014/main" id="{501C4E42-F546-43C6-A58C-CB46856CC29A}"/>
                  </a:ext>
                </a:extLst>
              </p:cNvPr>
              <p:cNvGrpSpPr/>
              <p:nvPr/>
            </p:nvGrpSpPr>
            <p:grpSpPr>
              <a:xfrm>
                <a:off x="5054871" y="3507855"/>
                <a:ext cx="31405" cy="26993"/>
                <a:chOff x="5054871" y="3507855"/>
                <a:chExt cx="31405" cy="26993"/>
              </a:xfrm>
              <a:grpFill/>
            </p:grpSpPr>
            <p:sp>
              <p:nvSpPr>
                <p:cNvPr id="506" name="Google Shape;3894;p60">
                  <a:extLst>
                    <a:ext uri="{FF2B5EF4-FFF2-40B4-BE49-F238E27FC236}">
                      <a16:creationId xmlns:a16="http://schemas.microsoft.com/office/drawing/2014/main" id="{E2B80EE9-E79B-4CBC-BFD6-69617BDDC2B8}"/>
                    </a:ext>
                  </a:extLst>
                </p:cNvPr>
                <p:cNvSpPr/>
                <p:nvPr/>
              </p:nvSpPr>
              <p:spPr>
                <a:xfrm>
                  <a:off x="5054871" y="3507855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31"/>
                        <a:pt x="2287" y="3431"/>
                      </a:cubicBezTo>
                      <a:cubicBezTo>
                        <a:pt x="3230" y="3431"/>
                        <a:pt x="3993" y="2657"/>
                        <a:pt x="3993" y="1714"/>
                      </a:cubicBezTo>
                      <a:cubicBezTo>
                        <a:pt x="3993" y="682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7" name="Google Shape;3895;p60">
                  <a:extLst>
                    <a:ext uri="{FF2B5EF4-FFF2-40B4-BE49-F238E27FC236}">
                      <a16:creationId xmlns:a16="http://schemas.microsoft.com/office/drawing/2014/main" id="{51596942-6C45-4C74-8DA7-8F0E1C08132F}"/>
                    </a:ext>
                  </a:extLst>
                </p:cNvPr>
                <p:cNvSpPr/>
                <p:nvPr/>
              </p:nvSpPr>
              <p:spPr>
                <a:xfrm>
                  <a:off x="5067715" y="351752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15" y="823"/>
                      </a:cubicBezTo>
                      <a:cubicBezTo>
                        <a:pt x="414" y="922"/>
                        <a:pt x="536" y="967"/>
                        <a:pt x="656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65" name="Google Shape;3896;p60">
                <a:extLst>
                  <a:ext uri="{FF2B5EF4-FFF2-40B4-BE49-F238E27FC236}">
                    <a16:creationId xmlns:a16="http://schemas.microsoft.com/office/drawing/2014/main" id="{E1634311-B485-4593-8ADA-F5F0405F40EF}"/>
                  </a:ext>
                </a:extLst>
              </p:cNvPr>
              <p:cNvGrpSpPr/>
              <p:nvPr/>
            </p:nvGrpSpPr>
            <p:grpSpPr>
              <a:xfrm>
                <a:off x="4876579" y="3675325"/>
                <a:ext cx="31405" cy="26969"/>
                <a:chOff x="4876579" y="3675325"/>
                <a:chExt cx="31405" cy="26969"/>
              </a:xfrm>
              <a:grpFill/>
            </p:grpSpPr>
            <p:sp>
              <p:nvSpPr>
                <p:cNvPr id="504" name="Google Shape;3897;p60">
                  <a:extLst>
                    <a:ext uri="{FF2B5EF4-FFF2-40B4-BE49-F238E27FC236}">
                      <a16:creationId xmlns:a16="http://schemas.microsoft.com/office/drawing/2014/main" id="{B68E1780-F773-49A9-8B81-20FE53094154}"/>
                    </a:ext>
                  </a:extLst>
                </p:cNvPr>
                <p:cNvSpPr/>
                <p:nvPr/>
              </p:nvSpPr>
              <p:spPr>
                <a:xfrm>
                  <a:off x="4876579" y="3675325"/>
                  <a:ext cx="31405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9" extrusionOk="0">
                      <a:moveTo>
                        <a:pt x="2266" y="0"/>
                      </a:moveTo>
                      <a:cubicBezTo>
                        <a:pt x="1848" y="0"/>
                        <a:pt x="1423" y="155"/>
                        <a:pt x="1077" y="501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3"/>
                      </a:cubicBezTo>
                      <a:cubicBezTo>
                        <a:pt x="3992" y="689"/>
                        <a:pt x="3146" y="0"/>
                        <a:pt x="226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5" name="Google Shape;3898;p60">
                  <a:extLst>
                    <a:ext uri="{FF2B5EF4-FFF2-40B4-BE49-F238E27FC236}">
                      <a16:creationId xmlns:a16="http://schemas.microsoft.com/office/drawing/2014/main" id="{08F231E8-50A4-4528-8448-9CFF1053D748}"/>
                    </a:ext>
                  </a:extLst>
                </p:cNvPr>
                <p:cNvSpPr/>
                <p:nvPr/>
              </p:nvSpPr>
              <p:spPr>
                <a:xfrm>
                  <a:off x="4889517" y="3684975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2" y="0"/>
                      </a:moveTo>
                      <a:cubicBezTo>
                        <a:pt x="218" y="12"/>
                        <a:pt x="0" y="520"/>
                        <a:pt x="303" y="835"/>
                      </a:cubicBezTo>
                      <a:cubicBezTo>
                        <a:pt x="400" y="932"/>
                        <a:pt x="520" y="976"/>
                        <a:pt x="638" y="976"/>
                      </a:cubicBezTo>
                      <a:cubicBezTo>
                        <a:pt x="886" y="976"/>
                        <a:pt x="1125" y="783"/>
                        <a:pt x="1125" y="496"/>
                      </a:cubicBezTo>
                      <a:cubicBezTo>
                        <a:pt x="1125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66" name="Google Shape;3899;p60">
                <a:extLst>
                  <a:ext uri="{FF2B5EF4-FFF2-40B4-BE49-F238E27FC236}">
                    <a16:creationId xmlns:a16="http://schemas.microsoft.com/office/drawing/2014/main" id="{7CCD759C-235C-4CC5-9FE3-993997A34976}"/>
                  </a:ext>
                </a:extLst>
              </p:cNvPr>
              <p:cNvGrpSpPr/>
              <p:nvPr/>
            </p:nvGrpSpPr>
            <p:grpSpPr>
              <a:xfrm>
                <a:off x="4842233" y="3688333"/>
                <a:ext cx="31405" cy="26993"/>
                <a:chOff x="4842233" y="3688333"/>
                <a:chExt cx="31405" cy="26993"/>
              </a:xfrm>
              <a:grpFill/>
            </p:grpSpPr>
            <p:sp>
              <p:nvSpPr>
                <p:cNvPr id="502" name="Google Shape;3900;p60">
                  <a:extLst>
                    <a:ext uri="{FF2B5EF4-FFF2-40B4-BE49-F238E27FC236}">
                      <a16:creationId xmlns:a16="http://schemas.microsoft.com/office/drawing/2014/main" id="{FDF148A1-E90F-4190-9AB2-2C9745244591}"/>
                    </a:ext>
                  </a:extLst>
                </p:cNvPr>
                <p:cNvSpPr/>
                <p:nvPr/>
              </p:nvSpPr>
              <p:spPr>
                <a:xfrm>
                  <a:off x="4842233" y="368833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20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3" name="Google Shape;3901;p60">
                  <a:extLst>
                    <a:ext uri="{FF2B5EF4-FFF2-40B4-BE49-F238E27FC236}">
                      <a16:creationId xmlns:a16="http://schemas.microsoft.com/office/drawing/2014/main" id="{ECB07897-9237-4546-ACC2-54D3EB8DD487}"/>
                    </a:ext>
                  </a:extLst>
                </p:cNvPr>
                <p:cNvSpPr/>
                <p:nvPr/>
              </p:nvSpPr>
              <p:spPr>
                <a:xfrm>
                  <a:off x="4855076" y="369809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64" y="1"/>
                      </a:moveTo>
                      <a:cubicBezTo>
                        <a:pt x="656" y="1"/>
                        <a:pt x="649" y="1"/>
                        <a:pt x="641" y="1"/>
                      </a:cubicBezTo>
                      <a:cubicBezTo>
                        <a:pt x="218" y="1"/>
                        <a:pt x="0" y="522"/>
                        <a:pt x="303" y="824"/>
                      </a:cubicBezTo>
                      <a:cubicBezTo>
                        <a:pt x="400" y="921"/>
                        <a:pt x="520" y="965"/>
                        <a:pt x="638" y="965"/>
                      </a:cubicBezTo>
                      <a:cubicBezTo>
                        <a:pt x="886" y="965"/>
                        <a:pt x="1125" y="772"/>
                        <a:pt x="1125" y="485"/>
                      </a:cubicBezTo>
                      <a:cubicBezTo>
                        <a:pt x="1125" y="215"/>
                        <a:pt x="931" y="1"/>
                        <a:pt x="66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67" name="Google Shape;3902;p60">
                <a:extLst>
                  <a:ext uri="{FF2B5EF4-FFF2-40B4-BE49-F238E27FC236}">
                    <a16:creationId xmlns:a16="http://schemas.microsoft.com/office/drawing/2014/main" id="{C36BCDFF-332D-4AEC-A1BF-960125D731BB}"/>
                  </a:ext>
                </a:extLst>
              </p:cNvPr>
              <p:cNvGrpSpPr/>
              <p:nvPr/>
            </p:nvGrpSpPr>
            <p:grpSpPr>
              <a:xfrm>
                <a:off x="5187876" y="3608032"/>
                <a:ext cx="31405" cy="27001"/>
                <a:chOff x="5187876" y="3608032"/>
                <a:chExt cx="31405" cy="27001"/>
              </a:xfrm>
              <a:grpFill/>
            </p:grpSpPr>
            <p:sp>
              <p:nvSpPr>
                <p:cNvPr id="500" name="Google Shape;3903;p60">
                  <a:extLst>
                    <a:ext uri="{FF2B5EF4-FFF2-40B4-BE49-F238E27FC236}">
                      <a16:creationId xmlns:a16="http://schemas.microsoft.com/office/drawing/2014/main" id="{75B75963-02ED-4B63-AF71-65BB0487809F}"/>
                    </a:ext>
                  </a:extLst>
                </p:cNvPr>
                <p:cNvSpPr/>
                <p:nvPr/>
              </p:nvSpPr>
              <p:spPr>
                <a:xfrm>
                  <a:off x="5187876" y="36080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1" name="Google Shape;3904;p60">
                  <a:extLst>
                    <a:ext uri="{FF2B5EF4-FFF2-40B4-BE49-F238E27FC236}">
                      <a16:creationId xmlns:a16="http://schemas.microsoft.com/office/drawing/2014/main" id="{DB6EC302-AF1A-476C-8259-F38C6B70C4C9}"/>
                    </a:ext>
                  </a:extLst>
                </p:cNvPr>
                <p:cNvSpPr/>
                <p:nvPr/>
              </p:nvSpPr>
              <p:spPr>
                <a:xfrm>
                  <a:off x="5202057" y="361770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68" name="Google Shape;3905;p60">
                <a:extLst>
                  <a:ext uri="{FF2B5EF4-FFF2-40B4-BE49-F238E27FC236}">
                    <a16:creationId xmlns:a16="http://schemas.microsoft.com/office/drawing/2014/main" id="{2FA77B27-B7E5-4D72-9B5E-01B22F3F3509}"/>
                  </a:ext>
                </a:extLst>
              </p:cNvPr>
              <p:cNvSpPr/>
              <p:nvPr/>
            </p:nvSpPr>
            <p:spPr>
              <a:xfrm>
                <a:off x="5142589" y="3410030"/>
                <a:ext cx="42542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4644" extrusionOk="0">
                    <a:moveTo>
                      <a:pt x="3085" y="1"/>
                    </a:moveTo>
                    <a:cubicBezTo>
                      <a:pt x="2516" y="1"/>
                      <a:pt x="1935" y="213"/>
                      <a:pt x="1465" y="688"/>
                    </a:cubicBezTo>
                    <a:cubicBezTo>
                      <a:pt x="1" y="2140"/>
                      <a:pt x="1029" y="4632"/>
                      <a:pt x="3098" y="4644"/>
                    </a:cubicBezTo>
                    <a:cubicBezTo>
                      <a:pt x="4380" y="4632"/>
                      <a:pt x="5408" y="3603"/>
                      <a:pt x="5408" y="2321"/>
                    </a:cubicBezTo>
                    <a:cubicBezTo>
                      <a:pt x="5408" y="923"/>
                      <a:pt x="4270" y="1"/>
                      <a:pt x="3085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9" name="Google Shape;3906;p60">
                <a:extLst>
                  <a:ext uri="{FF2B5EF4-FFF2-40B4-BE49-F238E27FC236}">
                    <a16:creationId xmlns:a16="http://schemas.microsoft.com/office/drawing/2014/main" id="{E9224917-BB43-4C04-8E16-5F5CA6099F63}"/>
                  </a:ext>
                </a:extLst>
              </p:cNvPr>
              <p:cNvSpPr/>
              <p:nvPr/>
            </p:nvSpPr>
            <p:spPr>
              <a:xfrm>
                <a:off x="5158382" y="3419720"/>
                <a:ext cx="17138" cy="1713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2178" extrusionOk="0">
                    <a:moveTo>
                      <a:pt x="1090" y="0"/>
                    </a:moveTo>
                    <a:cubicBezTo>
                      <a:pt x="485" y="0"/>
                      <a:pt x="1" y="484"/>
                      <a:pt x="1" y="1089"/>
                    </a:cubicBezTo>
                    <a:cubicBezTo>
                      <a:pt x="1" y="1694"/>
                      <a:pt x="485" y="2178"/>
                      <a:pt x="1090" y="2178"/>
                    </a:cubicBezTo>
                    <a:cubicBezTo>
                      <a:pt x="1694" y="2178"/>
                      <a:pt x="2178" y="1694"/>
                      <a:pt x="2178" y="1089"/>
                    </a:cubicBezTo>
                    <a:cubicBezTo>
                      <a:pt x="2178" y="484"/>
                      <a:pt x="1694" y="0"/>
                      <a:pt x="109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70" name="Google Shape;3907;p60">
                <a:extLst>
                  <a:ext uri="{FF2B5EF4-FFF2-40B4-BE49-F238E27FC236}">
                    <a16:creationId xmlns:a16="http://schemas.microsoft.com/office/drawing/2014/main" id="{C152D9EE-97C0-4AA5-AD44-EEB9FB2DE470}"/>
                  </a:ext>
                </a:extLst>
              </p:cNvPr>
              <p:cNvGrpSpPr/>
              <p:nvPr/>
            </p:nvGrpSpPr>
            <p:grpSpPr>
              <a:xfrm>
                <a:off x="5269224" y="3304167"/>
                <a:ext cx="40253" cy="34402"/>
                <a:chOff x="5269224" y="3304167"/>
                <a:chExt cx="40253" cy="34402"/>
              </a:xfrm>
              <a:grpFill/>
            </p:grpSpPr>
            <p:sp>
              <p:nvSpPr>
                <p:cNvPr id="498" name="Google Shape;3908;p60">
                  <a:extLst>
                    <a:ext uri="{FF2B5EF4-FFF2-40B4-BE49-F238E27FC236}">
                      <a16:creationId xmlns:a16="http://schemas.microsoft.com/office/drawing/2014/main" id="{09ACC7CF-340D-4622-A0A6-D42FF59A1332}"/>
                    </a:ext>
                  </a:extLst>
                </p:cNvPr>
                <p:cNvSpPr/>
                <p:nvPr/>
              </p:nvSpPr>
              <p:spPr>
                <a:xfrm>
                  <a:off x="5269224" y="3304167"/>
                  <a:ext cx="40253" cy="34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74" extrusionOk="0">
                      <a:moveTo>
                        <a:pt x="2915" y="0"/>
                      </a:moveTo>
                      <a:cubicBezTo>
                        <a:pt x="2376" y="0"/>
                        <a:pt x="1827" y="201"/>
                        <a:pt x="1380" y="648"/>
                      </a:cubicBezTo>
                      <a:cubicBezTo>
                        <a:pt x="1" y="2015"/>
                        <a:pt x="980" y="4374"/>
                        <a:pt x="2928" y="4374"/>
                      </a:cubicBezTo>
                      <a:cubicBezTo>
                        <a:pt x="4126" y="4374"/>
                        <a:pt x="5105" y="3394"/>
                        <a:pt x="5118" y="2184"/>
                      </a:cubicBezTo>
                      <a:cubicBezTo>
                        <a:pt x="5109" y="869"/>
                        <a:pt x="4036" y="0"/>
                        <a:pt x="291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9" name="Google Shape;3909;p60">
                  <a:extLst>
                    <a:ext uri="{FF2B5EF4-FFF2-40B4-BE49-F238E27FC236}">
                      <a16:creationId xmlns:a16="http://schemas.microsoft.com/office/drawing/2014/main" id="{578A15DB-15A5-49E0-AD96-69728C3C5DD1}"/>
                    </a:ext>
                  </a:extLst>
                </p:cNvPr>
                <p:cNvSpPr/>
                <p:nvPr/>
              </p:nvSpPr>
              <p:spPr>
                <a:xfrm>
                  <a:off x="5284639" y="3313826"/>
                  <a:ext cx="15132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" h="1925" extrusionOk="0">
                      <a:moveTo>
                        <a:pt x="968" y="1"/>
                      </a:moveTo>
                      <a:cubicBezTo>
                        <a:pt x="436" y="1"/>
                        <a:pt x="0" y="436"/>
                        <a:pt x="0" y="956"/>
                      </a:cubicBezTo>
                      <a:cubicBezTo>
                        <a:pt x="0" y="1489"/>
                        <a:pt x="436" y="1924"/>
                        <a:pt x="968" y="1924"/>
                      </a:cubicBezTo>
                      <a:cubicBezTo>
                        <a:pt x="1500" y="1924"/>
                        <a:pt x="1924" y="1489"/>
                        <a:pt x="1924" y="956"/>
                      </a:cubicBezTo>
                      <a:cubicBezTo>
                        <a:pt x="1924" y="436"/>
                        <a:pt x="1500" y="1"/>
                        <a:pt x="96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71" name="Google Shape;3910;p60">
                <a:extLst>
                  <a:ext uri="{FF2B5EF4-FFF2-40B4-BE49-F238E27FC236}">
                    <a16:creationId xmlns:a16="http://schemas.microsoft.com/office/drawing/2014/main" id="{67D86553-3B6A-46D1-A10C-EB376A23EE27}"/>
                  </a:ext>
                </a:extLst>
              </p:cNvPr>
              <p:cNvGrpSpPr/>
              <p:nvPr/>
            </p:nvGrpSpPr>
            <p:grpSpPr>
              <a:xfrm>
                <a:off x="5327354" y="3476615"/>
                <a:ext cx="49864" cy="42723"/>
                <a:chOff x="5327354" y="3476615"/>
                <a:chExt cx="49864" cy="42723"/>
              </a:xfrm>
              <a:grpFill/>
            </p:grpSpPr>
            <p:sp>
              <p:nvSpPr>
                <p:cNvPr id="496" name="Google Shape;3911;p60">
                  <a:extLst>
                    <a:ext uri="{FF2B5EF4-FFF2-40B4-BE49-F238E27FC236}">
                      <a16:creationId xmlns:a16="http://schemas.microsoft.com/office/drawing/2014/main" id="{55F45A51-2B4D-45C4-805B-CD52D216DDEC}"/>
                    </a:ext>
                  </a:extLst>
                </p:cNvPr>
                <p:cNvSpPr/>
                <p:nvPr/>
              </p:nvSpPr>
              <p:spPr>
                <a:xfrm>
                  <a:off x="5327354" y="3476615"/>
                  <a:ext cx="49864" cy="4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5432" extrusionOk="0">
                      <a:moveTo>
                        <a:pt x="3602" y="1"/>
                      </a:moveTo>
                      <a:cubicBezTo>
                        <a:pt x="2936" y="1"/>
                        <a:pt x="2257" y="248"/>
                        <a:pt x="1706" y="799"/>
                      </a:cubicBezTo>
                      <a:cubicBezTo>
                        <a:pt x="1" y="2504"/>
                        <a:pt x="1210" y="5432"/>
                        <a:pt x="3630" y="5432"/>
                      </a:cubicBezTo>
                      <a:cubicBezTo>
                        <a:pt x="5118" y="5432"/>
                        <a:pt x="6339" y="4222"/>
                        <a:pt x="6339" y="2722"/>
                      </a:cubicBezTo>
                      <a:cubicBezTo>
                        <a:pt x="6339" y="1084"/>
                        <a:pt x="4998" y="1"/>
                        <a:pt x="360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7" name="Google Shape;3912;p60">
                  <a:extLst>
                    <a:ext uri="{FF2B5EF4-FFF2-40B4-BE49-F238E27FC236}">
                      <a16:creationId xmlns:a16="http://schemas.microsoft.com/office/drawing/2014/main" id="{EF4188E0-C940-49A2-9298-6E833E55B2CB}"/>
                    </a:ext>
                  </a:extLst>
                </p:cNvPr>
                <p:cNvSpPr/>
                <p:nvPr/>
              </p:nvSpPr>
              <p:spPr>
                <a:xfrm>
                  <a:off x="5340197" y="3486321"/>
                  <a:ext cx="27315" cy="2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" h="2976" extrusionOk="0">
                      <a:moveTo>
                        <a:pt x="1985" y="0"/>
                      </a:moveTo>
                      <a:cubicBezTo>
                        <a:pt x="666" y="0"/>
                        <a:pt x="1" y="1597"/>
                        <a:pt x="944" y="2540"/>
                      </a:cubicBezTo>
                      <a:cubicBezTo>
                        <a:pt x="1245" y="2841"/>
                        <a:pt x="1614" y="2975"/>
                        <a:pt x="1977" y="2975"/>
                      </a:cubicBezTo>
                      <a:cubicBezTo>
                        <a:pt x="2739" y="2975"/>
                        <a:pt x="3473" y="2381"/>
                        <a:pt x="3473" y="1488"/>
                      </a:cubicBezTo>
                      <a:cubicBezTo>
                        <a:pt x="3473" y="665"/>
                        <a:pt x="2807" y="0"/>
                        <a:pt x="19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72" name="Google Shape;3913;p60">
                <a:extLst>
                  <a:ext uri="{FF2B5EF4-FFF2-40B4-BE49-F238E27FC236}">
                    <a16:creationId xmlns:a16="http://schemas.microsoft.com/office/drawing/2014/main" id="{8D95F926-4E5C-4CE8-8A78-CB51343D96DB}"/>
                  </a:ext>
                </a:extLst>
              </p:cNvPr>
              <p:cNvSpPr/>
              <p:nvPr/>
            </p:nvSpPr>
            <p:spPr>
              <a:xfrm>
                <a:off x="5290255" y="3703080"/>
                <a:ext cx="31397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0" extrusionOk="0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" name="Google Shape;3914;p60">
                <a:extLst>
                  <a:ext uri="{FF2B5EF4-FFF2-40B4-BE49-F238E27FC236}">
                    <a16:creationId xmlns:a16="http://schemas.microsoft.com/office/drawing/2014/main" id="{4E9DF97F-B4E5-49CA-A0D1-17A815BF815D}"/>
                  </a:ext>
                </a:extLst>
              </p:cNvPr>
              <p:cNvSpPr/>
              <p:nvPr/>
            </p:nvSpPr>
            <p:spPr>
              <a:xfrm>
                <a:off x="5304427" y="3712754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74" name="Google Shape;3915;p60">
                <a:extLst>
                  <a:ext uri="{FF2B5EF4-FFF2-40B4-BE49-F238E27FC236}">
                    <a16:creationId xmlns:a16="http://schemas.microsoft.com/office/drawing/2014/main" id="{440F5581-33A4-4E17-BCC8-76F003FA83FC}"/>
                  </a:ext>
                </a:extLst>
              </p:cNvPr>
              <p:cNvGrpSpPr/>
              <p:nvPr/>
            </p:nvGrpSpPr>
            <p:grpSpPr>
              <a:xfrm>
                <a:off x="5341723" y="3775957"/>
                <a:ext cx="31405" cy="26898"/>
                <a:chOff x="5341723" y="3775957"/>
                <a:chExt cx="31405" cy="26898"/>
              </a:xfrm>
              <a:grpFill/>
            </p:grpSpPr>
            <p:sp>
              <p:nvSpPr>
                <p:cNvPr id="494" name="Google Shape;3916;p60">
                  <a:extLst>
                    <a:ext uri="{FF2B5EF4-FFF2-40B4-BE49-F238E27FC236}">
                      <a16:creationId xmlns:a16="http://schemas.microsoft.com/office/drawing/2014/main" id="{990DA018-1C20-424F-99C9-AABD7409BED1}"/>
                    </a:ext>
                  </a:extLst>
                </p:cNvPr>
                <p:cNvSpPr/>
                <p:nvPr/>
              </p:nvSpPr>
              <p:spPr>
                <a:xfrm>
                  <a:off x="5341723" y="377595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5" name="Google Shape;3917;p60">
                  <a:extLst>
                    <a:ext uri="{FF2B5EF4-FFF2-40B4-BE49-F238E27FC236}">
                      <a16:creationId xmlns:a16="http://schemas.microsoft.com/office/drawing/2014/main" id="{D890C655-83F5-48E8-898D-16F60E3749BC}"/>
                    </a:ext>
                  </a:extLst>
                </p:cNvPr>
                <p:cNvSpPr/>
                <p:nvPr/>
              </p:nvSpPr>
              <p:spPr>
                <a:xfrm>
                  <a:off x="5354567" y="378563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2" y="922"/>
                        <a:pt x="525" y="966"/>
                        <a:pt x="646" y="966"/>
                      </a:cubicBezTo>
                      <a:cubicBezTo>
                        <a:pt x="896" y="966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75" name="Google Shape;3918;p60">
                <a:extLst>
                  <a:ext uri="{FF2B5EF4-FFF2-40B4-BE49-F238E27FC236}">
                    <a16:creationId xmlns:a16="http://schemas.microsoft.com/office/drawing/2014/main" id="{6EE1B0CB-FBA3-48C3-9BEA-7865796A81EE}"/>
                  </a:ext>
                </a:extLst>
              </p:cNvPr>
              <p:cNvGrpSpPr/>
              <p:nvPr/>
            </p:nvGrpSpPr>
            <p:grpSpPr>
              <a:xfrm>
                <a:off x="5439053" y="3699274"/>
                <a:ext cx="31405" cy="26898"/>
                <a:chOff x="5439053" y="3699274"/>
                <a:chExt cx="31405" cy="26898"/>
              </a:xfrm>
              <a:grpFill/>
            </p:grpSpPr>
            <p:sp>
              <p:nvSpPr>
                <p:cNvPr id="492" name="Google Shape;3919;p60">
                  <a:extLst>
                    <a:ext uri="{FF2B5EF4-FFF2-40B4-BE49-F238E27FC236}">
                      <a16:creationId xmlns:a16="http://schemas.microsoft.com/office/drawing/2014/main" id="{79A6099E-0B98-4786-94CA-7FD8BF0D4892}"/>
                    </a:ext>
                  </a:extLst>
                </p:cNvPr>
                <p:cNvSpPr/>
                <p:nvPr/>
              </p:nvSpPr>
              <p:spPr>
                <a:xfrm>
                  <a:off x="5439053" y="36992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3" name="Google Shape;3920;p60">
                  <a:extLst>
                    <a:ext uri="{FF2B5EF4-FFF2-40B4-BE49-F238E27FC236}">
                      <a16:creationId xmlns:a16="http://schemas.microsoft.com/office/drawing/2014/main" id="{7017EB80-7A57-403C-BFEC-50ECB3D52207}"/>
                    </a:ext>
                  </a:extLst>
                </p:cNvPr>
                <p:cNvSpPr/>
                <p:nvPr/>
              </p:nvSpPr>
              <p:spPr>
                <a:xfrm>
                  <a:off x="5453225" y="3708948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76" name="Google Shape;3921;p60">
                <a:extLst>
                  <a:ext uri="{FF2B5EF4-FFF2-40B4-BE49-F238E27FC236}">
                    <a16:creationId xmlns:a16="http://schemas.microsoft.com/office/drawing/2014/main" id="{449D8762-C205-447C-B6CB-EFED6B681739}"/>
                  </a:ext>
                </a:extLst>
              </p:cNvPr>
              <p:cNvGrpSpPr/>
              <p:nvPr/>
            </p:nvGrpSpPr>
            <p:grpSpPr>
              <a:xfrm>
                <a:off x="5412414" y="3622307"/>
                <a:ext cx="31499" cy="26993"/>
                <a:chOff x="5412414" y="3622307"/>
                <a:chExt cx="31499" cy="26993"/>
              </a:xfrm>
              <a:grpFill/>
            </p:grpSpPr>
            <p:sp>
              <p:nvSpPr>
                <p:cNvPr id="490" name="Google Shape;3922;p60">
                  <a:extLst>
                    <a:ext uri="{FF2B5EF4-FFF2-40B4-BE49-F238E27FC236}">
                      <a16:creationId xmlns:a16="http://schemas.microsoft.com/office/drawing/2014/main" id="{5A67C13E-C78E-48B4-BA5C-0EE435FC7A63}"/>
                    </a:ext>
                  </a:extLst>
                </p:cNvPr>
                <p:cNvSpPr/>
                <p:nvPr/>
              </p:nvSpPr>
              <p:spPr>
                <a:xfrm>
                  <a:off x="5412414" y="3622307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1" name="Google Shape;3923;p60">
                  <a:extLst>
                    <a:ext uri="{FF2B5EF4-FFF2-40B4-BE49-F238E27FC236}">
                      <a16:creationId xmlns:a16="http://schemas.microsoft.com/office/drawing/2014/main" id="{EDD0CAB9-0D34-4E79-B78B-2B66459078E4}"/>
                    </a:ext>
                  </a:extLst>
                </p:cNvPr>
                <p:cNvSpPr/>
                <p:nvPr/>
              </p:nvSpPr>
              <p:spPr>
                <a:xfrm>
                  <a:off x="5426681" y="3632075"/>
                  <a:ext cx="7527" cy="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6" extrusionOk="0">
                      <a:moveTo>
                        <a:pt x="485" y="0"/>
                      </a:moveTo>
                      <a:cubicBezTo>
                        <a:pt x="206" y="0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85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77" name="Google Shape;3924;p60">
                <a:extLst>
                  <a:ext uri="{FF2B5EF4-FFF2-40B4-BE49-F238E27FC236}">
                    <a16:creationId xmlns:a16="http://schemas.microsoft.com/office/drawing/2014/main" id="{AC69B02F-FEBA-4DBE-A0C8-8CFE70A430CD}"/>
                  </a:ext>
                </a:extLst>
              </p:cNvPr>
              <p:cNvGrpSpPr/>
              <p:nvPr/>
            </p:nvGrpSpPr>
            <p:grpSpPr>
              <a:xfrm>
                <a:off x="5476254" y="3473949"/>
                <a:ext cx="26835" cy="26930"/>
                <a:chOff x="5476254" y="3473949"/>
                <a:chExt cx="26835" cy="26930"/>
              </a:xfrm>
              <a:grpFill/>
            </p:grpSpPr>
            <p:sp>
              <p:nvSpPr>
                <p:cNvPr id="488" name="Google Shape;3925;p60">
                  <a:extLst>
                    <a:ext uri="{FF2B5EF4-FFF2-40B4-BE49-F238E27FC236}">
                      <a16:creationId xmlns:a16="http://schemas.microsoft.com/office/drawing/2014/main" id="{125AA9E2-88F5-4006-8081-2C58CCD26C0B}"/>
                    </a:ext>
                  </a:extLst>
                </p:cNvPr>
                <p:cNvSpPr/>
                <p:nvPr/>
              </p:nvSpPr>
              <p:spPr>
                <a:xfrm>
                  <a:off x="5476254" y="3473949"/>
                  <a:ext cx="2683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24" extrusionOk="0">
                      <a:moveTo>
                        <a:pt x="1706" y="1"/>
                      </a:moveTo>
                      <a:cubicBezTo>
                        <a:pt x="762" y="1"/>
                        <a:pt x="0" y="775"/>
                        <a:pt x="0" y="1718"/>
                      </a:cubicBezTo>
                      <a:cubicBezTo>
                        <a:pt x="0" y="2662"/>
                        <a:pt x="762" y="3424"/>
                        <a:pt x="1706" y="3424"/>
                      </a:cubicBezTo>
                      <a:cubicBezTo>
                        <a:pt x="2649" y="3424"/>
                        <a:pt x="3411" y="2662"/>
                        <a:pt x="3411" y="1718"/>
                      </a:cubicBezTo>
                      <a:cubicBezTo>
                        <a:pt x="3411" y="775"/>
                        <a:pt x="2649" y="1"/>
                        <a:pt x="170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9" name="Google Shape;3926;p60">
                  <a:extLst>
                    <a:ext uri="{FF2B5EF4-FFF2-40B4-BE49-F238E27FC236}">
                      <a16:creationId xmlns:a16="http://schemas.microsoft.com/office/drawing/2014/main" id="{645D918D-8A88-445C-8E94-E863C1F2C1BF}"/>
                    </a:ext>
                  </a:extLst>
                </p:cNvPr>
                <p:cNvSpPr/>
                <p:nvPr/>
              </p:nvSpPr>
              <p:spPr>
                <a:xfrm>
                  <a:off x="5485857" y="3483655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78" name="Google Shape;3927;p60">
                <a:extLst>
                  <a:ext uri="{FF2B5EF4-FFF2-40B4-BE49-F238E27FC236}">
                    <a16:creationId xmlns:a16="http://schemas.microsoft.com/office/drawing/2014/main" id="{44F748C6-3088-4699-821A-2AF695CF108A}"/>
                  </a:ext>
                </a:extLst>
              </p:cNvPr>
              <p:cNvGrpSpPr/>
              <p:nvPr/>
            </p:nvGrpSpPr>
            <p:grpSpPr>
              <a:xfrm>
                <a:off x="5564547" y="3481594"/>
                <a:ext cx="31397" cy="26898"/>
                <a:chOff x="5564547" y="3481594"/>
                <a:chExt cx="31397" cy="26898"/>
              </a:xfrm>
              <a:grpFill/>
            </p:grpSpPr>
            <p:sp>
              <p:nvSpPr>
                <p:cNvPr id="486" name="Google Shape;3928;p60">
                  <a:extLst>
                    <a:ext uri="{FF2B5EF4-FFF2-40B4-BE49-F238E27FC236}">
                      <a16:creationId xmlns:a16="http://schemas.microsoft.com/office/drawing/2014/main" id="{FF0D38B2-4C40-4675-93AB-38ADE34E93D2}"/>
                    </a:ext>
                  </a:extLst>
                </p:cNvPr>
                <p:cNvSpPr/>
                <p:nvPr/>
              </p:nvSpPr>
              <p:spPr>
                <a:xfrm>
                  <a:off x="5564547" y="3481594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7" name="Google Shape;3929;p60">
                  <a:extLst>
                    <a:ext uri="{FF2B5EF4-FFF2-40B4-BE49-F238E27FC236}">
                      <a16:creationId xmlns:a16="http://schemas.microsoft.com/office/drawing/2014/main" id="{7B058827-E457-4AC7-B42E-AF9C010CEF35}"/>
                    </a:ext>
                  </a:extLst>
                </p:cNvPr>
                <p:cNvSpPr/>
                <p:nvPr/>
              </p:nvSpPr>
              <p:spPr>
                <a:xfrm>
                  <a:off x="5578719" y="349126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79" name="Google Shape;3930;p60">
                <a:extLst>
                  <a:ext uri="{FF2B5EF4-FFF2-40B4-BE49-F238E27FC236}">
                    <a16:creationId xmlns:a16="http://schemas.microsoft.com/office/drawing/2014/main" id="{5C376F93-649F-41C0-9175-5635AB1DAC42}"/>
                  </a:ext>
                </a:extLst>
              </p:cNvPr>
              <p:cNvGrpSpPr/>
              <p:nvPr/>
            </p:nvGrpSpPr>
            <p:grpSpPr>
              <a:xfrm>
                <a:off x="5534101" y="3470174"/>
                <a:ext cx="31397" cy="26906"/>
                <a:chOff x="5534101" y="3470174"/>
                <a:chExt cx="31397" cy="26906"/>
              </a:xfrm>
              <a:grpFill/>
            </p:grpSpPr>
            <p:sp>
              <p:nvSpPr>
                <p:cNvPr id="484" name="Google Shape;3931;p60">
                  <a:extLst>
                    <a:ext uri="{FF2B5EF4-FFF2-40B4-BE49-F238E27FC236}">
                      <a16:creationId xmlns:a16="http://schemas.microsoft.com/office/drawing/2014/main" id="{C14569D1-E40E-4B7E-957D-87D04BAE6A62}"/>
                    </a:ext>
                  </a:extLst>
                </p:cNvPr>
                <p:cNvSpPr/>
                <p:nvPr/>
              </p:nvSpPr>
              <p:spPr>
                <a:xfrm>
                  <a:off x="5534101" y="3470174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5" name="Google Shape;3932;p60">
                  <a:extLst>
                    <a:ext uri="{FF2B5EF4-FFF2-40B4-BE49-F238E27FC236}">
                      <a16:creationId xmlns:a16="http://schemas.microsoft.com/office/drawing/2014/main" id="{FA0C86DE-FCC0-401D-B438-4CDDCB760CC5}"/>
                    </a:ext>
                  </a:extLst>
                </p:cNvPr>
                <p:cNvSpPr/>
                <p:nvPr/>
              </p:nvSpPr>
              <p:spPr>
                <a:xfrm>
                  <a:off x="5546945" y="3479848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6" y="964"/>
                        <a:pt x="646" y="964"/>
                      </a:cubicBezTo>
                      <a:cubicBezTo>
                        <a:pt x="898" y="964"/>
                        <a:pt x="1137" y="771"/>
                        <a:pt x="1137" y="484"/>
                      </a:cubicBezTo>
                      <a:cubicBezTo>
                        <a:pt x="1137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80" name="Google Shape;3933;p60">
                <a:extLst>
                  <a:ext uri="{FF2B5EF4-FFF2-40B4-BE49-F238E27FC236}">
                    <a16:creationId xmlns:a16="http://schemas.microsoft.com/office/drawing/2014/main" id="{A14881C6-F626-489A-9A9B-0A2EB78814A7}"/>
                  </a:ext>
                </a:extLst>
              </p:cNvPr>
              <p:cNvGrpSpPr/>
              <p:nvPr/>
            </p:nvGrpSpPr>
            <p:grpSpPr>
              <a:xfrm>
                <a:off x="5610879" y="3314486"/>
                <a:ext cx="31499" cy="26938"/>
                <a:chOff x="5610879" y="3314486"/>
                <a:chExt cx="31499" cy="26938"/>
              </a:xfrm>
              <a:grpFill/>
            </p:grpSpPr>
            <p:sp>
              <p:nvSpPr>
                <p:cNvPr id="482" name="Google Shape;3934;p60">
                  <a:extLst>
                    <a:ext uri="{FF2B5EF4-FFF2-40B4-BE49-F238E27FC236}">
                      <a16:creationId xmlns:a16="http://schemas.microsoft.com/office/drawing/2014/main" id="{AD546AC2-0EE4-4D47-8F8D-A77C0AADAA57}"/>
                    </a:ext>
                  </a:extLst>
                </p:cNvPr>
                <p:cNvSpPr/>
                <p:nvPr/>
              </p:nvSpPr>
              <p:spPr>
                <a:xfrm>
                  <a:off x="5610879" y="3314486"/>
                  <a:ext cx="31499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5" extrusionOk="0">
                      <a:moveTo>
                        <a:pt x="2285" y="0"/>
                      </a:moveTo>
                      <a:cubicBezTo>
                        <a:pt x="1865" y="0"/>
                        <a:pt x="1437" y="157"/>
                        <a:pt x="1089" y="509"/>
                      </a:cubicBezTo>
                      <a:cubicBezTo>
                        <a:pt x="0" y="1586"/>
                        <a:pt x="774" y="3425"/>
                        <a:pt x="2299" y="3425"/>
                      </a:cubicBezTo>
                      <a:cubicBezTo>
                        <a:pt x="3242" y="3425"/>
                        <a:pt x="4004" y="2663"/>
                        <a:pt x="4004" y="1719"/>
                      </a:cubicBezTo>
                      <a:cubicBezTo>
                        <a:pt x="4004" y="688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3" name="Google Shape;3935;p60">
                  <a:extLst>
                    <a:ext uri="{FF2B5EF4-FFF2-40B4-BE49-F238E27FC236}">
                      <a16:creationId xmlns:a16="http://schemas.microsoft.com/office/drawing/2014/main" id="{0A0E9756-E9E9-4B17-B5F5-E1BC29A273A7}"/>
                    </a:ext>
                  </a:extLst>
                </p:cNvPr>
                <p:cNvSpPr/>
                <p:nvPr/>
              </p:nvSpPr>
              <p:spPr>
                <a:xfrm>
                  <a:off x="5623817" y="3324192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75" y="1"/>
                      </a:moveTo>
                      <a:cubicBezTo>
                        <a:pt x="668" y="1"/>
                        <a:pt x="661" y="1"/>
                        <a:pt x="654" y="1"/>
                      </a:cubicBezTo>
                      <a:cubicBezTo>
                        <a:pt x="218" y="1"/>
                        <a:pt x="0" y="509"/>
                        <a:pt x="303" y="824"/>
                      </a:cubicBezTo>
                      <a:cubicBezTo>
                        <a:pt x="404" y="921"/>
                        <a:pt x="525" y="965"/>
                        <a:pt x="644" y="965"/>
                      </a:cubicBezTo>
                      <a:cubicBezTo>
                        <a:pt x="893" y="965"/>
                        <a:pt x="1129" y="772"/>
                        <a:pt x="1137" y="485"/>
                      </a:cubicBezTo>
                      <a:cubicBezTo>
                        <a:pt x="1137" y="214"/>
                        <a:pt x="931" y="1"/>
                        <a:pt x="67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81" name="Google Shape;3936;p60">
                <a:extLst>
                  <a:ext uri="{FF2B5EF4-FFF2-40B4-BE49-F238E27FC236}">
                    <a16:creationId xmlns:a16="http://schemas.microsoft.com/office/drawing/2014/main" id="{819DE090-AAE8-41B9-87CB-4C32F59F4DB3}"/>
                  </a:ext>
                </a:extLst>
              </p:cNvPr>
              <p:cNvGrpSpPr/>
              <p:nvPr/>
            </p:nvGrpSpPr>
            <p:grpSpPr>
              <a:xfrm>
                <a:off x="4834525" y="3501382"/>
                <a:ext cx="31499" cy="26898"/>
                <a:chOff x="4834525" y="3501382"/>
                <a:chExt cx="31499" cy="26898"/>
              </a:xfrm>
              <a:grpFill/>
            </p:grpSpPr>
            <p:sp>
              <p:nvSpPr>
                <p:cNvPr id="480" name="Google Shape;3937;p60">
                  <a:extLst>
                    <a:ext uri="{FF2B5EF4-FFF2-40B4-BE49-F238E27FC236}">
                      <a16:creationId xmlns:a16="http://schemas.microsoft.com/office/drawing/2014/main" id="{E22AA03D-D03E-44E4-8F0B-0CD9DFC9CA5A}"/>
                    </a:ext>
                  </a:extLst>
                </p:cNvPr>
                <p:cNvSpPr/>
                <p:nvPr/>
              </p:nvSpPr>
              <p:spPr>
                <a:xfrm>
                  <a:off x="4834525" y="350138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1" name="Google Shape;3938;p60">
                  <a:extLst>
                    <a:ext uri="{FF2B5EF4-FFF2-40B4-BE49-F238E27FC236}">
                      <a16:creationId xmlns:a16="http://schemas.microsoft.com/office/drawing/2014/main" id="{D5D5B4D3-07DD-4934-88DA-FAB350E5216A}"/>
                    </a:ext>
                  </a:extLst>
                </p:cNvPr>
                <p:cNvSpPr/>
                <p:nvPr/>
              </p:nvSpPr>
              <p:spPr>
                <a:xfrm>
                  <a:off x="4847463" y="3511056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82" name="Google Shape;3939;p60">
                <a:extLst>
                  <a:ext uri="{FF2B5EF4-FFF2-40B4-BE49-F238E27FC236}">
                    <a16:creationId xmlns:a16="http://schemas.microsoft.com/office/drawing/2014/main" id="{989EDA84-70A3-4BDD-9CA9-E06F1B84C808}"/>
                  </a:ext>
                </a:extLst>
              </p:cNvPr>
              <p:cNvGrpSpPr/>
              <p:nvPr/>
            </p:nvGrpSpPr>
            <p:grpSpPr>
              <a:xfrm>
                <a:off x="4898460" y="3580158"/>
                <a:ext cx="31405" cy="26898"/>
                <a:chOff x="4898460" y="3580158"/>
                <a:chExt cx="31405" cy="26898"/>
              </a:xfrm>
              <a:grpFill/>
            </p:grpSpPr>
            <p:sp>
              <p:nvSpPr>
                <p:cNvPr id="478" name="Google Shape;3940;p60">
                  <a:extLst>
                    <a:ext uri="{FF2B5EF4-FFF2-40B4-BE49-F238E27FC236}">
                      <a16:creationId xmlns:a16="http://schemas.microsoft.com/office/drawing/2014/main" id="{9E3C29CE-8810-4867-868F-D452A06547D7}"/>
                    </a:ext>
                  </a:extLst>
                </p:cNvPr>
                <p:cNvSpPr/>
                <p:nvPr/>
              </p:nvSpPr>
              <p:spPr>
                <a:xfrm>
                  <a:off x="4898460" y="3580158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9" name="Google Shape;3941;p60">
                  <a:extLst>
                    <a:ext uri="{FF2B5EF4-FFF2-40B4-BE49-F238E27FC236}">
                      <a16:creationId xmlns:a16="http://schemas.microsoft.com/office/drawing/2014/main" id="{1A16F5AA-DDDF-4C52-960D-4EF804A1C146}"/>
                    </a:ext>
                  </a:extLst>
                </p:cNvPr>
                <p:cNvSpPr/>
                <p:nvPr/>
              </p:nvSpPr>
              <p:spPr>
                <a:xfrm>
                  <a:off x="4911303" y="358983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83" name="Google Shape;3942;p60">
                <a:extLst>
                  <a:ext uri="{FF2B5EF4-FFF2-40B4-BE49-F238E27FC236}">
                    <a16:creationId xmlns:a16="http://schemas.microsoft.com/office/drawing/2014/main" id="{6E338810-8A70-48D1-AA25-2B7C69708011}"/>
                  </a:ext>
                </a:extLst>
              </p:cNvPr>
              <p:cNvGrpSpPr/>
              <p:nvPr/>
            </p:nvGrpSpPr>
            <p:grpSpPr>
              <a:xfrm>
                <a:off x="4882667" y="3608032"/>
                <a:ext cx="31499" cy="27001"/>
                <a:chOff x="4882667" y="3608032"/>
                <a:chExt cx="31499" cy="27001"/>
              </a:xfrm>
              <a:grpFill/>
            </p:grpSpPr>
            <p:sp>
              <p:nvSpPr>
                <p:cNvPr id="476" name="Google Shape;3943;p60">
                  <a:extLst>
                    <a:ext uri="{FF2B5EF4-FFF2-40B4-BE49-F238E27FC236}">
                      <a16:creationId xmlns:a16="http://schemas.microsoft.com/office/drawing/2014/main" id="{4435F200-C00D-434A-A14A-9B2959F60E0E}"/>
                    </a:ext>
                  </a:extLst>
                </p:cNvPr>
                <p:cNvSpPr/>
                <p:nvPr/>
              </p:nvSpPr>
              <p:spPr>
                <a:xfrm>
                  <a:off x="4882667" y="3608032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6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20"/>
                        <a:pt x="4004" y="2658"/>
                        <a:pt x="4004" y="1715"/>
                      </a:cubicBezTo>
                      <a:cubicBezTo>
                        <a:pt x="4004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7" name="Google Shape;3944;p60">
                  <a:extLst>
                    <a:ext uri="{FF2B5EF4-FFF2-40B4-BE49-F238E27FC236}">
                      <a16:creationId xmlns:a16="http://schemas.microsoft.com/office/drawing/2014/main" id="{D44380B1-B0B9-4930-8F0A-9BCAF52DD675}"/>
                    </a:ext>
                  </a:extLst>
                </p:cNvPr>
                <p:cNvSpPr/>
                <p:nvPr/>
              </p:nvSpPr>
              <p:spPr>
                <a:xfrm>
                  <a:off x="4895605" y="3617706"/>
                  <a:ext cx="8950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3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1" y="972"/>
                        <a:pt x="1130" y="778"/>
                        <a:pt x="1138" y="485"/>
                      </a:cubicBezTo>
                      <a:cubicBezTo>
                        <a:pt x="1138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84" name="Google Shape;3945;p60">
                <a:extLst>
                  <a:ext uri="{FF2B5EF4-FFF2-40B4-BE49-F238E27FC236}">
                    <a16:creationId xmlns:a16="http://schemas.microsoft.com/office/drawing/2014/main" id="{EFA81D12-15BD-4836-9114-40565E2C3A9B}"/>
                  </a:ext>
                </a:extLst>
              </p:cNvPr>
              <p:cNvGrpSpPr/>
              <p:nvPr/>
            </p:nvGrpSpPr>
            <p:grpSpPr>
              <a:xfrm>
                <a:off x="4843373" y="3631407"/>
                <a:ext cx="16273" cy="16186"/>
                <a:chOff x="4843373" y="3631407"/>
                <a:chExt cx="16273" cy="16186"/>
              </a:xfrm>
              <a:grpFill/>
            </p:grpSpPr>
            <p:sp>
              <p:nvSpPr>
                <p:cNvPr id="474" name="Google Shape;3946;p60">
                  <a:extLst>
                    <a:ext uri="{FF2B5EF4-FFF2-40B4-BE49-F238E27FC236}">
                      <a16:creationId xmlns:a16="http://schemas.microsoft.com/office/drawing/2014/main" id="{1CA914CC-49F5-425C-ADB5-D7ABC967A733}"/>
                    </a:ext>
                  </a:extLst>
                </p:cNvPr>
                <p:cNvSpPr/>
                <p:nvPr/>
              </p:nvSpPr>
              <p:spPr>
                <a:xfrm>
                  <a:off x="4843373" y="3631407"/>
                  <a:ext cx="16273" cy="1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" h="2058" extrusionOk="0">
                      <a:moveTo>
                        <a:pt x="1029" y="1"/>
                      </a:moveTo>
                      <a:cubicBezTo>
                        <a:pt x="460" y="1"/>
                        <a:pt x="0" y="460"/>
                        <a:pt x="0" y="1029"/>
                      </a:cubicBezTo>
                      <a:cubicBezTo>
                        <a:pt x="0" y="1597"/>
                        <a:pt x="460" y="2057"/>
                        <a:pt x="1029" y="2057"/>
                      </a:cubicBezTo>
                      <a:cubicBezTo>
                        <a:pt x="1609" y="2057"/>
                        <a:pt x="2069" y="1597"/>
                        <a:pt x="2069" y="1029"/>
                      </a:cubicBezTo>
                      <a:cubicBezTo>
                        <a:pt x="2069" y="460"/>
                        <a:pt x="1609" y="1"/>
                        <a:pt x="1029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5" name="Google Shape;3947;p60">
                  <a:extLst>
                    <a:ext uri="{FF2B5EF4-FFF2-40B4-BE49-F238E27FC236}">
                      <a16:creationId xmlns:a16="http://schemas.microsoft.com/office/drawing/2014/main" id="{598D5F35-D32A-41C6-B410-5DDD43E812B8}"/>
                    </a:ext>
                  </a:extLst>
                </p:cNvPr>
                <p:cNvSpPr/>
                <p:nvPr/>
              </p:nvSpPr>
              <p:spPr>
                <a:xfrm>
                  <a:off x="4849178" y="3637211"/>
                  <a:ext cx="4672" cy="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582" extrusionOk="0">
                      <a:moveTo>
                        <a:pt x="291" y="1"/>
                      </a:moveTo>
                      <a:cubicBezTo>
                        <a:pt x="133" y="1"/>
                        <a:pt x="0" y="134"/>
                        <a:pt x="0" y="291"/>
                      </a:cubicBezTo>
                      <a:cubicBezTo>
                        <a:pt x="0" y="460"/>
                        <a:pt x="133" y="581"/>
                        <a:pt x="291" y="581"/>
                      </a:cubicBezTo>
                      <a:cubicBezTo>
                        <a:pt x="460" y="581"/>
                        <a:pt x="593" y="460"/>
                        <a:pt x="593" y="291"/>
                      </a:cubicBezTo>
                      <a:cubicBezTo>
                        <a:pt x="593" y="134"/>
                        <a:pt x="460" y="1"/>
                        <a:pt x="29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85" name="Google Shape;3948;p60">
                <a:extLst>
                  <a:ext uri="{FF2B5EF4-FFF2-40B4-BE49-F238E27FC236}">
                    <a16:creationId xmlns:a16="http://schemas.microsoft.com/office/drawing/2014/main" id="{C10CC668-CBCC-4F1E-A6F4-DEEC5DA23246}"/>
                  </a:ext>
                </a:extLst>
              </p:cNvPr>
              <p:cNvGrpSpPr/>
              <p:nvPr/>
            </p:nvGrpSpPr>
            <p:grpSpPr>
              <a:xfrm>
                <a:off x="4727773" y="3591578"/>
                <a:ext cx="31499" cy="26898"/>
                <a:chOff x="4727773" y="3591578"/>
                <a:chExt cx="31499" cy="26898"/>
              </a:xfrm>
              <a:grpFill/>
            </p:grpSpPr>
            <p:sp>
              <p:nvSpPr>
                <p:cNvPr id="472" name="Google Shape;3949;p60">
                  <a:extLst>
                    <a:ext uri="{FF2B5EF4-FFF2-40B4-BE49-F238E27FC236}">
                      <a16:creationId xmlns:a16="http://schemas.microsoft.com/office/drawing/2014/main" id="{810A902C-9E25-4464-99CE-761249A9371B}"/>
                    </a:ext>
                  </a:extLst>
                </p:cNvPr>
                <p:cNvSpPr/>
                <p:nvPr/>
              </p:nvSpPr>
              <p:spPr>
                <a:xfrm>
                  <a:off x="4727773" y="3591578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3" name="Google Shape;3950;p60">
                  <a:extLst>
                    <a:ext uri="{FF2B5EF4-FFF2-40B4-BE49-F238E27FC236}">
                      <a16:creationId xmlns:a16="http://schemas.microsoft.com/office/drawing/2014/main" id="{FAB1F22B-6A7C-4367-A176-9B28624374A2}"/>
                    </a:ext>
                  </a:extLst>
                </p:cNvPr>
                <p:cNvSpPr/>
                <p:nvPr/>
              </p:nvSpPr>
              <p:spPr>
                <a:xfrm>
                  <a:off x="4740719" y="360124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2" y="824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86" name="Google Shape;3951;p60">
                <a:extLst>
                  <a:ext uri="{FF2B5EF4-FFF2-40B4-BE49-F238E27FC236}">
                    <a16:creationId xmlns:a16="http://schemas.microsoft.com/office/drawing/2014/main" id="{ECD954A5-79D3-4863-81D6-89E52BCCAE4F}"/>
                  </a:ext>
                </a:extLst>
              </p:cNvPr>
              <p:cNvSpPr/>
              <p:nvPr/>
            </p:nvSpPr>
            <p:spPr>
              <a:xfrm>
                <a:off x="4652041" y="3622590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" name="Google Shape;3952;p60">
                <a:extLst>
                  <a:ext uri="{FF2B5EF4-FFF2-40B4-BE49-F238E27FC236}">
                    <a16:creationId xmlns:a16="http://schemas.microsoft.com/office/drawing/2014/main" id="{26D1F42E-F1AC-4ABC-B3DB-41972AF5E14F}"/>
                  </a:ext>
                </a:extLst>
              </p:cNvPr>
              <p:cNvSpPr/>
              <p:nvPr/>
            </p:nvSpPr>
            <p:spPr>
              <a:xfrm>
                <a:off x="4666222" y="3632264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88" name="Google Shape;3953;p60">
                <a:extLst>
                  <a:ext uri="{FF2B5EF4-FFF2-40B4-BE49-F238E27FC236}">
                    <a16:creationId xmlns:a16="http://schemas.microsoft.com/office/drawing/2014/main" id="{031373BD-3317-499D-A5CE-6AE746AEA161}"/>
                  </a:ext>
                </a:extLst>
              </p:cNvPr>
              <p:cNvGrpSpPr/>
              <p:nvPr/>
            </p:nvGrpSpPr>
            <p:grpSpPr>
              <a:xfrm>
                <a:off x="4609421" y="3577398"/>
                <a:ext cx="31499" cy="27001"/>
                <a:chOff x="4609421" y="3577398"/>
                <a:chExt cx="31499" cy="27001"/>
              </a:xfrm>
              <a:grpFill/>
            </p:grpSpPr>
            <p:sp>
              <p:nvSpPr>
                <p:cNvPr id="470" name="Google Shape;3954;p60">
                  <a:extLst>
                    <a:ext uri="{FF2B5EF4-FFF2-40B4-BE49-F238E27FC236}">
                      <a16:creationId xmlns:a16="http://schemas.microsoft.com/office/drawing/2014/main" id="{81A2B5D0-6D23-4244-B5A7-0662A103A641}"/>
                    </a:ext>
                  </a:extLst>
                </p:cNvPr>
                <p:cNvSpPr/>
                <p:nvPr/>
              </p:nvSpPr>
              <p:spPr>
                <a:xfrm>
                  <a:off x="4609421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4005" y="1714"/>
                      </a:cubicBezTo>
                      <a:cubicBezTo>
                        <a:pt x="3996" y="683"/>
                        <a:pt x="3152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1" name="Google Shape;3955;p60">
                  <a:extLst>
                    <a:ext uri="{FF2B5EF4-FFF2-40B4-BE49-F238E27FC236}">
                      <a16:creationId xmlns:a16="http://schemas.microsoft.com/office/drawing/2014/main" id="{E3D64C5B-5A80-4EEA-876E-644DD367D74D}"/>
                    </a:ext>
                  </a:extLst>
                </p:cNvPr>
                <p:cNvSpPr/>
                <p:nvPr/>
              </p:nvSpPr>
              <p:spPr>
                <a:xfrm>
                  <a:off x="4623594" y="358707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89" name="Google Shape;3956;p60">
                <a:extLst>
                  <a:ext uri="{FF2B5EF4-FFF2-40B4-BE49-F238E27FC236}">
                    <a16:creationId xmlns:a16="http://schemas.microsoft.com/office/drawing/2014/main" id="{1A263DEF-E256-4457-A6EA-B00E8E5C6BCF}"/>
                  </a:ext>
                </a:extLst>
              </p:cNvPr>
              <p:cNvGrpSpPr/>
              <p:nvPr/>
            </p:nvGrpSpPr>
            <p:grpSpPr>
              <a:xfrm>
                <a:off x="4649289" y="3577398"/>
                <a:ext cx="31499" cy="27001"/>
                <a:chOff x="4649289" y="3577398"/>
                <a:chExt cx="31499" cy="27001"/>
              </a:xfrm>
              <a:grpFill/>
            </p:grpSpPr>
            <p:sp>
              <p:nvSpPr>
                <p:cNvPr id="468" name="Google Shape;3957;p60">
                  <a:extLst>
                    <a:ext uri="{FF2B5EF4-FFF2-40B4-BE49-F238E27FC236}">
                      <a16:creationId xmlns:a16="http://schemas.microsoft.com/office/drawing/2014/main" id="{821EF961-8AC2-4E59-A61B-403954E853B9}"/>
                    </a:ext>
                  </a:extLst>
                </p:cNvPr>
                <p:cNvSpPr/>
                <p:nvPr/>
              </p:nvSpPr>
              <p:spPr>
                <a:xfrm>
                  <a:off x="4649289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9" name="Google Shape;3958;p60">
                  <a:extLst>
                    <a:ext uri="{FF2B5EF4-FFF2-40B4-BE49-F238E27FC236}">
                      <a16:creationId xmlns:a16="http://schemas.microsoft.com/office/drawing/2014/main" id="{38BC881B-EC55-42AB-90BA-8B92D936CC6B}"/>
                    </a:ext>
                  </a:extLst>
                </p:cNvPr>
                <p:cNvSpPr/>
                <p:nvPr/>
              </p:nvSpPr>
              <p:spPr>
                <a:xfrm>
                  <a:off x="4662227" y="3587072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35"/>
                      </a:cubicBezTo>
                      <a:cubicBezTo>
                        <a:pt x="400" y="932"/>
                        <a:pt x="519" y="976"/>
                        <a:pt x="636" y="976"/>
                      </a:cubicBezTo>
                      <a:cubicBezTo>
                        <a:pt x="885" y="976"/>
                        <a:pt x="1125" y="780"/>
                        <a:pt x="1125" y="484"/>
                      </a:cubicBezTo>
                      <a:cubicBezTo>
                        <a:pt x="1125" y="218"/>
                        <a:pt x="907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90" name="Google Shape;3959;p60">
                <a:extLst>
                  <a:ext uri="{FF2B5EF4-FFF2-40B4-BE49-F238E27FC236}">
                    <a16:creationId xmlns:a16="http://schemas.microsoft.com/office/drawing/2014/main" id="{5FCD755E-7FB5-4718-A520-C8D5702024A3}"/>
                  </a:ext>
                </a:extLst>
              </p:cNvPr>
              <p:cNvGrpSpPr/>
              <p:nvPr/>
            </p:nvGrpSpPr>
            <p:grpSpPr>
              <a:xfrm>
                <a:off x="4605614" y="3639523"/>
                <a:ext cx="31499" cy="26906"/>
                <a:chOff x="4605614" y="3639523"/>
                <a:chExt cx="31499" cy="26906"/>
              </a:xfrm>
              <a:grpFill/>
            </p:grpSpPr>
            <p:sp>
              <p:nvSpPr>
                <p:cNvPr id="466" name="Google Shape;3960;p60">
                  <a:extLst>
                    <a:ext uri="{FF2B5EF4-FFF2-40B4-BE49-F238E27FC236}">
                      <a16:creationId xmlns:a16="http://schemas.microsoft.com/office/drawing/2014/main" id="{88DB2104-6735-4031-8F51-1CF3981FC5A9}"/>
                    </a:ext>
                  </a:extLst>
                </p:cNvPr>
                <p:cNvSpPr/>
                <p:nvPr/>
              </p:nvSpPr>
              <p:spPr>
                <a:xfrm>
                  <a:off x="4605614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6" y="1"/>
                      </a:moveTo>
                      <a:cubicBezTo>
                        <a:pt x="1855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4005" y="1715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7" name="Google Shape;3961;p60">
                  <a:extLst>
                    <a:ext uri="{FF2B5EF4-FFF2-40B4-BE49-F238E27FC236}">
                      <a16:creationId xmlns:a16="http://schemas.microsoft.com/office/drawing/2014/main" id="{70E202D8-1E0F-4388-B84A-1A3A5782A130}"/>
                    </a:ext>
                  </a:extLst>
                </p:cNvPr>
                <p:cNvSpPr/>
                <p:nvPr/>
              </p:nvSpPr>
              <p:spPr>
                <a:xfrm>
                  <a:off x="4619795" y="3649197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91" name="Google Shape;3962;p60">
                <a:extLst>
                  <a:ext uri="{FF2B5EF4-FFF2-40B4-BE49-F238E27FC236}">
                    <a16:creationId xmlns:a16="http://schemas.microsoft.com/office/drawing/2014/main" id="{9C6BA76B-CADD-48BD-85D8-0C8A668CC89A}"/>
                  </a:ext>
                </a:extLst>
              </p:cNvPr>
              <p:cNvGrpSpPr/>
              <p:nvPr/>
            </p:nvGrpSpPr>
            <p:grpSpPr>
              <a:xfrm>
                <a:off x="4785149" y="3618846"/>
                <a:ext cx="26930" cy="26843"/>
                <a:chOff x="4785149" y="3618846"/>
                <a:chExt cx="26930" cy="26843"/>
              </a:xfrm>
              <a:grpFill/>
            </p:grpSpPr>
            <p:sp>
              <p:nvSpPr>
                <p:cNvPr id="464" name="Google Shape;3963;p60">
                  <a:extLst>
                    <a:ext uri="{FF2B5EF4-FFF2-40B4-BE49-F238E27FC236}">
                      <a16:creationId xmlns:a16="http://schemas.microsoft.com/office/drawing/2014/main" id="{E0D0A986-38A6-40AE-BFC2-B1888E5D5618}"/>
                    </a:ext>
                  </a:extLst>
                </p:cNvPr>
                <p:cNvSpPr/>
                <p:nvPr/>
              </p:nvSpPr>
              <p:spPr>
                <a:xfrm>
                  <a:off x="4785149" y="3618846"/>
                  <a:ext cx="26930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13" extrusionOk="0">
                      <a:moveTo>
                        <a:pt x="1718" y="1"/>
                      </a:moveTo>
                      <a:cubicBezTo>
                        <a:pt x="774" y="1"/>
                        <a:pt x="0" y="763"/>
                        <a:pt x="0" y="1707"/>
                      </a:cubicBezTo>
                      <a:cubicBezTo>
                        <a:pt x="0" y="2650"/>
                        <a:pt x="774" y="3412"/>
                        <a:pt x="1718" y="3412"/>
                      </a:cubicBezTo>
                      <a:cubicBezTo>
                        <a:pt x="2662" y="3412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1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5" name="Google Shape;3964;p60">
                  <a:extLst>
                    <a:ext uri="{FF2B5EF4-FFF2-40B4-BE49-F238E27FC236}">
                      <a16:creationId xmlns:a16="http://schemas.microsoft.com/office/drawing/2014/main" id="{EAE7F081-3B0E-4BB6-81FA-2393E753EFE2}"/>
                    </a:ext>
                  </a:extLst>
                </p:cNvPr>
                <p:cNvSpPr/>
                <p:nvPr/>
              </p:nvSpPr>
              <p:spPr>
                <a:xfrm>
                  <a:off x="4793611" y="3628457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2" y="1"/>
                      </a:moveTo>
                      <a:cubicBezTo>
                        <a:pt x="206" y="1"/>
                        <a:pt x="1" y="521"/>
                        <a:pt x="303" y="823"/>
                      </a:cubicBezTo>
                      <a:cubicBezTo>
                        <a:pt x="401" y="921"/>
                        <a:pt x="521" y="964"/>
                        <a:pt x="639" y="964"/>
                      </a:cubicBezTo>
                      <a:cubicBezTo>
                        <a:pt x="887" y="964"/>
                        <a:pt x="1126" y="772"/>
                        <a:pt x="1126" y="485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92" name="Google Shape;3965;p60">
                <a:extLst>
                  <a:ext uri="{FF2B5EF4-FFF2-40B4-BE49-F238E27FC236}">
                    <a16:creationId xmlns:a16="http://schemas.microsoft.com/office/drawing/2014/main" id="{C3D5F877-C3BF-471D-9CFB-473EE9281C93}"/>
                  </a:ext>
                </a:extLst>
              </p:cNvPr>
              <p:cNvGrpSpPr/>
              <p:nvPr/>
            </p:nvGrpSpPr>
            <p:grpSpPr>
              <a:xfrm>
                <a:off x="4810167" y="3601567"/>
                <a:ext cx="31405" cy="26898"/>
                <a:chOff x="4810167" y="3601567"/>
                <a:chExt cx="31405" cy="26898"/>
              </a:xfrm>
              <a:grpFill/>
            </p:grpSpPr>
            <p:sp>
              <p:nvSpPr>
                <p:cNvPr id="462" name="Google Shape;3966;p60">
                  <a:extLst>
                    <a:ext uri="{FF2B5EF4-FFF2-40B4-BE49-F238E27FC236}">
                      <a16:creationId xmlns:a16="http://schemas.microsoft.com/office/drawing/2014/main" id="{A615A000-8DB4-4118-BE4D-881A4B8B9465}"/>
                    </a:ext>
                  </a:extLst>
                </p:cNvPr>
                <p:cNvSpPr/>
                <p:nvPr/>
              </p:nvSpPr>
              <p:spPr>
                <a:xfrm>
                  <a:off x="4810167" y="360156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3" name="Google Shape;3967;p60">
                  <a:extLst>
                    <a:ext uri="{FF2B5EF4-FFF2-40B4-BE49-F238E27FC236}">
                      <a16:creationId xmlns:a16="http://schemas.microsoft.com/office/drawing/2014/main" id="{6DFE792C-4001-4974-90B7-7A064413ECA6}"/>
                    </a:ext>
                  </a:extLst>
                </p:cNvPr>
                <p:cNvSpPr/>
                <p:nvPr/>
              </p:nvSpPr>
              <p:spPr>
                <a:xfrm>
                  <a:off x="4824348" y="3611241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93" name="Google Shape;3968;p60">
                <a:extLst>
                  <a:ext uri="{FF2B5EF4-FFF2-40B4-BE49-F238E27FC236}">
                    <a16:creationId xmlns:a16="http://schemas.microsoft.com/office/drawing/2014/main" id="{EA502EC5-308F-476F-A0D3-4335DE62DF29}"/>
                  </a:ext>
                </a:extLst>
              </p:cNvPr>
              <p:cNvGrpSpPr/>
              <p:nvPr/>
            </p:nvGrpSpPr>
            <p:grpSpPr>
              <a:xfrm>
                <a:off x="4831002" y="3373230"/>
                <a:ext cx="31405" cy="26898"/>
                <a:chOff x="4831002" y="3373230"/>
                <a:chExt cx="31405" cy="26898"/>
              </a:xfrm>
              <a:grpFill/>
            </p:grpSpPr>
            <p:sp>
              <p:nvSpPr>
                <p:cNvPr id="460" name="Google Shape;3969;p60">
                  <a:extLst>
                    <a:ext uri="{FF2B5EF4-FFF2-40B4-BE49-F238E27FC236}">
                      <a16:creationId xmlns:a16="http://schemas.microsoft.com/office/drawing/2014/main" id="{6B87C5A9-51D4-4C16-ACC0-1A9DA02F424A}"/>
                    </a:ext>
                  </a:extLst>
                </p:cNvPr>
                <p:cNvSpPr/>
                <p:nvPr/>
              </p:nvSpPr>
              <p:spPr>
                <a:xfrm>
                  <a:off x="4831002" y="3373230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1" name="Google Shape;3970;p60">
                  <a:extLst>
                    <a:ext uri="{FF2B5EF4-FFF2-40B4-BE49-F238E27FC236}">
                      <a16:creationId xmlns:a16="http://schemas.microsoft.com/office/drawing/2014/main" id="{F6A756CA-911B-4AE6-AA37-7F6B5561091C}"/>
                    </a:ext>
                  </a:extLst>
                </p:cNvPr>
                <p:cNvSpPr/>
                <p:nvPr/>
              </p:nvSpPr>
              <p:spPr>
                <a:xfrm>
                  <a:off x="4845182" y="3382896"/>
                  <a:ext cx="7519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9" extrusionOk="0">
                      <a:moveTo>
                        <a:pt x="472" y="1"/>
                      </a:moveTo>
                      <a:cubicBezTo>
                        <a:pt x="206" y="1"/>
                        <a:pt x="0" y="219"/>
                        <a:pt x="0" y="485"/>
                      </a:cubicBezTo>
                      <a:cubicBezTo>
                        <a:pt x="0" y="751"/>
                        <a:pt x="206" y="969"/>
                        <a:pt x="472" y="969"/>
                      </a:cubicBezTo>
                      <a:cubicBezTo>
                        <a:pt x="750" y="969"/>
                        <a:pt x="956" y="751"/>
                        <a:pt x="956" y="485"/>
                      </a:cubicBezTo>
                      <a:cubicBezTo>
                        <a:pt x="956" y="219"/>
                        <a:pt x="750" y="1"/>
                        <a:pt x="4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94" name="Google Shape;3971;p60">
                <a:extLst>
                  <a:ext uri="{FF2B5EF4-FFF2-40B4-BE49-F238E27FC236}">
                    <a16:creationId xmlns:a16="http://schemas.microsoft.com/office/drawing/2014/main" id="{F2F5EAB2-7A49-40B4-B042-AEB12D913AD7}"/>
                  </a:ext>
                </a:extLst>
              </p:cNvPr>
              <p:cNvGrpSpPr/>
              <p:nvPr/>
            </p:nvGrpSpPr>
            <p:grpSpPr>
              <a:xfrm>
                <a:off x="4719311" y="3355054"/>
                <a:ext cx="31499" cy="27001"/>
                <a:chOff x="4719311" y="3355054"/>
                <a:chExt cx="31499" cy="27001"/>
              </a:xfrm>
              <a:grpFill/>
            </p:grpSpPr>
            <p:sp>
              <p:nvSpPr>
                <p:cNvPr id="458" name="Google Shape;3972;p60">
                  <a:extLst>
                    <a:ext uri="{FF2B5EF4-FFF2-40B4-BE49-F238E27FC236}">
                      <a16:creationId xmlns:a16="http://schemas.microsoft.com/office/drawing/2014/main" id="{BE6FAEA4-4477-45D5-A08E-F2C7D1340C20}"/>
                    </a:ext>
                  </a:extLst>
                </p:cNvPr>
                <p:cNvSpPr/>
                <p:nvPr/>
              </p:nvSpPr>
              <p:spPr>
                <a:xfrm>
                  <a:off x="4719311" y="335505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7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9" name="Google Shape;3973;p60">
                  <a:extLst>
                    <a:ext uri="{FF2B5EF4-FFF2-40B4-BE49-F238E27FC236}">
                      <a16:creationId xmlns:a16="http://schemas.microsoft.com/office/drawing/2014/main" id="{B25613C7-DE26-42F5-A3A4-D9D929562109}"/>
                    </a:ext>
                  </a:extLst>
                </p:cNvPr>
                <p:cNvSpPr/>
                <p:nvPr/>
              </p:nvSpPr>
              <p:spPr>
                <a:xfrm>
                  <a:off x="4733578" y="3364822"/>
                  <a:ext cx="7527" cy="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7" extrusionOk="0">
                      <a:moveTo>
                        <a:pt x="473" y="1"/>
                      </a:moveTo>
                      <a:cubicBezTo>
                        <a:pt x="206" y="1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73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1"/>
                        <a:pt x="4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95" name="Google Shape;3974;p60">
                <a:extLst>
                  <a:ext uri="{FF2B5EF4-FFF2-40B4-BE49-F238E27FC236}">
                    <a16:creationId xmlns:a16="http://schemas.microsoft.com/office/drawing/2014/main" id="{BA1042DB-9699-4502-9C8F-6ECE5068D945}"/>
                  </a:ext>
                </a:extLst>
              </p:cNvPr>
              <p:cNvGrpSpPr/>
              <p:nvPr/>
            </p:nvGrpSpPr>
            <p:grpSpPr>
              <a:xfrm>
                <a:off x="4798755" y="3450260"/>
                <a:ext cx="26930" cy="26930"/>
                <a:chOff x="4798755" y="3450260"/>
                <a:chExt cx="26930" cy="26930"/>
              </a:xfrm>
              <a:grpFill/>
            </p:grpSpPr>
            <p:sp>
              <p:nvSpPr>
                <p:cNvPr id="456" name="Google Shape;3975;p60">
                  <a:extLst>
                    <a:ext uri="{FF2B5EF4-FFF2-40B4-BE49-F238E27FC236}">
                      <a16:creationId xmlns:a16="http://schemas.microsoft.com/office/drawing/2014/main" id="{EB7F468C-12A0-4482-A2B4-B100C7BF3557}"/>
                    </a:ext>
                  </a:extLst>
                </p:cNvPr>
                <p:cNvSpPr/>
                <p:nvPr/>
              </p:nvSpPr>
              <p:spPr>
                <a:xfrm>
                  <a:off x="4798755" y="3450260"/>
                  <a:ext cx="26930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24" extrusionOk="0">
                      <a:moveTo>
                        <a:pt x="1718" y="0"/>
                      </a:moveTo>
                      <a:cubicBezTo>
                        <a:pt x="774" y="0"/>
                        <a:pt x="0" y="763"/>
                        <a:pt x="0" y="1706"/>
                      </a:cubicBezTo>
                      <a:cubicBezTo>
                        <a:pt x="0" y="2650"/>
                        <a:pt x="774" y="3424"/>
                        <a:pt x="1718" y="3424"/>
                      </a:cubicBezTo>
                      <a:cubicBezTo>
                        <a:pt x="2661" y="3424"/>
                        <a:pt x="3423" y="2650"/>
                        <a:pt x="3423" y="1706"/>
                      </a:cubicBezTo>
                      <a:cubicBezTo>
                        <a:pt x="3423" y="763"/>
                        <a:pt x="2661" y="0"/>
                        <a:pt x="171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7" name="Google Shape;3976;p60">
                  <a:extLst>
                    <a:ext uri="{FF2B5EF4-FFF2-40B4-BE49-F238E27FC236}">
                      <a16:creationId xmlns:a16="http://schemas.microsoft.com/office/drawing/2014/main" id="{401F1C22-7087-4040-B2D5-5929A5300B00}"/>
                    </a:ext>
                  </a:extLst>
                </p:cNvPr>
                <p:cNvSpPr/>
                <p:nvPr/>
              </p:nvSpPr>
              <p:spPr>
                <a:xfrm>
                  <a:off x="4807218" y="345987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96" name="Google Shape;3977;p60">
                <a:extLst>
                  <a:ext uri="{FF2B5EF4-FFF2-40B4-BE49-F238E27FC236}">
                    <a16:creationId xmlns:a16="http://schemas.microsoft.com/office/drawing/2014/main" id="{00F7D800-4E34-4620-9B22-D8501FAE253A}"/>
                  </a:ext>
                </a:extLst>
              </p:cNvPr>
              <p:cNvGrpSpPr/>
              <p:nvPr/>
            </p:nvGrpSpPr>
            <p:grpSpPr>
              <a:xfrm>
                <a:off x="4645576" y="3467555"/>
                <a:ext cx="31405" cy="26953"/>
                <a:chOff x="4645576" y="3467555"/>
                <a:chExt cx="31405" cy="26953"/>
              </a:xfrm>
              <a:grpFill/>
            </p:grpSpPr>
            <p:sp>
              <p:nvSpPr>
                <p:cNvPr id="454" name="Google Shape;3978;p60">
                  <a:extLst>
                    <a:ext uri="{FF2B5EF4-FFF2-40B4-BE49-F238E27FC236}">
                      <a16:creationId xmlns:a16="http://schemas.microsoft.com/office/drawing/2014/main" id="{116C414C-D5F6-4D9F-B02D-C0D2725F9CF3}"/>
                    </a:ext>
                  </a:extLst>
                </p:cNvPr>
                <p:cNvSpPr/>
                <p:nvPr/>
              </p:nvSpPr>
              <p:spPr>
                <a:xfrm>
                  <a:off x="4645576" y="3467555"/>
                  <a:ext cx="31405" cy="26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7" extrusionOk="0">
                      <a:moveTo>
                        <a:pt x="2272" y="0"/>
                      </a:moveTo>
                      <a:cubicBezTo>
                        <a:pt x="1853" y="0"/>
                        <a:pt x="1425" y="155"/>
                        <a:pt x="1077" y="499"/>
                      </a:cubicBezTo>
                      <a:cubicBezTo>
                        <a:pt x="0" y="1576"/>
                        <a:pt x="750" y="3414"/>
                        <a:pt x="2274" y="3426"/>
                      </a:cubicBezTo>
                      <a:cubicBezTo>
                        <a:pt x="3218" y="3426"/>
                        <a:pt x="3992" y="2652"/>
                        <a:pt x="3992" y="1709"/>
                      </a:cubicBezTo>
                      <a:cubicBezTo>
                        <a:pt x="3992" y="677"/>
                        <a:pt x="3150" y="0"/>
                        <a:pt x="227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5" name="Google Shape;3979;p60">
                  <a:extLst>
                    <a:ext uri="{FF2B5EF4-FFF2-40B4-BE49-F238E27FC236}">
                      <a16:creationId xmlns:a16="http://schemas.microsoft.com/office/drawing/2014/main" id="{4D903A09-5C2B-48E6-A340-14EBE2043587}"/>
                    </a:ext>
                  </a:extLst>
                </p:cNvPr>
                <p:cNvSpPr/>
                <p:nvPr/>
              </p:nvSpPr>
              <p:spPr>
                <a:xfrm>
                  <a:off x="4659749" y="3477182"/>
                  <a:ext cx="7527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69" extrusionOk="0">
                      <a:moveTo>
                        <a:pt x="472" y="1"/>
                      </a:moveTo>
                      <a:cubicBezTo>
                        <a:pt x="206" y="1"/>
                        <a:pt x="1" y="219"/>
                        <a:pt x="1" y="485"/>
                      </a:cubicBezTo>
                      <a:cubicBezTo>
                        <a:pt x="1" y="751"/>
                        <a:pt x="206" y="969"/>
                        <a:pt x="472" y="969"/>
                      </a:cubicBezTo>
                      <a:cubicBezTo>
                        <a:pt x="751" y="969"/>
                        <a:pt x="956" y="751"/>
                        <a:pt x="956" y="485"/>
                      </a:cubicBezTo>
                      <a:cubicBezTo>
                        <a:pt x="956" y="219"/>
                        <a:pt x="751" y="1"/>
                        <a:pt x="4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97" name="Google Shape;3980;p60">
                <a:extLst>
                  <a:ext uri="{FF2B5EF4-FFF2-40B4-BE49-F238E27FC236}">
                    <a16:creationId xmlns:a16="http://schemas.microsoft.com/office/drawing/2014/main" id="{6579B4C7-3696-49BF-A1FC-C9A1A0075889}"/>
                  </a:ext>
                </a:extLst>
              </p:cNvPr>
              <p:cNvGrpSpPr/>
              <p:nvPr/>
            </p:nvGrpSpPr>
            <p:grpSpPr>
              <a:xfrm>
                <a:off x="4687631" y="3583965"/>
                <a:ext cx="31499" cy="26898"/>
                <a:chOff x="4687631" y="3583965"/>
                <a:chExt cx="31499" cy="26898"/>
              </a:xfrm>
              <a:grpFill/>
            </p:grpSpPr>
            <p:sp>
              <p:nvSpPr>
                <p:cNvPr id="452" name="Google Shape;3981;p60">
                  <a:extLst>
                    <a:ext uri="{FF2B5EF4-FFF2-40B4-BE49-F238E27FC236}">
                      <a16:creationId xmlns:a16="http://schemas.microsoft.com/office/drawing/2014/main" id="{A3C92474-46BB-439C-86A8-2E94D0650CE9}"/>
                    </a:ext>
                  </a:extLst>
                </p:cNvPr>
                <p:cNvSpPr/>
                <p:nvPr/>
              </p:nvSpPr>
              <p:spPr>
                <a:xfrm>
                  <a:off x="4687631" y="358396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2" y="0"/>
                        <a:pt x="22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3" name="Google Shape;3982;p60">
                  <a:extLst>
                    <a:ext uri="{FF2B5EF4-FFF2-40B4-BE49-F238E27FC236}">
                      <a16:creationId xmlns:a16="http://schemas.microsoft.com/office/drawing/2014/main" id="{76FB4DB6-2EC1-416B-988D-176C2BC8FB94}"/>
                    </a:ext>
                  </a:extLst>
                </p:cNvPr>
                <p:cNvSpPr/>
                <p:nvPr/>
              </p:nvSpPr>
              <p:spPr>
                <a:xfrm>
                  <a:off x="4700568" y="3593639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4" y="920"/>
                        <a:pt x="525" y="964"/>
                        <a:pt x="644" y="964"/>
                      </a:cubicBezTo>
                      <a:cubicBezTo>
                        <a:pt x="893" y="964"/>
                        <a:pt x="1129" y="771"/>
                        <a:pt x="1137" y="484"/>
                      </a:cubicBezTo>
                      <a:cubicBezTo>
                        <a:pt x="1137" y="218"/>
                        <a:pt x="920" y="0"/>
                        <a:pt x="64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98" name="Google Shape;3983;p60">
                <a:extLst>
                  <a:ext uri="{FF2B5EF4-FFF2-40B4-BE49-F238E27FC236}">
                    <a16:creationId xmlns:a16="http://schemas.microsoft.com/office/drawing/2014/main" id="{57A85FE3-9C9D-44E7-93E4-BDFDCB64A71D}"/>
                  </a:ext>
                </a:extLst>
              </p:cNvPr>
              <p:cNvGrpSpPr/>
              <p:nvPr/>
            </p:nvGrpSpPr>
            <p:grpSpPr>
              <a:xfrm>
                <a:off x="4719311" y="3471314"/>
                <a:ext cx="31499" cy="27001"/>
                <a:chOff x="4719311" y="3471314"/>
                <a:chExt cx="31499" cy="27001"/>
              </a:xfrm>
              <a:grpFill/>
            </p:grpSpPr>
            <p:sp>
              <p:nvSpPr>
                <p:cNvPr id="450" name="Google Shape;3984;p60">
                  <a:extLst>
                    <a:ext uri="{FF2B5EF4-FFF2-40B4-BE49-F238E27FC236}">
                      <a16:creationId xmlns:a16="http://schemas.microsoft.com/office/drawing/2014/main" id="{4DD7A236-3B35-4841-B19D-A695CE291CBE}"/>
                    </a:ext>
                  </a:extLst>
                </p:cNvPr>
                <p:cNvSpPr/>
                <p:nvPr/>
              </p:nvSpPr>
              <p:spPr>
                <a:xfrm>
                  <a:off x="4719311" y="347131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5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1" name="Google Shape;3985;p60">
                  <a:extLst>
                    <a:ext uri="{FF2B5EF4-FFF2-40B4-BE49-F238E27FC236}">
                      <a16:creationId xmlns:a16="http://schemas.microsoft.com/office/drawing/2014/main" id="{747C4AC1-35CC-45AB-83F6-EE2702CE6F1A}"/>
                    </a:ext>
                  </a:extLst>
                </p:cNvPr>
                <p:cNvSpPr/>
                <p:nvPr/>
              </p:nvSpPr>
              <p:spPr>
                <a:xfrm>
                  <a:off x="4732249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99" name="Google Shape;3986;p60">
                <a:extLst>
                  <a:ext uri="{FF2B5EF4-FFF2-40B4-BE49-F238E27FC236}">
                    <a16:creationId xmlns:a16="http://schemas.microsoft.com/office/drawing/2014/main" id="{6128648A-5153-4389-8341-D653ADCC799D}"/>
                  </a:ext>
                </a:extLst>
              </p:cNvPr>
              <p:cNvGrpSpPr/>
              <p:nvPr/>
            </p:nvGrpSpPr>
            <p:grpSpPr>
              <a:xfrm>
                <a:off x="4719311" y="3434404"/>
                <a:ext cx="31499" cy="26898"/>
                <a:chOff x="4719311" y="3434404"/>
                <a:chExt cx="31499" cy="26898"/>
              </a:xfrm>
              <a:grpFill/>
            </p:grpSpPr>
            <p:sp>
              <p:nvSpPr>
                <p:cNvPr id="448" name="Google Shape;3987;p60">
                  <a:extLst>
                    <a:ext uri="{FF2B5EF4-FFF2-40B4-BE49-F238E27FC236}">
                      <a16:creationId xmlns:a16="http://schemas.microsoft.com/office/drawing/2014/main" id="{83DAAA2E-F3C9-4672-B853-FC3E93D22527}"/>
                    </a:ext>
                  </a:extLst>
                </p:cNvPr>
                <p:cNvSpPr/>
                <p:nvPr/>
              </p:nvSpPr>
              <p:spPr>
                <a:xfrm>
                  <a:off x="4719311" y="343440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9" name="Google Shape;3988;p60">
                  <a:extLst>
                    <a:ext uri="{FF2B5EF4-FFF2-40B4-BE49-F238E27FC236}">
                      <a16:creationId xmlns:a16="http://schemas.microsoft.com/office/drawing/2014/main" id="{58087671-34D9-43EC-90C0-BCBD4F90493B}"/>
                    </a:ext>
                  </a:extLst>
                </p:cNvPr>
                <p:cNvSpPr/>
                <p:nvPr/>
              </p:nvSpPr>
              <p:spPr>
                <a:xfrm>
                  <a:off x="4732249" y="3444078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6" y="964"/>
                        <a:pt x="1125" y="771"/>
                        <a:pt x="1125" y="484"/>
                      </a:cubicBezTo>
                      <a:cubicBezTo>
                        <a:pt x="1125" y="218"/>
                        <a:pt x="920" y="0"/>
                        <a:pt x="64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00" name="Google Shape;3989;p60">
                <a:extLst>
                  <a:ext uri="{FF2B5EF4-FFF2-40B4-BE49-F238E27FC236}">
                    <a16:creationId xmlns:a16="http://schemas.microsoft.com/office/drawing/2014/main" id="{BBCDA74E-9737-4A08-B912-B0E1801F9CDF}"/>
                  </a:ext>
                </a:extLst>
              </p:cNvPr>
              <p:cNvGrpSpPr/>
              <p:nvPr/>
            </p:nvGrpSpPr>
            <p:grpSpPr>
              <a:xfrm>
                <a:off x="4768876" y="3401772"/>
                <a:ext cx="31499" cy="26898"/>
                <a:chOff x="4768876" y="3401772"/>
                <a:chExt cx="31499" cy="26898"/>
              </a:xfrm>
              <a:grpFill/>
            </p:grpSpPr>
            <p:sp>
              <p:nvSpPr>
                <p:cNvPr id="446" name="Google Shape;3990;p60">
                  <a:extLst>
                    <a:ext uri="{FF2B5EF4-FFF2-40B4-BE49-F238E27FC236}">
                      <a16:creationId xmlns:a16="http://schemas.microsoft.com/office/drawing/2014/main" id="{1021029C-902B-4618-8E56-0FBD35C58675}"/>
                    </a:ext>
                  </a:extLst>
                </p:cNvPr>
                <p:cNvSpPr/>
                <p:nvPr/>
              </p:nvSpPr>
              <p:spPr>
                <a:xfrm>
                  <a:off x="4768876" y="340177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5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3"/>
                        <a:pt x="3157" y="0"/>
                        <a:pt x="227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7" name="Google Shape;3991;p60">
                  <a:extLst>
                    <a:ext uri="{FF2B5EF4-FFF2-40B4-BE49-F238E27FC236}">
                      <a16:creationId xmlns:a16="http://schemas.microsoft.com/office/drawing/2014/main" id="{00FC9982-9CFF-4E45-852A-7800D8CCAB27}"/>
                    </a:ext>
                  </a:extLst>
                </p:cNvPr>
                <p:cNvSpPr/>
                <p:nvPr/>
              </p:nvSpPr>
              <p:spPr>
                <a:xfrm>
                  <a:off x="4783057" y="341143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01" name="Google Shape;3992;p60">
                <a:extLst>
                  <a:ext uri="{FF2B5EF4-FFF2-40B4-BE49-F238E27FC236}">
                    <a16:creationId xmlns:a16="http://schemas.microsoft.com/office/drawing/2014/main" id="{6F7A77C2-8A50-4F73-B7E4-1BA3A2F0125F}"/>
                  </a:ext>
                </a:extLst>
              </p:cNvPr>
              <p:cNvGrpSpPr/>
              <p:nvPr/>
            </p:nvGrpSpPr>
            <p:grpSpPr>
              <a:xfrm>
                <a:off x="4762214" y="3471377"/>
                <a:ext cx="26938" cy="26938"/>
                <a:chOff x="4762214" y="3471377"/>
                <a:chExt cx="26938" cy="26938"/>
              </a:xfrm>
              <a:grpFill/>
            </p:grpSpPr>
            <p:sp>
              <p:nvSpPr>
                <p:cNvPr id="444" name="Google Shape;3993;p60">
                  <a:extLst>
                    <a:ext uri="{FF2B5EF4-FFF2-40B4-BE49-F238E27FC236}">
                      <a16:creationId xmlns:a16="http://schemas.microsoft.com/office/drawing/2014/main" id="{1037415E-5044-45C9-9365-0433EAFA2E4C}"/>
                    </a:ext>
                  </a:extLst>
                </p:cNvPr>
                <p:cNvSpPr/>
                <p:nvPr/>
              </p:nvSpPr>
              <p:spPr>
                <a:xfrm>
                  <a:off x="4762214" y="3471377"/>
                  <a:ext cx="26938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5" h="3425" extrusionOk="0">
                      <a:moveTo>
                        <a:pt x="1707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24"/>
                        <a:pt x="1707" y="3424"/>
                      </a:cubicBezTo>
                      <a:cubicBezTo>
                        <a:pt x="2662" y="3424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0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5" name="Google Shape;3994;p60">
                  <a:extLst>
                    <a:ext uri="{FF2B5EF4-FFF2-40B4-BE49-F238E27FC236}">
                      <a16:creationId xmlns:a16="http://schemas.microsoft.com/office/drawing/2014/main" id="{AA99AAD1-6C0C-42A0-834D-E7825ED5D65B}"/>
                    </a:ext>
                  </a:extLst>
                </p:cNvPr>
                <p:cNvSpPr/>
                <p:nvPr/>
              </p:nvSpPr>
              <p:spPr>
                <a:xfrm>
                  <a:off x="4770591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02" name="Google Shape;3995;p60">
                <a:extLst>
                  <a:ext uri="{FF2B5EF4-FFF2-40B4-BE49-F238E27FC236}">
                    <a16:creationId xmlns:a16="http://schemas.microsoft.com/office/drawing/2014/main" id="{FA06963C-80A4-4F42-817B-A9EBEE50A6BF}"/>
                  </a:ext>
                </a:extLst>
              </p:cNvPr>
              <p:cNvGrpSpPr/>
              <p:nvPr/>
            </p:nvGrpSpPr>
            <p:grpSpPr>
              <a:xfrm>
                <a:off x="4790473" y="3344782"/>
                <a:ext cx="31405" cy="26898"/>
                <a:chOff x="4790473" y="3344782"/>
                <a:chExt cx="31405" cy="26898"/>
              </a:xfrm>
              <a:grpFill/>
            </p:grpSpPr>
            <p:sp>
              <p:nvSpPr>
                <p:cNvPr id="442" name="Google Shape;3996;p60">
                  <a:extLst>
                    <a:ext uri="{FF2B5EF4-FFF2-40B4-BE49-F238E27FC236}">
                      <a16:creationId xmlns:a16="http://schemas.microsoft.com/office/drawing/2014/main" id="{64EDDBA1-395C-4C06-92A6-DBE3039BED8D}"/>
                    </a:ext>
                  </a:extLst>
                </p:cNvPr>
                <p:cNvSpPr/>
                <p:nvPr/>
              </p:nvSpPr>
              <p:spPr>
                <a:xfrm>
                  <a:off x="4790473" y="334478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3" name="Google Shape;3997;p60">
                  <a:extLst>
                    <a:ext uri="{FF2B5EF4-FFF2-40B4-BE49-F238E27FC236}">
                      <a16:creationId xmlns:a16="http://schemas.microsoft.com/office/drawing/2014/main" id="{F9B2299E-7894-49CF-9C2A-769EBB2067D3}"/>
                    </a:ext>
                  </a:extLst>
                </p:cNvPr>
                <p:cNvSpPr/>
                <p:nvPr/>
              </p:nvSpPr>
              <p:spPr>
                <a:xfrm>
                  <a:off x="4804654" y="3354456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04" name="Google Shape;3998;p60">
                <a:extLst>
                  <a:ext uri="{FF2B5EF4-FFF2-40B4-BE49-F238E27FC236}">
                    <a16:creationId xmlns:a16="http://schemas.microsoft.com/office/drawing/2014/main" id="{B41CFCB8-F5D8-4880-AC13-54EC923ECB00}"/>
                  </a:ext>
                </a:extLst>
              </p:cNvPr>
              <p:cNvGrpSpPr/>
              <p:nvPr/>
            </p:nvGrpSpPr>
            <p:grpSpPr>
              <a:xfrm>
                <a:off x="4823774" y="3950733"/>
                <a:ext cx="37398" cy="32034"/>
                <a:chOff x="4823774" y="3950733"/>
                <a:chExt cx="37398" cy="32034"/>
              </a:xfrm>
              <a:grpFill/>
            </p:grpSpPr>
            <p:sp>
              <p:nvSpPr>
                <p:cNvPr id="440" name="Google Shape;3999;p60">
                  <a:extLst>
                    <a:ext uri="{FF2B5EF4-FFF2-40B4-BE49-F238E27FC236}">
                      <a16:creationId xmlns:a16="http://schemas.microsoft.com/office/drawing/2014/main" id="{87B8EFA8-DF46-416F-854A-618D3E2EDD06}"/>
                    </a:ext>
                  </a:extLst>
                </p:cNvPr>
                <p:cNvSpPr/>
                <p:nvPr/>
              </p:nvSpPr>
              <p:spPr>
                <a:xfrm>
                  <a:off x="4823774" y="3950733"/>
                  <a:ext cx="37398" cy="32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5" h="4073" extrusionOk="0">
                      <a:moveTo>
                        <a:pt x="2707" y="1"/>
                      </a:moveTo>
                      <a:cubicBezTo>
                        <a:pt x="2207" y="1"/>
                        <a:pt x="1698" y="186"/>
                        <a:pt x="1283" y="601"/>
                      </a:cubicBezTo>
                      <a:cubicBezTo>
                        <a:pt x="1" y="1883"/>
                        <a:pt x="908" y="4073"/>
                        <a:pt x="2722" y="4073"/>
                      </a:cubicBezTo>
                      <a:cubicBezTo>
                        <a:pt x="3835" y="4073"/>
                        <a:pt x="4755" y="3166"/>
                        <a:pt x="4755" y="2041"/>
                      </a:cubicBezTo>
                      <a:cubicBezTo>
                        <a:pt x="4755" y="813"/>
                        <a:pt x="3752" y="1"/>
                        <a:pt x="270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1" name="Google Shape;4000;p60">
                  <a:extLst>
                    <a:ext uri="{FF2B5EF4-FFF2-40B4-BE49-F238E27FC236}">
                      <a16:creationId xmlns:a16="http://schemas.microsoft.com/office/drawing/2014/main" id="{2C43EC7C-3C81-4C56-B05A-EA98CF963269}"/>
                    </a:ext>
                  </a:extLst>
                </p:cNvPr>
                <p:cNvSpPr/>
                <p:nvPr/>
              </p:nvSpPr>
              <p:spPr>
                <a:xfrm>
                  <a:off x="4836617" y="3960407"/>
                  <a:ext cx="14849" cy="12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617" extrusionOk="0">
                      <a:moveTo>
                        <a:pt x="1089" y="0"/>
                      </a:moveTo>
                      <a:cubicBezTo>
                        <a:pt x="363" y="0"/>
                        <a:pt x="1" y="871"/>
                        <a:pt x="509" y="1379"/>
                      </a:cubicBezTo>
                      <a:cubicBezTo>
                        <a:pt x="673" y="1543"/>
                        <a:pt x="874" y="1616"/>
                        <a:pt x="1073" y="1616"/>
                      </a:cubicBezTo>
                      <a:cubicBezTo>
                        <a:pt x="1488" y="1616"/>
                        <a:pt x="1888" y="1294"/>
                        <a:pt x="1888" y="811"/>
                      </a:cubicBezTo>
                      <a:cubicBezTo>
                        <a:pt x="1888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05" name="Google Shape;4001;p60">
                <a:extLst>
                  <a:ext uri="{FF2B5EF4-FFF2-40B4-BE49-F238E27FC236}">
                    <a16:creationId xmlns:a16="http://schemas.microsoft.com/office/drawing/2014/main" id="{4C9F7A26-2830-428A-B652-9A0078AF5C13}"/>
                  </a:ext>
                </a:extLst>
              </p:cNvPr>
              <p:cNvGrpSpPr/>
              <p:nvPr/>
            </p:nvGrpSpPr>
            <p:grpSpPr>
              <a:xfrm>
                <a:off x="4823396" y="4110566"/>
                <a:ext cx="31405" cy="26906"/>
                <a:chOff x="4823396" y="4110566"/>
                <a:chExt cx="31405" cy="26906"/>
              </a:xfrm>
              <a:grpFill/>
            </p:grpSpPr>
            <p:sp>
              <p:nvSpPr>
                <p:cNvPr id="438" name="Google Shape;4002;p60">
                  <a:extLst>
                    <a:ext uri="{FF2B5EF4-FFF2-40B4-BE49-F238E27FC236}">
                      <a16:creationId xmlns:a16="http://schemas.microsoft.com/office/drawing/2014/main" id="{E4394568-32EA-4D08-A2C1-89424EA7B505}"/>
                    </a:ext>
                  </a:extLst>
                </p:cNvPr>
                <p:cNvSpPr/>
                <p:nvPr/>
              </p:nvSpPr>
              <p:spPr>
                <a:xfrm>
                  <a:off x="4823396" y="4110566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9" name="Google Shape;4003;p60">
                  <a:extLst>
                    <a:ext uri="{FF2B5EF4-FFF2-40B4-BE49-F238E27FC236}">
                      <a16:creationId xmlns:a16="http://schemas.microsoft.com/office/drawing/2014/main" id="{C0D12E32-C1D9-452F-BB25-4768D0E3754D}"/>
                    </a:ext>
                  </a:extLst>
                </p:cNvPr>
                <p:cNvSpPr/>
                <p:nvPr/>
              </p:nvSpPr>
              <p:spPr>
                <a:xfrm>
                  <a:off x="4836240" y="412014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3" y="1"/>
                      </a:moveTo>
                      <a:cubicBezTo>
                        <a:pt x="218" y="1"/>
                        <a:pt x="0" y="533"/>
                        <a:pt x="303" y="835"/>
                      </a:cubicBezTo>
                      <a:cubicBezTo>
                        <a:pt x="404" y="933"/>
                        <a:pt x="527" y="976"/>
                        <a:pt x="646" y="976"/>
                      </a:cubicBezTo>
                      <a:cubicBezTo>
                        <a:pt x="898" y="976"/>
                        <a:pt x="1137" y="784"/>
                        <a:pt x="1137" y="497"/>
                      </a:cubicBezTo>
                      <a:cubicBezTo>
                        <a:pt x="1137" y="218"/>
                        <a:pt x="920" y="1"/>
                        <a:pt x="65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06" name="Google Shape;4004;p60">
                <a:extLst>
                  <a:ext uri="{FF2B5EF4-FFF2-40B4-BE49-F238E27FC236}">
                    <a16:creationId xmlns:a16="http://schemas.microsoft.com/office/drawing/2014/main" id="{1F8B2C63-5AE2-40B0-8155-2114858D0FBD}"/>
                  </a:ext>
                </a:extLst>
              </p:cNvPr>
              <p:cNvGrpSpPr/>
              <p:nvPr/>
            </p:nvGrpSpPr>
            <p:grpSpPr>
              <a:xfrm>
                <a:off x="4838332" y="3821150"/>
                <a:ext cx="31499" cy="26898"/>
                <a:chOff x="4838332" y="3821150"/>
                <a:chExt cx="31499" cy="26898"/>
              </a:xfrm>
              <a:grpFill/>
            </p:grpSpPr>
            <p:sp>
              <p:nvSpPr>
                <p:cNvPr id="436" name="Google Shape;4005;p60">
                  <a:extLst>
                    <a:ext uri="{FF2B5EF4-FFF2-40B4-BE49-F238E27FC236}">
                      <a16:creationId xmlns:a16="http://schemas.microsoft.com/office/drawing/2014/main" id="{9985DB58-F56C-40D4-9C4D-8499F3389B86}"/>
                    </a:ext>
                  </a:extLst>
                </p:cNvPr>
                <p:cNvSpPr/>
                <p:nvPr/>
              </p:nvSpPr>
              <p:spPr>
                <a:xfrm>
                  <a:off x="4838332" y="3821150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1"/>
                      </a:moveTo>
                      <a:cubicBezTo>
                        <a:pt x="1865" y="1"/>
                        <a:pt x="1437" y="156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7" name="Google Shape;4006;p60">
                  <a:extLst>
                    <a:ext uri="{FF2B5EF4-FFF2-40B4-BE49-F238E27FC236}">
                      <a16:creationId xmlns:a16="http://schemas.microsoft.com/office/drawing/2014/main" id="{1C857189-16B5-43DC-9A20-0B24CDDFB3E8}"/>
                    </a:ext>
                  </a:extLst>
                </p:cNvPr>
                <p:cNvSpPr/>
                <p:nvPr/>
              </p:nvSpPr>
              <p:spPr>
                <a:xfrm>
                  <a:off x="4851270" y="3830824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4" y="920"/>
                        <a:pt x="526" y="964"/>
                        <a:pt x="644" y="964"/>
                      </a:cubicBezTo>
                      <a:cubicBezTo>
                        <a:pt x="893" y="964"/>
                        <a:pt x="1129" y="771"/>
                        <a:pt x="1138" y="484"/>
                      </a:cubicBezTo>
                      <a:cubicBezTo>
                        <a:pt x="1125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07" name="Google Shape;4007;p60">
                <a:extLst>
                  <a:ext uri="{FF2B5EF4-FFF2-40B4-BE49-F238E27FC236}">
                    <a16:creationId xmlns:a16="http://schemas.microsoft.com/office/drawing/2014/main" id="{D19A06CD-E178-4BB1-ACBB-A44F64F74F0B}"/>
                  </a:ext>
                </a:extLst>
              </p:cNvPr>
              <p:cNvGrpSpPr/>
              <p:nvPr/>
            </p:nvGrpSpPr>
            <p:grpSpPr>
              <a:xfrm>
                <a:off x="4661275" y="3815007"/>
                <a:ext cx="36824" cy="31523"/>
                <a:chOff x="4661275" y="3815007"/>
                <a:chExt cx="36824" cy="31523"/>
              </a:xfrm>
              <a:grpFill/>
            </p:grpSpPr>
            <p:sp>
              <p:nvSpPr>
                <p:cNvPr id="434" name="Google Shape;4008;p60">
                  <a:extLst>
                    <a:ext uri="{FF2B5EF4-FFF2-40B4-BE49-F238E27FC236}">
                      <a16:creationId xmlns:a16="http://schemas.microsoft.com/office/drawing/2014/main" id="{03236519-13D9-4AC0-9804-D01E7B9AFEAF}"/>
                    </a:ext>
                  </a:extLst>
                </p:cNvPr>
                <p:cNvSpPr/>
                <p:nvPr/>
              </p:nvSpPr>
              <p:spPr>
                <a:xfrm>
                  <a:off x="4661275" y="3815007"/>
                  <a:ext cx="36824" cy="31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2" h="4008" extrusionOk="0">
                      <a:moveTo>
                        <a:pt x="2663" y="0"/>
                      </a:moveTo>
                      <a:cubicBezTo>
                        <a:pt x="2169" y="0"/>
                        <a:pt x="1666" y="184"/>
                        <a:pt x="1258" y="596"/>
                      </a:cubicBezTo>
                      <a:cubicBezTo>
                        <a:pt x="0" y="1854"/>
                        <a:pt x="895" y="4007"/>
                        <a:pt x="2674" y="4007"/>
                      </a:cubicBezTo>
                      <a:cubicBezTo>
                        <a:pt x="3774" y="4007"/>
                        <a:pt x="4682" y="3112"/>
                        <a:pt x="4682" y="2011"/>
                      </a:cubicBezTo>
                      <a:cubicBezTo>
                        <a:pt x="4682" y="801"/>
                        <a:pt x="3692" y="0"/>
                        <a:pt x="266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5" name="Google Shape;4009;p60">
                  <a:extLst>
                    <a:ext uri="{FF2B5EF4-FFF2-40B4-BE49-F238E27FC236}">
                      <a16:creationId xmlns:a16="http://schemas.microsoft.com/office/drawing/2014/main" id="{FE588FE5-43FB-4638-807B-0DAF782B27D9}"/>
                    </a:ext>
                  </a:extLst>
                </p:cNvPr>
                <p:cNvSpPr/>
                <p:nvPr/>
              </p:nvSpPr>
              <p:spPr>
                <a:xfrm>
                  <a:off x="4676211" y="3824736"/>
                  <a:ext cx="12183" cy="12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1549" extrusionOk="0">
                      <a:moveTo>
                        <a:pt x="775" y="0"/>
                      </a:moveTo>
                      <a:cubicBezTo>
                        <a:pt x="351" y="0"/>
                        <a:pt x="0" y="339"/>
                        <a:pt x="0" y="774"/>
                      </a:cubicBezTo>
                      <a:cubicBezTo>
                        <a:pt x="0" y="1198"/>
                        <a:pt x="351" y="1549"/>
                        <a:pt x="775" y="1549"/>
                      </a:cubicBezTo>
                      <a:cubicBezTo>
                        <a:pt x="1210" y="1549"/>
                        <a:pt x="1549" y="1198"/>
                        <a:pt x="1549" y="774"/>
                      </a:cubicBezTo>
                      <a:cubicBezTo>
                        <a:pt x="1549" y="339"/>
                        <a:pt x="1210" y="0"/>
                        <a:pt x="77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08" name="Google Shape;4010;p60">
                <a:extLst>
                  <a:ext uri="{FF2B5EF4-FFF2-40B4-BE49-F238E27FC236}">
                    <a16:creationId xmlns:a16="http://schemas.microsoft.com/office/drawing/2014/main" id="{01E7E8AC-96EF-4BE9-AA37-74DBC73AAB25}"/>
                  </a:ext>
                </a:extLst>
              </p:cNvPr>
              <p:cNvGrpSpPr/>
              <p:nvPr/>
            </p:nvGrpSpPr>
            <p:grpSpPr>
              <a:xfrm>
                <a:off x="4558998" y="3851037"/>
                <a:ext cx="33591" cy="28699"/>
                <a:chOff x="4558998" y="3851037"/>
                <a:chExt cx="33591" cy="28699"/>
              </a:xfrm>
              <a:grpFill/>
            </p:grpSpPr>
            <p:sp>
              <p:nvSpPr>
                <p:cNvPr id="432" name="Google Shape;4011;p60">
                  <a:extLst>
                    <a:ext uri="{FF2B5EF4-FFF2-40B4-BE49-F238E27FC236}">
                      <a16:creationId xmlns:a16="http://schemas.microsoft.com/office/drawing/2014/main" id="{147483B4-00DD-441F-9304-7B85F89DD5D5}"/>
                    </a:ext>
                  </a:extLst>
                </p:cNvPr>
                <p:cNvSpPr/>
                <p:nvPr/>
              </p:nvSpPr>
              <p:spPr>
                <a:xfrm>
                  <a:off x="4558998" y="3851037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30" y="0"/>
                      </a:moveTo>
                      <a:cubicBezTo>
                        <a:pt x="1980" y="0"/>
                        <a:pt x="1522" y="167"/>
                        <a:pt x="1149" y="539"/>
                      </a:cubicBezTo>
                      <a:cubicBezTo>
                        <a:pt x="0" y="1688"/>
                        <a:pt x="823" y="3648"/>
                        <a:pt x="2444" y="3648"/>
                      </a:cubicBezTo>
                      <a:cubicBezTo>
                        <a:pt x="3448" y="3648"/>
                        <a:pt x="4270" y="2838"/>
                        <a:pt x="4270" y="1822"/>
                      </a:cubicBezTo>
                      <a:cubicBezTo>
                        <a:pt x="4270" y="726"/>
                        <a:pt x="3369" y="0"/>
                        <a:pt x="24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3" name="Google Shape;4012;p60">
                  <a:extLst>
                    <a:ext uri="{FF2B5EF4-FFF2-40B4-BE49-F238E27FC236}">
                      <a16:creationId xmlns:a16="http://schemas.microsoft.com/office/drawing/2014/main" id="{23306422-B44C-4D2C-8D85-CFB037F481BC}"/>
                    </a:ext>
                  </a:extLst>
                </p:cNvPr>
                <p:cNvSpPr/>
                <p:nvPr/>
              </p:nvSpPr>
              <p:spPr>
                <a:xfrm>
                  <a:off x="4573557" y="386069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5" y="932"/>
                        <a:pt x="1185" y="594"/>
                      </a:cubicBezTo>
                      <a:cubicBezTo>
                        <a:pt x="1185" y="267"/>
                        <a:pt x="919" y="1"/>
                        <a:pt x="59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09" name="Google Shape;4013;p60">
                <a:extLst>
                  <a:ext uri="{FF2B5EF4-FFF2-40B4-BE49-F238E27FC236}">
                    <a16:creationId xmlns:a16="http://schemas.microsoft.com/office/drawing/2014/main" id="{3FCE1A7B-4EE9-4900-B21F-77131B2467F3}"/>
                  </a:ext>
                </a:extLst>
              </p:cNvPr>
              <p:cNvGrpSpPr/>
              <p:nvPr/>
            </p:nvGrpSpPr>
            <p:grpSpPr>
              <a:xfrm>
                <a:off x="4696762" y="3638587"/>
                <a:ext cx="33591" cy="28794"/>
                <a:chOff x="4696762" y="3638587"/>
                <a:chExt cx="33591" cy="28794"/>
              </a:xfrm>
              <a:grpFill/>
            </p:grpSpPr>
            <p:sp>
              <p:nvSpPr>
                <p:cNvPr id="430" name="Google Shape;4014;p60">
                  <a:extLst>
                    <a:ext uri="{FF2B5EF4-FFF2-40B4-BE49-F238E27FC236}">
                      <a16:creationId xmlns:a16="http://schemas.microsoft.com/office/drawing/2014/main" id="{44B52D58-2009-4AC7-A347-719D1CD738B4}"/>
                    </a:ext>
                  </a:extLst>
                </p:cNvPr>
                <p:cNvSpPr/>
                <p:nvPr/>
              </p:nvSpPr>
              <p:spPr>
                <a:xfrm>
                  <a:off x="4696762" y="3638587"/>
                  <a:ext cx="33591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61" extrusionOk="0">
                      <a:moveTo>
                        <a:pt x="2426" y="1"/>
                      </a:moveTo>
                      <a:cubicBezTo>
                        <a:pt x="1978" y="1"/>
                        <a:pt x="1521" y="167"/>
                        <a:pt x="1150" y="539"/>
                      </a:cubicBezTo>
                      <a:cubicBezTo>
                        <a:pt x="0" y="1688"/>
                        <a:pt x="823" y="3660"/>
                        <a:pt x="2444" y="3660"/>
                      </a:cubicBezTo>
                      <a:cubicBezTo>
                        <a:pt x="3448" y="3648"/>
                        <a:pt x="4258" y="2838"/>
                        <a:pt x="4270" y="1834"/>
                      </a:cubicBezTo>
                      <a:cubicBezTo>
                        <a:pt x="4262" y="729"/>
                        <a:pt x="3363" y="1"/>
                        <a:pt x="242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1" name="Google Shape;4015;p60">
                  <a:extLst>
                    <a:ext uri="{FF2B5EF4-FFF2-40B4-BE49-F238E27FC236}">
                      <a16:creationId xmlns:a16="http://schemas.microsoft.com/office/drawing/2014/main" id="{8108AE5D-0398-4898-9126-FAB6B179D49E}"/>
                    </a:ext>
                  </a:extLst>
                </p:cNvPr>
                <p:cNvSpPr/>
                <p:nvPr/>
              </p:nvSpPr>
              <p:spPr>
                <a:xfrm>
                  <a:off x="4711320" y="364824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79"/>
                        <a:pt x="0" y="606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6" y="932"/>
                        <a:pt x="1186" y="606"/>
                      </a:cubicBezTo>
                      <a:cubicBezTo>
                        <a:pt x="1186" y="279"/>
                        <a:pt x="919" y="1"/>
                        <a:pt x="59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10" name="Google Shape;4016;p60">
                <a:extLst>
                  <a:ext uri="{FF2B5EF4-FFF2-40B4-BE49-F238E27FC236}">
                    <a16:creationId xmlns:a16="http://schemas.microsoft.com/office/drawing/2014/main" id="{445EFF59-6D58-430C-AF71-12E17FF6AF5B}"/>
                  </a:ext>
                </a:extLst>
              </p:cNvPr>
              <p:cNvGrpSpPr/>
              <p:nvPr/>
            </p:nvGrpSpPr>
            <p:grpSpPr>
              <a:xfrm>
                <a:off x="4929479" y="3939140"/>
                <a:ext cx="33497" cy="28692"/>
                <a:chOff x="4929479" y="3939140"/>
                <a:chExt cx="33497" cy="28692"/>
              </a:xfrm>
              <a:grpFill/>
            </p:grpSpPr>
            <p:sp>
              <p:nvSpPr>
                <p:cNvPr id="428" name="Google Shape;4017;p60">
                  <a:extLst>
                    <a:ext uri="{FF2B5EF4-FFF2-40B4-BE49-F238E27FC236}">
                      <a16:creationId xmlns:a16="http://schemas.microsoft.com/office/drawing/2014/main" id="{AF59F318-D302-4A30-AF47-3BC5F1A63379}"/>
                    </a:ext>
                  </a:extLst>
                </p:cNvPr>
                <p:cNvSpPr/>
                <p:nvPr/>
              </p:nvSpPr>
              <p:spPr>
                <a:xfrm>
                  <a:off x="4929479" y="3939140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8" y="0"/>
                        <a:pt x="1521" y="167"/>
                        <a:pt x="1149" y="539"/>
                      </a:cubicBezTo>
                      <a:cubicBezTo>
                        <a:pt x="0" y="1688"/>
                        <a:pt x="811" y="3648"/>
                        <a:pt x="2431" y="3648"/>
                      </a:cubicBezTo>
                      <a:cubicBezTo>
                        <a:pt x="3448" y="3648"/>
                        <a:pt x="4258" y="2837"/>
                        <a:pt x="4258" y="1833"/>
                      </a:cubicBezTo>
                      <a:cubicBezTo>
                        <a:pt x="4258" y="729"/>
                        <a:pt x="3361" y="0"/>
                        <a:pt x="242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9" name="Google Shape;4018;p60">
                  <a:extLst>
                    <a:ext uri="{FF2B5EF4-FFF2-40B4-BE49-F238E27FC236}">
                      <a16:creationId xmlns:a16="http://schemas.microsoft.com/office/drawing/2014/main" id="{16D8C195-87C1-41FE-B141-9529A06E07A7}"/>
                    </a:ext>
                  </a:extLst>
                </p:cNvPr>
                <p:cNvSpPr/>
                <p:nvPr/>
              </p:nvSpPr>
              <p:spPr>
                <a:xfrm>
                  <a:off x="4943935" y="3948893"/>
                  <a:ext cx="9430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186" extrusionOk="0">
                      <a:moveTo>
                        <a:pt x="593" y="0"/>
                      </a:moveTo>
                      <a:cubicBezTo>
                        <a:pt x="267" y="0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0"/>
                        <a:pt x="59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11" name="Google Shape;4019;p60">
                <a:extLst>
                  <a:ext uri="{FF2B5EF4-FFF2-40B4-BE49-F238E27FC236}">
                    <a16:creationId xmlns:a16="http://schemas.microsoft.com/office/drawing/2014/main" id="{57D4077A-ECBA-4CAD-9E26-22745E9DDE77}"/>
                  </a:ext>
                </a:extLst>
              </p:cNvPr>
              <p:cNvGrpSpPr/>
              <p:nvPr/>
            </p:nvGrpSpPr>
            <p:grpSpPr>
              <a:xfrm>
                <a:off x="4907119" y="3986039"/>
                <a:ext cx="33497" cy="28699"/>
                <a:chOff x="4907119" y="3986039"/>
                <a:chExt cx="33497" cy="28699"/>
              </a:xfrm>
              <a:grpFill/>
            </p:grpSpPr>
            <p:sp>
              <p:nvSpPr>
                <p:cNvPr id="426" name="Google Shape;4020;p60">
                  <a:extLst>
                    <a:ext uri="{FF2B5EF4-FFF2-40B4-BE49-F238E27FC236}">
                      <a16:creationId xmlns:a16="http://schemas.microsoft.com/office/drawing/2014/main" id="{B887D5F7-B9BF-4B45-999E-7E63FF483B07}"/>
                    </a:ext>
                  </a:extLst>
                </p:cNvPr>
                <p:cNvSpPr/>
                <p:nvPr/>
              </p:nvSpPr>
              <p:spPr>
                <a:xfrm>
                  <a:off x="4907119" y="3986039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7"/>
                        <a:pt x="1149" y="540"/>
                      </a:cubicBezTo>
                      <a:cubicBezTo>
                        <a:pt x="0" y="1689"/>
                        <a:pt x="811" y="3648"/>
                        <a:pt x="2444" y="3648"/>
                      </a:cubicBezTo>
                      <a:cubicBezTo>
                        <a:pt x="3448" y="3648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7" name="Google Shape;4021;p60">
                  <a:extLst>
                    <a:ext uri="{FF2B5EF4-FFF2-40B4-BE49-F238E27FC236}">
                      <a16:creationId xmlns:a16="http://schemas.microsoft.com/office/drawing/2014/main" id="{BC7EBE5F-8DDE-4C73-8F04-5206ECE777C2}"/>
                    </a:ext>
                  </a:extLst>
                </p:cNvPr>
                <p:cNvSpPr/>
                <p:nvPr/>
              </p:nvSpPr>
              <p:spPr>
                <a:xfrm>
                  <a:off x="4921583" y="3995705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605" y="0"/>
                      </a:moveTo>
                      <a:cubicBezTo>
                        <a:pt x="266" y="0"/>
                        <a:pt x="0" y="266"/>
                        <a:pt x="0" y="593"/>
                      </a:cubicBezTo>
                      <a:cubicBezTo>
                        <a:pt x="0" y="919"/>
                        <a:pt x="266" y="1186"/>
                        <a:pt x="605" y="1186"/>
                      </a:cubicBezTo>
                      <a:cubicBezTo>
                        <a:pt x="931" y="1186"/>
                        <a:pt x="1198" y="919"/>
                        <a:pt x="1198" y="593"/>
                      </a:cubicBezTo>
                      <a:cubicBezTo>
                        <a:pt x="1198" y="266"/>
                        <a:pt x="931" y="0"/>
                        <a:pt x="60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12" name="Google Shape;4022;p60">
                <a:extLst>
                  <a:ext uri="{FF2B5EF4-FFF2-40B4-BE49-F238E27FC236}">
                    <a16:creationId xmlns:a16="http://schemas.microsoft.com/office/drawing/2014/main" id="{4C58FFA6-C514-4F9C-A2F6-6C86486807AE}"/>
                  </a:ext>
                </a:extLst>
              </p:cNvPr>
              <p:cNvGrpSpPr/>
              <p:nvPr/>
            </p:nvGrpSpPr>
            <p:grpSpPr>
              <a:xfrm>
                <a:off x="4911783" y="4048102"/>
                <a:ext cx="33591" cy="28762"/>
                <a:chOff x="4911783" y="4048102"/>
                <a:chExt cx="33591" cy="28762"/>
              </a:xfrm>
              <a:grpFill/>
            </p:grpSpPr>
            <p:sp>
              <p:nvSpPr>
                <p:cNvPr id="424" name="Google Shape;4023;p60">
                  <a:extLst>
                    <a:ext uri="{FF2B5EF4-FFF2-40B4-BE49-F238E27FC236}">
                      <a16:creationId xmlns:a16="http://schemas.microsoft.com/office/drawing/2014/main" id="{B50D91BF-0344-4CBA-BD9B-5F935D590E0D}"/>
                    </a:ext>
                  </a:extLst>
                </p:cNvPr>
                <p:cNvSpPr/>
                <p:nvPr/>
              </p:nvSpPr>
              <p:spPr>
                <a:xfrm>
                  <a:off x="4911783" y="4048102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2" y="0"/>
                      </a:moveTo>
                      <a:cubicBezTo>
                        <a:pt x="1974" y="0"/>
                        <a:pt x="1519" y="166"/>
                        <a:pt x="1149" y="536"/>
                      </a:cubicBezTo>
                      <a:cubicBezTo>
                        <a:pt x="0" y="1685"/>
                        <a:pt x="823" y="3657"/>
                        <a:pt x="2456" y="3657"/>
                      </a:cubicBezTo>
                      <a:cubicBezTo>
                        <a:pt x="3448" y="3645"/>
                        <a:pt x="4258" y="2834"/>
                        <a:pt x="4270" y="1842"/>
                      </a:cubicBezTo>
                      <a:cubicBezTo>
                        <a:pt x="4270" y="735"/>
                        <a:pt x="3364" y="0"/>
                        <a:pt x="242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5" name="Google Shape;4024;p60">
                  <a:extLst>
                    <a:ext uri="{FF2B5EF4-FFF2-40B4-BE49-F238E27FC236}">
                      <a16:creationId xmlns:a16="http://schemas.microsoft.com/office/drawing/2014/main" id="{F2509F0B-59FE-4C10-A947-483BFDD3A6A7}"/>
                    </a:ext>
                  </a:extLst>
                </p:cNvPr>
                <p:cNvSpPr/>
                <p:nvPr/>
              </p:nvSpPr>
              <p:spPr>
                <a:xfrm>
                  <a:off x="4926333" y="4057831"/>
                  <a:ext cx="9336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6" extrusionOk="0">
                      <a:moveTo>
                        <a:pt x="594" y="0"/>
                      </a:moveTo>
                      <a:cubicBezTo>
                        <a:pt x="267" y="0"/>
                        <a:pt x="1" y="266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6"/>
                        <a:pt x="920" y="0"/>
                        <a:pt x="59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13" name="Google Shape;4025;p60">
                <a:extLst>
                  <a:ext uri="{FF2B5EF4-FFF2-40B4-BE49-F238E27FC236}">
                    <a16:creationId xmlns:a16="http://schemas.microsoft.com/office/drawing/2014/main" id="{87BD2397-BB05-4F8F-9AEE-3A6EE26F07A0}"/>
                  </a:ext>
                </a:extLst>
              </p:cNvPr>
              <p:cNvSpPr/>
              <p:nvPr/>
            </p:nvSpPr>
            <p:spPr>
              <a:xfrm>
                <a:off x="4713506" y="3934476"/>
                <a:ext cx="33497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8" extrusionOk="0">
                    <a:moveTo>
                      <a:pt x="2422" y="0"/>
                    </a:moveTo>
                    <a:cubicBezTo>
                      <a:pt x="1974" y="0"/>
                      <a:pt x="1518" y="167"/>
                      <a:pt x="1150" y="539"/>
                    </a:cubicBezTo>
                    <a:cubicBezTo>
                      <a:pt x="0" y="1688"/>
                      <a:pt x="811" y="3648"/>
                      <a:pt x="2432" y="3648"/>
                    </a:cubicBezTo>
                    <a:cubicBezTo>
                      <a:pt x="3436" y="3648"/>
                      <a:pt x="4258" y="2838"/>
                      <a:pt x="4258" y="1821"/>
                    </a:cubicBezTo>
                    <a:cubicBezTo>
                      <a:pt x="4258" y="726"/>
                      <a:pt x="3357" y="0"/>
                      <a:pt x="2422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4" name="Google Shape;4026;p60">
                <a:extLst>
                  <a:ext uri="{FF2B5EF4-FFF2-40B4-BE49-F238E27FC236}">
                    <a16:creationId xmlns:a16="http://schemas.microsoft.com/office/drawing/2014/main" id="{DB120AB9-CF4E-45DD-8DA7-301B3EF0109E}"/>
                  </a:ext>
                </a:extLst>
              </p:cNvPr>
              <p:cNvSpPr/>
              <p:nvPr/>
            </p:nvSpPr>
            <p:spPr>
              <a:xfrm>
                <a:off x="4727970" y="3944135"/>
                <a:ext cx="9328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99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593"/>
                    </a:cubicBezTo>
                    <a:cubicBezTo>
                      <a:pt x="1186" y="267"/>
                      <a:pt x="919" y="1"/>
                      <a:pt x="593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15" name="Google Shape;4027;p60">
                <a:extLst>
                  <a:ext uri="{FF2B5EF4-FFF2-40B4-BE49-F238E27FC236}">
                    <a16:creationId xmlns:a16="http://schemas.microsoft.com/office/drawing/2014/main" id="{E65E3592-6D35-4266-9F30-F5D307C64E6C}"/>
                  </a:ext>
                </a:extLst>
              </p:cNvPr>
              <p:cNvGrpSpPr/>
              <p:nvPr/>
            </p:nvGrpSpPr>
            <p:grpSpPr>
              <a:xfrm>
                <a:off x="4762623" y="3837847"/>
                <a:ext cx="42416" cy="36273"/>
                <a:chOff x="4762623" y="3837847"/>
                <a:chExt cx="42416" cy="36273"/>
              </a:xfrm>
              <a:grpFill/>
            </p:grpSpPr>
            <p:sp>
              <p:nvSpPr>
                <p:cNvPr id="422" name="Google Shape;4028;p60">
                  <a:extLst>
                    <a:ext uri="{FF2B5EF4-FFF2-40B4-BE49-F238E27FC236}">
                      <a16:creationId xmlns:a16="http://schemas.microsoft.com/office/drawing/2014/main" id="{A48D51D2-4530-49C9-9ED9-9632CF460963}"/>
                    </a:ext>
                  </a:extLst>
                </p:cNvPr>
                <p:cNvSpPr/>
                <p:nvPr/>
              </p:nvSpPr>
              <p:spPr>
                <a:xfrm>
                  <a:off x="4762623" y="3837847"/>
                  <a:ext cx="42416" cy="36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4612" extrusionOk="0">
                      <a:moveTo>
                        <a:pt x="3064" y="1"/>
                      </a:moveTo>
                      <a:cubicBezTo>
                        <a:pt x="2496" y="1"/>
                        <a:pt x="1918" y="211"/>
                        <a:pt x="1449" y="680"/>
                      </a:cubicBezTo>
                      <a:cubicBezTo>
                        <a:pt x="1" y="2128"/>
                        <a:pt x="1033" y="4611"/>
                        <a:pt x="3067" y="4611"/>
                      </a:cubicBezTo>
                      <a:cubicBezTo>
                        <a:pt x="3072" y="4611"/>
                        <a:pt x="3077" y="4611"/>
                        <a:pt x="3082" y="4611"/>
                      </a:cubicBezTo>
                      <a:cubicBezTo>
                        <a:pt x="4352" y="4611"/>
                        <a:pt x="5380" y="3583"/>
                        <a:pt x="5392" y="2313"/>
                      </a:cubicBezTo>
                      <a:cubicBezTo>
                        <a:pt x="5392" y="921"/>
                        <a:pt x="4251" y="1"/>
                        <a:pt x="306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3" name="Google Shape;4029;p60">
                  <a:extLst>
                    <a:ext uri="{FF2B5EF4-FFF2-40B4-BE49-F238E27FC236}">
                      <a16:creationId xmlns:a16="http://schemas.microsoft.com/office/drawing/2014/main" id="{677B11BF-B9DC-4BEE-8758-12796C4A50E9}"/>
                    </a:ext>
                  </a:extLst>
                </p:cNvPr>
                <p:cNvSpPr/>
                <p:nvPr/>
              </p:nvSpPr>
              <p:spPr>
                <a:xfrm>
                  <a:off x="4775538" y="3847568"/>
                  <a:ext cx="19796" cy="1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7" h="2156" extrusionOk="0">
                      <a:moveTo>
                        <a:pt x="1440" y="0"/>
                      </a:moveTo>
                      <a:cubicBezTo>
                        <a:pt x="484" y="0"/>
                        <a:pt x="0" y="1162"/>
                        <a:pt x="678" y="1839"/>
                      </a:cubicBezTo>
                      <a:cubicBezTo>
                        <a:pt x="896" y="2058"/>
                        <a:pt x="1165" y="2155"/>
                        <a:pt x="1429" y="2155"/>
                      </a:cubicBezTo>
                      <a:cubicBezTo>
                        <a:pt x="1984" y="2155"/>
                        <a:pt x="2517" y="1724"/>
                        <a:pt x="2517" y="1077"/>
                      </a:cubicBezTo>
                      <a:cubicBezTo>
                        <a:pt x="2517" y="484"/>
                        <a:pt x="2045" y="0"/>
                        <a:pt x="144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16" name="Google Shape;4030;p60">
                <a:extLst>
                  <a:ext uri="{FF2B5EF4-FFF2-40B4-BE49-F238E27FC236}">
                    <a16:creationId xmlns:a16="http://schemas.microsoft.com/office/drawing/2014/main" id="{5FDA9D83-A9AF-4F0D-BD9A-CA4562CE3662}"/>
                  </a:ext>
                </a:extLst>
              </p:cNvPr>
              <p:cNvGrpSpPr/>
              <p:nvPr/>
            </p:nvGrpSpPr>
            <p:grpSpPr>
              <a:xfrm>
                <a:off x="4746044" y="4104966"/>
                <a:ext cx="33497" cy="28699"/>
                <a:chOff x="4746044" y="4104966"/>
                <a:chExt cx="33497" cy="28699"/>
              </a:xfrm>
              <a:grpFill/>
            </p:grpSpPr>
            <p:sp>
              <p:nvSpPr>
                <p:cNvPr id="420" name="Google Shape;4031;p60">
                  <a:extLst>
                    <a:ext uri="{FF2B5EF4-FFF2-40B4-BE49-F238E27FC236}">
                      <a16:creationId xmlns:a16="http://schemas.microsoft.com/office/drawing/2014/main" id="{36ED007C-F549-4398-9162-D4E113E9EF6F}"/>
                    </a:ext>
                  </a:extLst>
                </p:cNvPr>
                <p:cNvSpPr/>
                <p:nvPr/>
              </p:nvSpPr>
              <p:spPr>
                <a:xfrm>
                  <a:off x="4746044" y="4104966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8" y="1"/>
                      </a:moveTo>
                      <a:cubicBezTo>
                        <a:pt x="1979" y="1"/>
                        <a:pt x="1522" y="167"/>
                        <a:pt x="1150" y="540"/>
                      </a:cubicBezTo>
                      <a:cubicBezTo>
                        <a:pt x="0" y="1677"/>
                        <a:pt x="811" y="3648"/>
                        <a:pt x="2432" y="3648"/>
                      </a:cubicBezTo>
                      <a:cubicBezTo>
                        <a:pt x="3436" y="3648"/>
                        <a:pt x="4259" y="2826"/>
                        <a:pt x="4259" y="1822"/>
                      </a:cubicBezTo>
                      <a:cubicBezTo>
                        <a:pt x="4259" y="726"/>
                        <a:pt x="3363" y="1"/>
                        <a:pt x="242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1" name="Google Shape;4032;p60">
                  <a:extLst>
                    <a:ext uri="{FF2B5EF4-FFF2-40B4-BE49-F238E27FC236}">
                      <a16:creationId xmlns:a16="http://schemas.microsoft.com/office/drawing/2014/main" id="{ADA6C02B-AA76-4761-B7D7-EF0895094268}"/>
                    </a:ext>
                  </a:extLst>
                </p:cNvPr>
                <p:cNvSpPr/>
                <p:nvPr/>
              </p:nvSpPr>
              <p:spPr>
                <a:xfrm>
                  <a:off x="4758887" y="4114632"/>
                  <a:ext cx="11042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2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5" y="1191"/>
                        <a:pt x="792" y="1191"/>
                      </a:cubicBezTo>
                      <a:cubicBezTo>
                        <a:pt x="1099" y="1191"/>
                        <a:pt x="1396" y="953"/>
                        <a:pt x="1404" y="593"/>
                      </a:cubicBezTo>
                      <a:cubicBezTo>
                        <a:pt x="1404" y="266"/>
                        <a:pt x="1126" y="0"/>
                        <a:pt x="79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17" name="Google Shape;4033;p60">
                <a:extLst>
                  <a:ext uri="{FF2B5EF4-FFF2-40B4-BE49-F238E27FC236}">
                    <a16:creationId xmlns:a16="http://schemas.microsoft.com/office/drawing/2014/main" id="{643ABCDE-BA7D-4847-86BE-A20533A517EC}"/>
                  </a:ext>
                </a:extLst>
              </p:cNvPr>
              <p:cNvGrpSpPr/>
              <p:nvPr/>
            </p:nvGrpSpPr>
            <p:grpSpPr>
              <a:xfrm>
                <a:off x="4859646" y="4162554"/>
                <a:ext cx="33591" cy="28762"/>
                <a:chOff x="4859646" y="4162554"/>
                <a:chExt cx="33591" cy="28762"/>
              </a:xfrm>
              <a:grpFill/>
            </p:grpSpPr>
            <p:sp>
              <p:nvSpPr>
                <p:cNvPr id="418" name="Google Shape;4034;p60">
                  <a:extLst>
                    <a:ext uri="{FF2B5EF4-FFF2-40B4-BE49-F238E27FC236}">
                      <a16:creationId xmlns:a16="http://schemas.microsoft.com/office/drawing/2014/main" id="{DBFFEC8A-231C-46DE-B0E7-5EC4FD30FF2F}"/>
                    </a:ext>
                  </a:extLst>
                </p:cNvPr>
                <p:cNvSpPr/>
                <p:nvPr/>
              </p:nvSpPr>
              <p:spPr>
                <a:xfrm>
                  <a:off x="4859646" y="4162554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3" y="0"/>
                      </a:moveTo>
                      <a:cubicBezTo>
                        <a:pt x="1975" y="0"/>
                        <a:pt x="1520" y="166"/>
                        <a:pt x="1149" y="536"/>
                      </a:cubicBezTo>
                      <a:cubicBezTo>
                        <a:pt x="0" y="1685"/>
                        <a:pt x="823" y="3657"/>
                        <a:pt x="2444" y="3657"/>
                      </a:cubicBezTo>
                      <a:cubicBezTo>
                        <a:pt x="3448" y="3657"/>
                        <a:pt x="4258" y="2834"/>
                        <a:pt x="4270" y="1830"/>
                      </a:cubicBezTo>
                      <a:cubicBezTo>
                        <a:pt x="4270" y="732"/>
                        <a:pt x="3365" y="0"/>
                        <a:pt x="24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9" name="Google Shape;4035;p60">
                  <a:extLst>
                    <a:ext uri="{FF2B5EF4-FFF2-40B4-BE49-F238E27FC236}">
                      <a16:creationId xmlns:a16="http://schemas.microsoft.com/office/drawing/2014/main" id="{F5CC2D89-9687-41EC-B905-D5EAF8451E08}"/>
                    </a:ext>
                  </a:extLst>
                </p:cNvPr>
                <p:cNvSpPr/>
                <p:nvPr/>
              </p:nvSpPr>
              <p:spPr>
                <a:xfrm>
                  <a:off x="4874196" y="4172283"/>
                  <a:ext cx="9336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7" extrusionOk="0">
                      <a:moveTo>
                        <a:pt x="594" y="1"/>
                      </a:moveTo>
                      <a:cubicBezTo>
                        <a:pt x="267" y="1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7"/>
                        <a:pt x="920" y="1"/>
                        <a:pt x="59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61" name="Google Shape;4036;p60">
              <a:extLst>
                <a:ext uri="{FF2B5EF4-FFF2-40B4-BE49-F238E27FC236}">
                  <a16:creationId xmlns:a16="http://schemas.microsoft.com/office/drawing/2014/main" id="{22047C83-7144-4A2D-9707-7FF769534FA3}"/>
                </a:ext>
              </a:extLst>
            </p:cNvPr>
            <p:cNvGrpSpPr/>
            <p:nvPr/>
          </p:nvGrpSpPr>
          <p:grpSpPr>
            <a:xfrm>
              <a:off x="3597785" y="3274438"/>
              <a:ext cx="855610" cy="1122100"/>
              <a:chOff x="3597785" y="3274438"/>
              <a:chExt cx="855610" cy="1122100"/>
            </a:xfrm>
            <a:grpFill/>
          </p:grpSpPr>
          <p:grpSp>
            <p:nvGrpSpPr>
              <p:cNvPr id="62" name="Google Shape;4037;p60">
                <a:extLst>
                  <a:ext uri="{FF2B5EF4-FFF2-40B4-BE49-F238E27FC236}">
                    <a16:creationId xmlns:a16="http://schemas.microsoft.com/office/drawing/2014/main" id="{0C250637-F63A-4D16-BD5C-5ADC360BF88E}"/>
                  </a:ext>
                </a:extLst>
              </p:cNvPr>
              <p:cNvGrpSpPr/>
              <p:nvPr/>
            </p:nvGrpSpPr>
            <p:grpSpPr>
              <a:xfrm>
                <a:off x="3617857" y="3284717"/>
                <a:ext cx="826785" cy="1099165"/>
                <a:chOff x="3617857" y="3284717"/>
                <a:chExt cx="826785" cy="1099165"/>
              </a:xfrm>
              <a:grpFill/>
            </p:grpSpPr>
            <p:sp>
              <p:nvSpPr>
                <p:cNvPr id="248" name="Google Shape;4038;p60">
                  <a:extLst>
                    <a:ext uri="{FF2B5EF4-FFF2-40B4-BE49-F238E27FC236}">
                      <a16:creationId xmlns:a16="http://schemas.microsoft.com/office/drawing/2014/main" id="{076E11C1-0801-4285-A9F9-BC2D325D34A1}"/>
                    </a:ext>
                  </a:extLst>
                </p:cNvPr>
                <p:cNvSpPr/>
                <p:nvPr/>
              </p:nvSpPr>
              <p:spPr>
                <a:xfrm>
                  <a:off x="4155028" y="3869354"/>
                  <a:ext cx="289613" cy="514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3" h="65420" fill="none" extrusionOk="0">
                      <a:moveTo>
                        <a:pt x="5928" y="64827"/>
                      </a:moveTo>
                      <a:lnTo>
                        <a:pt x="6158" y="49755"/>
                      </a:lnTo>
                      <a:lnTo>
                        <a:pt x="8202" y="42327"/>
                      </a:lnTo>
                      <a:lnTo>
                        <a:pt x="8795" y="36351"/>
                      </a:lnTo>
                      <a:lnTo>
                        <a:pt x="8795" y="28912"/>
                      </a:lnTo>
                      <a:lnTo>
                        <a:pt x="3049" y="23347"/>
                      </a:lnTo>
                      <a:lnTo>
                        <a:pt x="0" y="12291"/>
                      </a:lnTo>
                      <a:lnTo>
                        <a:pt x="11601" y="1"/>
                      </a:lnTo>
                      <a:lnTo>
                        <a:pt x="19319" y="4259"/>
                      </a:lnTo>
                      <a:lnTo>
                        <a:pt x="27266" y="11747"/>
                      </a:lnTo>
                      <a:lnTo>
                        <a:pt x="36823" y="15472"/>
                      </a:lnTo>
                      <a:lnTo>
                        <a:pt x="34827" y="25803"/>
                      </a:lnTo>
                      <a:lnTo>
                        <a:pt x="26722" y="36944"/>
                      </a:lnTo>
                      <a:lnTo>
                        <a:pt x="19924" y="49198"/>
                      </a:lnTo>
                      <a:lnTo>
                        <a:pt x="11008" y="60690"/>
                      </a:lnTo>
                      <a:lnTo>
                        <a:pt x="5335" y="6542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9" name="Google Shape;4039;p60">
                  <a:extLst>
                    <a:ext uri="{FF2B5EF4-FFF2-40B4-BE49-F238E27FC236}">
                      <a16:creationId xmlns:a16="http://schemas.microsoft.com/office/drawing/2014/main" id="{C9736582-71F1-4655-A529-B87EACFF9691}"/>
                    </a:ext>
                  </a:extLst>
                </p:cNvPr>
                <p:cNvSpPr/>
                <p:nvPr/>
              </p:nvSpPr>
              <p:spPr>
                <a:xfrm>
                  <a:off x="3617857" y="3284717"/>
                  <a:ext cx="662957" cy="68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92" h="87218" fill="none" extrusionOk="0">
                      <a:moveTo>
                        <a:pt x="79900" y="75157"/>
                      </a:moveTo>
                      <a:lnTo>
                        <a:pt x="77916" y="83262"/>
                      </a:lnTo>
                      <a:lnTo>
                        <a:pt x="68299" y="87218"/>
                      </a:lnTo>
                      <a:lnTo>
                        <a:pt x="61610" y="72314"/>
                      </a:lnTo>
                      <a:lnTo>
                        <a:pt x="48376" y="64524"/>
                      </a:lnTo>
                      <a:lnTo>
                        <a:pt x="37489" y="50685"/>
                      </a:lnTo>
                      <a:lnTo>
                        <a:pt x="32771" y="39181"/>
                      </a:lnTo>
                      <a:lnTo>
                        <a:pt x="28525" y="27000"/>
                      </a:lnTo>
                      <a:lnTo>
                        <a:pt x="19779" y="19379"/>
                      </a:lnTo>
                      <a:lnTo>
                        <a:pt x="1" y="14057"/>
                      </a:lnTo>
                      <a:lnTo>
                        <a:pt x="5227" y="0"/>
                      </a:lnTo>
                      <a:lnTo>
                        <a:pt x="40380" y="3605"/>
                      </a:lnTo>
                      <a:lnTo>
                        <a:pt x="53662" y="9254"/>
                      </a:lnTo>
                      <a:lnTo>
                        <a:pt x="56711" y="17734"/>
                      </a:lnTo>
                      <a:lnTo>
                        <a:pt x="69727" y="26177"/>
                      </a:lnTo>
                      <a:lnTo>
                        <a:pt x="84291" y="20649"/>
                      </a:lnTo>
                      <a:lnTo>
                        <a:pt x="79465" y="38165"/>
                      </a:lnTo>
                      <a:lnTo>
                        <a:pt x="72207" y="46960"/>
                      </a:lnTo>
                      <a:lnTo>
                        <a:pt x="64791" y="54677"/>
                      </a:lnTo>
                      <a:lnTo>
                        <a:pt x="54497" y="63206"/>
                      </a:lnTo>
                      <a:lnTo>
                        <a:pt x="62094" y="63556"/>
                      </a:lnTo>
                      <a:lnTo>
                        <a:pt x="66098" y="74335"/>
                      </a:lnTo>
                      <a:close/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0" name="Google Shape;4040;p60">
                  <a:extLst>
                    <a:ext uri="{FF2B5EF4-FFF2-40B4-BE49-F238E27FC236}">
                      <a16:creationId xmlns:a16="http://schemas.microsoft.com/office/drawing/2014/main" id="{DC3EAF76-444D-459B-9063-B7FAC8D2F7A0}"/>
                    </a:ext>
                  </a:extLst>
                </p:cNvPr>
                <p:cNvSpPr/>
                <p:nvPr/>
              </p:nvSpPr>
              <p:spPr>
                <a:xfrm>
                  <a:off x="4230666" y="3943372"/>
                  <a:ext cx="15612" cy="7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9909" fill="none" extrusionOk="0">
                      <a:moveTo>
                        <a:pt x="1984" y="9908"/>
                      </a:moveTo>
                      <a:lnTo>
                        <a:pt x="0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1" name="Google Shape;4041;p60">
                  <a:extLst>
                    <a:ext uri="{FF2B5EF4-FFF2-40B4-BE49-F238E27FC236}">
                      <a16:creationId xmlns:a16="http://schemas.microsoft.com/office/drawing/2014/main" id="{2B9DF52F-ADD3-44FB-8163-70851116BA8C}"/>
                    </a:ext>
                  </a:extLst>
                </p:cNvPr>
                <p:cNvSpPr/>
                <p:nvPr/>
              </p:nvSpPr>
              <p:spPr>
                <a:xfrm>
                  <a:off x="4230666" y="3902843"/>
                  <a:ext cx="138817" cy="116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0" h="14868" fill="none" extrusionOk="0">
                      <a:moveTo>
                        <a:pt x="11952" y="14868"/>
                      </a:moveTo>
                      <a:lnTo>
                        <a:pt x="0" y="4670"/>
                      </a:lnTo>
                      <a:lnTo>
                        <a:pt x="9702" y="1"/>
                      </a:lnTo>
                      <a:lnTo>
                        <a:pt x="17649" y="7489"/>
                      </a:lnTo>
                      <a:close/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2" name="Google Shape;4042;p60">
                  <a:extLst>
                    <a:ext uri="{FF2B5EF4-FFF2-40B4-BE49-F238E27FC236}">
                      <a16:creationId xmlns:a16="http://schemas.microsoft.com/office/drawing/2014/main" id="{A19E910B-6717-45D2-B426-707D0A45B364}"/>
                    </a:ext>
                  </a:extLst>
                </p:cNvPr>
                <p:cNvSpPr/>
                <p:nvPr/>
              </p:nvSpPr>
              <p:spPr>
                <a:xfrm>
                  <a:off x="4234473" y="3939573"/>
                  <a:ext cx="143953" cy="2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3" h="2819" fill="none" extrusionOk="0">
                      <a:moveTo>
                        <a:pt x="0" y="0"/>
                      </a:moveTo>
                      <a:lnTo>
                        <a:pt x="18303" y="2819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3" name="Google Shape;4043;p60">
                  <a:extLst>
                    <a:ext uri="{FF2B5EF4-FFF2-40B4-BE49-F238E27FC236}">
                      <a16:creationId xmlns:a16="http://schemas.microsoft.com/office/drawing/2014/main" id="{709039A9-C575-4721-84ED-ED838D342B93}"/>
                    </a:ext>
                  </a:extLst>
                </p:cNvPr>
                <p:cNvSpPr/>
                <p:nvPr/>
              </p:nvSpPr>
              <p:spPr>
                <a:xfrm>
                  <a:off x="4300405" y="4023579"/>
                  <a:ext cx="24264" cy="1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5" h="14323" fill="none" extrusionOk="0">
                      <a:moveTo>
                        <a:pt x="0" y="14323"/>
                      </a:moveTo>
                      <a:lnTo>
                        <a:pt x="3085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4" name="Google Shape;4044;p60">
                  <a:extLst>
                    <a:ext uri="{FF2B5EF4-FFF2-40B4-BE49-F238E27FC236}">
                      <a16:creationId xmlns:a16="http://schemas.microsoft.com/office/drawing/2014/main" id="{E7ABAF05-A38E-4B51-904E-9002F4C95118}"/>
                    </a:ext>
                  </a:extLst>
                </p:cNvPr>
                <p:cNvSpPr/>
                <p:nvPr/>
              </p:nvSpPr>
              <p:spPr>
                <a:xfrm>
                  <a:off x="4324661" y="4019772"/>
                  <a:ext cx="40544" cy="14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5" h="17820" fill="none" extrusionOk="0">
                      <a:moveTo>
                        <a:pt x="1" y="1"/>
                      </a:moveTo>
                      <a:lnTo>
                        <a:pt x="5154" y="17819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5" name="Google Shape;4045;p60">
                  <a:extLst>
                    <a:ext uri="{FF2B5EF4-FFF2-40B4-BE49-F238E27FC236}">
                      <a16:creationId xmlns:a16="http://schemas.microsoft.com/office/drawing/2014/main" id="{6354DEEF-17F2-40F6-977C-3ACBC5CE3596}"/>
                    </a:ext>
                  </a:extLst>
                </p:cNvPr>
                <p:cNvSpPr/>
                <p:nvPr/>
              </p:nvSpPr>
              <p:spPr>
                <a:xfrm>
                  <a:off x="4324661" y="4019772"/>
                  <a:ext cx="104282" cy="52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9" h="6678" fill="none" extrusionOk="0">
                      <a:moveTo>
                        <a:pt x="1" y="1"/>
                      </a:moveTo>
                      <a:lnTo>
                        <a:pt x="13259" y="6678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6" name="Google Shape;4046;p60">
                  <a:extLst>
                    <a:ext uri="{FF2B5EF4-FFF2-40B4-BE49-F238E27FC236}">
                      <a16:creationId xmlns:a16="http://schemas.microsoft.com/office/drawing/2014/main" id="{3356A345-B0F0-49DC-8D87-25423CD0EA20}"/>
                    </a:ext>
                  </a:extLst>
                </p:cNvPr>
                <p:cNvSpPr/>
                <p:nvPr/>
              </p:nvSpPr>
              <p:spPr>
                <a:xfrm>
                  <a:off x="4328467" y="3989901"/>
                  <a:ext cx="113421" cy="2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1" h="3799" fill="none" extrusionOk="0">
                      <a:moveTo>
                        <a:pt x="14420" y="0"/>
                      </a:moveTo>
                      <a:lnTo>
                        <a:pt x="1" y="3799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7" name="Google Shape;4047;p60">
                  <a:extLst>
                    <a:ext uri="{FF2B5EF4-FFF2-40B4-BE49-F238E27FC236}">
                      <a16:creationId xmlns:a16="http://schemas.microsoft.com/office/drawing/2014/main" id="{B2B1B54B-247B-48B5-9BE9-20CA0FDA8BC8}"/>
                    </a:ext>
                  </a:extLst>
                </p:cNvPr>
                <p:cNvSpPr/>
                <p:nvPr/>
              </p:nvSpPr>
              <p:spPr>
                <a:xfrm>
                  <a:off x="4224193" y="4019772"/>
                  <a:ext cx="23886" cy="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9787" fill="none" extrusionOk="0">
                      <a:moveTo>
                        <a:pt x="1" y="9787"/>
                      </a:moveTo>
                      <a:lnTo>
                        <a:pt x="3037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8" name="Google Shape;4048;p60">
                  <a:extLst>
                    <a:ext uri="{FF2B5EF4-FFF2-40B4-BE49-F238E27FC236}">
                      <a16:creationId xmlns:a16="http://schemas.microsoft.com/office/drawing/2014/main" id="{083533F0-D576-4E0A-84CF-FB8BB6EF2E19}"/>
                    </a:ext>
                  </a:extLst>
                </p:cNvPr>
                <p:cNvSpPr/>
                <p:nvPr/>
              </p:nvSpPr>
              <p:spPr>
                <a:xfrm>
                  <a:off x="4248071" y="4019772"/>
                  <a:ext cx="52342" cy="116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14807" fill="none" extrusionOk="0">
                      <a:moveTo>
                        <a:pt x="1" y="1"/>
                      </a:moveTo>
                      <a:lnTo>
                        <a:pt x="6654" y="14807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9" name="Google Shape;4049;p60">
                  <a:extLst>
                    <a:ext uri="{FF2B5EF4-FFF2-40B4-BE49-F238E27FC236}">
                      <a16:creationId xmlns:a16="http://schemas.microsoft.com/office/drawing/2014/main" id="{272F5DAB-3D8D-431E-B8E3-532CF3DA1D68}"/>
                    </a:ext>
                  </a:extLst>
                </p:cNvPr>
                <p:cNvSpPr/>
                <p:nvPr/>
              </p:nvSpPr>
              <p:spPr>
                <a:xfrm>
                  <a:off x="4300405" y="4138982"/>
                  <a:ext cx="6567" cy="119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5134" fill="none" extrusionOk="0">
                      <a:moveTo>
                        <a:pt x="0" y="1"/>
                      </a:moveTo>
                      <a:lnTo>
                        <a:pt x="835" y="15134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0" name="Google Shape;4050;p60">
                  <a:extLst>
                    <a:ext uri="{FF2B5EF4-FFF2-40B4-BE49-F238E27FC236}">
                      <a16:creationId xmlns:a16="http://schemas.microsoft.com/office/drawing/2014/main" id="{23894D9E-DA7A-4CF0-AF37-D0111BE75038}"/>
                    </a:ext>
                  </a:extLst>
                </p:cNvPr>
                <p:cNvSpPr/>
                <p:nvPr/>
              </p:nvSpPr>
              <p:spPr>
                <a:xfrm>
                  <a:off x="4219726" y="4200164"/>
                  <a:ext cx="85343" cy="60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1" h="7694" fill="none" extrusionOk="0">
                      <a:moveTo>
                        <a:pt x="0" y="0"/>
                      </a:moveTo>
                      <a:lnTo>
                        <a:pt x="10851" y="7694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1" name="Google Shape;4051;p60">
                  <a:extLst>
                    <a:ext uri="{FF2B5EF4-FFF2-40B4-BE49-F238E27FC236}">
                      <a16:creationId xmlns:a16="http://schemas.microsoft.com/office/drawing/2014/main" id="{B185FB6F-2D3D-4153-932E-AFF658E2C967}"/>
                    </a:ext>
                  </a:extLst>
                </p:cNvPr>
                <p:cNvSpPr/>
                <p:nvPr/>
              </p:nvSpPr>
              <p:spPr>
                <a:xfrm>
                  <a:off x="4223430" y="4137275"/>
                  <a:ext cx="81930" cy="1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7" h="1924" fill="none" extrusionOk="0">
                      <a:moveTo>
                        <a:pt x="1" y="1923"/>
                      </a:moveTo>
                      <a:lnTo>
                        <a:pt x="10416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2" name="Google Shape;4052;p60">
                  <a:extLst>
                    <a:ext uri="{FF2B5EF4-FFF2-40B4-BE49-F238E27FC236}">
                      <a16:creationId xmlns:a16="http://schemas.microsoft.com/office/drawing/2014/main" id="{B9DA073E-1AB9-4199-B9E7-EFF919F66E31}"/>
                    </a:ext>
                  </a:extLst>
                </p:cNvPr>
                <p:cNvSpPr/>
                <p:nvPr/>
              </p:nvSpPr>
              <p:spPr>
                <a:xfrm>
                  <a:off x="4303638" y="4138982"/>
                  <a:ext cx="59947" cy="2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2" h="3038" fill="none" extrusionOk="0">
                      <a:moveTo>
                        <a:pt x="7621" y="3037"/>
                      </a:moveTo>
                      <a:lnTo>
                        <a:pt x="0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3" name="Google Shape;4053;p60">
                  <a:extLst>
                    <a:ext uri="{FF2B5EF4-FFF2-40B4-BE49-F238E27FC236}">
                      <a16:creationId xmlns:a16="http://schemas.microsoft.com/office/drawing/2014/main" id="{A268CBAC-E35C-4F6F-A6BD-D9AC72F9865C}"/>
                    </a:ext>
                  </a:extLst>
                </p:cNvPr>
                <p:cNvSpPr/>
                <p:nvPr/>
              </p:nvSpPr>
              <p:spPr>
                <a:xfrm>
                  <a:off x="4201644" y="4267237"/>
                  <a:ext cx="39970" cy="7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2" h="9811" fill="none" extrusionOk="0">
                      <a:moveTo>
                        <a:pt x="1" y="0"/>
                      </a:moveTo>
                      <a:lnTo>
                        <a:pt x="5081" y="981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4" name="Google Shape;4054;p60">
                  <a:extLst>
                    <a:ext uri="{FF2B5EF4-FFF2-40B4-BE49-F238E27FC236}">
                      <a16:creationId xmlns:a16="http://schemas.microsoft.com/office/drawing/2014/main" id="{3531603A-B83D-4822-AD56-214A43DEA71B}"/>
                    </a:ext>
                  </a:extLst>
                </p:cNvPr>
                <p:cNvSpPr/>
                <p:nvPr/>
              </p:nvSpPr>
              <p:spPr>
                <a:xfrm>
                  <a:off x="4203831" y="4258003"/>
                  <a:ext cx="103142" cy="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1175" fill="none" extrusionOk="0">
                      <a:moveTo>
                        <a:pt x="1" y="1174"/>
                      </a:moveTo>
                      <a:lnTo>
                        <a:pt x="13114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5" name="Google Shape;4055;p60">
                  <a:extLst>
                    <a:ext uri="{FF2B5EF4-FFF2-40B4-BE49-F238E27FC236}">
                      <a16:creationId xmlns:a16="http://schemas.microsoft.com/office/drawing/2014/main" id="{5AC15BFD-08DF-4AC4-937E-3B200ED3A8C6}"/>
                    </a:ext>
                  </a:extLst>
                </p:cNvPr>
                <p:cNvSpPr/>
                <p:nvPr/>
              </p:nvSpPr>
              <p:spPr>
                <a:xfrm>
                  <a:off x="4179001" y="3943372"/>
                  <a:ext cx="51673" cy="10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0" h="13344" fill="none" extrusionOk="0">
                      <a:moveTo>
                        <a:pt x="1" y="13344"/>
                      </a:moveTo>
                      <a:lnTo>
                        <a:pt x="6569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6" name="Google Shape;4056;p60">
                  <a:extLst>
                    <a:ext uri="{FF2B5EF4-FFF2-40B4-BE49-F238E27FC236}">
                      <a16:creationId xmlns:a16="http://schemas.microsoft.com/office/drawing/2014/main" id="{37566EE7-DDC3-47BC-9918-1EF6005C5F27}"/>
                    </a:ext>
                  </a:extLst>
                </p:cNvPr>
                <p:cNvSpPr/>
                <p:nvPr/>
              </p:nvSpPr>
              <p:spPr>
                <a:xfrm>
                  <a:off x="4248071" y="4019772"/>
                  <a:ext cx="76597" cy="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9" h="1" fill="none" extrusionOk="0">
                      <a:moveTo>
                        <a:pt x="1" y="1"/>
                      </a:moveTo>
                      <a:lnTo>
                        <a:pt x="9739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7" name="Google Shape;4057;p60">
                  <a:extLst>
                    <a:ext uri="{FF2B5EF4-FFF2-40B4-BE49-F238E27FC236}">
                      <a16:creationId xmlns:a16="http://schemas.microsoft.com/office/drawing/2014/main" id="{53118FD2-B7C1-45D6-99AC-6A5E30629EF5}"/>
                    </a:ext>
                  </a:extLst>
                </p:cNvPr>
                <p:cNvSpPr/>
                <p:nvPr/>
              </p:nvSpPr>
              <p:spPr>
                <a:xfrm>
                  <a:off x="4219529" y="4138982"/>
                  <a:ext cx="84116" cy="63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" h="8046" fill="none" extrusionOk="0">
                      <a:moveTo>
                        <a:pt x="1" y="8045"/>
                      </a:moveTo>
                      <a:lnTo>
                        <a:pt x="10694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8" name="Google Shape;4058;p60">
                  <a:extLst>
                    <a:ext uri="{FF2B5EF4-FFF2-40B4-BE49-F238E27FC236}">
                      <a16:creationId xmlns:a16="http://schemas.microsoft.com/office/drawing/2014/main" id="{485602BF-D05F-46AB-8986-A1BBC02A2D24}"/>
                    </a:ext>
                  </a:extLst>
                </p:cNvPr>
                <p:cNvSpPr/>
                <p:nvPr/>
              </p:nvSpPr>
              <p:spPr>
                <a:xfrm>
                  <a:off x="3654964" y="3289853"/>
                  <a:ext cx="46820" cy="63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" h="8118" fill="none" extrusionOk="0">
                      <a:moveTo>
                        <a:pt x="1" y="0"/>
                      </a:moveTo>
                      <a:lnTo>
                        <a:pt x="5952" y="8117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9" name="Google Shape;4059;p60">
                  <a:extLst>
                    <a:ext uri="{FF2B5EF4-FFF2-40B4-BE49-F238E27FC236}">
                      <a16:creationId xmlns:a16="http://schemas.microsoft.com/office/drawing/2014/main" id="{1D6D606C-9C71-4078-9F36-5CCD688B431B}"/>
                    </a:ext>
                  </a:extLst>
                </p:cNvPr>
                <p:cNvSpPr/>
                <p:nvPr/>
              </p:nvSpPr>
              <p:spPr>
                <a:xfrm>
                  <a:off x="3619760" y="3353693"/>
                  <a:ext cx="85736" cy="3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4670" fill="none" extrusionOk="0">
                      <a:moveTo>
                        <a:pt x="1" y="4670"/>
                      </a:moveTo>
                      <a:lnTo>
                        <a:pt x="10900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0" name="Google Shape;4060;p60">
                  <a:extLst>
                    <a:ext uri="{FF2B5EF4-FFF2-40B4-BE49-F238E27FC236}">
                      <a16:creationId xmlns:a16="http://schemas.microsoft.com/office/drawing/2014/main" id="{7DD356A1-DAE6-4A84-BE48-91F259EB5513}"/>
                    </a:ext>
                  </a:extLst>
                </p:cNvPr>
                <p:cNvSpPr/>
                <p:nvPr/>
              </p:nvSpPr>
              <p:spPr>
                <a:xfrm>
                  <a:off x="3703011" y="3354739"/>
                  <a:ext cx="70415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10089" fill="none" extrusionOk="0">
                      <a:moveTo>
                        <a:pt x="1" y="0"/>
                      </a:moveTo>
                      <a:lnTo>
                        <a:pt x="8952" y="10089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1" name="Google Shape;4061;p60">
                  <a:extLst>
                    <a:ext uri="{FF2B5EF4-FFF2-40B4-BE49-F238E27FC236}">
                      <a16:creationId xmlns:a16="http://schemas.microsoft.com/office/drawing/2014/main" id="{71656F1A-4819-4F1D-90E1-3FBCB51D4E15}"/>
                    </a:ext>
                  </a:extLst>
                </p:cNvPr>
                <p:cNvSpPr/>
                <p:nvPr/>
              </p:nvSpPr>
              <p:spPr>
                <a:xfrm>
                  <a:off x="3779884" y="3366443"/>
                  <a:ext cx="34449" cy="6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0" h="8601" fill="none" extrusionOk="0">
                      <a:moveTo>
                        <a:pt x="1" y="8601"/>
                      </a:moveTo>
                      <a:lnTo>
                        <a:pt x="4380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2" name="Google Shape;4062;p60">
                  <a:extLst>
                    <a:ext uri="{FF2B5EF4-FFF2-40B4-BE49-F238E27FC236}">
                      <a16:creationId xmlns:a16="http://schemas.microsoft.com/office/drawing/2014/main" id="{E39948B2-3B6B-47F3-B505-C6244305CF88}"/>
                    </a:ext>
                  </a:extLst>
                </p:cNvPr>
                <p:cNvSpPr/>
                <p:nvPr/>
              </p:nvSpPr>
              <p:spPr>
                <a:xfrm>
                  <a:off x="3701776" y="3353693"/>
                  <a:ext cx="116363" cy="12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5" h="1622" fill="none" extrusionOk="0">
                      <a:moveTo>
                        <a:pt x="14795" y="1621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3" name="Google Shape;4063;p60">
                  <a:extLst>
                    <a:ext uri="{FF2B5EF4-FFF2-40B4-BE49-F238E27FC236}">
                      <a16:creationId xmlns:a16="http://schemas.microsoft.com/office/drawing/2014/main" id="{895E7FC0-26B7-43E9-8665-B739A251B04B}"/>
                    </a:ext>
                  </a:extLst>
                </p:cNvPr>
                <p:cNvSpPr/>
                <p:nvPr/>
              </p:nvSpPr>
              <p:spPr>
                <a:xfrm>
                  <a:off x="3701776" y="3313063"/>
                  <a:ext cx="227204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8" h="5167" fill="none" extrusionOk="0">
                      <a:moveTo>
                        <a:pt x="28887" y="1"/>
                      </a:moveTo>
                      <a:lnTo>
                        <a:pt x="0" y="5166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4" name="Google Shape;4064;p60">
                  <a:extLst>
                    <a:ext uri="{FF2B5EF4-FFF2-40B4-BE49-F238E27FC236}">
                      <a16:creationId xmlns:a16="http://schemas.microsoft.com/office/drawing/2014/main" id="{4D696C3F-330D-4F8C-9759-6D753082B95F}"/>
                    </a:ext>
                  </a:extLst>
                </p:cNvPr>
                <p:cNvSpPr/>
                <p:nvPr/>
              </p:nvSpPr>
              <p:spPr>
                <a:xfrm>
                  <a:off x="3888633" y="3313063"/>
                  <a:ext cx="40347" cy="114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0" h="14554" fill="none" extrusionOk="0">
                      <a:moveTo>
                        <a:pt x="5129" y="1"/>
                      </a:moveTo>
                      <a:lnTo>
                        <a:pt x="0" y="14553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5" name="Google Shape;4065;p60">
                  <a:extLst>
                    <a:ext uri="{FF2B5EF4-FFF2-40B4-BE49-F238E27FC236}">
                      <a16:creationId xmlns:a16="http://schemas.microsoft.com/office/drawing/2014/main" id="{399DA0FC-9516-4758-BAA0-E5AEE4BC72C5}"/>
                    </a:ext>
                  </a:extLst>
                </p:cNvPr>
                <p:cNvSpPr/>
                <p:nvPr/>
              </p:nvSpPr>
              <p:spPr>
                <a:xfrm>
                  <a:off x="3814325" y="3366443"/>
                  <a:ext cx="74316" cy="61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9" h="7767" fill="none" extrusionOk="0">
                      <a:moveTo>
                        <a:pt x="1" y="0"/>
                      </a:moveTo>
                      <a:lnTo>
                        <a:pt x="9448" y="7766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6" name="Google Shape;4066;p60">
                  <a:extLst>
                    <a:ext uri="{FF2B5EF4-FFF2-40B4-BE49-F238E27FC236}">
                      <a16:creationId xmlns:a16="http://schemas.microsoft.com/office/drawing/2014/main" id="{A644FCCA-943B-4FEA-BE6A-5B399A909DE8}"/>
                    </a:ext>
                  </a:extLst>
                </p:cNvPr>
                <p:cNvSpPr/>
                <p:nvPr/>
              </p:nvSpPr>
              <p:spPr>
                <a:xfrm>
                  <a:off x="3838399" y="3427522"/>
                  <a:ext cx="50242" cy="67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" h="8614" fill="none" extrusionOk="0">
                      <a:moveTo>
                        <a:pt x="0" y="8613"/>
                      </a:moveTo>
                      <a:lnTo>
                        <a:pt x="6387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7" name="Google Shape;4067;p60">
                  <a:extLst>
                    <a:ext uri="{FF2B5EF4-FFF2-40B4-BE49-F238E27FC236}">
                      <a16:creationId xmlns:a16="http://schemas.microsoft.com/office/drawing/2014/main" id="{FD14EDBF-93C8-45E5-8FD9-076C0DCB8E86}"/>
                    </a:ext>
                  </a:extLst>
                </p:cNvPr>
                <p:cNvSpPr/>
                <p:nvPr/>
              </p:nvSpPr>
              <p:spPr>
                <a:xfrm>
                  <a:off x="3814325" y="3313063"/>
                  <a:ext cx="114656" cy="5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8" h="6788" fill="none" extrusionOk="0">
                      <a:moveTo>
                        <a:pt x="1" y="6787"/>
                      </a:moveTo>
                      <a:lnTo>
                        <a:pt x="14577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8" name="Google Shape;4068;p60">
                  <a:extLst>
                    <a:ext uri="{FF2B5EF4-FFF2-40B4-BE49-F238E27FC236}">
                      <a16:creationId xmlns:a16="http://schemas.microsoft.com/office/drawing/2014/main" id="{14AD5B6F-5D7A-41AD-AD51-F3B1C26B6035}"/>
                    </a:ext>
                  </a:extLst>
                </p:cNvPr>
                <p:cNvSpPr/>
                <p:nvPr/>
              </p:nvSpPr>
              <p:spPr>
                <a:xfrm>
                  <a:off x="3888633" y="3427522"/>
                  <a:ext cx="55377" cy="7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1" h="9690" fill="none" extrusionOk="0">
                      <a:moveTo>
                        <a:pt x="0" y="0"/>
                      </a:moveTo>
                      <a:lnTo>
                        <a:pt x="7041" y="969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9" name="Google Shape;4069;p60">
                  <a:extLst>
                    <a:ext uri="{FF2B5EF4-FFF2-40B4-BE49-F238E27FC236}">
                      <a16:creationId xmlns:a16="http://schemas.microsoft.com/office/drawing/2014/main" id="{2CD6A54A-B724-49FD-86EB-6F043451690D}"/>
                    </a:ext>
                  </a:extLst>
                </p:cNvPr>
                <p:cNvSpPr/>
                <p:nvPr/>
              </p:nvSpPr>
              <p:spPr>
                <a:xfrm>
                  <a:off x="3944003" y="3406208"/>
                  <a:ext cx="40631" cy="97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12400" fill="none" extrusionOk="0">
                      <a:moveTo>
                        <a:pt x="1" y="12400"/>
                      </a:moveTo>
                      <a:lnTo>
                        <a:pt x="5166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0" name="Google Shape;4070;p60">
                  <a:extLst>
                    <a:ext uri="{FF2B5EF4-FFF2-40B4-BE49-F238E27FC236}">
                      <a16:creationId xmlns:a16="http://schemas.microsoft.com/office/drawing/2014/main" id="{8D2546AA-724D-40B7-9087-EC1AD38A4A37}"/>
                    </a:ext>
                  </a:extLst>
                </p:cNvPr>
                <p:cNvSpPr/>
                <p:nvPr/>
              </p:nvSpPr>
              <p:spPr>
                <a:xfrm>
                  <a:off x="3984625" y="3357500"/>
                  <a:ext cx="55291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0" h="6194" fill="none" extrusionOk="0">
                      <a:moveTo>
                        <a:pt x="1" y="6194"/>
                      </a:moveTo>
                      <a:lnTo>
                        <a:pt x="7029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1" name="Google Shape;4071;p60">
                  <a:extLst>
                    <a:ext uri="{FF2B5EF4-FFF2-40B4-BE49-F238E27FC236}">
                      <a16:creationId xmlns:a16="http://schemas.microsoft.com/office/drawing/2014/main" id="{C4ADF6E0-47C7-4CBE-B539-57D45D4CD76F}"/>
                    </a:ext>
                  </a:extLst>
                </p:cNvPr>
                <p:cNvSpPr/>
                <p:nvPr/>
              </p:nvSpPr>
              <p:spPr>
                <a:xfrm>
                  <a:off x="3888633" y="3406208"/>
                  <a:ext cx="96000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6" h="2711" fill="none" extrusionOk="0">
                      <a:moveTo>
                        <a:pt x="0" y="2710"/>
                      </a:moveTo>
                      <a:lnTo>
                        <a:pt x="12206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2" name="Google Shape;4072;p60">
                  <a:extLst>
                    <a:ext uri="{FF2B5EF4-FFF2-40B4-BE49-F238E27FC236}">
                      <a16:creationId xmlns:a16="http://schemas.microsoft.com/office/drawing/2014/main" id="{52011AB6-A59C-463E-8D84-704CDFA1736D}"/>
                    </a:ext>
                  </a:extLst>
                </p:cNvPr>
                <p:cNvSpPr/>
                <p:nvPr/>
              </p:nvSpPr>
              <p:spPr>
                <a:xfrm>
                  <a:off x="3984625" y="3406208"/>
                  <a:ext cx="42251" cy="136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2" h="17336" fill="none" extrusionOk="0">
                      <a:moveTo>
                        <a:pt x="1" y="1"/>
                      </a:moveTo>
                      <a:lnTo>
                        <a:pt x="5372" y="17335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3" name="Google Shape;4073;p60">
                  <a:extLst>
                    <a:ext uri="{FF2B5EF4-FFF2-40B4-BE49-F238E27FC236}">
                      <a16:creationId xmlns:a16="http://schemas.microsoft.com/office/drawing/2014/main" id="{FDF62997-968A-435A-ACF1-756AE66FDAED}"/>
                    </a:ext>
                  </a:extLst>
                </p:cNvPr>
                <p:cNvSpPr/>
                <p:nvPr/>
              </p:nvSpPr>
              <p:spPr>
                <a:xfrm>
                  <a:off x="4026868" y="3427522"/>
                  <a:ext cx="35597" cy="115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14626" fill="none" extrusionOk="0">
                      <a:moveTo>
                        <a:pt x="1" y="14625"/>
                      </a:moveTo>
                      <a:lnTo>
                        <a:pt x="4525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4" name="Google Shape;4074;p60">
                  <a:extLst>
                    <a:ext uri="{FF2B5EF4-FFF2-40B4-BE49-F238E27FC236}">
                      <a16:creationId xmlns:a16="http://schemas.microsoft.com/office/drawing/2014/main" id="{5E09325B-C39D-4AFE-97B4-B8AB323F69BD}"/>
                    </a:ext>
                  </a:extLst>
                </p:cNvPr>
                <p:cNvSpPr/>
                <p:nvPr/>
              </p:nvSpPr>
              <p:spPr>
                <a:xfrm>
                  <a:off x="3876261" y="3542548"/>
                  <a:ext cx="150615" cy="5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0" h="6618" fill="none" extrusionOk="0">
                      <a:moveTo>
                        <a:pt x="1" y="6617"/>
                      </a:moveTo>
                      <a:lnTo>
                        <a:pt x="19150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5" name="Google Shape;4075;p60">
                  <a:extLst>
                    <a:ext uri="{FF2B5EF4-FFF2-40B4-BE49-F238E27FC236}">
                      <a16:creationId xmlns:a16="http://schemas.microsoft.com/office/drawing/2014/main" id="{A59B6CF2-530B-4883-A81E-963295EC095E}"/>
                    </a:ext>
                  </a:extLst>
                </p:cNvPr>
                <p:cNvSpPr/>
                <p:nvPr/>
              </p:nvSpPr>
              <p:spPr>
                <a:xfrm>
                  <a:off x="4006702" y="3542548"/>
                  <a:ext cx="20174" cy="9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" h="12593" fill="none" extrusionOk="0">
                      <a:moveTo>
                        <a:pt x="2565" y="0"/>
                      </a:moveTo>
                      <a:lnTo>
                        <a:pt x="0" y="12593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6" name="Google Shape;4076;p60">
                  <a:extLst>
                    <a:ext uri="{FF2B5EF4-FFF2-40B4-BE49-F238E27FC236}">
                      <a16:creationId xmlns:a16="http://schemas.microsoft.com/office/drawing/2014/main" id="{5FF88EEE-2D0E-456F-ADE4-9B2A1B3A271D}"/>
                    </a:ext>
                  </a:extLst>
                </p:cNvPr>
                <p:cNvSpPr/>
                <p:nvPr/>
              </p:nvSpPr>
              <p:spPr>
                <a:xfrm>
                  <a:off x="3912700" y="3641584"/>
                  <a:ext cx="97817" cy="4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7" h="5312" fill="none" extrusionOk="0">
                      <a:moveTo>
                        <a:pt x="1" y="5311"/>
                      </a:moveTo>
                      <a:lnTo>
                        <a:pt x="12436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7" name="Google Shape;4077;p60">
                  <a:extLst>
                    <a:ext uri="{FF2B5EF4-FFF2-40B4-BE49-F238E27FC236}">
                      <a16:creationId xmlns:a16="http://schemas.microsoft.com/office/drawing/2014/main" id="{53A8AAFE-E142-41C8-A9C8-625E04662CD6}"/>
                    </a:ext>
                  </a:extLst>
                </p:cNvPr>
                <p:cNvSpPr/>
                <p:nvPr/>
              </p:nvSpPr>
              <p:spPr>
                <a:xfrm>
                  <a:off x="3875601" y="3503726"/>
                  <a:ext cx="68410" cy="8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8" h="11336" fill="none" extrusionOk="0">
                      <a:moveTo>
                        <a:pt x="8698" y="1"/>
                      </a:moveTo>
                      <a:lnTo>
                        <a:pt x="0" y="11335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8" name="Google Shape;4078;p60">
                  <a:extLst>
                    <a:ext uri="{FF2B5EF4-FFF2-40B4-BE49-F238E27FC236}">
                      <a16:creationId xmlns:a16="http://schemas.microsoft.com/office/drawing/2014/main" id="{08B68B86-34CC-49B1-99C0-10C34D7828EA}"/>
                    </a:ext>
                  </a:extLst>
                </p:cNvPr>
                <p:cNvSpPr/>
                <p:nvPr/>
              </p:nvSpPr>
              <p:spPr>
                <a:xfrm>
                  <a:off x="3944003" y="3503726"/>
                  <a:ext cx="89441" cy="3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2" h="4598" fill="none" extrusionOk="0">
                      <a:moveTo>
                        <a:pt x="1" y="1"/>
                      </a:moveTo>
                      <a:lnTo>
                        <a:pt x="11372" y="4598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9" name="Google Shape;4079;p60">
                  <a:extLst>
                    <a:ext uri="{FF2B5EF4-FFF2-40B4-BE49-F238E27FC236}">
                      <a16:creationId xmlns:a16="http://schemas.microsoft.com/office/drawing/2014/main" id="{5BDAD811-3FC0-4042-82C4-DC087E6E6E25}"/>
                    </a:ext>
                  </a:extLst>
                </p:cNvPr>
                <p:cNvSpPr/>
                <p:nvPr/>
              </p:nvSpPr>
              <p:spPr>
                <a:xfrm>
                  <a:off x="4033436" y="3490599"/>
                  <a:ext cx="132824" cy="4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8" h="6267" fill="none" extrusionOk="0">
                      <a:moveTo>
                        <a:pt x="1" y="6267"/>
                      </a:moveTo>
                      <a:lnTo>
                        <a:pt x="16888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0" name="Google Shape;4080;p60">
                  <a:extLst>
                    <a:ext uri="{FF2B5EF4-FFF2-40B4-BE49-F238E27FC236}">
                      <a16:creationId xmlns:a16="http://schemas.microsoft.com/office/drawing/2014/main" id="{10CC718F-F3E4-415C-9B98-BA4E6B6D8CED}"/>
                    </a:ext>
                  </a:extLst>
                </p:cNvPr>
                <p:cNvSpPr/>
                <p:nvPr/>
              </p:nvSpPr>
              <p:spPr>
                <a:xfrm>
                  <a:off x="4166252" y="3490599"/>
                  <a:ext cx="73459" cy="95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12146" fill="none" extrusionOk="0">
                      <a:moveTo>
                        <a:pt x="1" y="0"/>
                      </a:moveTo>
                      <a:lnTo>
                        <a:pt x="9339" y="12146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1" name="Google Shape;4081;p60">
                  <a:extLst>
                    <a:ext uri="{FF2B5EF4-FFF2-40B4-BE49-F238E27FC236}">
                      <a16:creationId xmlns:a16="http://schemas.microsoft.com/office/drawing/2014/main" id="{DFA8800E-1972-47FF-A687-CD9A986F345E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211985" cy="39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3" h="5082" fill="none" extrusionOk="0">
                      <a:moveTo>
                        <a:pt x="26952" y="5081"/>
                      </a:moveTo>
                      <a:lnTo>
                        <a:pt x="1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2" name="Google Shape;4082;p60">
                  <a:extLst>
                    <a:ext uri="{FF2B5EF4-FFF2-40B4-BE49-F238E27FC236}">
                      <a16:creationId xmlns:a16="http://schemas.microsoft.com/office/drawing/2014/main" id="{1D9FD5A8-EF63-4EAD-B4AB-E467E03EACAD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99720" cy="17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9" h="22235" fill="none" extrusionOk="0">
                      <a:moveTo>
                        <a:pt x="1" y="1"/>
                      </a:moveTo>
                      <a:lnTo>
                        <a:pt x="12678" y="22234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3" name="Google Shape;4083;p60">
                  <a:extLst>
                    <a:ext uri="{FF2B5EF4-FFF2-40B4-BE49-F238E27FC236}">
                      <a16:creationId xmlns:a16="http://schemas.microsoft.com/office/drawing/2014/main" id="{C86366AF-E1C9-4513-A65A-39B993AE5AD0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159754" cy="11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2" h="14203" fill="none" extrusionOk="0">
                      <a:moveTo>
                        <a:pt x="1" y="1"/>
                      </a:moveTo>
                      <a:lnTo>
                        <a:pt x="20311" y="14202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4" name="Google Shape;4084;p60">
                  <a:extLst>
                    <a:ext uri="{FF2B5EF4-FFF2-40B4-BE49-F238E27FC236}">
                      <a16:creationId xmlns:a16="http://schemas.microsoft.com/office/drawing/2014/main" id="{BB091D0F-468E-444B-A9D5-4063161E8743}"/>
                    </a:ext>
                  </a:extLst>
                </p:cNvPr>
                <p:cNvSpPr/>
                <p:nvPr/>
              </p:nvSpPr>
              <p:spPr>
                <a:xfrm>
                  <a:off x="4006702" y="3641584"/>
                  <a:ext cx="120743" cy="73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2" h="9304" fill="none" extrusionOk="0">
                      <a:moveTo>
                        <a:pt x="0" y="1"/>
                      </a:moveTo>
                      <a:lnTo>
                        <a:pt x="15351" y="9303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5" name="Google Shape;4085;p60">
                  <a:extLst>
                    <a:ext uri="{FF2B5EF4-FFF2-40B4-BE49-F238E27FC236}">
                      <a16:creationId xmlns:a16="http://schemas.microsoft.com/office/drawing/2014/main" id="{19D9DADD-7F3D-4475-879C-67A95ACBE4E3}"/>
                    </a:ext>
                  </a:extLst>
                </p:cNvPr>
                <p:cNvSpPr/>
                <p:nvPr/>
              </p:nvSpPr>
              <p:spPr>
                <a:xfrm>
                  <a:off x="4006702" y="3641584"/>
                  <a:ext cx="39773" cy="14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7" h="17832" fill="none" extrusionOk="0">
                      <a:moveTo>
                        <a:pt x="5057" y="17832"/>
                      </a:moveTo>
                      <a:lnTo>
                        <a:pt x="0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6" name="Google Shape;4086;p60">
                  <a:extLst>
                    <a:ext uri="{FF2B5EF4-FFF2-40B4-BE49-F238E27FC236}">
                      <a16:creationId xmlns:a16="http://schemas.microsoft.com/office/drawing/2014/main" id="{B5654431-0D7D-44AB-BA2F-DD22AF432AC6}"/>
                    </a:ext>
                  </a:extLst>
                </p:cNvPr>
                <p:cNvSpPr/>
                <p:nvPr/>
              </p:nvSpPr>
              <p:spPr>
                <a:xfrm>
                  <a:off x="3996423" y="3784585"/>
                  <a:ext cx="51862" cy="1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1307" fill="none" extrusionOk="0">
                      <a:moveTo>
                        <a:pt x="1" y="1307"/>
                      </a:moveTo>
                      <a:lnTo>
                        <a:pt x="6594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7" name="Google Shape;4087;p60">
                  <a:extLst>
                    <a:ext uri="{FF2B5EF4-FFF2-40B4-BE49-F238E27FC236}">
                      <a16:creationId xmlns:a16="http://schemas.microsoft.com/office/drawing/2014/main" id="{AAF1BC0D-EFCE-4F9B-B01F-D9B17ACAA54E}"/>
                    </a:ext>
                  </a:extLst>
                </p:cNvPr>
                <p:cNvSpPr/>
                <p:nvPr/>
              </p:nvSpPr>
              <p:spPr>
                <a:xfrm>
                  <a:off x="4048277" y="3784585"/>
                  <a:ext cx="47583" cy="68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8759" fill="none" extrusionOk="0">
                      <a:moveTo>
                        <a:pt x="1" y="0"/>
                      </a:moveTo>
                      <a:lnTo>
                        <a:pt x="6049" y="8758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8" name="Google Shape;4088;p60">
                  <a:extLst>
                    <a:ext uri="{FF2B5EF4-FFF2-40B4-BE49-F238E27FC236}">
                      <a16:creationId xmlns:a16="http://schemas.microsoft.com/office/drawing/2014/main" id="{033A2465-8A80-4804-8B35-E8E76B01F8ED}"/>
                    </a:ext>
                  </a:extLst>
                </p:cNvPr>
                <p:cNvSpPr/>
                <p:nvPr/>
              </p:nvSpPr>
              <p:spPr>
                <a:xfrm>
                  <a:off x="4095947" y="3788392"/>
                  <a:ext cx="10280" cy="6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8251" fill="none" extrusionOk="0">
                      <a:moveTo>
                        <a:pt x="0" y="8250"/>
                      </a:moveTo>
                      <a:lnTo>
                        <a:pt x="1307" y="0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9" name="Google Shape;4089;p60">
                  <a:extLst>
                    <a:ext uri="{FF2B5EF4-FFF2-40B4-BE49-F238E27FC236}">
                      <a16:creationId xmlns:a16="http://schemas.microsoft.com/office/drawing/2014/main" id="{148E23BA-2863-4A0A-AC7A-D273E00FCF1A}"/>
                    </a:ext>
                  </a:extLst>
                </p:cNvPr>
                <p:cNvSpPr/>
                <p:nvPr/>
              </p:nvSpPr>
              <p:spPr>
                <a:xfrm>
                  <a:off x="4095852" y="3853467"/>
                  <a:ext cx="45672" cy="1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7" h="2021" fill="none" extrusionOk="0">
                      <a:moveTo>
                        <a:pt x="0" y="0"/>
                      </a:moveTo>
                      <a:lnTo>
                        <a:pt x="5807" y="202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0" name="Google Shape;4090;p60">
                  <a:extLst>
                    <a:ext uri="{FF2B5EF4-FFF2-40B4-BE49-F238E27FC236}">
                      <a16:creationId xmlns:a16="http://schemas.microsoft.com/office/drawing/2014/main" id="{5E01C086-F78E-47C6-ACAF-590E04017602}"/>
                    </a:ext>
                  </a:extLst>
                </p:cNvPr>
                <p:cNvSpPr/>
                <p:nvPr/>
              </p:nvSpPr>
              <p:spPr>
                <a:xfrm>
                  <a:off x="4138567" y="3868308"/>
                  <a:ext cx="16469" cy="10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2932" fill="none" extrusionOk="0">
                      <a:moveTo>
                        <a:pt x="1" y="1"/>
                      </a:moveTo>
                      <a:lnTo>
                        <a:pt x="2093" y="12932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1" name="Google Shape;4091;p60">
                  <a:extLst>
                    <a:ext uri="{FF2B5EF4-FFF2-40B4-BE49-F238E27FC236}">
                      <a16:creationId xmlns:a16="http://schemas.microsoft.com/office/drawing/2014/main" id="{7925AF93-B621-4315-AF4A-E6705372B614}"/>
                    </a:ext>
                  </a:extLst>
                </p:cNvPr>
                <p:cNvSpPr/>
                <p:nvPr/>
              </p:nvSpPr>
              <p:spPr>
                <a:xfrm>
                  <a:off x="3875601" y="3592876"/>
                  <a:ext cx="131110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0" h="6194" fill="none" extrusionOk="0">
                      <a:moveTo>
                        <a:pt x="0" y="0"/>
                      </a:moveTo>
                      <a:lnTo>
                        <a:pt x="16669" y="6194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2" name="Google Shape;4092;p60">
                  <a:extLst>
                    <a:ext uri="{FF2B5EF4-FFF2-40B4-BE49-F238E27FC236}">
                      <a16:creationId xmlns:a16="http://schemas.microsoft.com/office/drawing/2014/main" id="{F92E8D8C-3721-453F-B4F4-F88A0D85EE61}"/>
                    </a:ext>
                  </a:extLst>
                </p:cNvPr>
                <p:cNvSpPr/>
                <p:nvPr/>
              </p:nvSpPr>
              <p:spPr>
                <a:xfrm>
                  <a:off x="4164828" y="3394410"/>
                  <a:ext cx="26458" cy="9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" h="11844" fill="none" extrusionOk="0">
                      <a:moveTo>
                        <a:pt x="0" y="11843"/>
                      </a:moveTo>
                      <a:lnTo>
                        <a:pt x="3363" y="1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3" name="Google Shape;4093;p60">
                  <a:extLst>
                    <a:ext uri="{FF2B5EF4-FFF2-40B4-BE49-F238E27FC236}">
                      <a16:creationId xmlns:a16="http://schemas.microsoft.com/office/drawing/2014/main" id="{6F1BB5D2-AE7E-4A0B-8F37-06CAA9FED886}"/>
                    </a:ext>
                  </a:extLst>
                </p:cNvPr>
                <p:cNvSpPr/>
                <p:nvPr/>
              </p:nvSpPr>
              <p:spPr>
                <a:xfrm>
                  <a:off x="4191278" y="3394410"/>
                  <a:ext cx="86586" cy="52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6703" fill="none" extrusionOk="0">
                      <a:moveTo>
                        <a:pt x="0" y="1"/>
                      </a:moveTo>
                      <a:lnTo>
                        <a:pt x="11008" y="6702"/>
                      </a:lnTo>
                    </a:path>
                  </a:pathLst>
                </a:custGeom>
                <a:grpFill/>
                <a:ln w="1825" cap="flat" cmpd="sng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3" name="Google Shape;4094;p60">
                <a:extLst>
                  <a:ext uri="{FF2B5EF4-FFF2-40B4-BE49-F238E27FC236}">
                    <a16:creationId xmlns:a16="http://schemas.microsoft.com/office/drawing/2014/main" id="{0FEA13D7-0DC4-43AF-9408-E18113A0ED50}"/>
                  </a:ext>
                </a:extLst>
              </p:cNvPr>
              <p:cNvGrpSpPr/>
              <p:nvPr/>
            </p:nvGrpSpPr>
            <p:grpSpPr>
              <a:xfrm>
                <a:off x="4180904" y="4251758"/>
                <a:ext cx="37783" cy="32420"/>
                <a:chOff x="4180904" y="4251758"/>
                <a:chExt cx="37783" cy="32420"/>
              </a:xfrm>
              <a:grpFill/>
            </p:grpSpPr>
            <p:sp>
              <p:nvSpPr>
                <p:cNvPr id="246" name="Google Shape;4095;p60">
                  <a:extLst>
                    <a:ext uri="{FF2B5EF4-FFF2-40B4-BE49-F238E27FC236}">
                      <a16:creationId xmlns:a16="http://schemas.microsoft.com/office/drawing/2014/main" id="{039F5CCE-34BA-4856-A787-B43EF9C93E06}"/>
                    </a:ext>
                  </a:extLst>
                </p:cNvPr>
                <p:cNvSpPr/>
                <p:nvPr/>
              </p:nvSpPr>
              <p:spPr>
                <a:xfrm>
                  <a:off x="4180904" y="4251758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1"/>
                        <a:pt x="2759" y="4121"/>
                      </a:cubicBezTo>
                      <a:cubicBezTo>
                        <a:pt x="3884" y="4109"/>
                        <a:pt x="4803" y="3190"/>
                        <a:pt x="4803" y="2065"/>
                      </a:cubicBezTo>
                      <a:cubicBezTo>
                        <a:pt x="4803" y="823"/>
                        <a:pt x="3792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7" name="Google Shape;4096;p60">
                  <a:extLst>
                    <a:ext uri="{FF2B5EF4-FFF2-40B4-BE49-F238E27FC236}">
                      <a16:creationId xmlns:a16="http://schemas.microsoft.com/office/drawing/2014/main" id="{EF53AABB-5B01-4E22-933D-0C175D04E90E}"/>
                    </a:ext>
                  </a:extLst>
                </p:cNvPr>
                <p:cNvSpPr/>
                <p:nvPr/>
              </p:nvSpPr>
              <p:spPr>
                <a:xfrm>
                  <a:off x="4196037" y="426143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4" name="Google Shape;4097;p60">
                <a:extLst>
                  <a:ext uri="{FF2B5EF4-FFF2-40B4-BE49-F238E27FC236}">
                    <a16:creationId xmlns:a16="http://schemas.microsoft.com/office/drawing/2014/main" id="{07B2C6A8-5B28-4D3F-8C5D-311E255DE859}"/>
                  </a:ext>
                </a:extLst>
              </p:cNvPr>
              <p:cNvGrpSpPr/>
              <p:nvPr/>
            </p:nvGrpSpPr>
            <p:grpSpPr>
              <a:xfrm>
                <a:off x="4201644" y="4081324"/>
                <a:ext cx="37783" cy="32364"/>
                <a:chOff x="4201644" y="4081324"/>
                <a:chExt cx="37783" cy="32364"/>
              </a:xfrm>
              <a:grpFill/>
            </p:grpSpPr>
            <p:sp>
              <p:nvSpPr>
                <p:cNvPr id="244" name="Google Shape;4098;p60">
                  <a:extLst>
                    <a:ext uri="{FF2B5EF4-FFF2-40B4-BE49-F238E27FC236}">
                      <a16:creationId xmlns:a16="http://schemas.microsoft.com/office/drawing/2014/main" id="{ECE787E0-A742-4C01-92D8-7FA8B333466F}"/>
                    </a:ext>
                  </a:extLst>
                </p:cNvPr>
                <p:cNvSpPr/>
                <p:nvPr/>
              </p:nvSpPr>
              <p:spPr>
                <a:xfrm>
                  <a:off x="4201644" y="4081324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5" name="Google Shape;4099;p60">
                  <a:extLst>
                    <a:ext uri="{FF2B5EF4-FFF2-40B4-BE49-F238E27FC236}">
                      <a16:creationId xmlns:a16="http://schemas.microsoft.com/office/drawing/2014/main" id="{2D7E9331-1840-431D-97AB-A9874BB645AF}"/>
                    </a:ext>
                  </a:extLst>
                </p:cNvPr>
                <p:cNvSpPr/>
                <p:nvPr/>
              </p:nvSpPr>
              <p:spPr>
                <a:xfrm>
                  <a:off x="4214582" y="4091037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83"/>
                        <a:pt x="521" y="1415"/>
                      </a:cubicBezTo>
                      <a:cubicBezTo>
                        <a:pt x="688" y="1582"/>
                        <a:pt x="894" y="1657"/>
                        <a:pt x="1096" y="1657"/>
                      </a:cubicBezTo>
                      <a:cubicBezTo>
                        <a:pt x="1524" y="1657"/>
                        <a:pt x="1936" y="1323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5" name="Google Shape;4100;p60">
                <a:extLst>
                  <a:ext uri="{FF2B5EF4-FFF2-40B4-BE49-F238E27FC236}">
                    <a16:creationId xmlns:a16="http://schemas.microsoft.com/office/drawing/2014/main" id="{E038D18F-5632-4E8B-9BCD-753EEB7E7F53}"/>
                  </a:ext>
                </a:extLst>
              </p:cNvPr>
              <p:cNvGrpSpPr/>
              <p:nvPr/>
            </p:nvGrpSpPr>
            <p:grpSpPr>
              <a:xfrm>
                <a:off x="4284416" y="3887428"/>
                <a:ext cx="37783" cy="32451"/>
                <a:chOff x="4284416" y="3887428"/>
                <a:chExt cx="37783" cy="32451"/>
              </a:xfrm>
              <a:grpFill/>
            </p:grpSpPr>
            <p:sp>
              <p:nvSpPr>
                <p:cNvPr id="242" name="Google Shape;4101;p60">
                  <a:extLst>
                    <a:ext uri="{FF2B5EF4-FFF2-40B4-BE49-F238E27FC236}">
                      <a16:creationId xmlns:a16="http://schemas.microsoft.com/office/drawing/2014/main" id="{12EE1861-D886-4324-9120-BAB0906D6E9A}"/>
                    </a:ext>
                  </a:extLst>
                </p:cNvPr>
                <p:cNvSpPr/>
                <p:nvPr/>
              </p:nvSpPr>
              <p:spPr>
                <a:xfrm>
                  <a:off x="4284416" y="3887428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20" y="4126"/>
                        <a:pt x="2747" y="4126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3" name="Google Shape;4102;p60">
                  <a:extLst>
                    <a:ext uri="{FF2B5EF4-FFF2-40B4-BE49-F238E27FC236}">
                      <a16:creationId xmlns:a16="http://schemas.microsoft.com/office/drawing/2014/main" id="{521FE68E-6960-40EF-B0A0-E915F542C6ED}"/>
                    </a:ext>
                  </a:extLst>
                </p:cNvPr>
                <p:cNvSpPr/>
                <p:nvPr/>
              </p:nvSpPr>
              <p:spPr>
                <a:xfrm>
                  <a:off x="4299548" y="3897039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6" name="Google Shape;4103;p60">
                <a:extLst>
                  <a:ext uri="{FF2B5EF4-FFF2-40B4-BE49-F238E27FC236}">
                    <a16:creationId xmlns:a16="http://schemas.microsoft.com/office/drawing/2014/main" id="{78137DC7-0C6B-4001-8141-068DFD6F42D5}"/>
                  </a:ext>
                </a:extLst>
              </p:cNvPr>
              <p:cNvGrpSpPr/>
              <p:nvPr/>
            </p:nvGrpSpPr>
            <p:grpSpPr>
              <a:xfrm>
                <a:off x="4223721" y="3860404"/>
                <a:ext cx="37870" cy="32364"/>
                <a:chOff x="4223721" y="3860404"/>
                <a:chExt cx="37870" cy="32364"/>
              </a:xfrm>
              <a:grpFill/>
            </p:grpSpPr>
            <p:sp>
              <p:nvSpPr>
                <p:cNvPr id="240" name="Google Shape;4104;p60">
                  <a:extLst>
                    <a:ext uri="{FF2B5EF4-FFF2-40B4-BE49-F238E27FC236}">
                      <a16:creationId xmlns:a16="http://schemas.microsoft.com/office/drawing/2014/main" id="{EE72F539-F90D-4744-B7A6-4F9F5F95479D}"/>
                    </a:ext>
                  </a:extLst>
                </p:cNvPr>
                <p:cNvSpPr/>
                <p:nvPr/>
              </p:nvSpPr>
              <p:spPr>
                <a:xfrm>
                  <a:off x="4223721" y="3860404"/>
                  <a:ext cx="37870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5" extrusionOk="0">
                      <a:moveTo>
                        <a:pt x="2735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58" y="4114"/>
                      </a:cubicBezTo>
                      <a:cubicBezTo>
                        <a:pt x="3883" y="4114"/>
                        <a:pt x="4803" y="3195"/>
                        <a:pt x="4815" y="2058"/>
                      </a:cubicBezTo>
                      <a:cubicBezTo>
                        <a:pt x="4815" y="822"/>
                        <a:pt x="3795" y="1"/>
                        <a:pt x="27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1" name="Google Shape;4105;p60">
                  <a:extLst>
                    <a:ext uri="{FF2B5EF4-FFF2-40B4-BE49-F238E27FC236}">
                      <a16:creationId xmlns:a16="http://schemas.microsoft.com/office/drawing/2014/main" id="{6A1717F1-07EC-4BEB-9626-FCE35F331F99}"/>
                    </a:ext>
                  </a:extLst>
                </p:cNvPr>
                <p:cNvSpPr/>
                <p:nvPr/>
              </p:nvSpPr>
              <p:spPr>
                <a:xfrm>
                  <a:off x="4238846" y="38701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7" name="Google Shape;4106;p60">
                <a:extLst>
                  <a:ext uri="{FF2B5EF4-FFF2-40B4-BE49-F238E27FC236}">
                    <a16:creationId xmlns:a16="http://schemas.microsoft.com/office/drawing/2014/main" id="{8F0DFDC6-1B03-4D9C-9BA9-654A6955D317}"/>
                  </a:ext>
                </a:extLst>
              </p:cNvPr>
              <p:cNvGrpSpPr/>
              <p:nvPr/>
            </p:nvGrpSpPr>
            <p:grpSpPr>
              <a:xfrm>
                <a:off x="4104889" y="3699242"/>
                <a:ext cx="37776" cy="32357"/>
                <a:chOff x="4104889" y="3699242"/>
                <a:chExt cx="37776" cy="32357"/>
              </a:xfrm>
              <a:grpFill/>
            </p:grpSpPr>
            <p:sp>
              <p:nvSpPr>
                <p:cNvPr id="238" name="Google Shape;4107;p60">
                  <a:extLst>
                    <a:ext uri="{FF2B5EF4-FFF2-40B4-BE49-F238E27FC236}">
                      <a16:creationId xmlns:a16="http://schemas.microsoft.com/office/drawing/2014/main" id="{2D972493-62F5-4053-9885-C01C946B3B9F}"/>
                    </a:ext>
                  </a:extLst>
                </p:cNvPr>
                <p:cNvSpPr/>
                <p:nvPr/>
              </p:nvSpPr>
              <p:spPr>
                <a:xfrm>
                  <a:off x="4104889" y="3699242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8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9" name="Google Shape;4108;p60">
                  <a:extLst>
                    <a:ext uri="{FF2B5EF4-FFF2-40B4-BE49-F238E27FC236}">
                      <a16:creationId xmlns:a16="http://schemas.microsoft.com/office/drawing/2014/main" id="{118AC38D-DD52-4B3E-83AF-7D569D923A19}"/>
                    </a:ext>
                  </a:extLst>
                </p:cNvPr>
                <p:cNvSpPr/>
                <p:nvPr/>
              </p:nvSpPr>
              <p:spPr>
                <a:xfrm>
                  <a:off x="4120013" y="37089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76" y="0"/>
                        <a:pt x="1" y="375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8" name="Google Shape;4109;p60">
                <a:extLst>
                  <a:ext uri="{FF2B5EF4-FFF2-40B4-BE49-F238E27FC236}">
                    <a16:creationId xmlns:a16="http://schemas.microsoft.com/office/drawing/2014/main" id="{503B30CD-62E1-4CF3-955F-9D4CB4A83992}"/>
                  </a:ext>
                </a:extLst>
              </p:cNvPr>
              <p:cNvGrpSpPr/>
              <p:nvPr/>
            </p:nvGrpSpPr>
            <p:grpSpPr>
              <a:xfrm>
                <a:off x="4143608" y="3475121"/>
                <a:ext cx="37878" cy="32420"/>
                <a:chOff x="4143608" y="3475121"/>
                <a:chExt cx="37878" cy="32420"/>
              </a:xfrm>
              <a:grpFill/>
            </p:grpSpPr>
            <p:sp>
              <p:nvSpPr>
                <p:cNvPr id="236" name="Google Shape;4110;p60">
                  <a:extLst>
                    <a:ext uri="{FF2B5EF4-FFF2-40B4-BE49-F238E27FC236}">
                      <a16:creationId xmlns:a16="http://schemas.microsoft.com/office/drawing/2014/main" id="{08132600-6297-48AE-AB23-83FE407C3B29}"/>
                    </a:ext>
                  </a:extLst>
                </p:cNvPr>
                <p:cNvSpPr/>
                <p:nvPr/>
              </p:nvSpPr>
              <p:spPr>
                <a:xfrm>
                  <a:off x="4143608" y="3475121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50" y="0"/>
                      </a:moveTo>
                      <a:cubicBezTo>
                        <a:pt x="2244" y="0"/>
                        <a:pt x="1727" y="190"/>
                        <a:pt x="1307" y="614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96" y="4122"/>
                        <a:pt x="4815" y="3202"/>
                        <a:pt x="4815" y="2065"/>
                      </a:cubicBezTo>
                      <a:cubicBezTo>
                        <a:pt x="4815" y="823"/>
                        <a:pt x="3805" y="0"/>
                        <a:pt x="275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7" name="Google Shape;4111;p60">
                  <a:extLst>
                    <a:ext uri="{FF2B5EF4-FFF2-40B4-BE49-F238E27FC236}">
                      <a16:creationId xmlns:a16="http://schemas.microsoft.com/office/drawing/2014/main" id="{74D12208-F419-4A59-92F4-5FDDC7A95C15}"/>
                    </a:ext>
                  </a:extLst>
                </p:cNvPr>
                <p:cNvSpPr/>
                <p:nvPr/>
              </p:nvSpPr>
              <p:spPr>
                <a:xfrm>
                  <a:off x="4158741" y="348479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94" y="1658"/>
                        <a:pt x="1657" y="1295"/>
                        <a:pt x="1657" y="835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0" name="Google Shape;4112;p60">
                <a:extLst>
                  <a:ext uri="{FF2B5EF4-FFF2-40B4-BE49-F238E27FC236}">
                    <a16:creationId xmlns:a16="http://schemas.microsoft.com/office/drawing/2014/main" id="{0C7F23A6-1E69-48E6-94A8-184820082B6C}"/>
                  </a:ext>
                </a:extLst>
              </p:cNvPr>
              <p:cNvGrpSpPr/>
              <p:nvPr/>
            </p:nvGrpSpPr>
            <p:grpSpPr>
              <a:xfrm>
                <a:off x="4217248" y="3570893"/>
                <a:ext cx="37776" cy="32364"/>
                <a:chOff x="4217248" y="3570893"/>
                <a:chExt cx="37776" cy="32364"/>
              </a:xfrm>
              <a:grpFill/>
            </p:grpSpPr>
            <p:sp>
              <p:nvSpPr>
                <p:cNvPr id="234" name="Google Shape;4113;p60">
                  <a:extLst>
                    <a:ext uri="{FF2B5EF4-FFF2-40B4-BE49-F238E27FC236}">
                      <a16:creationId xmlns:a16="http://schemas.microsoft.com/office/drawing/2014/main" id="{AA02D793-0A8B-4C41-AFDB-22340858B3F7}"/>
                    </a:ext>
                  </a:extLst>
                </p:cNvPr>
                <p:cNvSpPr/>
                <p:nvPr/>
              </p:nvSpPr>
              <p:spPr>
                <a:xfrm>
                  <a:off x="4217248" y="3570893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5" name="Google Shape;4114;p60">
                  <a:extLst>
                    <a:ext uri="{FF2B5EF4-FFF2-40B4-BE49-F238E27FC236}">
                      <a16:creationId xmlns:a16="http://schemas.microsoft.com/office/drawing/2014/main" id="{73473195-C374-4F49-A5B5-D5978D74CA49}"/>
                    </a:ext>
                  </a:extLst>
                </p:cNvPr>
                <p:cNvSpPr/>
                <p:nvPr/>
              </p:nvSpPr>
              <p:spPr>
                <a:xfrm>
                  <a:off x="4232373" y="3580599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4" y="1"/>
                      </a:moveTo>
                      <a:cubicBezTo>
                        <a:pt x="364" y="1"/>
                        <a:pt x="1" y="376"/>
                        <a:pt x="1" y="824"/>
                      </a:cubicBezTo>
                      <a:cubicBezTo>
                        <a:pt x="1" y="1283"/>
                        <a:pt x="364" y="1658"/>
                        <a:pt x="824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76"/>
                        <a:pt x="1283" y="1"/>
                        <a:pt x="82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1" name="Google Shape;4115;p60">
                <a:extLst>
                  <a:ext uri="{FF2B5EF4-FFF2-40B4-BE49-F238E27FC236}">
                    <a16:creationId xmlns:a16="http://schemas.microsoft.com/office/drawing/2014/main" id="{A1331086-70DF-491F-BFDB-73B659F6642E}"/>
                  </a:ext>
                </a:extLst>
              </p:cNvPr>
              <p:cNvGrpSpPr/>
              <p:nvPr/>
            </p:nvGrpSpPr>
            <p:grpSpPr>
              <a:xfrm>
                <a:off x="4255307" y="3431612"/>
                <a:ext cx="37776" cy="32451"/>
                <a:chOff x="4255307" y="3431612"/>
                <a:chExt cx="37776" cy="32451"/>
              </a:xfrm>
              <a:grpFill/>
            </p:grpSpPr>
            <p:sp>
              <p:nvSpPr>
                <p:cNvPr id="232" name="Google Shape;4116;p60">
                  <a:extLst>
                    <a:ext uri="{FF2B5EF4-FFF2-40B4-BE49-F238E27FC236}">
                      <a16:creationId xmlns:a16="http://schemas.microsoft.com/office/drawing/2014/main" id="{1941F42F-CEC7-4D67-A79C-29548E2EB727}"/>
                    </a:ext>
                  </a:extLst>
                </p:cNvPr>
                <p:cNvSpPr/>
                <p:nvPr/>
              </p:nvSpPr>
              <p:spPr>
                <a:xfrm>
                  <a:off x="4255307" y="3431612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3" name="Google Shape;4117;p60">
                  <a:extLst>
                    <a:ext uri="{FF2B5EF4-FFF2-40B4-BE49-F238E27FC236}">
                      <a16:creationId xmlns:a16="http://schemas.microsoft.com/office/drawing/2014/main" id="{DBF36CD6-F135-4E1F-A7D1-7996F8DCDAA1}"/>
                    </a:ext>
                  </a:extLst>
                </p:cNvPr>
                <p:cNvSpPr/>
                <p:nvPr/>
              </p:nvSpPr>
              <p:spPr>
                <a:xfrm>
                  <a:off x="4270432" y="34413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8"/>
                        <a:pt x="835" y="1658"/>
                      </a:cubicBezTo>
                      <a:cubicBezTo>
                        <a:pt x="1295" y="1658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2" name="Google Shape;4118;p60">
                <a:extLst>
                  <a:ext uri="{FF2B5EF4-FFF2-40B4-BE49-F238E27FC236}">
                    <a16:creationId xmlns:a16="http://schemas.microsoft.com/office/drawing/2014/main" id="{4FDCC904-D226-491B-AABB-64F05B4ABA0A}"/>
                  </a:ext>
                </a:extLst>
              </p:cNvPr>
              <p:cNvGrpSpPr/>
              <p:nvPr/>
            </p:nvGrpSpPr>
            <p:grpSpPr>
              <a:xfrm>
                <a:off x="3853052" y="3577398"/>
                <a:ext cx="37776" cy="32420"/>
                <a:chOff x="3853052" y="3577398"/>
                <a:chExt cx="37776" cy="32420"/>
              </a:xfrm>
              <a:grpFill/>
            </p:grpSpPr>
            <p:sp>
              <p:nvSpPr>
                <p:cNvPr id="230" name="Google Shape;4119;p60">
                  <a:extLst>
                    <a:ext uri="{FF2B5EF4-FFF2-40B4-BE49-F238E27FC236}">
                      <a16:creationId xmlns:a16="http://schemas.microsoft.com/office/drawing/2014/main" id="{E04A0006-9F9A-4BD0-88FE-4D5D155A99D5}"/>
                    </a:ext>
                  </a:extLst>
                </p:cNvPr>
                <p:cNvSpPr/>
                <p:nvPr/>
              </p:nvSpPr>
              <p:spPr>
                <a:xfrm>
                  <a:off x="3853052" y="3577398"/>
                  <a:ext cx="37776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2" extrusionOk="0">
                      <a:moveTo>
                        <a:pt x="2737" y="0"/>
                      </a:moveTo>
                      <a:cubicBezTo>
                        <a:pt x="2231" y="0"/>
                        <a:pt x="1714" y="190"/>
                        <a:pt x="1294" y="614"/>
                      </a:cubicBezTo>
                      <a:cubicBezTo>
                        <a:pt x="0" y="1908"/>
                        <a:pt x="919" y="4122"/>
                        <a:pt x="2746" y="4122"/>
                      </a:cubicBezTo>
                      <a:cubicBezTo>
                        <a:pt x="3883" y="4122"/>
                        <a:pt x="4803" y="3202"/>
                        <a:pt x="4803" y="2065"/>
                      </a:cubicBezTo>
                      <a:cubicBezTo>
                        <a:pt x="4803" y="823"/>
                        <a:pt x="3792" y="0"/>
                        <a:pt x="273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1" name="Google Shape;4120;p60">
                  <a:extLst>
                    <a:ext uri="{FF2B5EF4-FFF2-40B4-BE49-F238E27FC236}">
                      <a16:creationId xmlns:a16="http://schemas.microsoft.com/office/drawing/2014/main" id="{11300DF9-B5B0-47D6-8747-39A4F046C977}"/>
                    </a:ext>
                  </a:extLst>
                </p:cNvPr>
                <p:cNvSpPr/>
                <p:nvPr/>
              </p:nvSpPr>
              <p:spPr>
                <a:xfrm>
                  <a:off x="3868176" y="35870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35"/>
                      </a:cubicBezTo>
                      <a:cubicBezTo>
                        <a:pt x="1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3" name="Google Shape;4121;p60">
                <a:extLst>
                  <a:ext uri="{FF2B5EF4-FFF2-40B4-BE49-F238E27FC236}">
                    <a16:creationId xmlns:a16="http://schemas.microsoft.com/office/drawing/2014/main" id="{DCF2EB68-5EB0-4C9D-A69A-17D1EE91F740}"/>
                  </a:ext>
                </a:extLst>
              </p:cNvPr>
              <p:cNvGrpSpPr/>
              <p:nvPr/>
            </p:nvGrpSpPr>
            <p:grpSpPr>
              <a:xfrm>
                <a:off x="4039908" y="3412107"/>
                <a:ext cx="37776" cy="32357"/>
                <a:chOff x="4039908" y="3412107"/>
                <a:chExt cx="37776" cy="32357"/>
              </a:xfrm>
              <a:grpFill/>
            </p:grpSpPr>
            <p:sp>
              <p:nvSpPr>
                <p:cNvPr id="228" name="Google Shape;4122;p60">
                  <a:extLst>
                    <a:ext uri="{FF2B5EF4-FFF2-40B4-BE49-F238E27FC236}">
                      <a16:creationId xmlns:a16="http://schemas.microsoft.com/office/drawing/2014/main" id="{1DCC1AC9-06FB-419C-9043-D504265503CD}"/>
                    </a:ext>
                  </a:extLst>
                </p:cNvPr>
                <p:cNvSpPr/>
                <p:nvPr/>
              </p:nvSpPr>
              <p:spPr>
                <a:xfrm>
                  <a:off x="4039908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9" name="Google Shape;4123;p60">
                  <a:extLst>
                    <a:ext uri="{FF2B5EF4-FFF2-40B4-BE49-F238E27FC236}">
                      <a16:creationId xmlns:a16="http://schemas.microsoft.com/office/drawing/2014/main" id="{06FDF500-4873-4D8E-BBFA-22669456B4D4}"/>
                    </a:ext>
                  </a:extLst>
                </p:cNvPr>
                <p:cNvSpPr/>
                <p:nvPr/>
              </p:nvSpPr>
              <p:spPr>
                <a:xfrm>
                  <a:off x="4055033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63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4" name="Google Shape;4124;p60">
                <a:extLst>
                  <a:ext uri="{FF2B5EF4-FFF2-40B4-BE49-F238E27FC236}">
                    <a16:creationId xmlns:a16="http://schemas.microsoft.com/office/drawing/2014/main" id="{8B73AEBC-3347-4181-A06B-AB25AA485FB4}"/>
                  </a:ext>
                </a:extLst>
              </p:cNvPr>
              <p:cNvGrpSpPr/>
              <p:nvPr/>
            </p:nvGrpSpPr>
            <p:grpSpPr>
              <a:xfrm>
                <a:off x="4017360" y="3342061"/>
                <a:ext cx="37870" cy="32380"/>
                <a:chOff x="4017360" y="3342061"/>
                <a:chExt cx="37870" cy="32380"/>
              </a:xfrm>
              <a:grpFill/>
            </p:grpSpPr>
            <p:sp>
              <p:nvSpPr>
                <p:cNvPr id="226" name="Google Shape;4125;p60">
                  <a:extLst>
                    <a:ext uri="{FF2B5EF4-FFF2-40B4-BE49-F238E27FC236}">
                      <a16:creationId xmlns:a16="http://schemas.microsoft.com/office/drawing/2014/main" id="{B65BAE1C-C579-4EEB-ABC7-C6CE07C43FDE}"/>
                    </a:ext>
                  </a:extLst>
                </p:cNvPr>
                <p:cNvSpPr/>
                <p:nvPr/>
              </p:nvSpPr>
              <p:spPr>
                <a:xfrm>
                  <a:off x="4017360" y="3342061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0"/>
                      </a:moveTo>
                      <a:cubicBezTo>
                        <a:pt x="2243" y="0"/>
                        <a:pt x="1726" y="189"/>
                        <a:pt x="1307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95" y="4116"/>
                        <a:pt x="4815" y="3197"/>
                        <a:pt x="4815" y="2060"/>
                      </a:cubicBezTo>
                      <a:cubicBezTo>
                        <a:pt x="4815" y="817"/>
                        <a:pt x="3804" y="0"/>
                        <a:pt x="274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7" name="Google Shape;4126;p60">
                  <a:extLst>
                    <a:ext uri="{FF2B5EF4-FFF2-40B4-BE49-F238E27FC236}">
                      <a16:creationId xmlns:a16="http://schemas.microsoft.com/office/drawing/2014/main" id="{975ABDD7-050F-4791-B48E-F4B003DF5010}"/>
                    </a:ext>
                  </a:extLst>
                </p:cNvPr>
                <p:cNvSpPr/>
                <p:nvPr/>
              </p:nvSpPr>
              <p:spPr>
                <a:xfrm>
                  <a:off x="403248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75" name="Google Shape;4127;p60">
                <a:extLst>
                  <a:ext uri="{FF2B5EF4-FFF2-40B4-BE49-F238E27FC236}">
                    <a16:creationId xmlns:a16="http://schemas.microsoft.com/office/drawing/2014/main" id="{47A3FD61-4605-45AC-955E-9A7A7B6F250D}"/>
                  </a:ext>
                </a:extLst>
              </p:cNvPr>
              <p:cNvSpPr/>
              <p:nvPr/>
            </p:nvSpPr>
            <p:spPr>
              <a:xfrm>
                <a:off x="3998712" y="3520180"/>
                <a:ext cx="47764" cy="40929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5204" extrusionOk="0">
                    <a:moveTo>
                      <a:pt x="3457" y="0"/>
                    </a:moveTo>
                    <a:cubicBezTo>
                      <a:pt x="2821" y="0"/>
                      <a:pt x="2173" y="236"/>
                      <a:pt x="1645" y="764"/>
                    </a:cubicBezTo>
                    <a:cubicBezTo>
                      <a:pt x="0" y="2397"/>
                      <a:pt x="1162" y="5191"/>
                      <a:pt x="3472" y="5203"/>
                    </a:cubicBezTo>
                    <a:cubicBezTo>
                      <a:pt x="4899" y="5191"/>
                      <a:pt x="6061" y="4030"/>
                      <a:pt x="6073" y="2602"/>
                    </a:cubicBezTo>
                    <a:cubicBezTo>
                      <a:pt x="6073" y="1038"/>
                      <a:pt x="4792" y="0"/>
                      <a:pt x="3457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" name="Google Shape;4128;p60">
                <a:extLst>
                  <a:ext uri="{FF2B5EF4-FFF2-40B4-BE49-F238E27FC236}">
                    <a16:creationId xmlns:a16="http://schemas.microsoft.com/office/drawing/2014/main" id="{3D7D8026-AFEB-4E0F-BCE8-120A47648B36}"/>
                  </a:ext>
                </a:extLst>
              </p:cNvPr>
              <p:cNvSpPr/>
              <p:nvPr/>
            </p:nvSpPr>
            <p:spPr>
              <a:xfrm>
                <a:off x="4011744" y="3529893"/>
                <a:ext cx="25026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727" extrusionOk="0">
                    <a:moveTo>
                      <a:pt x="1815" y="0"/>
                    </a:moveTo>
                    <a:cubicBezTo>
                      <a:pt x="605" y="0"/>
                      <a:pt x="1" y="1464"/>
                      <a:pt x="847" y="2323"/>
                    </a:cubicBezTo>
                    <a:cubicBezTo>
                      <a:pt x="1126" y="2601"/>
                      <a:pt x="1468" y="2726"/>
                      <a:pt x="1803" y="2726"/>
                    </a:cubicBezTo>
                    <a:cubicBezTo>
                      <a:pt x="2503" y="2726"/>
                      <a:pt x="3174" y="2185"/>
                      <a:pt x="3182" y="1367"/>
                    </a:cubicBezTo>
                    <a:cubicBezTo>
                      <a:pt x="3182" y="605"/>
                      <a:pt x="2565" y="0"/>
                      <a:pt x="1815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7" name="Google Shape;4129;p60">
                <a:extLst>
                  <a:ext uri="{FF2B5EF4-FFF2-40B4-BE49-F238E27FC236}">
                    <a16:creationId xmlns:a16="http://schemas.microsoft.com/office/drawing/2014/main" id="{E39FBE19-E513-4F38-B0EE-7B7774C8AA7F}"/>
                  </a:ext>
                </a:extLst>
              </p:cNvPr>
              <p:cNvGrpSpPr/>
              <p:nvPr/>
            </p:nvGrpSpPr>
            <p:grpSpPr>
              <a:xfrm>
                <a:off x="3750870" y="3418650"/>
                <a:ext cx="37776" cy="32380"/>
                <a:chOff x="3750870" y="3418650"/>
                <a:chExt cx="37776" cy="32380"/>
              </a:xfrm>
              <a:grpFill/>
            </p:grpSpPr>
            <p:sp>
              <p:nvSpPr>
                <p:cNvPr id="224" name="Google Shape;4130;p60">
                  <a:extLst>
                    <a:ext uri="{FF2B5EF4-FFF2-40B4-BE49-F238E27FC236}">
                      <a16:creationId xmlns:a16="http://schemas.microsoft.com/office/drawing/2014/main" id="{F6D780AC-7E3F-42B5-BD3D-D48FD9764F22}"/>
                    </a:ext>
                  </a:extLst>
                </p:cNvPr>
                <p:cNvSpPr/>
                <p:nvPr/>
              </p:nvSpPr>
              <p:spPr>
                <a:xfrm>
                  <a:off x="3750870" y="3418650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8"/>
                        <a:pt x="1295" y="608"/>
                      </a:cubicBezTo>
                      <a:cubicBezTo>
                        <a:pt x="0" y="1903"/>
                        <a:pt x="920" y="4116"/>
                        <a:pt x="2746" y="4116"/>
                      </a:cubicBezTo>
                      <a:cubicBezTo>
                        <a:pt x="3883" y="4104"/>
                        <a:pt x="4803" y="3185"/>
                        <a:pt x="4803" y="2060"/>
                      </a:cubicBezTo>
                      <a:cubicBezTo>
                        <a:pt x="4803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5" name="Google Shape;4131;p60">
                  <a:extLst>
                    <a:ext uri="{FF2B5EF4-FFF2-40B4-BE49-F238E27FC236}">
                      <a16:creationId xmlns:a16="http://schemas.microsoft.com/office/drawing/2014/main" id="{50F4CD27-0071-4876-9356-34D1A50ABF57}"/>
                    </a:ext>
                  </a:extLst>
                </p:cNvPr>
                <p:cNvSpPr/>
                <p:nvPr/>
              </p:nvSpPr>
              <p:spPr>
                <a:xfrm>
                  <a:off x="3765994" y="342828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35"/>
                      </a:cubicBezTo>
                      <a:cubicBezTo>
                        <a:pt x="1" y="1294"/>
                        <a:pt x="363" y="1657"/>
                        <a:pt x="823" y="1657"/>
                      </a:cubicBezTo>
                      <a:cubicBezTo>
                        <a:pt x="1283" y="1657"/>
                        <a:pt x="1658" y="1294"/>
                        <a:pt x="1658" y="835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8" name="Google Shape;4132;p60">
                <a:extLst>
                  <a:ext uri="{FF2B5EF4-FFF2-40B4-BE49-F238E27FC236}">
                    <a16:creationId xmlns:a16="http://schemas.microsoft.com/office/drawing/2014/main" id="{717F9F9A-FFCD-4249-A646-A259A274C191}"/>
                  </a:ext>
                </a:extLst>
              </p:cNvPr>
              <p:cNvGrpSpPr/>
              <p:nvPr/>
            </p:nvGrpSpPr>
            <p:grpSpPr>
              <a:xfrm>
                <a:off x="3632509" y="3274438"/>
                <a:ext cx="37783" cy="32357"/>
                <a:chOff x="3632509" y="3274438"/>
                <a:chExt cx="37783" cy="32357"/>
              </a:xfrm>
              <a:grpFill/>
            </p:grpSpPr>
            <p:sp>
              <p:nvSpPr>
                <p:cNvPr id="222" name="Google Shape;4133;p60">
                  <a:extLst>
                    <a:ext uri="{FF2B5EF4-FFF2-40B4-BE49-F238E27FC236}">
                      <a16:creationId xmlns:a16="http://schemas.microsoft.com/office/drawing/2014/main" id="{39EAC9EB-6A99-41FD-BF44-BC162639CB0B}"/>
                    </a:ext>
                  </a:extLst>
                </p:cNvPr>
                <p:cNvSpPr/>
                <p:nvPr/>
              </p:nvSpPr>
              <p:spPr>
                <a:xfrm>
                  <a:off x="3632509" y="327443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3" name="Google Shape;4134;p60">
                  <a:extLst>
                    <a:ext uri="{FF2B5EF4-FFF2-40B4-BE49-F238E27FC236}">
                      <a16:creationId xmlns:a16="http://schemas.microsoft.com/office/drawing/2014/main" id="{0AA5BFB4-E72D-4040-A27C-927534631C38}"/>
                    </a:ext>
                  </a:extLst>
                </p:cNvPr>
                <p:cNvSpPr/>
                <p:nvPr/>
              </p:nvSpPr>
              <p:spPr>
                <a:xfrm>
                  <a:off x="3647547" y="328404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9" name="Google Shape;4135;p60">
                <a:extLst>
                  <a:ext uri="{FF2B5EF4-FFF2-40B4-BE49-F238E27FC236}">
                    <a16:creationId xmlns:a16="http://schemas.microsoft.com/office/drawing/2014/main" id="{A1F9A4D9-D7B6-4AAA-AC79-FD00720FFB59}"/>
                  </a:ext>
                </a:extLst>
              </p:cNvPr>
              <p:cNvGrpSpPr/>
              <p:nvPr/>
            </p:nvGrpSpPr>
            <p:grpSpPr>
              <a:xfrm>
                <a:off x="3906424" y="3297561"/>
                <a:ext cx="37776" cy="32451"/>
                <a:chOff x="3906424" y="3297561"/>
                <a:chExt cx="37776" cy="32451"/>
              </a:xfrm>
              <a:grpFill/>
            </p:grpSpPr>
            <p:sp>
              <p:nvSpPr>
                <p:cNvPr id="220" name="Google Shape;4136;p60">
                  <a:extLst>
                    <a:ext uri="{FF2B5EF4-FFF2-40B4-BE49-F238E27FC236}">
                      <a16:creationId xmlns:a16="http://schemas.microsoft.com/office/drawing/2014/main" id="{DC44C287-720B-4853-94E0-BAB6B22489F7}"/>
                    </a:ext>
                  </a:extLst>
                </p:cNvPr>
                <p:cNvSpPr/>
                <p:nvPr/>
              </p:nvSpPr>
              <p:spPr>
                <a:xfrm>
                  <a:off x="3906424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0" y="1899"/>
                        <a:pt x="920" y="4125"/>
                        <a:pt x="2746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1" name="Google Shape;4137;p60">
                  <a:extLst>
                    <a:ext uri="{FF2B5EF4-FFF2-40B4-BE49-F238E27FC236}">
                      <a16:creationId xmlns:a16="http://schemas.microsoft.com/office/drawing/2014/main" id="{4ADDED1F-BDF7-4A7E-908A-E3CED0A4ACFB}"/>
                    </a:ext>
                  </a:extLst>
                </p:cNvPr>
                <p:cNvSpPr/>
                <p:nvPr/>
              </p:nvSpPr>
              <p:spPr>
                <a:xfrm>
                  <a:off x="3921548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0"/>
                      </a:moveTo>
                      <a:cubicBezTo>
                        <a:pt x="364" y="0"/>
                        <a:pt x="1" y="363"/>
                        <a:pt x="1" y="823"/>
                      </a:cubicBezTo>
                      <a:cubicBezTo>
                        <a:pt x="1" y="1282"/>
                        <a:pt x="364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63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0" name="Google Shape;4138;p60">
                <a:extLst>
                  <a:ext uri="{FF2B5EF4-FFF2-40B4-BE49-F238E27FC236}">
                    <a16:creationId xmlns:a16="http://schemas.microsoft.com/office/drawing/2014/main" id="{D9C95B3D-81E2-49A9-A29B-0B1E500106AC}"/>
                  </a:ext>
                </a:extLst>
              </p:cNvPr>
              <p:cNvGrpSpPr/>
              <p:nvPr/>
            </p:nvGrpSpPr>
            <p:grpSpPr>
              <a:xfrm>
                <a:off x="3866084" y="3412107"/>
                <a:ext cx="37776" cy="32357"/>
                <a:chOff x="3866084" y="3412107"/>
                <a:chExt cx="37776" cy="32357"/>
              </a:xfrm>
              <a:grpFill/>
            </p:grpSpPr>
            <p:sp>
              <p:nvSpPr>
                <p:cNvPr id="218" name="Google Shape;4139;p60">
                  <a:extLst>
                    <a:ext uri="{FF2B5EF4-FFF2-40B4-BE49-F238E27FC236}">
                      <a16:creationId xmlns:a16="http://schemas.microsoft.com/office/drawing/2014/main" id="{E54BFB0E-46E7-4AC0-AF2C-F544ACA71BAE}"/>
                    </a:ext>
                  </a:extLst>
                </p:cNvPr>
                <p:cNvSpPr/>
                <p:nvPr/>
              </p:nvSpPr>
              <p:spPr>
                <a:xfrm>
                  <a:off x="3866084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9" name="Google Shape;4140;p60">
                  <a:extLst>
                    <a:ext uri="{FF2B5EF4-FFF2-40B4-BE49-F238E27FC236}">
                      <a16:creationId xmlns:a16="http://schemas.microsoft.com/office/drawing/2014/main" id="{64CA70EE-6B4C-4B3C-AAFC-53B17D8EA0C0}"/>
                    </a:ext>
                  </a:extLst>
                </p:cNvPr>
                <p:cNvSpPr/>
                <p:nvPr/>
              </p:nvSpPr>
              <p:spPr>
                <a:xfrm>
                  <a:off x="3881208" y="342181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64" y="1"/>
                        <a:pt x="1" y="363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1" name="Google Shape;4141;p60">
                <a:extLst>
                  <a:ext uri="{FF2B5EF4-FFF2-40B4-BE49-F238E27FC236}">
                    <a16:creationId xmlns:a16="http://schemas.microsoft.com/office/drawing/2014/main" id="{629A679E-EB8E-4A05-92F2-0B0C78FE847C}"/>
                  </a:ext>
                </a:extLst>
              </p:cNvPr>
              <p:cNvGrpSpPr/>
              <p:nvPr/>
            </p:nvGrpSpPr>
            <p:grpSpPr>
              <a:xfrm>
                <a:off x="4023919" y="3766409"/>
                <a:ext cx="37783" cy="32357"/>
                <a:chOff x="4023919" y="3766409"/>
                <a:chExt cx="37783" cy="32357"/>
              </a:xfrm>
              <a:grpFill/>
            </p:grpSpPr>
            <p:sp>
              <p:nvSpPr>
                <p:cNvPr id="216" name="Google Shape;4142;p60">
                  <a:extLst>
                    <a:ext uri="{FF2B5EF4-FFF2-40B4-BE49-F238E27FC236}">
                      <a16:creationId xmlns:a16="http://schemas.microsoft.com/office/drawing/2014/main" id="{687B8451-0485-4E87-A4D4-5BEC50AF5150}"/>
                    </a:ext>
                  </a:extLst>
                </p:cNvPr>
                <p:cNvSpPr/>
                <p:nvPr/>
              </p:nvSpPr>
              <p:spPr>
                <a:xfrm>
                  <a:off x="4023919" y="37664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7" name="Google Shape;4143;p60">
                  <a:extLst>
                    <a:ext uri="{FF2B5EF4-FFF2-40B4-BE49-F238E27FC236}">
                      <a16:creationId xmlns:a16="http://schemas.microsoft.com/office/drawing/2014/main" id="{C8F71AC1-129F-42E1-A4F7-5E896F02F9C9}"/>
                    </a:ext>
                  </a:extLst>
                </p:cNvPr>
                <p:cNvSpPr/>
                <p:nvPr/>
              </p:nvSpPr>
              <p:spPr>
                <a:xfrm>
                  <a:off x="4039051" y="377611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2" name="Google Shape;4144;p60">
                <a:extLst>
                  <a:ext uri="{FF2B5EF4-FFF2-40B4-BE49-F238E27FC236}">
                    <a16:creationId xmlns:a16="http://schemas.microsoft.com/office/drawing/2014/main" id="{8E3BF50C-F5FD-4EBC-9399-99FD419C90F9}"/>
                  </a:ext>
                </a:extLst>
              </p:cNvPr>
              <p:cNvGrpSpPr/>
              <p:nvPr/>
            </p:nvGrpSpPr>
            <p:grpSpPr>
              <a:xfrm>
                <a:off x="3973882" y="3779449"/>
                <a:ext cx="37776" cy="32357"/>
                <a:chOff x="3973882" y="3779449"/>
                <a:chExt cx="37776" cy="32357"/>
              </a:xfrm>
              <a:grpFill/>
            </p:grpSpPr>
            <p:sp>
              <p:nvSpPr>
                <p:cNvPr id="214" name="Google Shape;4145;p60">
                  <a:extLst>
                    <a:ext uri="{FF2B5EF4-FFF2-40B4-BE49-F238E27FC236}">
                      <a16:creationId xmlns:a16="http://schemas.microsoft.com/office/drawing/2014/main" id="{57BBF1A4-06C5-47E7-AE38-6ABA8CA2E1F8}"/>
                    </a:ext>
                  </a:extLst>
                </p:cNvPr>
                <p:cNvSpPr/>
                <p:nvPr/>
              </p:nvSpPr>
              <p:spPr>
                <a:xfrm>
                  <a:off x="3973882" y="3779449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899"/>
                        <a:pt x="919" y="4113"/>
                        <a:pt x="2746" y="4113"/>
                      </a:cubicBezTo>
                      <a:cubicBezTo>
                        <a:pt x="3883" y="4113"/>
                        <a:pt x="4802" y="3194"/>
                        <a:pt x="4802" y="2069"/>
                      </a:cubicBezTo>
                      <a:cubicBezTo>
                        <a:pt x="4802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5" name="Google Shape;4146;p60">
                  <a:extLst>
                    <a:ext uri="{FF2B5EF4-FFF2-40B4-BE49-F238E27FC236}">
                      <a16:creationId xmlns:a16="http://schemas.microsoft.com/office/drawing/2014/main" id="{7F79692E-D0A0-4FD3-81DE-E49B24D5BCDE}"/>
                    </a:ext>
                  </a:extLst>
                </p:cNvPr>
                <p:cNvSpPr/>
                <p:nvPr/>
              </p:nvSpPr>
              <p:spPr>
                <a:xfrm>
                  <a:off x="3989006" y="37891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23"/>
                      </a:cubicBezTo>
                      <a:cubicBezTo>
                        <a:pt x="0" y="1282"/>
                        <a:pt x="363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3" name="Google Shape;4147;p60">
                <a:extLst>
                  <a:ext uri="{FF2B5EF4-FFF2-40B4-BE49-F238E27FC236}">
                    <a16:creationId xmlns:a16="http://schemas.microsoft.com/office/drawing/2014/main" id="{87206F25-FA94-4124-A79D-D7D20D4F1D5A}"/>
                  </a:ext>
                </a:extLst>
              </p:cNvPr>
              <p:cNvGrpSpPr/>
              <p:nvPr/>
            </p:nvGrpSpPr>
            <p:grpSpPr>
              <a:xfrm>
                <a:off x="4073398" y="3838028"/>
                <a:ext cx="37776" cy="32380"/>
                <a:chOff x="4073398" y="3838028"/>
                <a:chExt cx="37776" cy="32380"/>
              </a:xfrm>
              <a:grpFill/>
            </p:grpSpPr>
            <p:sp>
              <p:nvSpPr>
                <p:cNvPr id="212" name="Google Shape;4148;p60">
                  <a:extLst>
                    <a:ext uri="{FF2B5EF4-FFF2-40B4-BE49-F238E27FC236}">
                      <a16:creationId xmlns:a16="http://schemas.microsoft.com/office/drawing/2014/main" id="{B1E48A29-8B18-4990-B49B-97CCFAF8EDA0}"/>
                    </a:ext>
                  </a:extLst>
                </p:cNvPr>
                <p:cNvSpPr/>
                <p:nvPr/>
              </p:nvSpPr>
              <p:spPr>
                <a:xfrm>
                  <a:off x="4073398" y="3838028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5" y="609"/>
                      </a:cubicBezTo>
                      <a:cubicBezTo>
                        <a:pt x="0" y="1891"/>
                        <a:pt x="920" y="4105"/>
                        <a:pt x="2746" y="4117"/>
                      </a:cubicBezTo>
                      <a:cubicBezTo>
                        <a:pt x="3883" y="4105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3" name="Google Shape;4149;p60">
                  <a:extLst>
                    <a:ext uri="{FF2B5EF4-FFF2-40B4-BE49-F238E27FC236}">
                      <a16:creationId xmlns:a16="http://schemas.microsoft.com/office/drawing/2014/main" id="{E7E3C231-425E-45FC-8F6C-24EB3E884F10}"/>
                    </a:ext>
                  </a:extLst>
                </p:cNvPr>
                <p:cNvSpPr/>
                <p:nvPr/>
              </p:nvSpPr>
              <p:spPr>
                <a:xfrm>
                  <a:off x="4088428" y="38476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4" name="Google Shape;4150;p60">
                <a:extLst>
                  <a:ext uri="{FF2B5EF4-FFF2-40B4-BE49-F238E27FC236}">
                    <a16:creationId xmlns:a16="http://schemas.microsoft.com/office/drawing/2014/main" id="{538AAE20-15A5-4AB8-B266-8A37CE95DCF0}"/>
                  </a:ext>
                </a:extLst>
              </p:cNvPr>
              <p:cNvGrpSpPr/>
              <p:nvPr/>
            </p:nvGrpSpPr>
            <p:grpSpPr>
              <a:xfrm>
                <a:off x="4342672" y="4144496"/>
                <a:ext cx="37752" cy="32364"/>
                <a:chOff x="4342672" y="4144496"/>
                <a:chExt cx="37752" cy="32364"/>
              </a:xfrm>
              <a:grpFill/>
            </p:grpSpPr>
            <p:sp>
              <p:nvSpPr>
                <p:cNvPr id="210" name="Google Shape;4151;p60">
                  <a:extLst>
                    <a:ext uri="{FF2B5EF4-FFF2-40B4-BE49-F238E27FC236}">
                      <a16:creationId xmlns:a16="http://schemas.microsoft.com/office/drawing/2014/main" id="{F1521058-06EF-4FAD-94CF-F8867507AC96}"/>
                    </a:ext>
                  </a:extLst>
                </p:cNvPr>
                <p:cNvSpPr/>
                <p:nvPr/>
              </p:nvSpPr>
              <p:spPr>
                <a:xfrm>
                  <a:off x="4342672" y="4144496"/>
                  <a:ext cx="37752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0" h="4115" extrusionOk="0">
                      <a:moveTo>
                        <a:pt x="2729" y="1"/>
                      </a:moveTo>
                      <a:cubicBezTo>
                        <a:pt x="2224" y="1"/>
                        <a:pt x="1710" y="188"/>
                        <a:pt x="1291" y="606"/>
                      </a:cubicBezTo>
                      <a:cubicBezTo>
                        <a:pt x="1" y="1897"/>
                        <a:pt x="912" y="4114"/>
                        <a:pt x="2740" y="4114"/>
                      </a:cubicBezTo>
                      <a:cubicBezTo>
                        <a:pt x="2745" y="4114"/>
                        <a:pt x="2750" y="4114"/>
                        <a:pt x="2755" y="4114"/>
                      </a:cubicBezTo>
                      <a:cubicBezTo>
                        <a:pt x="3880" y="4114"/>
                        <a:pt x="4800" y="3195"/>
                        <a:pt x="4800" y="2058"/>
                      </a:cubicBezTo>
                      <a:cubicBezTo>
                        <a:pt x="4800" y="822"/>
                        <a:pt x="3785" y="1"/>
                        <a:pt x="2729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1" name="Google Shape;4152;p60">
                  <a:extLst>
                    <a:ext uri="{FF2B5EF4-FFF2-40B4-BE49-F238E27FC236}">
                      <a16:creationId xmlns:a16="http://schemas.microsoft.com/office/drawing/2014/main" id="{6F78C99D-EA86-425E-8223-99D1277C6F2B}"/>
                    </a:ext>
                  </a:extLst>
                </p:cNvPr>
                <p:cNvSpPr/>
                <p:nvPr/>
              </p:nvSpPr>
              <p:spPr>
                <a:xfrm>
                  <a:off x="4355586" y="4154209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01" y="0"/>
                      </a:moveTo>
                      <a:cubicBezTo>
                        <a:pt x="363" y="0"/>
                        <a:pt x="0" y="895"/>
                        <a:pt x="520" y="1416"/>
                      </a:cubicBezTo>
                      <a:cubicBezTo>
                        <a:pt x="688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5" name="Google Shape;4153;p60">
                <a:extLst>
                  <a:ext uri="{FF2B5EF4-FFF2-40B4-BE49-F238E27FC236}">
                    <a16:creationId xmlns:a16="http://schemas.microsoft.com/office/drawing/2014/main" id="{F4719DC7-9BC7-419B-888C-E3FEADC8D7FD}"/>
                  </a:ext>
                </a:extLst>
              </p:cNvPr>
              <p:cNvGrpSpPr/>
              <p:nvPr/>
            </p:nvGrpSpPr>
            <p:grpSpPr>
              <a:xfrm>
                <a:off x="4406386" y="4056872"/>
                <a:ext cx="37783" cy="32364"/>
                <a:chOff x="4406386" y="4056872"/>
                <a:chExt cx="37783" cy="32364"/>
              </a:xfrm>
              <a:grpFill/>
            </p:grpSpPr>
            <p:sp>
              <p:nvSpPr>
                <p:cNvPr id="208" name="Google Shape;4154;p60">
                  <a:extLst>
                    <a:ext uri="{FF2B5EF4-FFF2-40B4-BE49-F238E27FC236}">
                      <a16:creationId xmlns:a16="http://schemas.microsoft.com/office/drawing/2014/main" id="{D39E1F04-2BF6-44B1-B36E-EBDDE4430C96}"/>
                    </a:ext>
                  </a:extLst>
                </p:cNvPr>
                <p:cNvSpPr/>
                <p:nvPr/>
              </p:nvSpPr>
              <p:spPr>
                <a:xfrm>
                  <a:off x="4406386" y="4056872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3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9" name="Google Shape;4155;p60">
                  <a:extLst>
                    <a:ext uri="{FF2B5EF4-FFF2-40B4-BE49-F238E27FC236}">
                      <a16:creationId xmlns:a16="http://schemas.microsoft.com/office/drawing/2014/main" id="{B3D1B6F3-09F4-4DC9-89F8-E7CDAF17ECC2}"/>
                    </a:ext>
                  </a:extLst>
                </p:cNvPr>
                <p:cNvSpPr/>
                <p:nvPr/>
              </p:nvSpPr>
              <p:spPr>
                <a:xfrm>
                  <a:off x="4419332" y="4066577"/>
                  <a:ext cx="15227" cy="13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5" extrusionOk="0">
                      <a:moveTo>
                        <a:pt x="1123" y="1"/>
                      </a:moveTo>
                      <a:cubicBezTo>
                        <a:pt x="1115" y="1"/>
                        <a:pt x="1108" y="1"/>
                        <a:pt x="1101" y="1"/>
                      </a:cubicBezTo>
                      <a:cubicBezTo>
                        <a:pt x="363" y="1"/>
                        <a:pt x="0" y="884"/>
                        <a:pt x="520" y="1404"/>
                      </a:cubicBezTo>
                      <a:cubicBezTo>
                        <a:pt x="689" y="1577"/>
                        <a:pt x="898" y="1655"/>
                        <a:pt x="1103" y="1655"/>
                      </a:cubicBezTo>
                      <a:cubicBezTo>
                        <a:pt x="1528" y="1655"/>
                        <a:pt x="1936" y="1322"/>
                        <a:pt x="1936" y="824"/>
                      </a:cubicBezTo>
                      <a:cubicBezTo>
                        <a:pt x="1936" y="371"/>
                        <a:pt x="1572" y="1"/>
                        <a:pt x="11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6" name="Google Shape;4156;p60">
                <a:extLst>
                  <a:ext uri="{FF2B5EF4-FFF2-40B4-BE49-F238E27FC236}">
                    <a16:creationId xmlns:a16="http://schemas.microsoft.com/office/drawing/2014/main" id="{6062E2EA-B4C3-4D50-8AF6-7F32CDB59FB2}"/>
                  </a:ext>
                </a:extLst>
              </p:cNvPr>
              <p:cNvGrpSpPr/>
              <p:nvPr/>
            </p:nvGrpSpPr>
            <p:grpSpPr>
              <a:xfrm>
                <a:off x="4284416" y="4245254"/>
                <a:ext cx="37783" cy="32357"/>
                <a:chOff x="4284416" y="4245254"/>
                <a:chExt cx="37783" cy="32357"/>
              </a:xfrm>
              <a:grpFill/>
            </p:grpSpPr>
            <p:sp>
              <p:nvSpPr>
                <p:cNvPr id="206" name="Google Shape;4157;p60">
                  <a:extLst>
                    <a:ext uri="{FF2B5EF4-FFF2-40B4-BE49-F238E27FC236}">
                      <a16:creationId xmlns:a16="http://schemas.microsoft.com/office/drawing/2014/main" id="{6BB877EC-78A0-4422-9888-AA3A24BF18AE}"/>
                    </a:ext>
                  </a:extLst>
                </p:cNvPr>
                <p:cNvSpPr/>
                <p:nvPr/>
              </p:nvSpPr>
              <p:spPr>
                <a:xfrm>
                  <a:off x="4284416" y="4245254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7" name="Google Shape;4158;p60">
                  <a:extLst>
                    <a:ext uri="{FF2B5EF4-FFF2-40B4-BE49-F238E27FC236}">
                      <a16:creationId xmlns:a16="http://schemas.microsoft.com/office/drawing/2014/main" id="{BE3C740F-A952-48E3-8FD3-2EBA1E2D1E63}"/>
                    </a:ext>
                  </a:extLst>
                </p:cNvPr>
                <p:cNvSpPr/>
                <p:nvPr/>
              </p:nvSpPr>
              <p:spPr>
                <a:xfrm>
                  <a:off x="4299548" y="425495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7" name="Google Shape;4159;p60">
                <a:extLst>
                  <a:ext uri="{FF2B5EF4-FFF2-40B4-BE49-F238E27FC236}">
                    <a16:creationId xmlns:a16="http://schemas.microsoft.com/office/drawing/2014/main" id="{6D8B169E-4925-429D-8A43-76F3CF293D8E}"/>
                  </a:ext>
                </a:extLst>
              </p:cNvPr>
              <p:cNvGrpSpPr/>
              <p:nvPr/>
            </p:nvGrpSpPr>
            <p:grpSpPr>
              <a:xfrm>
                <a:off x="4219057" y="4331258"/>
                <a:ext cx="37776" cy="32364"/>
                <a:chOff x="4219057" y="4331258"/>
                <a:chExt cx="37776" cy="32364"/>
              </a:xfrm>
              <a:grpFill/>
            </p:grpSpPr>
            <p:sp>
              <p:nvSpPr>
                <p:cNvPr id="204" name="Google Shape;4160;p60">
                  <a:extLst>
                    <a:ext uri="{FF2B5EF4-FFF2-40B4-BE49-F238E27FC236}">
                      <a16:creationId xmlns:a16="http://schemas.microsoft.com/office/drawing/2014/main" id="{7410F96A-8724-4D68-8C86-4B41028BF755}"/>
                    </a:ext>
                  </a:extLst>
                </p:cNvPr>
                <p:cNvSpPr/>
                <p:nvPr/>
              </p:nvSpPr>
              <p:spPr>
                <a:xfrm>
                  <a:off x="4219057" y="4331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5" name="Google Shape;4161;p60">
                  <a:extLst>
                    <a:ext uri="{FF2B5EF4-FFF2-40B4-BE49-F238E27FC236}">
                      <a16:creationId xmlns:a16="http://schemas.microsoft.com/office/drawing/2014/main" id="{BD124F84-94FC-4F3D-9ECA-70CAA4643A15}"/>
                    </a:ext>
                  </a:extLst>
                </p:cNvPr>
                <p:cNvSpPr/>
                <p:nvPr/>
              </p:nvSpPr>
              <p:spPr>
                <a:xfrm>
                  <a:off x="4231995" y="4340971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13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8" name="Google Shape;4162;p60">
                <a:extLst>
                  <a:ext uri="{FF2B5EF4-FFF2-40B4-BE49-F238E27FC236}">
                    <a16:creationId xmlns:a16="http://schemas.microsoft.com/office/drawing/2014/main" id="{78753728-C645-418E-88D8-51CB43404F78}"/>
                  </a:ext>
                </a:extLst>
              </p:cNvPr>
              <p:cNvGrpSpPr/>
              <p:nvPr/>
            </p:nvGrpSpPr>
            <p:grpSpPr>
              <a:xfrm>
                <a:off x="4204122" y="4141688"/>
                <a:ext cx="33497" cy="28699"/>
                <a:chOff x="4204122" y="4141688"/>
                <a:chExt cx="33497" cy="28699"/>
              </a:xfrm>
              <a:grpFill/>
            </p:grpSpPr>
            <p:sp>
              <p:nvSpPr>
                <p:cNvPr id="202" name="Google Shape;4163;p60">
                  <a:extLst>
                    <a:ext uri="{FF2B5EF4-FFF2-40B4-BE49-F238E27FC236}">
                      <a16:creationId xmlns:a16="http://schemas.microsoft.com/office/drawing/2014/main" id="{8C4C2B06-7C69-4C60-AAA3-82B4F47A8B98}"/>
                    </a:ext>
                  </a:extLst>
                </p:cNvPr>
                <p:cNvSpPr/>
                <p:nvPr/>
              </p:nvSpPr>
              <p:spPr>
                <a:xfrm>
                  <a:off x="4204122" y="4141688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8"/>
                        <a:pt x="1149" y="540"/>
                      </a:cubicBezTo>
                      <a:cubicBezTo>
                        <a:pt x="0" y="1677"/>
                        <a:pt x="811" y="3649"/>
                        <a:pt x="2432" y="3649"/>
                      </a:cubicBezTo>
                      <a:cubicBezTo>
                        <a:pt x="3448" y="3649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3" name="Google Shape;4164;p60">
                  <a:extLst>
                    <a:ext uri="{FF2B5EF4-FFF2-40B4-BE49-F238E27FC236}">
                      <a16:creationId xmlns:a16="http://schemas.microsoft.com/office/drawing/2014/main" id="{34086114-14E8-4A0E-A89F-88B54BA53BBC}"/>
                    </a:ext>
                  </a:extLst>
                </p:cNvPr>
                <p:cNvSpPr/>
                <p:nvPr/>
              </p:nvSpPr>
              <p:spPr>
                <a:xfrm>
                  <a:off x="4216965" y="4151259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6" y="0"/>
                        <a:pt x="0" y="641"/>
                        <a:pt x="375" y="1016"/>
                      </a:cubicBezTo>
                      <a:cubicBezTo>
                        <a:pt x="498" y="1139"/>
                        <a:pt x="650" y="1195"/>
                        <a:pt x="799" y="1195"/>
                      </a:cubicBezTo>
                      <a:cubicBezTo>
                        <a:pt x="1103" y="1195"/>
                        <a:pt x="1395" y="963"/>
                        <a:pt x="1404" y="605"/>
                      </a:cubicBezTo>
                      <a:cubicBezTo>
                        <a:pt x="1404" y="278"/>
                        <a:pt x="1137" y="0"/>
                        <a:pt x="79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9" name="Google Shape;4165;p60">
                <a:extLst>
                  <a:ext uri="{FF2B5EF4-FFF2-40B4-BE49-F238E27FC236}">
                    <a16:creationId xmlns:a16="http://schemas.microsoft.com/office/drawing/2014/main" id="{B149A642-C5FF-4A0E-B55D-BDCE9C328CE5}"/>
                  </a:ext>
                </a:extLst>
              </p:cNvPr>
              <p:cNvGrpSpPr/>
              <p:nvPr/>
            </p:nvGrpSpPr>
            <p:grpSpPr>
              <a:xfrm>
                <a:off x="4301546" y="4003869"/>
                <a:ext cx="38916" cy="33324"/>
                <a:chOff x="4301546" y="4003869"/>
                <a:chExt cx="38916" cy="33324"/>
              </a:xfrm>
              <a:grpFill/>
            </p:grpSpPr>
            <p:sp>
              <p:nvSpPr>
                <p:cNvPr id="200" name="Google Shape;4166;p60">
                  <a:extLst>
                    <a:ext uri="{FF2B5EF4-FFF2-40B4-BE49-F238E27FC236}">
                      <a16:creationId xmlns:a16="http://schemas.microsoft.com/office/drawing/2014/main" id="{2C58EC2C-A9FE-4F73-87E3-D234E2523A4C}"/>
                    </a:ext>
                  </a:extLst>
                </p:cNvPr>
                <p:cNvSpPr/>
                <p:nvPr/>
              </p:nvSpPr>
              <p:spPr>
                <a:xfrm>
                  <a:off x="4301546" y="4003869"/>
                  <a:ext cx="38916" cy="3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8" h="4237" extrusionOk="0">
                      <a:moveTo>
                        <a:pt x="2818" y="1"/>
                      </a:moveTo>
                      <a:cubicBezTo>
                        <a:pt x="2295" y="1"/>
                        <a:pt x="1763" y="196"/>
                        <a:pt x="1331" y="631"/>
                      </a:cubicBezTo>
                      <a:cubicBezTo>
                        <a:pt x="0" y="1962"/>
                        <a:pt x="944" y="4236"/>
                        <a:pt x="2831" y="4236"/>
                      </a:cubicBezTo>
                      <a:cubicBezTo>
                        <a:pt x="3992" y="4236"/>
                        <a:pt x="4948" y="3293"/>
                        <a:pt x="4948" y="2119"/>
                      </a:cubicBezTo>
                      <a:cubicBezTo>
                        <a:pt x="4948" y="845"/>
                        <a:pt x="3905" y="1"/>
                        <a:pt x="281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1" name="Google Shape;4167;p60">
                  <a:extLst>
                    <a:ext uri="{FF2B5EF4-FFF2-40B4-BE49-F238E27FC236}">
                      <a16:creationId xmlns:a16="http://schemas.microsoft.com/office/drawing/2014/main" id="{B2709D2E-5912-4C2D-A828-BC215B491049}"/>
                    </a:ext>
                  </a:extLst>
                </p:cNvPr>
                <p:cNvSpPr/>
                <p:nvPr/>
              </p:nvSpPr>
              <p:spPr>
                <a:xfrm>
                  <a:off x="4314389" y="4013590"/>
                  <a:ext cx="16469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780" extrusionOk="0">
                      <a:moveTo>
                        <a:pt x="1220" y="0"/>
                      </a:moveTo>
                      <a:cubicBezTo>
                        <a:pt x="1213" y="0"/>
                        <a:pt x="1205" y="0"/>
                        <a:pt x="1198" y="0"/>
                      </a:cubicBezTo>
                      <a:cubicBezTo>
                        <a:pt x="400" y="0"/>
                        <a:pt x="0" y="956"/>
                        <a:pt x="569" y="1512"/>
                      </a:cubicBezTo>
                      <a:cubicBezTo>
                        <a:pt x="750" y="1697"/>
                        <a:pt x="974" y="1780"/>
                        <a:pt x="1194" y="1780"/>
                      </a:cubicBezTo>
                      <a:cubicBezTo>
                        <a:pt x="1652" y="1780"/>
                        <a:pt x="2093" y="1422"/>
                        <a:pt x="2093" y="883"/>
                      </a:cubicBezTo>
                      <a:cubicBezTo>
                        <a:pt x="2093" y="395"/>
                        <a:pt x="1706" y="0"/>
                        <a:pt x="122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90" name="Google Shape;4168;p60">
                <a:extLst>
                  <a:ext uri="{FF2B5EF4-FFF2-40B4-BE49-F238E27FC236}">
                    <a16:creationId xmlns:a16="http://schemas.microsoft.com/office/drawing/2014/main" id="{07F194BB-8449-4E5C-93FA-887AB7FF1BE8}"/>
                  </a:ext>
                </a:extLst>
              </p:cNvPr>
              <p:cNvGrpSpPr/>
              <p:nvPr/>
            </p:nvGrpSpPr>
            <p:grpSpPr>
              <a:xfrm>
                <a:off x="4210681" y="3924669"/>
                <a:ext cx="36549" cy="31366"/>
                <a:chOff x="4210681" y="3924669"/>
                <a:chExt cx="36549" cy="31366"/>
              </a:xfrm>
              <a:grpFill/>
            </p:grpSpPr>
            <p:sp>
              <p:nvSpPr>
                <p:cNvPr id="198" name="Google Shape;4169;p60">
                  <a:extLst>
                    <a:ext uri="{FF2B5EF4-FFF2-40B4-BE49-F238E27FC236}">
                      <a16:creationId xmlns:a16="http://schemas.microsoft.com/office/drawing/2014/main" id="{FFF4FCEF-BDD1-45D7-B14B-C29075773AB3}"/>
                    </a:ext>
                  </a:extLst>
                </p:cNvPr>
                <p:cNvSpPr/>
                <p:nvPr/>
              </p:nvSpPr>
              <p:spPr>
                <a:xfrm>
                  <a:off x="4210681" y="3924669"/>
                  <a:ext cx="36549" cy="3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3988" extrusionOk="0">
                      <a:moveTo>
                        <a:pt x="2642" y="0"/>
                      </a:moveTo>
                      <a:cubicBezTo>
                        <a:pt x="2152" y="0"/>
                        <a:pt x="1654" y="182"/>
                        <a:pt x="1247" y="589"/>
                      </a:cubicBezTo>
                      <a:cubicBezTo>
                        <a:pt x="1" y="1847"/>
                        <a:pt x="884" y="3988"/>
                        <a:pt x="2662" y="3988"/>
                      </a:cubicBezTo>
                      <a:cubicBezTo>
                        <a:pt x="3751" y="3976"/>
                        <a:pt x="4646" y="3093"/>
                        <a:pt x="4646" y="1992"/>
                      </a:cubicBezTo>
                      <a:cubicBezTo>
                        <a:pt x="4646" y="797"/>
                        <a:pt x="3665" y="0"/>
                        <a:pt x="264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9" name="Google Shape;4170;p60">
                  <a:extLst>
                    <a:ext uri="{FF2B5EF4-FFF2-40B4-BE49-F238E27FC236}">
                      <a16:creationId xmlns:a16="http://schemas.microsoft.com/office/drawing/2014/main" id="{FF6F98AA-B7AB-49A3-9529-B54C6001B702}"/>
                    </a:ext>
                  </a:extLst>
                </p:cNvPr>
                <p:cNvSpPr/>
                <p:nvPr/>
              </p:nvSpPr>
              <p:spPr>
                <a:xfrm>
                  <a:off x="4225625" y="3934335"/>
                  <a:ext cx="11994" cy="1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1525" extrusionOk="0">
                      <a:moveTo>
                        <a:pt x="762" y="1"/>
                      </a:moveTo>
                      <a:cubicBezTo>
                        <a:pt x="339" y="1"/>
                        <a:pt x="0" y="339"/>
                        <a:pt x="0" y="763"/>
                      </a:cubicBezTo>
                      <a:cubicBezTo>
                        <a:pt x="0" y="1186"/>
                        <a:pt x="339" y="1525"/>
                        <a:pt x="762" y="1525"/>
                      </a:cubicBezTo>
                      <a:cubicBezTo>
                        <a:pt x="1173" y="1525"/>
                        <a:pt x="1524" y="1186"/>
                        <a:pt x="1524" y="763"/>
                      </a:cubicBezTo>
                      <a:cubicBezTo>
                        <a:pt x="1524" y="339"/>
                        <a:pt x="1173" y="1"/>
                        <a:pt x="76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91" name="Google Shape;4171;p60">
                <a:extLst>
                  <a:ext uri="{FF2B5EF4-FFF2-40B4-BE49-F238E27FC236}">
                    <a16:creationId xmlns:a16="http://schemas.microsoft.com/office/drawing/2014/main" id="{B0B69EAD-91BD-4354-8E22-A9B444855B38}"/>
                  </a:ext>
                </a:extLst>
              </p:cNvPr>
              <p:cNvGrpSpPr/>
              <p:nvPr/>
            </p:nvGrpSpPr>
            <p:grpSpPr>
              <a:xfrm>
                <a:off x="3987771" y="3628874"/>
                <a:ext cx="31499" cy="26993"/>
                <a:chOff x="3987771" y="3628874"/>
                <a:chExt cx="31499" cy="26993"/>
              </a:xfrm>
              <a:grpFill/>
            </p:grpSpPr>
            <p:sp>
              <p:nvSpPr>
                <p:cNvPr id="196" name="Google Shape;4172;p60">
                  <a:extLst>
                    <a:ext uri="{FF2B5EF4-FFF2-40B4-BE49-F238E27FC236}">
                      <a16:creationId xmlns:a16="http://schemas.microsoft.com/office/drawing/2014/main" id="{40237054-77F0-4992-A216-BC7333B687F6}"/>
                    </a:ext>
                  </a:extLst>
                </p:cNvPr>
                <p:cNvSpPr/>
                <p:nvPr/>
              </p:nvSpPr>
              <p:spPr>
                <a:xfrm>
                  <a:off x="3987771" y="3628874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7" name="Google Shape;4173;p60">
                  <a:extLst>
                    <a:ext uri="{FF2B5EF4-FFF2-40B4-BE49-F238E27FC236}">
                      <a16:creationId xmlns:a16="http://schemas.microsoft.com/office/drawing/2014/main" id="{8A4FD08E-FE90-465A-BC3B-A57A36DE4E85}"/>
                    </a:ext>
                  </a:extLst>
                </p:cNvPr>
                <p:cNvSpPr/>
                <p:nvPr/>
              </p:nvSpPr>
              <p:spPr>
                <a:xfrm>
                  <a:off x="4000709" y="3638540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92" name="Google Shape;4174;p60">
                <a:extLst>
                  <a:ext uri="{FF2B5EF4-FFF2-40B4-BE49-F238E27FC236}">
                    <a16:creationId xmlns:a16="http://schemas.microsoft.com/office/drawing/2014/main" id="{ED8376F6-166F-4A21-B68A-D5F0B545706C}"/>
                  </a:ext>
                </a:extLst>
              </p:cNvPr>
              <p:cNvGrpSpPr/>
              <p:nvPr/>
            </p:nvGrpSpPr>
            <p:grpSpPr>
              <a:xfrm>
                <a:off x="4087382" y="3775674"/>
                <a:ext cx="31405" cy="26898"/>
                <a:chOff x="4087382" y="3775674"/>
                <a:chExt cx="31405" cy="26898"/>
              </a:xfrm>
              <a:grpFill/>
            </p:grpSpPr>
            <p:sp>
              <p:nvSpPr>
                <p:cNvPr id="194" name="Google Shape;4175;p60">
                  <a:extLst>
                    <a:ext uri="{FF2B5EF4-FFF2-40B4-BE49-F238E27FC236}">
                      <a16:creationId xmlns:a16="http://schemas.microsoft.com/office/drawing/2014/main" id="{6455800B-E293-44A3-94C6-945DC5C9FEE4}"/>
                    </a:ext>
                  </a:extLst>
                </p:cNvPr>
                <p:cNvSpPr/>
                <p:nvPr/>
              </p:nvSpPr>
              <p:spPr>
                <a:xfrm>
                  <a:off x="4087382" y="37756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20"/>
                        <a:pt x="2275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5" name="Google Shape;4176;p60">
                  <a:extLst>
                    <a:ext uri="{FF2B5EF4-FFF2-40B4-BE49-F238E27FC236}">
                      <a16:creationId xmlns:a16="http://schemas.microsoft.com/office/drawing/2014/main" id="{1BB94C20-FE99-4E1B-9F6A-FB1E42C9C20A}"/>
                    </a:ext>
                  </a:extLst>
                </p:cNvPr>
                <p:cNvSpPr/>
                <p:nvPr/>
              </p:nvSpPr>
              <p:spPr>
                <a:xfrm>
                  <a:off x="4101460" y="378534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93" name="Google Shape;4177;p60">
                <a:extLst>
                  <a:ext uri="{FF2B5EF4-FFF2-40B4-BE49-F238E27FC236}">
                    <a16:creationId xmlns:a16="http://schemas.microsoft.com/office/drawing/2014/main" id="{F09569F7-9E8A-4873-AE22-FF2AB6E3300C}"/>
                  </a:ext>
                </a:extLst>
              </p:cNvPr>
              <p:cNvGrpSpPr/>
              <p:nvPr/>
            </p:nvGrpSpPr>
            <p:grpSpPr>
              <a:xfrm>
                <a:off x="4118873" y="3856637"/>
                <a:ext cx="31405" cy="26906"/>
                <a:chOff x="4118873" y="3856637"/>
                <a:chExt cx="31405" cy="26906"/>
              </a:xfrm>
              <a:grpFill/>
            </p:grpSpPr>
            <p:sp>
              <p:nvSpPr>
                <p:cNvPr id="192" name="Google Shape;4178;p60">
                  <a:extLst>
                    <a:ext uri="{FF2B5EF4-FFF2-40B4-BE49-F238E27FC236}">
                      <a16:creationId xmlns:a16="http://schemas.microsoft.com/office/drawing/2014/main" id="{523E0AA0-231F-485A-8357-46D32091C33D}"/>
                    </a:ext>
                  </a:extLst>
                </p:cNvPr>
                <p:cNvSpPr/>
                <p:nvPr/>
              </p:nvSpPr>
              <p:spPr>
                <a:xfrm>
                  <a:off x="4118873" y="3856637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3" name="Google Shape;4179;p60">
                  <a:extLst>
                    <a:ext uri="{FF2B5EF4-FFF2-40B4-BE49-F238E27FC236}">
                      <a16:creationId xmlns:a16="http://schemas.microsoft.com/office/drawing/2014/main" id="{971F5696-F02E-4269-8213-727238D9D2FA}"/>
                    </a:ext>
                  </a:extLst>
                </p:cNvPr>
                <p:cNvSpPr/>
                <p:nvPr/>
              </p:nvSpPr>
              <p:spPr>
                <a:xfrm>
                  <a:off x="4133046" y="3866310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98" name="Google Shape;4180;p60">
                <a:extLst>
                  <a:ext uri="{FF2B5EF4-FFF2-40B4-BE49-F238E27FC236}">
                    <a16:creationId xmlns:a16="http://schemas.microsoft.com/office/drawing/2014/main" id="{A34876D0-5CC2-4E1E-BFF1-1238FE274564}"/>
                  </a:ext>
                </a:extLst>
              </p:cNvPr>
              <p:cNvGrpSpPr/>
              <p:nvPr/>
            </p:nvGrpSpPr>
            <p:grpSpPr>
              <a:xfrm>
                <a:off x="4168541" y="3639523"/>
                <a:ext cx="31499" cy="26906"/>
                <a:chOff x="4168541" y="3639523"/>
                <a:chExt cx="31499" cy="26906"/>
              </a:xfrm>
              <a:grpFill/>
            </p:grpSpPr>
            <p:sp>
              <p:nvSpPr>
                <p:cNvPr id="190" name="Google Shape;4181;p60">
                  <a:extLst>
                    <a:ext uri="{FF2B5EF4-FFF2-40B4-BE49-F238E27FC236}">
                      <a16:creationId xmlns:a16="http://schemas.microsoft.com/office/drawing/2014/main" id="{B2271636-120D-4AEC-8508-88F03A81B5E3}"/>
                    </a:ext>
                  </a:extLst>
                </p:cNvPr>
                <p:cNvSpPr/>
                <p:nvPr/>
              </p:nvSpPr>
              <p:spPr>
                <a:xfrm>
                  <a:off x="4168541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2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5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1" name="Google Shape;4182;p60">
                  <a:extLst>
                    <a:ext uri="{FF2B5EF4-FFF2-40B4-BE49-F238E27FC236}">
                      <a16:creationId xmlns:a16="http://schemas.microsoft.com/office/drawing/2014/main" id="{AD9C56D1-F41C-41AD-B20F-9AC97DD64242}"/>
                    </a:ext>
                  </a:extLst>
                </p:cNvPr>
                <p:cNvSpPr/>
                <p:nvPr/>
              </p:nvSpPr>
              <p:spPr>
                <a:xfrm>
                  <a:off x="4182713" y="3649197"/>
                  <a:ext cx="7716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969" extrusionOk="0">
                      <a:moveTo>
                        <a:pt x="496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96" y="968"/>
                      </a:cubicBezTo>
                      <a:cubicBezTo>
                        <a:pt x="763" y="968"/>
                        <a:pt x="980" y="751"/>
                        <a:pt x="980" y="485"/>
                      </a:cubicBezTo>
                      <a:cubicBezTo>
                        <a:pt x="980" y="218"/>
                        <a:pt x="763" y="1"/>
                        <a:pt x="49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02" name="Google Shape;4183;p60">
                <a:extLst>
                  <a:ext uri="{FF2B5EF4-FFF2-40B4-BE49-F238E27FC236}">
                    <a16:creationId xmlns:a16="http://schemas.microsoft.com/office/drawing/2014/main" id="{4D7FDEF0-743E-41A8-9356-2F7D8945DB09}"/>
                  </a:ext>
                </a:extLst>
              </p:cNvPr>
              <p:cNvGrpSpPr/>
              <p:nvPr/>
            </p:nvGrpSpPr>
            <p:grpSpPr>
              <a:xfrm>
                <a:off x="3965789" y="3393545"/>
                <a:ext cx="31405" cy="26945"/>
                <a:chOff x="3965789" y="3393545"/>
                <a:chExt cx="31405" cy="26945"/>
              </a:xfrm>
              <a:grpFill/>
            </p:grpSpPr>
            <p:sp>
              <p:nvSpPr>
                <p:cNvPr id="188" name="Google Shape;4184;p60">
                  <a:extLst>
                    <a:ext uri="{FF2B5EF4-FFF2-40B4-BE49-F238E27FC236}">
                      <a16:creationId xmlns:a16="http://schemas.microsoft.com/office/drawing/2014/main" id="{6D0148AA-D1DA-46BC-8149-C72885D80341}"/>
                    </a:ext>
                  </a:extLst>
                </p:cNvPr>
                <p:cNvSpPr/>
                <p:nvPr/>
              </p:nvSpPr>
              <p:spPr>
                <a:xfrm>
                  <a:off x="3965789" y="3393545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0"/>
                      </a:moveTo>
                      <a:cubicBezTo>
                        <a:pt x="1854" y="0"/>
                        <a:pt x="1426" y="158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9" name="Google Shape;4185;p60">
                  <a:extLst>
                    <a:ext uri="{FF2B5EF4-FFF2-40B4-BE49-F238E27FC236}">
                      <a16:creationId xmlns:a16="http://schemas.microsoft.com/office/drawing/2014/main" id="{43EE9EF0-C1E9-4EC5-840C-28A7540013AD}"/>
                    </a:ext>
                  </a:extLst>
                </p:cNvPr>
                <p:cNvSpPr/>
                <p:nvPr/>
              </p:nvSpPr>
              <p:spPr>
                <a:xfrm>
                  <a:off x="3978632" y="3403259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9" y="1"/>
                        <a:pt x="1" y="509"/>
                        <a:pt x="315" y="823"/>
                      </a:cubicBezTo>
                      <a:cubicBezTo>
                        <a:pt x="413" y="921"/>
                        <a:pt x="533" y="964"/>
                        <a:pt x="651" y="964"/>
                      </a:cubicBezTo>
                      <a:cubicBezTo>
                        <a:pt x="899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04" name="Google Shape;4186;p60">
                <a:extLst>
                  <a:ext uri="{FF2B5EF4-FFF2-40B4-BE49-F238E27FC236}">
                    <a16:creationId xmlns:a16="http://schemas.microsoft.com/office/drawing/2014/main" id="{F01E0385-4940-4D7A-B162-F2523D45C49D}"/>
                  </a:ext>
                </a:extLst>
              </p:cNvPr>
              <p:cNvGrpSpPr/>
              <p:nvPr/>
            </p:nvGrpSpPr>
            <p:grpSpPr>
              <a:xfrm>
                <a:off x="3925166" y="3491008"/>
                <a:ext cx="31405" cy="27001"/>
                <a:chOff x="3925166" y="3491008"/>
                <a:chExt cx="31405" cy="27001"/>
              </a:xfrm>
              <a:grpFill/>
            </p:grpSpPr>
            <p:sp>
              <p:nvSpPr>
                <p:cNvPr id="186" name="Google Shape;4187;p60">
                  <a:extLst>
                    <a:ext uri="{FF2B5EF4-FFF2-40B4-BE49-F238E27FC236}">
                      <a16:creationId xmlns:a16="http://schemas.microsoft.com/office/drawing/2014/main" id="{34952C13-D8FC-4C36-8960-3567EE8EAF5A}"/>
                    </a:ext>
                  </a:extLst>
                </p:cNvPr>
                <p:cNvSpPr/>
                <p:nvPr/>
              </p:nvSpPr>
              <p:spPr>
                <a:xfrm>
                  <a:off x="3925166" y="349100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5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7" name="Google Shape;4188;p60">
                  <a:extLst>
                    <a:ext uri="{FF2B5EF4-FFF2-40B4-BE49-F238E27FC236}">
                      <a16:creationId xmlns:a16="http://schemas.microsoft.com/office/drawing/2014/main" id="{9F7C3E79-B76C-4C97-B3A4-6A626504C952}"/>
                    </a:ext>
                  </a:extLst>
                </p:cNvPr>
                <p:cNvSpPr/>
                <p:nvPr/>
              </p:nvSpPr>
              <p:spPr>
                <a:xfrm>
                  <a:off x="3939339" y="350068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5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5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05" name="Google Shape;4189;p60">
                <a:extLst>
                  <a:ext uri="{FF2B5EF4-FFF2-40B4-BE49-F238E27FC236}">
                    <a16:creationId xmlns:a16="http://schemas.microsoft.com/office/drawing/2014/main" id="{4707D0FC-623C-46E3-8A7E-E82346DA3CBC}"/>
                  </a:ext>
                </a:extLst>
              </p:cNvPr>
              <p:cNvGrpSpPr/>
              <p:nvPr/>
            </p:nvGrpSpPr>
            <p:grpSpPr>
              <a:xfrm>
                <a:off x="3682845" y="3340976"/>
                <a:ext cx="31397" cy="26898"/>
                <a:chOff x="3682845" y="3340976"/>
                <a:chExt cx="31397" cy="26898"/>
              </a:xfrm>
              <a:grpFill/>
            </p:grpSpPr>
            <p:sp>
              <p:nvSpPr>
                <p:cNvPr id="184" name="Google Shape;4190;p60">
                  <a:extLst>
                    <a:ext uri="{FF2B5EF4-FFF2-40B4-BE49-F238E27FC236}">
                      <a16:creationId xmlns:a16="http://schemas.microsoft.com/office/drawing/2014/main" id="{C6FF6799-F5A3-4A89-8B96-7271E4CE7B8B}"/>
                    </a:ext>
                  </a:extLst>
                </p:cNvPr>
                <p:cNvSpPr/>
                <p:nvPr/>
              </p:nvSpPr>
              <p:spPr>
                <a:xfrm>
                  <a:off x="3682845" y="3340976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5" name="Google Shape;4191;p60">
                  <a:extLst>
                    <a:ext uri="{FF2B5EF4-FFF2-40B4-BE49-F238E27FC236}">
                      <a16:creationId xmlns:a16="http://schemas.microsoft.com/office/drawing/2014/main" id="{18A67DFB-DE3B-4CFB-B986-F5955A436B32}"/>
                    </a:ext>
                  </a:extLst>
                </p:cNvPr>
                <p:cNvSpPr/>
                <p:nvPr/>
              </p:nvSpPr>
              <p:spPr>
                <a:xfrm>
                  <a:off x="3695783" y="3350650"/>
                  <a:ext cx="8856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2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23"/>
                      </a:cubicBezTo>
                      <a:cubicBezTo>
                        <a:pt x="401" y="926"/>
                        <a:pt x="524" y="972"/>
                        <a:pt x="643" y="972"/>
                      </a:cubicBezTo>
                      <a:cubicBezTo>
                        <a:pt x="890" y="972"/>
                        <a:pt x="1125" y="777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06" name="Google Shape;4192;p60">
                <a:extLst>
                  <a:ext uri="{FF2B5EF4-FFF2-40B4-BE49-F238E27FC236}">
                    <a16:creationId xmlns:a16="http://schemas.microsoft.com/office/drawing/2014/main" id="{D77DF6D6-2D24-4893-9E26-907776C3BBBF}"/>
                  </a:ext>
                </a:extLst>
              </p:cNvPr>
              <p:cNvGrpSpPr/>
              <p:nvPr/>
            </p:nvGrpSpPr>
            <p:grpSpPr>
              <a:xfrm>
                <a:off x="3795393" y="3353725"/>
                <a:ext cx="31499" cy="26993"/>
                <a:chOff x="3795393" y="3353725"/>
                <a:chExt cx="31499" cy="26993"/>
              </a:xfrm>
              <a:grpFill/>
            </p:grpSpPr>
            <p:sp>
              <p:nvSpPr>
                <p:cNvPr id="182" name="Google Shape;4193;p60">
                  <a:extLst>
                    <a:ext uri="{FF2B5EF4-FFF2-40B4-BE49-F238E27FC236}">
                      <a16:creationId xmlns:a16="http://schemas.microsoft.com/office/drawing/2014/main" id="{4745CB7C-8D7B-48EB-9735-EAA47368399C}"/>
                    </a:ext>
                  </a:extLst>
                </p:cNvPr>
                <p:cNvSpPr/>
                <p:nvPr/>
              </p:nvSpPr>
              <p:spPr>
                <a:xfrm>
                  <a:off x="3795393" y="335372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32"/>
                        <a:pt x="2299" y="3432"/>
                      </a:cubicBezTo>
                      <a:cubicBezTo>
                        <a:pt x="3242" y="3432"/>
                        <a:pt x="4005" y="2658"/>
                        <a:pt x="4005" y="1714"/>
                      </a:cubicBezTo>
                      <a:cubicBezTo>
                        <a:pt x="4005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3" name="Google Shape;4194;p60">
                  <a:extLst>
                    <a:ext uri="{FF2B5EF4-FFF2-40B4-BE49-F238E27FC236}">
                      <a16:creationId xmlns:a16="http://schemas.microsoft.com/office/drawing/2014/main" id="{2FCEB055-029E-499A-836E-ADF0FD0FB700}"/>
                    </a:ext>
                  </a:extLst>
                </p:cNvPr>
                <p:cNvSpPr/>
                <p:nvPr/>
              </p:nvSpPr>
              <p:spPr>
                <a:xfrm>
                  <a:off x="3809668" y="3363399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06" y="0"/>
                        <a:pt x="0" y="218"/>
                        <a:pt x="0" y="484"/>
                      </a:cubicBezTo>
                      <a:cubicBezTo>
                        <a:pt x="0" y="750"/>
                        <a:pt x="206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07" name="Google Shape;4195;p60">
                <a:extLst>
                  <a:ext uri="{FF2B5EF4-FFF2-40B4-BE49-F238E27FC236}">
                    <a16:creationId xmlns:a16="http://schemas.microsoft.com/office/drawing/2014/main" id="{EC1ED3AE-ED12-439A-A8A7-390BB06E9C74}"/>
                  </a:ext>
                </a:extLst>
              </p:cNvPr>
              <p:cNvGrpSpPr/>
              <p:nvPr/>
            </p:nvGrpSpPr>
            <p:grpSpPr>
              <a:xfrm>
                <a:off x="4176909" y="4363221"/>
                <a:ext cx="38924" cy="33316"/>
                <a:chOff x="4176909" y="4363221"/>
                <a:chExt cx="38924" cy="33316"/>
              </a:xfrm>
              <a:grpFill/>
            </p:grpSpPr>
            <p:sp>
              <p:nvSpPr>
                <p:cNvPr id="180" name="Google Shape;4196;p60">
                  <a:extLst>
                    <a:ext uri="{FF2B5EF4-FFF2-40B4-BE49-F238E27FC236}">
                      <a16:creationId xmlns:a16="http://schemas.microsoft.com/office/drawing/2014/main" id="{48C0C194-9CAC-444B-AC4E-C4520461FA36}"/>
                    </a:ext>
                  </a:extLst>
                </p:cNvPr>
                <p:cNvSpPr/>
                <p:nvPr/>
              </p:nvSpPr>
              <p:spPr>
                <a:xfrm>
                  <a:off x="4176909" y="4363221"/>
                  <a:ext cx="38924" cy="3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9" h="4236" extrusionOk="0">
                      <a:moveTo>
                        <a:pt x="2823" y="0"/>
                      </a:moveTo>
                      <a:cubicBezTo>
                        <a:pt x="2301" y="0"/>
                        <a:pt x="1767" y="195"/>
                        <a:pt x="1331" y="631"/>
                      </a:cubicBezTo>
                      <a:cubicBezTo>
                        <a:pt x="1" y="1961"/>
                        <a:pt x="944" y="4236"/>
                        <a:pt x="2831" y="4236"/>
                      </a:cubicBezTo>
                      <a:cubicBezTo>
                        <a:pt x="4005" y="4236"/>
                        <a:pt x="4948" y="3292"/>
                        <a:pt x="4948" y="2119"/>
                      </a:cubicBezTo>
                      <a:cubicBezTo>
                        <a:pt x="4948" y="844"/>
                        <a:pt x="3911" y="0"/>
                        <a:pt x="2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1" name="Google Shape;4197;p60">
                  <a:extLst>
                    <a:ext uri="{FF2B5EF4-FFF2-40B4-BE49-F238E27FC236}">
                      <a16:creationId xmlns:a16="http://schemas.microsoft.com/office/drawing/2014/main" id="{9C87C1DD-1B20-4EF9-B828-5ACAF3FB93D8}"/>
                    </a:ext>
                  </a:extLst>
                </p:cNvPr>
                <p:cNvSpPr/>
                <p:nvPr/>
              </p:nvSpPr>
              <p:spPr>
                <a:xfrm>
                  <a:off x="4192230" y="4372934"/>
                  <a:ext cx="13897" cy="1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1779" extrusionOk="0">
                      <a:moveTo>
                        <a:pt x="883" y="1"/>
                      </a:moveTo>
                      <a:cubicBezTo>
                        <a:pt x="399" y="1"/>
                        <a:pt x="0" y="400"/>
                        <a:pt x="0" y="896"/>
                      </a:cubicBezTo>
                      <a:cubicBezTo>
                        <a:pt x="0" y="1380"/>
                        <a:pt x="399" y="1779"/>
                        <a:pt x="883" y="1779"/>
                      </a:cubicBezTo>
                      <a:cubicBezTo>
                        <a:pt x="1379" y="1779"/>
                        <a:pt x="1766" y="1380"/>
                        <a:pt x="1766" y="896"/>
                      </a:cubicBezTo>
                      <a:cubicBezTo>
                        <a:pt x="1766" y="400"/>
                        <a:pt x="1379" y="1"/>
                        <a:pt x="88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08" name="Google Shape;4198;p60">
                <a:extLst>
                  <a:ext uri="{FF2B5EF4-FFF2-40B4-BE49-F238E27FC236}">
                    <a16:creationId xmlns:a16="http://schemas.microsoft.com/office/drawing/2014/main" id="{C0B5D59B-865E-4812-A781-AD21D174C932}"/>
                  </a:ext>
                </a:extLst>
              </p:cNvPr>
              <p:cNvGrpSpPr/>
              <p:nvPr/>
            </p:nvGrpSpPr>
            <p:grpSpPr>
              <a:xfrm>
                <a:off x="4226191" y="4007660"/>
                <a:ext cx="33560" cy="28770"/>
                <a:chOff x="4226191" y="4007660"/>
                <a:chExt cx="33560" cy="28770"/>
              </a:xfrm>
              <a:grpFill/>
            </p:grpSpPr>
            <p:sp>
              <p:nvSpPr>
                <p:cNvPr id="178" name="Google Shape;4199;p60">
                  <a:extLst>
                    <a:ext uri="{FF2B5EF4-FFF2-40B4-BE49-F238E27FC236}">
                      <a16:creationId xmlns:a16="http://schemas.microsoft.com/office/drawing/2014/main" id="{7C8BF4E2-0F9B-478C-902D-204B40D4DB96}"/>
                    </a:ext>
                  </a:extLst>
                </p:cNvPr>
                <p:cNvSpPr/>
                <p:nvPr/>
              </p:nvSpPr>
              <p:spPr>
                <a:xfrm>
                  <a:off x="4226191" y="4007660"/>
                  <a:ext cx="33560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3658" extrusionOk="0">
                      <a:moveTo>
                        <a:pt x="2427" y="1"/>
                      </a:moveTo>
                      <a:cubicBezTo>
                        <a:pt x="1980" y="1"/>
                        <a:pt x="1524" y="167"/>
                        <a:pt x="1150" y="537"/>
                      </a:cubicBezTo>
                      <a:cubicBezTo>
                        <a:pt x="1" y="1686"/>
                        <a:pt x="811" y="3645"/>
                        <a:pt x="2444" y="3658"/>
                      </a:cubicBezTo>
                      <a:cubicBezTo>
                        <a:pt x="3436" y="3645"/>
                        <a:pt x="4259" y="2835"/>
                        <a:pt x="4259" y="1843"/>
                      </a:cubicBezTo>
                      <a:cubicBezTo>
                        <a:pt x="4267" y="736"/>
                        <a:pt x="3369" y="1"/>
                        <a:pt x="242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9" name="Google Shape;4200;p60">
                  <a:extLst>
                    <a:ext uri="{FF2B5EF4-FFF2-40B4-BE49-F238E27FC236}">
                      <a16:creationId xmlns:a16="http://schemas.microsoft.com/office/drawing/2014/main" id="{35EFF52E-764A-4E50-A9D8-8ED8555EF27E}"/>
                    </a:ext>
                  </a:extLst>
                </p:cNvPr>
                <p:cNvSpPr/>
                <p:nvPr/>
              </p:nvSpPr>
              <p:spPr>
                <a:xfrm>
                  <a:off x="4239129" y="4017397"/>
                  <a:ext cx="10948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1193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8"/>
                        <a:pt x="647" y="1192"/>
                        <a:pt x="794" y="1192"/>
                      </a:cubicBezTo>
                      <a:cubicBezTo>
                        <a:pt x="1099" y="1192"/>
                        <a:pt x="1392" y="957"/>
                        <a:pt x="1392" y="605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09" name="Google Shape;4201;p60">
                <a:extLst>
                  <a:ext uri="{FF2B5EF4-FFF2-40B4-BE49-F238E27FC236}">
                    <a16:creationId xmlns:a16="http://schemas.microsoft.com/office/drawing/2014/main" id="{7946AF33-1789-41E6-97F5-70C232BF081A}"/>
                  </a:ext>
                </a:extLst>
              </p:cNvPr>
              <p:cNvGrpSpPr/>
              <p:nvPr/>
            </p:nvGrpSpPr>
            <p:grpSpPr>
              <a:xfrm>
                <a:off x="3597785" y="3377045"/>
                <a:ext cx="33591" cy="28699"/>
                <a:chOff x="3597785" y="3377045"/>
                <a:chExt cx="33591" cy="28699"/>
              </a:xfrm>
              <a:grpFill/>
            </p:grpSpPr>
            <p:sp>
              <p:nvSpPr>
                <p:cNvPr id="176" name="Google Shape;4202;p60">
                  <a:extLst>
                    <a:ext uri="{FF2B5EF4-FFF2-40B4-BE49-F238E27FC236}">
                      <a16:creationId xmlns:a16="http://schemas.microsoft.com/office/drawing/2014/main" id="{2ABB7413-8DA6-42A5-81E3-34AE1237D094}"/>
                    </a:ext>
                  </a:extLst>
                </p:cNvPr>
                <p:cNvSpPr/>
                <p:nvPr/>
              </p:nvSpPr>
              <p:spPr>
                <a:xfrm>
                  <a:off x="3597785" y="3377045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28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0" y="1676"/>
                        <a:pt x="811" y="3648"/>
                        <a:pt x="2444" y="3648"/>
                      </a:cubicBezTo>
                      <a:cubicBezTo>
                        <a:pt x="3448" y="3648"/>
                        <a:pt x="4259" y="2826"/>
                        <a:pt x="4271" y="1822"/>
                      </a:cubicBezTo>
                      <a:cubicBezTo>
                        <a:pt x="4262" y="726"/>
                        <a:pt x="3364" y="0"/>
                        <a:pt x="242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7" name="Google Shape;4203;p60">
                  <a:extLst>
                    <a:ext uri="{FF2B5EF4-FFF2-40B4-BE49-F238E27FC236}">
                      <a16:creationId xmlns:a16="http://schemas.microsoft.com/office/drawing/2014/main" id="{BCD6191D-3DB4-441D-B5F0-AA0DFAE5649A}"/>
                    </a:ext>
                  </a:extLst>
                </p:cNvPr>
                <p:cNvSpPr/>
                <p:nvPr/>
              </p:nvSpPr>
              <p:spPr>
                <a:xfrm>
                  <a:off x="3612343" y="3386703"/>
                  <a:ext cx="9328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20" y="1186"/>
                        <a:pt x="1186" y="920"/>
                        <a:pt x="1186" y="594"/>
                      </a:cubicBezTo>
                      <a:cubicBezTo>
                        <a:pt x="1186" y="267"/>
                        <a:pt x="920" y="1"/>
                        <a:pt x="59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49" name="Google Shape;4204;p60">
                <a:extLst>
                  <a:ext uri="{FF2B5EF4-FFF2-40B4-BE49-F238E27FC236}">
                    <a16:creationId xmlns:a16="http://schemas.microsoft.com/office/drawing/2014/main" id="{C30D258B-9061-4695-8AE9-35920B6DECDC}"/>
                  </a:ext>
                </a:extLst>
              </p:cNvPr>
              <p:cNvGrpSpPr/>
              <p:nvPr/>
            </p:nvGrpSpPr>
            <p:grpSpPr>
              <a:xfrm>
                <a:off x="3887870" y="3669796"/>
                <a:ext cx="33591" cy="28692"/>
                <a:chOff x="3887870" y="3669796"/>
                <a:chExt cx="33591" cy="28692"/>
              </a:xfrm>
              <a:grpFill/>
            </p:grpSpPr>
            <p:sp>
              <p:nvSpPr>
                <p:cNvPr id="174" name="Google Shape;4205;p60">
                  <a:extLst>
                    <a:ext uri="{FF2B5EF4-FFF2-40B4-BE49-F238E27FC236}">
                      <a16:creationId xmlns:a16="http://schemas.microsoft.com/office/drawing/2014/main" id="{7AE17165-A00B-458F-87ED-E790712F6BB0}"/>
                    </a:ext>
                  </a:extLst>
                </p:cNvPr>
                <p:cNvSpPr/>
                <p:nvPr/>
              </p:nvSpPr>
              <p:spPr>
                <a:xfrm>
                  <a:off x="3887870" y="3669796"/>
                  <a:ext cx="33591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8" extrusionOk="0">
                      <a:moveTo>
                        <a:pt x="2431" y="0"/>
                      </a:moveTo>
                      <a:cubicBezTo>
                        <a:pt x="1981" y="0"/>
                        <a:pt x="1522" y="167"/>
                        <a:pt x="1150" y="539"/>
                      </a:cubicBezTo>
                      <a:cubicBezTo>
                        <a:pt x="1" y="1676"/>
                        <a:pt x="823" y="3648"/>
                        <a:pt x="2444" y="3648"/>
                      </a:cubicBezTo>
                      <a:cubicBezTo>
                        <a:pt x="3448" y="3648"/>
                        <a:pt x="4271" y="2825"/>
                        <a:pt x="4271" y="1821"/>
                      </a:cubicBezTo>
                      <a:cubicBezTo>
                        <a:pt x="4271" y="725"/>
                        <a:pt x="3370" y="0"/>
                        <a:pt x="243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5" name="Google Shape;4206;p60">
                  <a:extLst>
                    <a:ext uri="{FF2B5EF4-FFF2-40B4-BE49-F238E27FC236}">
                      <a16:creationId xmlns:a16="http://schemas.microsoft.com/office/drawing/2014/main" id="{391EB5B3-8483-4B81-B9EA-584897BE590E}"/>
                    </a:ext>
                  </a:extLst>
                </p:cNvPr>
                <p:cNvSpPr/>
                <p:nvPr/>
              </p:nvSpPr>
              <p:spPr>
                <a:xfrm>
                  <a:off x="3902428" y="3679454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3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1"/>
                        <a:pt x="59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50" name="Google Shape;4207;p60">
                <a:extLst>
                  <a:ext uri="{FF2B5EF4-FFF2-40B4-BE49-F238E27FC236}">
                    <a16:creationId xmlns:a16="http://schemas.microsoft.com/office/drawing/2014/main" id="{C520B1B2-C1A8-4D5E-B7E9-E8C2D4170A40}"/>
                  </a:ext>
                </a:extLst>
              </p:cNvPr>
              <p:cNvGrpSpPr/>
              <p:nvPr/>
            </p:nvGrpSpPr>
            <p:grpSpPr>
              <a:xfrm>
                <a:off x="3818320" y="3481625"/>
                <a:ext cx="33497" cy="28770"/>
                <a:chOff x="3818320" y="3481625"/>
                <a:chExt cx="33497" cy="28770"/>
              </a:xfrm>
              <a:grpFill/>
            </p:grpSpPr>
            <p:sp>
              <p:nvSpPr>
                <p:cNvPr id="172" name="Google Shape;4208;p60">
                  <a:extLst>
                    <a:ext uri="{FF2B5EF4-FFF2-40B4-BE49-F238E27FC236}">
                      <a16:creationId xmlns:a16="http://schemas.microsoft.com/office/drawing/2014/main" id="{DEC425B0-0279-4B62-84AF-08FE1FDD80CD}"/>
                    </a:ext>
                  </a:extLst>
                </p:cNvPr>
                <p:cNvSpPr/>
                <p:nvPr/>
              </p:nvSpPr>
              <p:spPr>
                <a:xfrm>
                  <a:off x="3818320" y="3481625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1"/>
                      </a:moveTo>
                      <a:cubicBezTo>
                        <a:pt x="1975" y="1"/>
                        <a:pt x="1520" y="166"/>
                        <a:pt x="1150" y="537"/>
                      </a:cubicBezTo>
                      <a:cubicBezTo>
                        <a:pt x="1" y="1686"/>
                        <a:pt x="811" y="3658"/>
                        <a:pt x="2432" y="3658"/>
                      </a:cubicBezTo>
                      <a:cubicBezTo>
                        <a:pt x="3448" y="3658"/>
                        <a:pt x="4259" y="2835"/>
                        <a:pt x="4259" y="1831"/>
                      </a:cubicBezTo>
                      <a:cubicBezTo>
                        <a:pt x="4259" y="732"/>
                        <a:pt x="3359" y="1"/>
                        <a:pt x="242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" name="Google Shape;4209;p60">
                  <a:extLst>
                    <a:ext uri="{FF2B5EF4-FFF2-40B4-BE49-F238E27FC236}">
                      <a16:creationId xmlns:a16="http://schemas.microsoft.com/office/drawing/2014/main" id="{98B5C58B-C2AE-4664-BC6F-97F3EDB0CAB1}"/>
                    </a:ext>
                  </a:extLst>
                </p:cNvPr>
                <p:cNvSpPr/>
                <p:nvPr/>
              </p:nvSpPr>
              <p:spPr>
                <a:xfrm>
                  <a:off x="3831258" y="3491362"/>
                  <a:ext cx="10956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2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6" y="1192"/>
                        <a:pt x="792" y="1192"/>
                      </a:cubicBezTo>
                      <a:cubicBezTo>
                        <a:pt x="1098" y="1192"/>
                        <a:pt x="1392" y="953"/>
                        <a:pt x="1392" y="593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51" name="Google Shape;4210;p60">
                <a:extLst>
                  <a:ext uri="{FF2B5EF4-FFF2-40B4-BE49-F238E27FC236}">
                    <a16:creationId xmlns:a16="http://schemas.microsoft.com/office/drawing/2014/main" id="{BE6D582E-345F-4611-9D15-4B23533DE998}"/>
                  </a:ext>
                </a:extLst>
              </p:cNvPr>
              <p:cNvGrpSpPr/>
              <p:nvPr/>
            </p:nvGrpSpPr>
            <p:grpSpPr>
              <a:xfrm>
                <a:off x="4278139" y="4120948"/>
                <a:ext cx="37492" cy="32129"/>
                <a:chOff x="4278139" y="4120948"/>
                <a:chExt cx="37492" cy="32129"/>
              </a:xfrm>
              <a:grpFill/>
            </p:grpSpPr>
            <p:sp>
              <p:nvSpPr>
                <p:cNvPr id="170" name="Google Shape;4211;p60">
                  <a:extLst>
                    <a:ext uri="{FF2B5EF4-FFF2-40B4-BE49-F238E27FC236}">
                      <a16:creationId xmlns:a16="http://schemas.microsoft.com/office/drawing/2014/main" id="{CCD69044-305E-4EDB-AB3B-CDF96D09D3EE}"/>
                    </a:ext>
                  </a:extLst>
                </p:cNvPr>
                <p:cNvSpPr/>
                <p:nvPr/>
              </p:nvSpPr>
              <p:spPr>
                <a:xfrm>
                  <a:off x="4278139" y="4120948"/>
                  <a:ext cx="37492" cy="3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7" h="4085" extrusionOk="0">
                      <a:moveTo>
                        <a:pt x="2708" y="0"/>
                      </a:moveTo>
                      <a:cubicBezTo>
                        <a:pt x="2207" y="0"/>
                        <a:pt x="1697" y="186"/>
                        <a:pt x="1283" y="600"/>
                      </a:cubicBezTo>
                      <a:cubicBezTo>
                        <a:pt x="1" y="1895"/>
                        <a:pt x="908" y="4084"/>
                        <a:pt x="2722" y="4084"/>
                      </a:cubicBezTo>
                      <a:cubicBezTo>
                        <a:pt x="3847" y="4084"/>
                        <a:pt x="4755" y="3177"/>
                        <a:pt x="4767" y="2052"/>
                      </a:cubicBezTo>
                      <a:cubicBezTo>
                        <a:pt x="4767" y="815"/>
                        <a:pt x="3758" y="0"/>
                        <a:pt x="270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" name="Google Shape;4212;p60">
                  <a:extLst>
                    <a:ext uri="{FF2B5EF4-FFF2-40B4-BE49-F238E27FC236}">
                      <a16:creationId xmlns:a16="http://schemas.microsoft.com/office/drawing/2014/main" id="{CA46438F-72E7-4A0D-80B9-2F3F795F6CBC}"/>
                    </a:ext>
                  </a:extLst>
                </p:cNvPr>
                <p:cNvSpPr/>
                <p:nvPr/>
              </p:nvSpPr>
              <p:spPr>
                <a:xfrm>
                  <a:off x="4290983" y="4130614"/>
                  <a:ext cx="14943" cy="12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" h="1629" extrusionOk="0">
                      <a:moveTo>
                        <a:pt x="1089" y="0"/>
                      </a:moveTo>
                      <a:cubicBezTo>
                        <a:pt x="363" y="0"/>
                        <a:pt x="1" y="883"/>
                        <a:pt x="509" y="1391"/>
                      </a:cubicBezTo>
                      <a:cubicBezTo>
                        <a:pt x="673" y="1555"/>
                        <a:pt x="876" y="1629"/>
                        <a:pt x="1076" y="1629"/>
                      </a:cubicBezTo>
                      <a:cubicBezTo>
                        <a:pt x="1495" y="1629"/>
                        <a:pt x="1900" y="1306"/>
                        <a:pt x="1900" y="823"/>
                      </a:cubicBezTo>
                      <a:cubicBezTo>
                        <a:pt x="1900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52" name="Google Shape;4213;p60">
                <a:extLst>
                  <a:ext uri="{FF2B5EF4-FFF2-40B4-BE49-F238E27FC236}">
                    <a16:creationId xmlns:a16="http://schemas.microsoft.com/office/drawing/2014/main" id="{A8B45C3F-ED1B-4FBA-95A0-E8E52C1F0645}"/>
                  </a:ext>
                </a:extLst>
              </p:cNvPr>
              <p:cNvGrpSpPr/>
              <p:nvPr/>
            </p:nvGrpSpPr>
            <p:grpSpPr>
              <a:xfrm>
                <a:off x="4419898" y="3977388"/>
                <a:ext cx="33497" cy="28692"/>
                <a:chOff x="4419898" y="3977388"/>
                <a:chExt cx="33497" cy="28692"/>
              </a:xfrm>
              <a:grpFill/>
            </p:grpSpPr>
            <p:sp>
              <p:nvSpPr>
                <p:cNvPr id="168" name="Google Shape;4214;p60">
                  <a:extLst>
                    <a:ext uri="{FF2B5EF4-FFF2-40B4-BE49-F238E27FC236}">
                      <a16:creationId xmlns:a16="http://schemas.microsoft.com/office/drawing/2014/main" id="{35057481-4AED-41EC-B471-4BE92944C8BF}"/>
                    </a:ext>
                  </a:extLst>
                </p:cNvPr>
                <p:cNvSpPr/>
                <p:nvPr/>
              </p:nvSpPr>
              <p:spPr>
                <a:xfrm>
                  <a:off x="4419898" y="3977388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1" y="1688"/>
                        <a:pt x="811" y="3648"/>
                        <a:pt x="2432" y="3648"/>
                      </a:cubicBezTo>
                      <a:cubicBezTo>
                        <a:pt x="3448" y="3648"/>
                        <a:pt x="4259" y="2837"/>
                        <a:pt x="4259" y="1833"/>
                      </a:cubicBezTo>
                      <a:cubicBezTo>
                        <a:pt x="4259" y="729"/>
                        <a:pt x="3362" y="0"/>
                        <a:pt x="242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9" name="Google Shape;4215;p60">
                  <a:extLst>
                    <a:ext uri="{FF2B5EF4-FFF2-40B4-BE49-F238E27FC236}">
                      <a16:creationId xmlns:a16="http://schemas.microsoft.com/office/drawing/2014/main" id="{7C05F177-8728-4D1B-A8CE-99CB93D0F915}"/>
                    </a:ext>
                  </a:extLst>
                </p:cNvPr>
                <p:cNvSpPr/>
                <p:nvPr/>
              </p:nvSpPr>
              <p:spPr>
                <a:xfrm>
                  <a:off x="4432742" y="3987046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9" y="1139"/>
                        <a:pt x="650" y="1195"/>
                        <a:pt x="799" y="1195"/>
                      </a:cubicBezTo>
                      <a:cubicBezTo>
                        <a:pt x="1104" y="1195"/>
                        <a:pt x="1396" y="963"/>
                        <a:pt x="1404" y="605"/>
                      </a:cubicBezTo>
                      <a:cubicBezTo>
                        <a:pt x="1404" y="266"/>
                        <a:pt x="1138" y="0"/>
                        <a:pt x="79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53" name="Google Shape;4216;p60">
                <a:extLst>
                  <a:ext uri="{FF2B5EF4-FFF2-40B4-BE49-F238E27FC236}">
                    <a16:creationId xmlns:a16="http://schemas.microsoft.com/office/drawing/2014/main" id="{4AF2B2BB-3668-4FD4-AB42-948ECBC03A65}"/>
                  </a:ext>
                </a:extLst>
              </p:cNvPr>
              <p:cNvGrpSpPr/>
              <p:nvPr/>
            </p:nvGrpSpPr>
            <p:grpSpPr>
              <a:xfrm>
                <a:off x="4158930" y="4034684"/>
                <a:ext cx="33497" cy="28762"/>
                <a:chOff x="4158930" y="4034684"/>
                <a:chExt cx="33497" cy="28762"/>
              </a:xfrm>
              <a:grpFill/>
            </p:grpSpPr>
            <p:sp>
              <p:nvSpPr>
                <p:cNvPr id="166" name="Google Shape;4217;p60">
                  <a:extLst>
                    <a:ext uri="{FF2B5EF4-FFF2-40B4-BE49-F238E27FC236}">
                      <a16:creationId xmlns:a16="http://schemas.microsoft.com/office/drawing/2014/main" id="{C70F574F-F1B9-4F28-9BE5-24EE759B852E}"/>
                    </a:ext>
                  </a:extLst>
                </p:cNvPr>
                <p:cNvSpPr/>
                <p:nvPr/>
              </p:nvSpPr>
              <p:spPr>
                <a:xfrm>
                  <a:off x="4158930" y="4034684"/>
                  <a:ext cx="33497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7" extrusionOk="0">
                      <a:moveTo>
                        <a:pt x="2421" y="0"/>
                      </a:moveTo>
                      <a:cubicBezTo>
                        <a:pt x="1974" y="0"/>
                        <a:pt x="1520" y="166"/>
                        <a:pt x="1149" y="536"/>
                      </a:cubicBezTo>
                      <a:cubicBezTo>
                        <a:pt x="0" y="1685"/>
                        <a:pt x="811" y="3645"/>
                        <a:pt x="2432" y="3657"/>
                      </a:cubicBezTo>
                      <a:cubicBezTo>
                        <a:pt x="3436" y="3645"/>
                        <a:pt x="4258" y="2834"/>
                        <a:pt x="4258" y="1830"/>
                      </a:cubicBezTo>
                      <a:cubicBezTo>
                        <a:pt x="4258" y="732"/>
                        <a:pt x="3358" y="0"/>
                        <a:pt x="242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7" name="Google Shape;4218;p60">
                  <a:extLst>
                    <a:ext uri="{FF2B5EF4-FFF2-40B4-BE49-F238E27FC236}">
                      <a16:creationId xmlns:a16="http://schemas.microsoft.com/office/drawing/2014/main" id="{603FAE99-2122-4C31-A8D3-D6E8282FF531}"/>
                    </a:ext>
                  </a:extLst>
                </p:cNvPr>
                <p:cNvSpPr/>
                <p:nvPr/>
              </p:nvSpPr>
              <p:spPr>
                <a:xfrm>
                  <a:off x="4173385" y="4044319"/>
                  <a:ext cx="9336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99" extrusionOk="0">
                      <a:moveTo>
                        <a:pt x="594" y="1"/>
                      </a:moveTo>
                      <a:cubicBezTo>
                        <a:pt x="267" y="1"/>
                        <a:pt x="1" y="279"/>
                        <a:pt x="1" y="605"/>
                      </a:cubicBezTo>
                      <a:cubicBezTo>
                        <a:pt x="1" y="932"/>
                        <a:pt x="267" y="1198"/>
                        <a:pt x="594" y="1198"/>
                      </a:cubicBezTo>
                      <a:cubicBezTo>
                        <a:pt x="920" y="1198"/>
                        <a:pt x="1186" y="932"/>
                        <a:pt x="1186" y="605"/>
                      </a:cubicBezTo>
                      <a:cubicBezTo>
                        <a:pt x="1186" y="279"/>
                        <a:pt x="920" y="1"/>
                        <a:pt x="59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54" name="Google Shape;4219;p60">
                <a:extLst>
                  <a:ext uri="{FF2B5EF4-FFF2-40B4-BE49-F238E27FC236}">
                    <a16:creationId xmlns:a16="http://schemas.microsoft.com/office/drawing/2014/main" id="{1F3D92B8-93B9-4C4D-A2FA-98947EF01781}"/>
                  </a:ext>
                </a:extLst>
              </p:cNvPr>
              <p:cNvGrpSpPr/>
              <p:nvPr/>
            </p:nvGrpSpPr>
            <p:grpSpPr>
              <a:xfrm>
                <a:off x="4134949" y="3957049"/>
                <a:ext cx="33497" cy="28770"/>
                <a:chOff x="4134949" y="3957049"/>
                <a:chExt cx="33497" cy="28770"/>
              </a:xfrm>
              <a:grpFill/>
            </p:grpSpPr>
            <p:sp>
              <p:nvSpPr>
                <p:cNvPr id="164" name="Google Shape;4220;p60">
                  <a:extLst>
                    <a:ext uri="{FF2B5EF4-FFF2-40B4-BE49-F238E27FC236}">
                      <a16:creationId xmlns:a16="http://schemas.microsoft.com/office/drawing/2014/main" id="{A2163B87-4760-4860-A17D-95BBAFBB5110}"/>
                    </a:ext>
                  </a:extLst>
                </p:cNvPr>
                <p:cNvSpPr/>
                <p:nvPr/>
              </p:nvSpPr>
              <p:spPr>
                <a:xfrm>
                  <a:off x="4134949" y="3957049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0"/>
                      </a:moveTo>
                      <a:cubicBezTo>
                        <a:pt x="1975" y="0"/>
                        <a:pt x="1520" y="166"/>
                        <a:pt x="1150" y="536"/>
                      </a:cubicBezTo>
                      <a:cubicBezTo>
                        <a:pt x="1" y="1685"/>
                        <a:pt x="811" y="3657"/>
                        <a:pt x="2432" y="3657"/>
                      </a:cubicBezTo>
                      <a:cubicBezTo>
                        <a:pt x="3436" y="3657"/>
                        <a:pt x="4259" y="2834"/>
                        <a:pt x="4259" y="1830"/>
                      </a:cubicBezTo>
                      <a:cubicBezTo>
                        <a:pt x="4259" y="732"/>
                        <a:pt x="3359" y="0"/>
                        <a:pt x="242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5" name="Google Shape;4221;p60">
                  <a:extLst>
                    <a:ext uri="{FF2B5EF4-FFF2-40B4-BE49-F238E27FC236}">
                      <a16:creationId xmlns:a16="http://schemas.microsoft.com/office/drawing/2014/main" id="{62763310-A451-445B-A4E5-D866653DDACB}"/>
                    </a:ext>
                  </a:extLst>
                </p:cNvPr>
                <p:cNvSpPr/>
                <p:nvPr/>
              </p:nvSpPr>
              <p:spPr>
                <a:xfrm>
                  <a:off x="4147793" y="3966778"/>
                  <a:ext cx="10956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3" extrusionOk="0">
                      <a:moveTo>
                        <a:pt x="799" y="1"/>
                      </a:moveTo>
                      <a:cubicBezTo>
                        <a:pt x="267" y="1"/>
                        <a:pt x="1" y="642"/>
                        <a:pt x="376" y="1017"/>
                      </a:cubicBezTo>
                      <a:cubicBezTo>
                        <a:pt x="497" y="1138"/>
                        <a:pt x="646" y="1192"/>
                        <a:pt x="792" y="1192"/>
                      </a:cubicBezTo>
                      <a:cubicBezTo>
                        <a:pt x="1098" y="1192"/>
                        <a:pt x="1392" y="954"/>
                        <a:pt x="1392" y="593"/>
                      </a:cubicBezTo>
                      <a:cubicBezTo>
                        <a:pt x="1392" y="267"/>
                        <a:pt x="1126" y="1"/>
                        <a:pt x="799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55" name="Google Shape;4222;p60">
                <a:extLst>
                  <a:ext uri="{FF2B5EF4-FFF2-40B4-BE49-F238E27FC236}">
                    <a16:creationId xmlns:a16="http://schemas.microsoft.com/office/drawing/2014/main" id="{A5DF65DB-0CCC-4CAB-86FE-F3A11FB763D2}"/>
                  </a:ext>
                </a:extLst>
              </p:cNvPr>
              <p:cNvGrpSpPr/>
              <p:nvPr/>
            </p:nvGrpSpPr>
            <p:grpSpPr>
              <a:xfrm>
                <a:off x="4193653" y="4184403"/>
                <a:ext cx="43580" cy="37264"/>
                <a:chOff x="4193653" y="4184403"/>
                <a:chExt cx="43580" cy="37264"/>
              </a:xfrm>
              <a:grpFill/>
            </p:grpSpPr>
            <p:sp>
              <p:nvSpPr>
                <p:cNvPr id="162" name="Google Shape;4223;p60">
                  <a:extLst>
                    <a:ext uri="{FF2B5EF4-FFF2-40B4-BE49-F238E27FC236}">
                      <a16:creationId xmlns:a16="http://schemas.microsoft.com/office/drawing/2014/main" id="{67E25B64-BB3C-416C-8308-E592E8FD0276}"/>
                    </a:ext>
                  </a:extLst>
                </p:cNvPr>
                <p:cNvSpPr/>
                <p:nvPr/>
              </p:nvSpPr>
              <p:spPr>
                <a:xfrm>
                  <a:off x="4193653" y="4184403"/>
                  <a:ext cx="43580" cy="37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38" extrusionOk="0">
                      <a:moveTo>
                        <a:pt x="3156" y="1"/>
                      </a:moveTo>
                      <a:cubicBezTo>
                        <a:pt x="2575" y="1"/>
                        <a:pt x="1982" y="216"/>
                        <a:pt x="1501" y="698"/>
                      </a:cubicBezTo>
                      <a:cubicBezTo>
                        <a:pt x="1" y="2185"/>
                        <a:pt x="1065" y="4738"/>
                        <a:pt x="3170" y="4738"/>
                      </a:cubicBezTo>
                      <a:cubicBezTo>
                        <a:pt x="4476" y="4738"/>
                        <a:pt x="5529" y="3673"/>
                        <a:pt x="5541" y="2367"/>
                      </a:cubicBezTo>
                      <a:cubicBezTo>
                        <a:pt x="5541" y="943"/>
                        <a:pt x="4373" y="1"/>
                        <a:pt x="315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3" name="Google Shape;4224;p60">
                  <a:extLst>
                    <a:ext uri="{FF2B5EF4-FFF2-40B4-BE49-F238E27FC236}">
                      <a16:creationId xmlns:a16="http://schemas.microsoft.com/office/drawing/2014/main" id="{76E2DB1C-EC4C-4955-96A1-27BC4FB1BD70}"/>
                    </a:ext>
                  </a:extLst>
                </p:cNvPr>
                <p:cNvSpPr/>
                <p:nvPr/>
              </p:nvSpPr>
              <p:spPr>
                <a:xfrm>
                  <a:off x="4206591" y="4194069"/>
                  <a:ext cx="20944" cy="1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2282" extrusionOk="0">
                      <a:moveTo>
                        <a:pt x="1525" y="1"/>
                      </a:moveTo>
                      <a:cubicBezTo>
                        <a:pt x="509" y="1"/>
                        <a:pt x="1" y="1223"/>
                        <a:pt x="714" y="1948"/>
                      </a:cubicBezTo>
                      <a:cubicBezTo>
                        <a:pt x="948" y="2179"/>
                        <a:pt x="1234" y="2282"/>
                        <a:pt x="1514" y="2282"/>
                      </a:cubicBezTo>
                      <a:cubicBezTo>
                        <a:pt x="2101" y="2282"/>
                        <a:pt x="2662" y="1826"/>
                        <a:pt x="2662" y="1138"/>
                      </a:cubicBezTo>
                      <a:cubicBezTo>
                        <a:pt x="2662" y="509"/>
                        <a:pt x="2154" y="1"/>
                        <a:pt x="152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56" name="Google Shape;4225;p60">
                <a:extLst>
                  <a:ext uri="{FF2B5EF4-FFF2-40B4-BE49-F238E27FC236}">
                    <a16:creationId xmlns:a16="http://schemas.microsoft.com/office/drawing/2014/main" id="{3C57B278-137C-4A37-B785-DCADA732FA7A}"/>
                  </a:ext>
                </a:extLst>
              </p:cNvPr>
              <p:cNvGrpSpPr/>
              <p:nvPr/>
            </p:nvGrpSpPr>
            <p:grpSpPr>
              <a:xfrm>
                <a:off x="4343600" y="3943844"/>
                <a:ext cx="43580" cy="37312"/>
                <a:chOff x="4343600" y="3943844"/>
                <a:chExt cx="43580" cy="37312"/>
              </a:xfrm>
              <a:grpFill/>
            </p:grpSpPr>
            <p:sp>
              <p:nvSpPr>
                <p:cNvPr id="160" name="Google Shape;4226;p60">
                  <a:extLst>
                    <a:ext uri="{FF2B5EF4-FFF2-40B4-BE49-F238E27FC236}">
                      <a16:creationId xmlns:a16="http://schemas.microsoft.com/office/drawing/2014/main" id="{7D83032B-EF2B-4097-A77E-AA104B16202E}"/>
                    </a:ext>
                  </a:extLst>
                </p:cNvPr>
                <p:cNvSpPr/>
                <p:nvPr/>
              </p:nvSpPr>
              <p:spPr>
                <a:xfrm>
                  <a:off x="4343600" y="3943844"/>
                  <a:ext cx="43580" cy="37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44" extrusionOk="0">
                      <a:moveTo>
                        <a:pt x="3156" y="1"/>
                      </a:moveTo>
                      <a:cubicBezTo>
                        <a:pt x="2574" y="1"/>
                        <a:pt x="1982" y="218"/>
                        <a:pt x="1500" y="703"/>
                      </a:cubicBezTo>
                      <a:cubicBezTo>
                        <a:pt x="0" y="2191"/>
                        <a:pt x="1065" y="4743"/>
                        <a:pt x="3169" y="4743"/>
                      </a:cubicBezTo>
                      <a:cubicBezTo>
                        <a:pt x="4476" y="4731"/>
                        <a:pt x="5528" y="3679"/>
                        <a:pt x="5540" y="2372"/>
                      </a:cubicBezTo>
                      <a:cubicBezTo>
                        <a:pt x="5540" y="949"/>
                        <a:pt x="4373" y="1"/>
                        <a:pt x="315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1" name="Google Shape;4227;p60">
                  <a:extLst>
                    <a:ext uri="{FF2B5EF4-FFF2-40B4-BE49-F238E27FC236}">
                      <a16:creationId xmlns:a16="http://schemas.microsoft.com/office/drawing/2014/main" id="{6D62FADC-EEE9-4DD8-8E32-596AF7F09087}"/>
                    </a:ext>
                  </a:extLst>
                </p:cNvPr>
                <p:cNvSpPr/>
                <p:nvPr/>
              </p:nvSpPr>
              <p:spPr>
                <a:xfrm>
                  <a:off x="4359581" y="3953557"/>
                  <a:ext cx="17893" cy="1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2275" extrusionOk="0">
                      <a:moveTo>
                        <a:pt x="1137" y="0"/>
                      </a:moveTo>
                      <a:cubicBezTo>
                        <a:pt x="508" y="0"/>
                        <a:pt x="0" y="508"/>
                        <a:pt x="0" y="1137"/>
                      </a:cubicBezTo>
                      <a:cubicBezTo>
                        <a:pt x="0" y="1766"/>
                        <a:pt x="508" y="2274"/>
                        <a:pt x="1137" y="2274"/>
                      </a:cubicBezTo>
                      <a:cubicBezTo>
                        <a:pt x="1766" y="2274"/>
                        <a:pt x="2275" y="1766"/>
                        <a:pt x="2275" y="1137"/>
                      </a:cubicBezTo>
                      <a:cubicBezTo>
                        <a:pt x="2275" y="508"/>
                        <a:pt x="1766" y="0"/>
                        <a:pt x="113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57" name="Google Shape;4228;p60">
                <a:extLst>
                  <a:ext uri="{FF2B5EF4-FFF2-40B4-BE49-F238E27FC236}">
                    <a16:creationId xmlns:a16="http://schemas.microsoft.com/office/drawing/2014/main" id="{9ADAB45F-4D60-452F-BC82-63F1E00869BD}"/>
                  </a:ext>
                </a:extLst>
              </p:cNvPr>
              <p:cNvGrpSpPr/>
              <p:nvPr/>
            </p:nvGrpSpPr>
            <p:grpSpPr>
              <a:xfrm>
                <a:off x="4172339" y="3381693"/>
                <a:ext cx="31499" cy="27001"/>
                <a:chOff x="4172339" y="3381693"/>
                <a:chExt cx="31499" cy="27001"/>
              </a:xfrm>
              <a:grpFill/>
            </p:grpSpPr>
            <p:sp>
              <p:nvSpPr>
                <p:cNvPr id="158" name="Google Shape;4229;p60">
                  <a:extLst>
                    <a:ext uri="{FF2B5EF4-FFF2-40B4-BE49-F238E27FC236}">
                      <a16:creationId xmlns:a16="http://schemas.microsoft.com/office/drawing/2014/main" id="{93838FF4-F431-47BC-9F23-3D6B4DE09D92}"/>
                    </a:ext>
                  </a:extLst>
                </p:cNvPr>
                <p:cNvSpPr/>
                <p:nvPr/>
              </p:nvSpPr>
              <p:spPr>
                <a:xfrm>
                  <a:off x="4172339" y="33816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20"/>
                        <a:pt x="2299" y="3432"/>
                      </a:cubicBezTo>
                      <a:cubicBezTo>
                        <a:pt x="3243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" name="Google Shape;4230;p60">
                  <a:extLst>
                    <a:ext uri="{FF2B5EF4-FFF2-40B4-BE49-F238E27FC236}">
                      <a16:creationId xmlns:a16="http://schemas.microsoft.com/office/drawing/2014/main" id="{1C05FD34-9546-4869-9E25-5AA5DF280FF1}"/>
                    </a:ext>
                  </a:extLst>
                </p:cNvPr>
                <p:cNvSpPr/>
                <p:nvPr/>
              </p:nvSpPr>
              <p:spPr>
                <a:xfrm>
                  <a:off x="4185285" y="3391367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2" y="823"/>
                      </a:cubicBezTo>
                      <a:cubicBezTo>
                        <a:pt x="401" y="922"/>
                        <a:pt x="523" y="967"/>
                        <a:pt x="643" y="967"/>
                      </a:cubicBezTo>
                      <a:cubicBezTo>
                        <a:pt x="889" y="967"/>
                        <a:pt x="1125" y="778"/>
                        <a:pt x="1125" y="484"/>
                      </a:cubicBezTo>
                      <a:cubicBezTo>
                        <a:pt x="1125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2" name="Google Shape;559;p28">
            <a:extLst>
              <a:ext uri="{FF2B5EF4-FFF2-40B4-BE49-F238E27FC236}">
                <a16:creationId xmlns:a16="http://schemas.microsoft.com/office/drawing/2014/main" id="{CEF16C01-45BC-4186-BD8C-42B8CCEED749}"/>
              </a:ext>
            </a:extLst>
          </p:cNvPr>
          <p:cNvSpPr txBox="1">
            <a:spLocks/>
          </p:cNvSpPr>
          <p:nvPr/>
        </p:nvSpPr>
        <p:spPr>
          <a:xfrm>
            <a:off x="209261" y="353062"/>
            <a:ext cx="4213450" cy="9028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OBJECTIVE</a:t>
            </a:r>
          </a:p>
        </p:txBody>
      </p:sp>
      <p:sp>
        <p:nvSpPr>
          <p:cNvPr id="3" name="Google Shape;559;p28">
            <a:extLst>
              <a:ext uri="{FF2B5EF4-FFF2-40B4-BE49-F238E27FC236}">
                <a16:creationId xmlns:a16="http://schemas.microsoft.com/office/drawing/2014/main" id="{F445A42B-FBE1-4E88-B2D9-51787951869F}"/>
              </a:ext>
            </a:extLst>
          </p:cNvPr>
          <p:cNvSpPr txBox="1">
            <a:spLocks/>
          </p:cNvSpPr>
          <p:nvPr/>
        </p:nvSpPr>
        <p:spPr>
          <a:xfrm>
            <a:off x="485145" y="1575253"/>
            <a:ext cx="4399903" cy="48339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Creating a library that could be easily used on the web, while making fully homomorphic encryption concepts more accessible.</a:t>
            </a:r>
          </a:p>
        </p:txBody>
      </p:sp>
    </p:spTree>
    <p:extLst>
      <p:ext uri="{BB962C8B-B14F-4D97-AF65-F5344CB8AC3E}">
        <p14:creationId xmlns:p14="http://schemas.microsoft.com/office/powerpoint/2010/main" val="238856538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3" name="Google Shape;403;p26"/>
          <p:cNvCxnSpPr>
            <a:cxnSpLocks/>
          </p:cNvCxnSpPr>
          <p:nvPr/>
        </p:nvCxnSpPr>
        <p:spPr>
          <a:xfrm flipV="1">
            <a:off x="8991268" y="1389672"/>
            <a:ext cx="0" cy="4637313"/>
          </a:xfrm>
          <a:prstGeom prst="straightConnector1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355;p35">
            <a:extLst>
              <a:ext uri="{FF2B5EF4-FFF2-40B4-BE49-F238E27FC236}">
                <a16:creationId xmlns:a16="http://schemas.microsoft.com/office/drawing/2014/main" id="{B507F07C-F801-4059-84EF-AD9CA38F4061}"/>
              </a:ext>
            </a:extLst>
          </p:cNvPr>
          <p:cNvSpPr txBox="1">
            <a:spLocks/>
          </p:cNvSpPr>
          <p:nvPr/>
        </p:nvSpPr>
        <p:spPr>
          <a:xfrm>
            <a:off x="9992185" y="1621785"/>
            <a:ext cx="1120705" cy="85824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72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02</a:t>
            </a:r>
          </a:p>
        </p:txBody>
      </p:sp>
      <p:sp>
        <p:nvSpPr>
          <p:cNvPr id="95" name="Google Shape;356;p35">
            <a:extLst>
              <a:ext uri="{FF2B5EF4-FFF2-40B4-BE49-F238E27FC236}">
                <a16:creationId xmlns:a16="http://schemas.microsoft.com/office/drawing/2014/main" id="{41437BAF-8796-4714-8AE6-FFA55580C979}"/>
              </a:ext>
            </a:extLst>
          </p:cNvPr>
          <p:cNvSpPr txBox="1">
            <a:spLocks/>
          </p:cNvSpPr>
          <p:nvPr/>
        </p:nvSpPr>
        <p:spPr>
          <a:xfrm>
            <a:off x="6607460" y="2385635"/>
            <a:ext cx="1981493" cy="4215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 kern="12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r"/>
            <a:r>
              <a:rPr lang="en-US" altLang="ko-KR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  <a:cs typeface="Arial" pitchFamily="34" charset="0"/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6" name="Google Shape;357;p35">
            <a:extLst>
              <a:ext uri="{FF2B5EF4-FFF2-40B4-BE49-F238E27FC236}">
                <a16:creationId xmlns:a16="http://schemas.microsoft.com/office/drawing/2014/main" id="{E82B73E8-2854-4072-95E1-FD8756118658}"/>
              </a:ext>
            </a:extLst>
          </p:cNvPr>
          <p:cNvSpPr txBox="1">
            <a:spLocks/>
          </p:cNvSpPr>
          <p:nvPr/>
        </p:nvSpPr>
        <p:spPr>
          <a:xfrm>
            <a:off x="9199029" y="2380335"/>
            <a:ext cx="2933979" cy="4215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 kern="12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  <a:cs typeface="Arial" pitchFamily="34" charset="0"/>
              </a:rPr>
              <a:t>USED TECHNOLOGIES</a:t>
            </a:r>
            <a:endParaRPr lang="ko-KR" altLang="en-US" sz="2000" dirty="0">
              <a:solidFill>
                <a:schemeClr val="bg1"/>
              </a:solidFill>
              <a:latin typeface="Roboto Black" panose="020B0604020202020204" charset="0"/>
              <a:cs typeface="Arial" pitchFamily="34" charset="0"/>
            </a:endParaRPr>
          </a:p>
        </p:txBody>
      </p:sp>
      <p:sp>
        <p:nvSpPr>
          <p:cNvPr id="97" name="Google Shape;358;p35">
            <a:extLst>
              <a:ext uri="{FF2B5EF4-FFF2-40B4-BE49-F238E27FC236}">
                <a16:creationId xmlns:a16="http://schemas.microsoft.com/office/drawing/2014/main" id="{BCF02768-F392-49AF-B5D5-71BD09BA6DD7}"/>
              </a:ext>
            </a:extLst>
          </p:cNvPr>
          <p:cNvSpPr txBox="1">
            <a:spLocks/>
          </p:cNvSpPr>
          <p:nvPr/>
        </p:nvSpPr>
        <p:spPr>
          <a:xfrm>
            <a:off x="7035284" y="1490887"/>
            <a:ext cx="1070502" cy="95154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72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01</a:t>
            </a:r>
          </a:p>
        </p:txBody>
      </p:sp>
      <p:sp>
        <p:nvSpPr>
          <p:cNvPr id="99" name="Google Shape;360;p35">
            <a:extLst>
              <a:ext uri="{FF2B5EF4-FFF2-40B4-BE49-F238E27FC236}">
                <a16:creationId xmlns:a16="http://schemas.microsoft.com/office/drawing/2014/main" id="{3FB82F3E-F790-4B48-8D5F-FEC738E706CD}"/>
              </a:ext>
            </a:extLst>
          </p:cNvPr>
          <p:cNvSpPr txBox="1">
            <a:spLocks/>
          </p:cNvSpPr>
          <p:nvPr/>
        </p:nvSpPr>
        <p:spPr>
          <a:xfrm>
            <a:off x="6729224" y="5430560"/>
            <a:ext cx="1954274" cy="4215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 kern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  <a:cs typeface="Arial" pitchFamily="34" charset="0"/>
              </a:rPr>
              <a:t>RESULTS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0" name="Google Shape;361;p35">
            <a:extLst>
              <a:ext uri="{FF2B5EF4-FFF2-40B4-BE49-F238E27FC236}">
                <a16:creationId xmlns:a16="http://schemas.microsoft.com/office/drawing/2014/main" id="{D04C76C5-73CE-4B67-9420-091196846D05}"/>
              </a:ext>
            </a:extLst>
          </p:cNvPr>
          <p:cNvSpPr txBox="1">
            <a:spLocks/>
          </p:cNvSpPr>
          <p:nvPr/>
        </p:nvSpPr>
        <p:spPr>
          <a:xfrm>
            <a:off x="7143432" y="4608747"/>
            <a:ext cx="1082056" cy="87400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72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05</a:t>
            </a:r>
          </a:p>
        </p:txBody>
      </p:sp>
      <p:sp>
        <p:nvSpPr>
          <p:cNvPr id="101" name="Google Shape;486;p35">
            <a:extLst>
              <a:ext uri="{FF2B5EF4-FFF2-40B4-BE49-F238E27FC236}">
                <a16:creationId xmlns:a16="http://schemas.microsoft.com/office/drawing/2014/main" id="{631B0568-7D30-40D5-A754-03135478DFB3}"/>
              </a:ext>
            </a:extLst>
          </p:cNvPr>
          <p:cNvSpPr txBox="1">
            <a:spLocks/>
          </p:cNvSpPr>
          <p:nvPr/>
        </p:nvSpPr>
        <p:spPr>
          <a:xfrm>
            <a:off x="9673557" y="3835124"/>
            <a:ext cx="1490352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ko-KR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  <a:cs typeface="Arial" pitchFamily="34" charset="0"/>
              </a:rPr>
              <a:t>DEMO</a:t>
            </a:r>
            <a:endParaRPr lang="en-US" sz="2000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103" name="Google Shape;488;p35">
            <a:extLst>
              <a:ext uri="{FF2B5EF4-FFF2-40B4-BE49-F238E27FC236}">
                <a16:creationId xmlns:a16="http://schemas.microsoft.com/office/drawing/2014/main" id="{50C8CB04-330B-454D-ABF8-B6F502B12456}"/>
              </a:ext>
            </a:extLst>
          </p:cNvPr>
          <p:cNvSpPr txBox="1">
            <a:spLocks/>
          </p:cNvSpPr>
          <p:nvPr/>
        </p:nvSpPr>
        <p:spPr>
          <a:xfrm>
            <a:off x="9792883" y="3024610"/>
            <a:ext cx="1206484" cy="95154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72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04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3E5F0C7-D51E-4ED2-A711-E8D124D10114}"/>
              </a:ext>
            </a:extLst>
          </p:cNvPr>
          <p:cNvGrpSpPr/>
          <p:nvPr/>
        </p:nvGrpSpPr>
        <p:grpSpPr>
          <a:xfrm>
            <a:off x="1041486" y="2939581"/>
            <a:ext cx="4411028" cy="2385204"/>
            <a:chOff x="1910054" y="2976610"/>
            <a:chExt cx="2474649" cy="1338133"/>
          </a:xfrm>
        </p:grpSpPr>
        <p:sp>
          <p:nvSpPr>
            <p:cNvPr id="111" name="Google Shape;480;p27">
              <a:extLst>
                <a:ext uri="{FF2B5EF4-FFF2-40B4-BE49-F238E27FC236}">
                  <a16:creationId xmlns:a16="http://schemas.microsoft.com/office/drawing/2014/main" id="{D6870CCD-3933-46AC-9A52-AD191EF29829}"/>
                </a:ext>
              </a:extLst>
            </p:cNvPr>
            <p:cNvSpPr/>
            <p:nvPr/>
          </p:nvSpPr>
          <p:spPr>
            <a:xfrm>
              <a:off x="2707972" y="3001311"/>
              <a:ext cx="471636" cy="50742"/>
            </a:xfrm>
            <a:custGeom>
              <a:avLst/>
              <a:gdLst/>
              <a:ahLst/>
              <a:cxnLst/>
              <a:rect l="l" t="t" r="r" b="b"/>
              <a:pathLst>
                <a:path w="31537" h="3393" extrusionOk="0">
                  <a:moveTo>
                    <a:pt x="1" y="0"/>
                  </a:moveTo>
                  <a:lnTo>
                    <a:pt x="1" y="3392"/>
                  </a:lnTo>
                  <a:lnTo>
                    <a:pt x="31537" y="3392"/>
                  </a:lnTo>
                  <a:lnTo>
                    <a:pt x="31537" y="0"/>
                  </a:lnTo>
                  <a:close/>
                </a:path>
              </a:pathLst>
            </a:custGeom>
            <a:solidFill>
              <a:srgbClr val="F4EED8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481;p27">
              <a:extLst>
                <a:ext uri="{FF2B5EF4-FFF2-40B4-BE49-F238E27FC236}">
                  <a16:creationId xmlns:a16="http://schemas.microsoft.com/office/drawing/2014/main" id="{AF54E467-E14A-41A0-A09B-B816C5B9BAF5}"/>
                </a:ext>
              </a:extLst>
            </p:cNvPr>
            <p:cNvSpPr/>
            <p:nvPr/>
          </p:nvSpPr>
          <p:spPr>
            <a:xfrm>
              <a:off x="2707972" y="3113729"/>
              <a:ext cx="471636" cy="50742"/>
            </a:xfrm>
            <a:custGeom>
              <a:avLst/>
              <a:gdLst/>
              <a:ahLst/>
              <a:cxnLst/>
              <a:rect l="l" t="t" r="r" b="b"/>
              <a:pathLst>
                <a:path w="31537" h="3393" extrusionOk="0">
                  <a:moveTo>
                    <a:pt x="1" y="0"/>
                  </a:moveTo>
                  <a:lnTo>
                    <a:pt x="1" y="3392"/>
                  </a:lnTo>
                  <a:lnTo>
                    <a:pt x="31537" y="3392"/>
                  </a:lnTo>
                  <a:lnTo>
                    <a:pt x="31537" y="0"/>
                  </a:lnTo>
                  <a:close/>
                </a:path>
              </a:pathLst>
            </a:custGeom>
            <a:solidFill>
              <a:srgbClr val="F4EED8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486;p27">
              <a:extLst>
                <a:ext uri="{FF2B5EF4-FFF2-40B4-BE49-F238E27FC236}">
                  <a16:creationId xmlns:a16="http://schemas.microsoft.com/office/drawing/2014/main" id="{3300D3C4-5AF3-44A5-9CB5-1AC51C2CC220}"/>
                </a:ext>
              </a:extLst>
            </p:cNvPr>
            <p:cNvSpPr/>
            <p:nvPr/>
          </p:nvSpPr>
          <p:spPr>
            <a:xfrm>
              <a:off x="3308482" y="3001311"/>
              <a:ext cx="765023" cy="50742"/>
            </a:xfrm>
            <a:custGeom>
              <a:avLst/>
              <a:gdLst/>
              <a:ahLst/>
              <a:cxnLst/>
              <a:rect l="l" t="t" r="r" b="b"/>
              <a:pathLst>
                <a:path w="51155" h="3393" extrusionOk="0">
                  <a:moveTo>
                    <a:pt x="0" y="0"/>
                  </a:moveTo>
                  <a:lnTo>
                    <a:pt x="0" y="3392"/>
                  </a:lnTo>
                  <a:lnTo>
                    <a:pt x="51155" y="3392"/>
                  </a:lnTo>
                  <a:lnTo>
                    <a:pt x="51155" y="0"/>
                  </a:lnTo>
                  <a:close/>
                </a:path>
              </a:pathLst>
            </a:custGeom>
            <a:solidFill>
              <a:srgbClr val="F4EED8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487;p27">
              <a:extLst>
                <a:ext uri="{FF2B5EF4-FFF2-40B4-BE49-F238E27FC236}">
                  <a16:creationId xmlns:a16="http://schemas.microsoft.com/office/drawing/2014/main" id="{950A280C-A2EC-49BB-8BAC-0194183BC788}"/>
                </a:ext>
              </a:extLst>
            </p:cNvPr>
            <p:cNvSpPr/>
            <p:nvPr/>
          </p:nvSpPr>
          <p:spPr>
            <a:xfrm>
              <a:off x="3308482" y="3113729"/>
              <a:ext cx="471636" cy="50742"/>
            </a:xfrm>
            <a:custGeom>
              <a:avLst/>
              <a:gdLst/>
              <a:ahLst/>
              <a:cxnLst/>
              <a:rect l="l" t="t" r="r" b="b"/>
              <a:pathLst>
                <a:path w="31537" h="3393" extrusionOk="0">
                  <a:moveTo>
                    <a:pt x="0" y="0"/>
                  </a:moveTo>
                  <a:lnTo>
                    <a:pt x="0" y="3392"/>
                  </a:lnTo>
                  <a:lnTo>
                    <a:pt x="31536" y="3392"/>
                  </a:lnTo>
                  <a:lnTo>
                    <a:pt x="31536" y="0"/>
                  </a:lnTo>
                  <a:close/>
                </a:path>
              </a:pathLst>
            </a:custGeom>
            <a:solidFill>
              <a:srgbClr val="F4EED8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488;p27">
              <a:extLst>
                <a:ext uri="{FF2B5EF4-FFF2-40B4-BE49-F238E27FC236}">
                  <a16:creationId xmlns:a16="http://schemas.microsoft.com/office/drawing/2014/main" id="{C84EA67D-BDE9-4016-B5CB-3AA3A64C78A3}"/>
                </a:ext>
              </a:extLst>
            </p:cNvPr>
            <p:cNvSpPr/>
            <p:nvPr/>
          </p:nvSpPr>
          <p:spPr>
            <a:xfrm>
              <a:off x="2095842" y="2976610"/>
              <a:ext cx="2085295" cy="1140678"/>
            </a:xfrm>
            <a:custGeom>
              <a:avLst/>
              <a:gdLst/>
              <a:ahLst/>
              <a:cxnLst/>
              <a:rect l="l" t="t" r="r" b="b"/>
              <a:pathLst>
                <a:path w="139438" h="76274" extrusionOk="0">
                  <a:moveTo>
                    <a:pt x="5776" y="0"/>
                  </a:moveTo>
                  <a:cubicBezTo>
                    <a:pt x="2568" y="0"/>
                    <a:pt x="1" y="2659"/>
                    <a:pt x="1" y="5868"/>
                  </a:cubicBezTo>
                  <a:lnTo>
                    <a:pt x="1" y="76274"/>
                  </a:lnTo>
                  <a:lnTo>
                    <a:pt x="139438" y="76274"/>
                  </a:lnTo>
                  <a:lnTo>
                    <a:pt x="139438" y="5868"/>
                  </a:lnTo>
                  <a:cubicBezTo>
                    <a:pt x="139346" y="2659"/>
                    <a:pt x="136871" y="92"/>
                    <a:pt x="1336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489;p27">
              <a:extLst>
                <a:ext uri="{FF2B5EF4-FFF2-40B4-BE49-F238E27FC236}">
                  <a16:creationId xmlns:a16="http://schemas.microsoft.com/office/drawing/2014/main" id="{E27B9BA3-6D33-4023-8125-4B6160E5A04B}"/>
                </a:ext>
              </a:extLst>
            </p:cNvPr>
            <p:cNvSpPr/>
            <p:nvPr/>
          </p:nvSpPr>
          <p:spPr>
            <a:xfrm>
              <a:off x="2159566" y="3064302"/>
              <a:ext cx="1975630" cy="1076311"/>
            </a:xfrm>
            <a:custGeom>
              <a:avLst/>
              <a:gdLst/>
              <a:ahLst/>
              <a:cxnLst/>
              <a:rect l="l" t="t" r="r" b="b"/>
              <a:pathLst>
                <a:path w="132105" h="71970" extrusionOk="0">
                  <a:moveTo>
                    <a:pt x="2686" y="1"/>
                  </a:moveTo>
                  <a:cubicBezTo>
                    <a:pt x="1199" y="1"/>
                    <a:pt x="1" y="1250"/>
                    <a:pt x="1" y="2755"/>
                  </a:cubicBezTo>
                  <a:lnTo>
                    <a:pt x="1" y="71970"/>
                  </a:lnTo>
                  <a:lnTo>
                    <a:pt x="132104" y="71970"/>
                  </a:lnTo>
                  <a:lnTo>
                    <a:pt x="132104" y="2755"/>
                  </a:lnTo>
                  <a:cubicBezTo>
                    <a:pt x="132104" y="1197"/>
                    <a:pt x="130821" y="5"/>
                    <a:pt x="129354" y="5"/>
                  </a:cubicBezTo>
                  <a:lnTo>
                    <a:pt x="2843" y="5"/>
                  </a:lnTo>
                  <a:cubicBezTo>
                    <a:pt x="2790" y="2"/>
                    <a:pt x="2738" y="1"/>
                    <a:pt x="2686" y="1"/>
                  </a:cubicBezTo>
                  <a:close/>
                </a:path>
              </a:pathLst>
            </a:cu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490;p27">
              <a:extLst>
                <a:ext uri="{FF2B5EF4-FFF2-40B4-BE49-F238E27FC236}">
                  <a16:creationId xmlns:a16="http://schemas.microsoft.com/office/drawing/2014/main" id="{C2AD5BA2-AEB0-46B4-A842-DE102372D269}"/>
                </a:ext>
              </a:extLst>
            </p:cNvPr>
            <p:cNvSpPr/>
            <p:nvPr/>
          </p:nvSpPr>
          <p:spPr>
            <a:xfrm>
              <a:off x="1910054" y="4140607"/>
              <a:ext cx="2474649" cy="174136"/>
            </a:xfrm>
            <a:custGeom>
              <a:avLst/>
              <a:gdLst/>
              <a:ahLst/>
              <a:cxnLst/>
              <a:rect l="l" t="t" r="r" b="b"/>
              <a:pathLst>
                <a:path w="165473" h="11644" extrusionOk="0">
                  <a:moveTo>
                    <a:pt x="0" y="1"/>
                  </a:moveTo>
                  <a:lnTo>
                    <a:pt x="0" y="4859"/>
                  </a:lnTo>
                  <a:cubicBezTo>
                    <a:pt x="0" y="8618"/>
                    <a:pt x="3025" y="11643"/>
                    <a:pt x="6784" y="11643"/>
                  </a:cubicBezTo>
                  <a:lnTo>
                    <a:pt x="158689" y="11643"/>
                  </a:lnTo>
                  <a:cubicBezTo>
                    <a:pt x="162448" y="11643"/>
                    <a:pt x="165473" y="8618"/>
                    <a:pt x="165473" y="4859"/>
                  </a:cubicBezTo>
                  <a:lnTo>
                    <a:pt x="165473" y="1"/>
                  </a:ln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491;p27">
              <a:extLst>
                <a:ext uri="{FF2B5EF4-FFF2-40B4-BE49-F238E27FC236}">
                  <a16:creationId xmlns:a16="http://schemas.microsoft.com/office/drawing/2014/main" id="{D78E44DA-A887-4AC3-A51D-CAD8BB8C05AD}"/>
                </a:ext>
              </a:extLst>
            </p:cNvPr>
            <p:cNvSpPr/>
            <p:nvPr/>
          </p:nvSpPr>
          <p:spPr>
            <a:xfrm>
              <a:off x="2915004" y="4117296"/>
              <a:ext cx="464786" cy="79524"/>
            </a:xfrm>
            <a:custGeom>
              <a:avLst/>
              <a:gdLst/>
              <a:ahLst/>
              <a:cxnLst/>
              <a:rect l="l" t="t" r="r" b="b"/>
              <a:pathLst>
                <a:path w="31079" h="3760" extrusionOk="0">
                  <a:moveTo>
                    <a:pt x="1" y="1"/>
                  </a:moveTo>
                  <a:lnTo>
                    <a:pt x="1" y="3759"/>
                  </a:lnTo>
                  <a:lnTo>
                    <a:pt x="31078" y="3759"/>
                  </a:lnTo>
                  <a:lnTo>
                    <a:pt x="31078" y="1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492;p27">
              <a:extLst>
                <a:ext uri="{FF2B5EF4-FFF2-40B4-BE49-F238E27FC236}">
                  <a16:creationId xmlns:a16="http://schemas.microsoft.com/office/drawing/2014/main" id="{E1FD21A1-D263-4CCA-8FEB-7D2F1CF60AFF}"/>
                </a:ext>
              </a:extLst>
            </p:cNvPr>
            <p:cNvSpPr/>
            <p:nvPr/>
          </p:nvSpPr>
          <p:spPr>
            <a:xfrm>
              <a:off x="1910054" y="4140607"/>
              <a:ext cx="2474649" cy="174136"/>
            </a:xfrm>
            <a:custGeom>
              <a:avLst/>
              <a:gdLst/>
              <a:ahLst/>
              <a:cxnLst/>
              <a:rect l="l" t="t" r="r" b="b"/>
              <a:pathLst>
                <a:path w="165473" h="11644" extrusionOk="0">
                  <a:moveTo>
                    <a:pt x="0" y="1"/>
                  </a:moveTo>
                  <a:lnTo>
                    <a:pt x="0" y="2384"/>
                  </a:lnTo>
                  <a:cubicBezTo>
                    <a:pt x="0" y="7518"/>
                    <a:pt x="4125" y="11643"/>
                    <a:pt x="9259" y="11643"/>
                  </a:cubicBezTo>
                  <a:lnTo>
                    <a:pt x="156214" y="11643"/>
                  </a:lnTo>
                  <a:cubicBezTo>
                    <a:pt x="161347" y="11643"/>
                    <a:pt x="165473" y="7518"/>
                    <a:pt x="165473" y="2384"/>
                  </a:cubicBezTo>
                  <a:lnTo>
                    <a:pt x="165473" y="1"/>
                  </a:lnTo>
                  <a:lnTo>
                    <a:pt x="165381" y="1"/>
                  </a:lnTo>
                  <a:cubicBezTo>
                    <a:pt x="164556" y="4401"/>
                    <a:pt x="160706" y="7701"/>
                    <a:pt x="156214" y="7701"/>
                  </a:cubicBezTo>
                  <a:lnTo>
                    <a:pt x="9259" y="7701"/>
                  </a:lnTo>
                  <a:cubicBezTo>
                    <a:pt x="4767" y="7701"/>
                    <a:pt x="825" y="4401"/>
                    <a:pt x="92" y="1"/>
                  </a:cubicBezTo>
                  <a:close/>
                </a:path>
              </a:pathLst>
            </a:cu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493;p27">
              <a:extLst>
                <a:ext uri="{FF2B5EF4-FFF2-40B4-BE49-F238E27FC236}">
                  <a16:creationId xmlns:a16="http://schemas.microsoft.com/office/drawing/2014/main" id="{CF986D56-F094-4E62-AC6B-B9ADCB1D71BA}"/>
                </a:ext>
              </a:extLst>
            </p:cNvPr>
            <p:cNvSpPr/>
            <p:nvPr/>
          </p:nvSpPr>
          <p:spPr>
            <a:xfrm>
              <a:off x="2159566" y="3064302"/>
              <a:ext cx="1975630" cy="80966"/>
            </a:xfrm>
            <a:custGeom>
              <a:avLst/>
              <a:gdLst/>
              <a:ahLst/>
              <a:cxnLst/>
              <a:rect l="l" t="t" r="r" b="b"/>
              <a:pathLst>
                <a:path w="132105" h="5414" extrusionOk="0">
                  <a:moveTo>
                    <a:pt x="2686" y="1"/>
                  </a:moveTo>
                  <a:cubicBezTo>
                    <a:pt x="1199" y="1"/>
                    <a:pt x="1" y="1250"/>
                    <a:pt x="1" y="2755"/>
                  </a:cubicBezTo>
                  <a:lnTo>
                    <a:pt x="1" y="5414"/>
                  </a:lnTo>
                  <a:lnTo>
                    <a:pt x="132104" y="5414"/>
                  </a:lnTo>
                  <a:lnTo>
                    <a:pt x="132104" y="2755"/>
                  </a:lnTo>
                  <a:cubicBezTo>
                    <a:pt x="132104" y="1197"/>
                    <a:pt x="130821" y="5"/>
                    <a:pt x="129354" y="5"/>
                  </a:cubicBezTo>
                  <a:lnTo>
                    <a:pt x="2843" y="5"/>
                  </a:lnTo>
                  <a:cubicBezTo>
                    <a:pt x="2790" y="2"/>
                    <a:pt x="2738" y="1"/>
                    <a:pt x="2686" y="1"/>
                  </a:cubicBez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494;p27">
              <a:extLst>
                <a:ext uri="{FF2B5EF4-FFF2-40B4-BE49-F238E27FC236}">
                  <a16:creationId xmlns:a16="http://schemas.microsoft.com/office/drawing/2014/main" id="{5F73252C-18F5-481C-92A4-E18135C44D72}"/>
                </a:ext>
              </a:extLst>
            </p:cNvPr>
            <p:cNvSpPr/>
            <p:nvPr/>
          </p:nvSpPr>
          <p:spPr>
            <a:xfrm>
              <a:off x="2159566" y="3145254"/>
              <a:ext cx="1975630" cy="80907"/>
            </a:xfrm>
            <a:custGeom>
              <a:avLst/>
              <a:gdLst/>
              <a:ahLst/>
              <a:cxnLst/>
              <a:rect l="l" t="t" r="r" b="b"/>
              <a:pathLst>
                <a:path w="132105" h="5410" extrusionOk="0">
                  <a:moveTo>
                    <a:pt x="1" y="1"/>
                  </a:moveTo>
                  <a:lnTo>
                    <a:pt x="1" y="5410"/>
                  </a:lnTo>
                  <a:lnTo>
                    <a:pt x="132104" y="5410"/>
                  </a:lnTo>
                  <a:lnTo>
                    <a:pt x="132104" y="1"/>
                  </a:ln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495;p27">
              <a:extLst>
                <a:ext uri="{FF2B5EF4-FFF2-40B4-BE49-F238E27FC236}">
                  <a16:creationId xmlns:a16="http://schemas.microsoft.com/office/drawing/2014/main" id="{AA414710-D642-4C67-BC86-BE52BF94E5D1}"/>
                </a:ext>
              </a:extLst>
            </p:cNvPr>
            <p:cNvSpPr/>
            <p:nvPr/>
          </p:nvSpPr>
          <p:spPr>
            <a:xfrm>
              <a:off x="3765019" y="3145254"/>
              <a:ext cx="370196" cy="80907"/>
            </a:xfrm>
            <a:custGeom>
              <a:avLst/>
              <a:gdLst/>
              <a:ahLst/>
              <a:cxnLst/>
              <a:rect l="l" t="t" r="r" b="b"/>
              <a:pathLst>
                <a:path w="24754" h="5410" extrusionOk="0">
                  <a:moveTo>
                    <a:pt x="1" y="1"/>
                  </a:moveTo>
                  <a:lnTo>
                    <a:pt x="1" y="5410"/>
                  </a:lnTo>
                  <a:lnTo>
                    <a:pt x="24753" y="5410"/>
                  </a:lnTo>
                  <a:lnTo>
                    <a:pt x="24753" y="1"/>
                  </a:ln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496;p27">
              <a:extLst>
                <a:ext uri="{FF2B5EF4-FFF2-40B4-BE49-F238E27FC236}">
                  <a16:creationId xmlns:a16="http://schemas.microsoft.com/office/drawing/2014/main" id="{48B04697-5B62-4EC9-BF82-297F2984C07E}"/>
                </a:ext>
              </a:extLst>
            </p:cNvPr>
            <p:cNvSpPr/>
            <p:nvPr/>
          </p:nvSpPr>
          <p:spPr>
            <a:xfrm>
              <a:off x="3489455" y="3145254"/>
              <a:ext cx="275576" cy="80907"/>
            </a:xfrm>
            <a:custGeom>
              <a:avLst/>
              <a:gdLst/>
              <a:ahLst/>
              <a:cxnLst/>
              <a:rect l="l" t="t" r="r" b="b"/>
              <a:pathLst>
                <a:path w="18427" h="5410" extrusionOk="0">
                  <a:moveTo>
                    <a:pt x="0" y="1"/>
                  </a:moveTo>
                  <a:lnTo>
                    <a:pt x="0" y="5410"/>
                  </a:lnTo>
                  <a:lnTo>
                    <a:pt x="18427" y="5410"/>
                  </a:lnTo>
                  <a:lnTo>
                    <a:pt x="18427" y="1"/>
                  </a:ln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497;p27">
              <a:extLst>
                <a:ext uri="{FF2B5EF4-FFF2-40B4-BE49-F238E27FC236}">
                  <a16:creationId xmlns:a16="http://schemas.microsoft.com/office/drawing/2014/main" id="{991710D1-D1C7-4A32-B65A-C0E956F16532}"/>
                </a:ext>
              </a:extLst>
            </p:cNvPr>
            <p:cNvSpPr/>
            <p:nvPr/>
          </p:nvSpPr>
          <p:spPr>
            <a:xfrm>
              <a:off x="3222101" y="3296077"/>
              <a:ext cx="850027" cy="213886"/>
            </a:xfrm>
            <a:custGeom>
              <a:avLst/>
              <a:gdLst/>
              <a:ahLst/>
              <a:cxnLst/>
              <a:rect l="l" t="t" r="r" b="b"/>
              <a:pathLst>
                <a:path w="56839" h="14302" extrusionOk="0">
                  <a:moveTo>
                    <a:pt x="1" y="0"/>
                  </a:moveTo>
                  <a:lnTo>
                    <a:pt x="1" y="14301"/>
                  </a:lnTo>
                  <a:lnTo>
                    <a:pt x="56839" y="14301"/>
                  </a:lnTo>
                  <a:lnTo>
                    <a:pt x="56839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498;p27">
              <a:extLst>
                <a:ext uri="{FF2B5EF4-FFF2-40B4-BE49-F238E27FC236}">
                  <a16:creationId xmlns:a16="http://schemas.microsoft.com/office/drawing/2014/main" id="{4C7BD4C0-EBF4-4D49-B05D-C22FD0C924FB}"/>
                </a:ext>
              </a:extLst>
            </p:cNvPr>
            <p:cNvSpPr/>
            <p:nvPr/>
          </p:nvSpPr>
          <p:spPr>
            <a:xfrm>
              <a:off x="3222101" y="3570279"/>
              <a:ext cx="651245" cy="45254"/>
            </a:xfrm>
            <a:custGeom>
              <a:avLst/>
              <a:gdLst/>
              <a:ahLst/>
              <a:cxnLst/>
              <a:rect l="l" t="t" r="r" b="b"/>
              <a:pathLst>
                <a:path w="43547" h="3026" extrusionOk="0">
                  <a:moveTo>
                    <a:pt x="1" y="0"/>
                  </a:moveTo>
                  <a:lnTo>
                    <a:pt x="1" y="3025"/>
                  </a:lnTo>
                  <a:lnTo>
                    <a:pt x="43546" y="3025"/>
                  </a:lnTo>
                  <a:lnTo>
                    <a:pt x="43546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499;p27">
              <a:extLst>
                <a:ext uri="{FF2B5EF4-FFF2-40B4-BE49-F238E27FC236}">
                  <a16:creationId xmlns:a16="http://schemas.microsoft.com/office/drawing/2014/main" id="{4550BE5C-DDD7-44AA-A9EA-5FA5804CE02F}"/>
                </a:ext>
              </a:extLst>
            </p:cNvPr>
            <p:cNvSpPr/>
            <p:nvPr/>
          </p:nvSpPr>
          <p:spPr>
            <a:xfrm>
              <a:off x="3222101" y="3668982"/>
              <a:ext cx="850027" cy="45254"/>
            </a:xfrm>
            <a:custGeom>
              <a:avLst/>
              <a:gdLst/>
              <a:ahLst/>
              <a:cxnLst/>
              <a:rect l="l" t="t" r="r" b="b"/>
              <a:pathLst>
                <a:path w="56839" h="3026" extrusionOk="0">
                  <a:moveTo>
                    <a:pt x="1" y="1"/>
                  </a:moveTo>
                  <a:lnTo>
                    <a:pt x="1" y="3026"/>
                  </a:lnTo>
                  <a:lnTo>
                    <a:pt x="56839" y="3026"/>
                  </a:lnTo>
                  <a:lnTo>
                    <a:pt x="56839" y="1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500;p27">
              <a:extLst>
                <a:ext uri="{FF2B5EF4-FFF2-40B4-BE49-F238E27FC236}">
                  <a16:creationId xmlns:a16="http://schemas.microsoft.com/office/drawing/2014/main" id="{C798BCDC-2601-49D7-AFEC-4F617303915A}"/>
                </a:ext>
              </a:extLst>
            </p:cNvPr>
            <p:cNvSpPr/>
            <p:nvPr/>
          </p:nvSpPr>
          <p:spPr>
            <a:xfrm>
              <a:off x="3222101" y="3767701"/>
              <a:ext cx="850027" cy="46630"/>
            </a:xfrm>
            <a:custGeom>
              <a:avLst/>
              <a:gdLst/>
              <a:ahLst/>
              <a:cxnLst/>
              <a:rect l="l" t="t" r="r" b="b"/>
              <a:pathLst>
                <a:path w="56839" h="3118" extrusionOk="0">
                  <a:moveTo>
                    <a:pt x="1" y="0"/>
                  </a:moveTo>
                  <a:lnTo>
                    <a:pt x="1" y="3117"/>
                  </a:lnTo>
                  <a:lnTo>
                    <a:pt x="56839" y="3117"/>
                  </a:lnTo>
                  <a:lnTo>
                    <a:pt x="56839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501;p27">
              <a:extLst>
                <a:ext uri="{FF2B5EF4-FFF2-40B4-BE49-F238E27FC236}">
                  <a16:creationId xmlns:a16="http://schemas.microsoft.com/office/drawing/2014/main" id="{0E8AA0B2-602B-4B7E-9013-9F7BA0342304}"/>
                </a:ext>
              </a:extLst>
            </p:cNvPr>
            <p:cNvSpPr/>
            <p:nvPr/>
          </p:nvSpPr>
          <p:spPr>
            <a:xfrm>
              <a:off x="3222101" y="3867781"/>
              <a:ext cx="850027" cy="45254"/>
            </a:xfrm>
            <a:custGeom>
              <a:avLst/>
              <a:gdLst/>
              <a:ahLst/>
              <a:cxnLst/>
              <a:rect l="l" t="t" r="r" b="b"/>
              <a:pathLst>
                <a:path w="56839" h="3026" extrusionOk="0">
                  <a:moveTo>
                    <a:pt x="1" y="0"/>
                  </a:moveTo>
                  <a:lnTo>
                    <a:pt x="1" y="3026"/>
                  </a:lnTo>
                  <a:lnTo>
                    <a:pt x="56839" y="3026"/>
                  </a:lnTo>
                  <a:lnTo>
                    <a:pt x="56839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502;p27">
              <a:extLst>
                <a:ext uri="{FF2B5EF4-FFF2-40B4-BE49-F238E27FC236}">
                  <a16:creationId xmlns:a16="http://schemas.microsoft.com/office/drawing/2014/main" id="{95225211-2728-4773-B078-725198A854F7}"/>
                </a:ext>
              </a:extLst>
            </p:cNvPr>
            <p:cNvSpPr/>
            <p:nvPr/>
          </p:nvSpPr>
          <p:spPr>
            <a:xfrm>
              <a:off x="3222101" y="3966499"/>
              <a:ext cx="473012" cy="45254"/>
            </a:xfrm>
            <a:custGeom>
              <a:avLst/>
              <a:gdLst/>
              <a:ahLst/>
              <a:cxnLst/>
              <a:rect l="l" t="t" r="r" b="b"/>
              <a:pathLst>
                <a:path w="31629" h="3026" extrusionOk="0">
                  <a:moveTo>
                    <a:pt x="1" y="0"/>
                  </a:moveTo>
                  <a:lnTo>
                    <a:pt x="1" y="3025"/>
                  </a:lnTo>
                  <a:lnTo>
                    <a:pt x="31628" y="3025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503;p27">
              <a:extLst>
                <a:ext uri="{FF2B5EF4-FFF2-40B4-BE49-F238E27FC236}">
                  <a16:creationId xmlns:a16="http://schemas.microsoft.com/office/drawing/2014/main" id="{E9151171-25A9-4B1F-ABF4-96FC0F12660B}"/>
                </a:ext>
              </a:extLst>
            </p:cNvPr>
            <p:cNvSpPr/>
            <p:nvPr/>
          </p:nvSpPr>
          <p:spPr>
            <a:xfrm>
              <a:off x="3751320" y="3971973"/>
              <a:ext cx="83643" cy="79531"/>
            </a:xfrm>
            <a:custGeom>
              <a:avLst/>
              <a:gdLst/>
              <a:ahLst/>
              <a:cxnLst/>
              <a:rect l="l" t="t" r="r" b="b"/>
              <a:pathLst>
                <a:path w="5593" h="5318" extrusionOk="0">
                  <a:moveTo>
                    <a:pt x="2842" y="1"/>
                  </a:moveTo>
                  <a:lnTo>
                    <a:pt x="1925" y="1743"/>
                  </a:lnTo>
                  <a:lnTo>
                    <a:pt x="0" y="2018"/>
                  </a:lnTo>
                  <a:lnTo>
                    <a:pt x="1467" y="3393"/>
                  </a:lnTo>
                  <a:lnTo>
                    <a:pt x="1100" y="5318"/>
                  </a:lnTo>
                  <a:lnTo>
                    <a:pt x="1100" y="5318"/>
                  </a:lnTo>
                  <a:lnTo>
                    <a:pt x="2842" y="4401"/>
                  </a:lnTo>
                  <a:lnTo>
                    <a:pt x="4584" y="5318"/>
                  </a:lnTo>
                  <a:lnTo>
                    <a:pt x="4217" y="3393"/>
                  </a:lnTo>
                  <a:lnTo>
                    <a:pt x="5592" y="2018"/>
                  </a:lnTo>
                  <a:lnTo>
                    <a:pt x="3667" y="1743"/>
                  </a:lnTo>
                  <a:lnTo>
                    <a:pt x="2842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504;p27">
              <a:extLst>
                <a:ext uri="{FF2B5EF4-FFF2-40B4-BE49-F238E27FC236}">
                  <a16:creationId xmlns:a16="http://schemas.microsoft.com/office/drawing/2014/main" id="{6A1B0561-EC23-4CDA-9A6C-49B7F6E98FD1}"/>
                </a:ext>
              </a:extLst>
            </p:cNvPr>
            <p:cNvSpPr/>
            <p:nvPr/>
          </p:nvSpPr>
          <p:spPr>
            <a:xfrm>
              <a:off x="3861001" y="3971973"/>
              <a:ext cx="83643" cy="79531"/>
            </a:xfrm>
            <a:custGeom>
              <a:avLst/>
              <a:gdLst/>
              <a:ahLst/>
              <a:cxnLst/>
              <a:rect l="l" t="t" r="r" b="b"/>
              <a:pathLst>
                <a:path w="5593" h="5318" extrusionOk="0">
                  <a:moveTo>
                    <a:pt x="2842" y="1"/>
                  </a:moveTo>
                  <a:lnTo>
                    <a:pt x="2017" y="1743"/>
                  </a:lnTo>
                  <a:lnTo>
                    <a:pt x="0" y="2018"/>
                  </a:lnTo>
                  <a:lnTo>
                    <a:pt x="1467" y="3393"/>
                  </a:lnTo>
                  <a:lnTo>
                    <a:pt x="1100" y="5318"/>
                  </a:lnTo>
                  <a:lnTo>
                    <a:pt x="2842" y="4401"/>
                  </a:lnTo>
                  <a:lnTo>
                    <a:pt x="4584" y="5318"/>
                  </a:lnTo>
                  <a:lnTo>
                    <a:pt x="4217" y="3393"/>
                  </a:lnTo>
                  <a:lnTo>
                    <a:pt x="5592" y="2018"/>
                  </a:lnTo>
                  <a:lnTo>
                    <a:pt x="3667" y="1743"/>
                  </a:lnTo>
                  <a:lnTo>
                    <a:pt x="2842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505;p27">
              <a:extLst>
                <a:ext uri="{FF2B5EF4-FFF2-40B4-BE49-F238E27FC236}">
                  <a16:creationId xmlns:a16="http://schemas.microsoft.com/office/drawing/2014/main" id="{4998F046-1B18-4CAF-B0C7-EAA130849D71}"/>
                </a:ext>
              </a:extLst>
            </p:cNvPr>
            <p:cNvSpPr/>
            <p:nvPr/>
          </p:nvSpPr>
          <p:spPr>
            <a:xfrm>
              <a:off x="3972043" y="3971973"/>
              <a:ext cx="83643" cy="79531"/>
            </a:xfrm>
            <a:custGeom>
              <a:avLst/>
              <a:gdLst/>
              <a:ahLst/>
              <a:cxnLst/>
              <a:rect l="l" t="t" r="r" b="b"/>
              <a:pathLst>
                <a:path w="5593" h="5318" extrusionOk="0">
                  <a:moveTo>
                    <a:pt x="2751" y="1"/>
                  </a:moveTo>
                  <a:lnTo>
                    <a:pt x="1926" y="1743"/>
                  </a:lnTo>
                  <a:lnTo>
                    <a:pt x="1" y="2018"/>
                  </a:lnTo>
                  <a:lnTo>
                    <a:pt x="1376" y="3393"/>
                  </a:lnTo>
                  <a:lnTo>
                    <a:pt x="1009" y="5318"/>
                  </a:lnTo>
                  <a:lnTo>
                    <a:pt x="2751" y="4401"/>
                  </a:lnTo>
                  <a:lnTo>
                    <a:pt x="4493" y="5318"/>
                  </a:lnTo>
                  <a:lnTo>
                    <a:pt x="4126" y="3393"/>
                  </a:lnTo>
                  <a:lnTo>
                    <a:pt x="5593" y="2018"/>
                  </a:lnTo>
                  <a:lnTo>
                    <a:pt x="3668" y="1743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506;p27">
              <a:extLst>
                <a:ext uri="{FF2B5EF4-FFF2-40B4-BE49-F238E27FC236}">
                  <a16:creationId xmlns:a16="http://schemas.microsoft.com/office/drawing/2014/main" id="{9B5DDAC3-D69F-41D8-96C2-7D7896BA3DA0}"/>
                </a:ext>
              </a:extLst>
            </p:cNvPr>
            <p:cNvSpPr/>
            <p:nvPr/>
          </p:nvSpPr>
          <p:spPr>
            <a:xfrm>
              <a:off x="3833573" y="3086301"/>
              <a:ext cx="43893" cy="37447"/>
            </a:xfrm>
            <a:custGeom>
              <a:avLst/>
              <a:gdLst/>
              <a:ahLst/>
              <a:cxnLst/>
              <a:rect l="l" t="t" r="r" b="b"/>
              <a:pathLst>
                <a:path w="2935" h="2504" extrusionOk="0">
                  <a:moveTo>
                    <a:pt x="1651" y="1"/>
                  </a:moveTo>
                  <a:cubicBezTo>
                    <a:pt x="551" y="1"/>
                    <a:pt x="1" y="1284"/>
                    <a:pt x="734" y="2109"/>
                  </a:cubicBezTo>
                  <a:cubicBezTo>
                    <a:pt x="1005" y="2381"/>
                    <a:pt x="1336" y="2503"/>
                    <a:pt x="1658" y="2503"/>
                  </a:cubicBezTo>
                  <a:cubicBezTo>
                    <a:pt x="2315" y="2503"/>
                    <a:pt x="2934" y="1993"/>
                    <a:pt x="2934" y="1193"/>
                  </a:cubicBezTo>
                  <a:cubicBezTo>
                    <a:pt x="2934" y="551"/>
                    <a:pt x="2384" y="1"/>
                    <a:pt x="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507;p27">
              <a:extLst>
                <a:ext uri="{FF2B5EF4-FFF2-40B4-BE49-F238E27FC236}">
                  <a16:creationId xmlns:a16="http://schemas.microsoft.com/office/drawing/2014/main" id="{42324B4F-C6DA-458E-893B-DD30D871A04F}"/>
                </a:ext>
              </a:extLst>
            </p:cNvPr>
            <p:cNvSpPr/>
            <p:nvPr/>
          </p:nvSpPr>
          <p:spPr>
            <a:xfrm>
              <a:off x="3914466" y="3086301"/>
              <a:ext cx="45254" cy="37447"/>
            </a:xfrm>
            <a:custGeom>
              <a:avLst/>
              <a:gdLst/>
              <a:ahLst/>
              <a:cxnLst/>
              <a:rect l="l" t="t" r="r" b="b"/>
              <a:pathLst>
                <a:path w="3026" h="2504" extrusionOk="0">
                  <a:moveTo>
                    <a:pt x="1742" y="1"/>
                  </a:moveTo>
                  <a:cubicBezTo>
                    <a:pt x="642" y="1"/>
                    <a:pt x="0" y="1376"/>
                    <a:pt x="825" y="2109"/>
                  </a:cubicBezTo>
                  <a:cubicBezTo>
                    <a:pt x="1097" y="2381"/>
                    <a:pt x="1428" y="2503"/>
                    <a:pt x="1749" y="2503"/>
                  </a:cubicBezTo>
                  <a:cubicBezTo>
                    <a:pt x="2406" y="2503"/>
                    <a:pt x="3026" y="1993"/>
                    <a:pt x="3026" y="1193"/>
                  </a:cubicBezTo>
                  <a:cubicBezTo>
                    <a:pt x="3026" y="551"/>
                    <a:pt x="2384" y="1"/>
                    <a:pt x="1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508;p27">
              <a:extLst>
                <a:ext uri="{FF2B5EF4-FFF2-40B4-BE49-F238E27FC236}">
                  <a16:creationId xmlns:a16="http://schemas.microsoft.com/office/drawing/2014/main" id="{2341C80F-BE17-4917-8774-6B4A4F80D45E}"/>
                </a:ext>
              </a:extLst>
            </p:cNvPr>
            <p:cNvSpPr/>
            <p:nvPr/>
          </p:nvSpPr>
          <p:spPr>
            <a:xfrm>
              <a:off x="3998095" y="3086301"/>
              <a:ext cx="42517" cy="37447"/>
            </a:xfrm>
            <a:custGeom>
              <a:avLst/>
              <a:gdLst/>
              <a:ahLst/>
              <a:cxnLst/>
              <a:rect l="l" t="t" r="r" b="b"/>
              <a:pathLst>
                <a:path w="2843" h="2504" extrusionOk="0">
                  <a:moveTo>
                    <a:pt x="1651" y="1"/>
                  </a:moveTo>
                  <a:cubicBezTo>
                    <a:pt x="551" y="1"/>
                    <a:pt x="1" y="1284"/>
                    <a:pt x="734" y="2109"/>
                  </a:cubicBezTo>
                  <a:cubicBezTo>
                    <a:pt x="1005" y="2381"/>
                    <a:pt x="1326" y="2503"/>
                    <a:pt x="1635" y="2503"/>
                  </a:cubicBezTo>
                  <a:cubicBezTo>
                    <a:pt x="2264" y="2503"/>
                    <a:pt x="2842" y="1993"/>
                    <a:pt x="2842" y="1193"/>
                  </a:cubicBezTo>
                  <a:cubicBezTo>
                    <a:pt x="2842" y="551"/>
                    <a:pt x="2292" y="1"/>
                    <a:pt x="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509;p27">
              <a:extLst>
                <a:ext uri="{FF2B5EF4-FFF2-40B4-BE49-F238E27FC236}">
                  <a16:creationId xmlns:a16="http://schemas.microsoft.com/office/drawing/2014/main" id="{1D98A336-1A5C-4DAE-9B2C-FE75CBCCA489}"/>
                </a:ext>
              </a:extLst>
            </p:cNvPr>
            <p:cNvSpPr/>
            <p:nvPr/>
          </p:nvSpPr>
          <p:spPr>
            <a:xfrm>
              <a:off x="2224008" y="3296077"/>
              <a:ext cx="319454" cy="319454"/>
            </a:xfrm>
            <a:custGeom>
              <a:avLst/>
              <a:gdLst/>
              <a:ahLst/>
              <a:cxnLst/>
              <a:rect l="l" t="t" r="r" b="b"/>
              <a:pathLst>
                <a:path w="21361" h="21361" extrusionOk="0">
                  <a:moveTo>
                    <a:pt x="1" y="0"/>
                  </a:moveTo>
                  <a:lnTo>
                    <a:pt x="1" y="21360"/>
                  </a:lnTo>
                  <a:lnTo>
                    <a:pt x="21361" y="21360"/>
                  </a:lnTo>
                  <a:lnTo>
                    <a:pt x="21361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510;p27">
              <a:extLst>
                <a:ext uri="{FF2B5EF4-FFF2-40B4-BE49-F238E27FC236}">
                  <a16:creationId xmlns:a16="http://schemas.microsoft.com/office/drawing/2014/main" id="{D6AD633A-D99E-47D7-95E3-8EE743562C87}"/>
                </a:ext>
              </a:extLst>
            </p:cNvPr>
            <p:cNvSpPr/>
            <p:nvPr/>
          </p:nvSpPr>
          <p:spPr>
            <a:xfrm>
              <a:off x="2224008" y="3675847"/>
              <a:ext cx="319454" cy="91869"/>
            </a:xfrm>
            <a:custGeom>
              <a:avLst/>
              <a:gdLst/>
              <a:ahLst/>
              <a:cxnLst/>
              <a:rect l="l" t="t" r="r" b="b"/>
              <a:pathLst>
                <a:path w="21361" h="6143" extrusionOk="0">
                  <a:moveTo>
                    <a:pt x="1" y="0"/>
                  </a:moveTo>
                  <a:lnTo>
                    <a:pt x="1" y="6142"/>
                  </a:lnTo>
                  <a:lnTo>
                    <a:pt x="21361" y="6142"/>
                  </a:lnTo>
                  <a:lnTo>
                    <a:pt x="21361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511;p27">
              <a:extLst>
                <a:ext uri="{FF2B5EF4-FFF2-40B4-BE49-F238E27FC236}">
                  <a16:creationId xmlns:a16="http://schemas.microsoft.com/office/drawing/2014/main" id="{3235D234-C95F-4EB5-AF01-16C3458CEFA9}"/>
                </a:ext>
              </a:extLst>
            </p:cNvPr>
            <p:cNvSpPr/>
            <p:nvPr/>
          </p:nvSpPr>
          <p:spPr>
            <a:xfrm>
              <a:off x="2224008" y="3814316"/>
              <a:ext cx="319454" cy="34292"/>
            </a:xfrm>
            <a:custGeom>
              <a:avLst/>
              <a:gdLst/>
              <a:ahLst/>
              <a:cxnLst/>
              <a:rect l="l" t="t" r="r" b="b"/>
              <a:pathLst>
                <a:path w="21361" h="2293" extrusionOk="0">
                  <a:moveTo>
                    <a:pt x="1" y="0"/>
                  </a:moveTo>
                  <a:lnTo>
                    <a:pt x="1" y="2292"/>
                  </a:lnTo>
                  <a:lnTo>
                    <a:pt x="21361" y="2292"/>
                  </a:lnTo>
                  <a:lnTo>
                    <a:pt x="21361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512;p27">
              <a:extLst>
                <a:ext uri="{FF2B5EF4-FFF2-40B4-BE49-F238E27FC236}">
                  <a16:creationId xmlns:a16="http://schemas.microsoft.com/office/drawing/2014/main" id="{61E19735-F384-4C37-97CE-AC53B5D0F281}"/>
                </a:ext>
              </a:extLst>
            </p:cNvPr>
            <p:cNvSpPr/>
            <p:nvPr/>
          </p:nvSpPr>
          <p:spPr>
            <a:xfrm>
              <a:off x="2224008" y="3889720"/>
              <a:ext cx="319454" cy="34292"/>
            </a:xfrm>
            <a:custGeom>
              <a:avLst/>
              <a:gdLst/>
              <a:ahLst/>
              <a:cxnLst/>
              <a:rect l="l" t="t" r="r" b="b"/>
              <a:pathLst>
                <a:path w="21361" h="2293" extrusionOk="0">
                  <a:moveTo>
                    <a:pt x="1" y="0"/>
                  </a:moveTo>
                  <a:lnTo>
                    <a:pt x="1" y="2292"/>
                  </a:lnTo>
                  <a:lnTo>
                    <a:pt x="21361" y="2292"/>
                  </a:lnTo>
                  <a:lnTo>
                    <a:pt x="21361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513;p27">
              <a:extLst>
                <a:ext uri="{FF2B5EF4-FFF2-40B4-BE49-F238E27FC236}">
                  <a16:creationId xmlns:a16="http://schemas.microsoft.com/office/drawing/2014/main" id="{3D001995-345B-4CC0-BC90-F24E10A55954}"/>
                </a:ext>
              </a:extLst>
            </p:cNvPr>
            <p:cNvSpPr/>
            <p:nvPr/>
          </p:nvSpPr>
          <p:spPr>
            <a:xfrm>
              <a:off x="2224008" y="3966499"/>
              <a:ext cx="319454" cy="34277"/>
            </a:xfrm>
            <a:custGeom>
              <a:avLst/>
              <a:gdLst/>
              <a:ahLst/>
              <a:cxnLst/>
              <a:rect l="l" t="t" r="r" b="b"/>
              <a:pathLst>
                <a:path w="21361" h="2292" extrusionOk="0">
                  <a:moveTo>
                    <a:pt x="1" y="0"/>
                  </a:moveTo>
                  <a:lnTo>
                    <a:pt x="1" y="2292"/>
                  </a:lnTo>
                  <a:lnTo>
                    <a:pt x="21361" y="2292"/>
                  </a:lnTo>
                  <a:lnTo>
                    <a:pt x="21361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514;p27">
              <a:extLst>
                <a:ext uri="{FF2B5EF4-FFF2-40B4-BE49-F238E27FC236}">
                  <a16:creationId xmlns:a16="http://schemas.microsoft.com/office/drawing/2014/main" id="{C5053FB8-36F0-4C7B-B290-D48F38208A52}"/>
                </a:ext>
              </a:extLst>
            </p:cNvPr>
            <p:cNvSpPr/>
            <p:nvPr/>
          </p:nvSpPr>
          <p:spPr>
            <a:xfrm>
              <a:off x="2224008" y="4041903"/>
              <a:ext cx="319454" cy="34277"/>
            </a:xfrm>
            <a:custGeom>
              <a:avLst/>
              <a:gdLst/>
              <a:ahLst/>
              <a:cxnLst/>
              <a:rect l="l" t="t" r="r" b="b"/>
              <a:pathLst>
                <a:path w="21361" h="2292" extrusionOk="0">
                  <a:moveTo>
                    <a:pt x="1" y="0"/>
                  </a:moveTo>
                  <a:lnTo>
                    <a:pt x="1" y="2292"/>
                  </a:lnTo>
                  <a:lnTo>
                    <a:pt x="21361" y="2292"/>
                  </a:lnTo>
                  <a:lnTo>
                    <a:pt x="21361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515;p27">
              <a:extLst>
                <a:ext uri="{FF2B5EF4-FFF2-40B4-BE49-F238E27FC236}">
                  <a16:creationId xmlns:a16="http://schemas.microsoft.com/office/drawing/2014/main" id="{68CDD408-E738-43CB-8995-E0E9ADB48364}"/>
                </a:ext>
              </a:extLst>
            </p:cNvPr>
            <p:cNvSpPr/>
            <p:nvPr/>
          </p:nvSpPr>
          <p:spPr>
            <a:xfrm>
              <a:off x="2629831" y="3296077"/>
              <a:ext cx="516875" cy="319454"/>
            </a:xfrm>
            <a:custGeom>
              <a:avLst/>
              <a:gdLst/>
              <a:ahLst/>
              <a:cxnLst/>
              <a:rect l="l" t="t" r="r" b="b"/>
              <a:pathLst>
                <a:path w="34562" h="21361" extrusionOk="0">
                  <a:moveTo>
                    <a:pt x="0" y="0"/>
                  </a:moveTo>
                  <a:lnTo>
                    <a:pt x="0" y="21360"/>
                  </a:lnTo>
                  <a:lnTo>
                    <a:pt x="34562" y="21360"/>
                  </a:lnTo>
                  <a:lnTo>
                    <a:pt x="34562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516;p27">
              <a:extLst>
                <a:ext uri="{FF2B5EF4-FFF2-40B4-BE49-F238E27FC236}">
                  <a16:creationId xmlns:a16="http://schemas.microsoft.com/office/drawing/2014/main" id="{1C7D26F4-C0B4-415E-81CD-D70AA5E32C80}"/>
                </a:ext>
              </a:extLst>
            </p:cNvPr>
            <p:cNvSpPr/>
            <p:nvPr/>
          </p:nvSpPr>
          <p:spPr>
            <a:xfrm>
              <a:off x="2629831" y="3675847"/>
              <a:ext cx="516875" cy="91869"/>
            </a:xfrm>
            <a:custGeom>
              <a:avLst/>
              <a:gdLst/>
              <a:ahLst/>
              <a:cxnLst/>
              <a:rect l="l" t="t" r="r" b="b"/>
              <a:pathLst>
                <a:path w="34562" h="6143" extrusionOk="0">
                  <a:moveTo>
                    <a:pt x="0" y="0"/>
                  </a:moveTo>
                  <a:lnTo>
                    <a:pt x="0" y="6142"/>
                  </a:lnTo>
                  <a:lnTo>
                    <a:pt x="34562" y="6142"/>
                  </a:lnTo>
                  <a:lnTo>
                    <a:pt x="34562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517;p27">
              <a:extLst>
                <a:ext uri="{FF2B5EF4-FFF2-40B4-BE49-F238E27FC236}">
                  <a16:creationId xmlns:a16="http://schemas.microsoft.com/office/drawing/2014/main" id="{99DCF9C9-18CF-4C82-AABD-550A209FDDB0}"/>
                </a:ext>
              </a:extLst>
            </p:cNvPr>
            <p:cNvSpPr/>
            <p:nvPr/>
          </p:nvSpPr>
          <p:spPr>
            <a:xfrm>
              <a:off x="2629831" y="3814316"/>
              <a:ext cx="516875" cy="34292"/>
            </a:xfrm>
            <a:custGeom>
              <a:avLst/>
              <a:gdLst/>
              <a:ahLst/>
              <a:cxnLst/>
              <a:rect l="l" t="t" r="r" b="b"/>
              <a:pathLst>
                <a:path w="34562" h="2293" extrusionOk="0">
                  <a:moveTo>
                    <a:pt x="0" y="0"/>
                  </a:moveTo>
                  <a:lnTo>
                    <a:pt x="0" y="2292"/>
                  </a:lnTo>
                  <a:lnTo>
                    <a:pt x="34562" y="2292"/>
                  </a:lnTo>
                  <a:lnTo>
                    <a:pt x="34562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518;p27">
              <a:extLst>
                <a:ext uri="{FF2B5EF4-FFF2-40B4-BE49-F238E27FC236}">
                  <a16:creationId xmlns:a16="http://schemas.microsoft.com/office/drawing/2014/main" id="{A6C8FD2F-09E3-4073-8848-1B7A18EAC79E}"/>
                </a:ext>
              </a:extLst>
            </p:cNvPr>
            <p:cNvSpPr/>
            <p:nvPr/>
          </p:nvSpPr>
          <p:spPr>
            <a:xfrm>
              <a:off x="2629831" y="3889720"/>
              <a:ext cx="516875" cy="34292"/>
            </a:xfrm>
            <a:custGeom>
              <a:avLst/>
              <a:gdLst/>
              <a:ahLst/>
              <a:cxnLst/>
              <a:rect l="l" t="t" r="r" b="b"/>
              <a:pathLst>
                <a:path w="34562" h="2293" extrusionOk="0">
                  <a:moveTo>
                    <a:pt x="0" y="0"/>
                  </a:moveTo>
                  <a:lnTo>
                    <a:pt x="0" y="2292"/>
                  </a:lnTo>
                  <a:lnTo>
                    <a:pt x="34562" y="2292"/>
                  </a:lnTo>
                  <a:lnTo>
                    <a:pt x="34562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519;p27">
              <a:extLst>
                <a:ext uri="{FF2B5EF4-FFF2-40B4-BE49-F238E27FC236}">
                  <a16:creationId xmlns:a16="http://schemas.microsoft.com/office/drawing/2014/main" id="{47C1BE58-1C4F-4DD0-A601-AD8C6FD0035C}"/>
                </a:ext>
              </a:extLst>
            </p:cNvPr>
            <p:cNvSpPr/>
            <p:nvPr/>
          </p:nvSpPr>
          <p:spPr>
            <a:xfrm>
              <a:off x="2629831" y="3966499"/>
              <a:ext cx="516875" cy="34277"/>
            </a:xfrm>
            <a:custGeom>
              <a:avLst/>
              <a:gdLst/>
              <a:ahLst/>
              <a:cxnLst/>
              <a:rect l="l" t="t" r="r" b="b"/>
              <a:pathLst>
                <a:path w="34562" h="2292" extrusionOk="0">
                  <a:moveTo>
                    <a:pt x="0" y="0"/>
                  </a:moveTo>
                  <a:lnTo>
                    <a:pt x="0" y="2292"/>
                  </a:lnTo>
                  <a:lnTo>
                    <a:pt x="34562" y="2292"/>
                  </a:lnTo>
                  <a:lnTo>
                    <a:pt x="34562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520;p27">
              <a:extLst>
                <a:ext uri="{FF2B5EF4-FFF2-40B4-BE49-F238E27FC236}">
                  <a16:creationId xmlns:a16="http://schemas.microsoft.com/office/drawing/2014/main" id="{DE1A0CC5-FB3D-4B42-A4BB-4BDAB192F148}"/>
                </a:ext>
              </a:extLst>
            </p:cNvPr>
            <p:cNvSpPr/>
            <p:nvPr/>
          </p:nvSpPr>
          <p:spPr>
            <a:xfrm>
              <a:off x="2629831" y="4041903"/>
              <a:ext cx="319454" cy="34277"/>
            </a:xfrm>
            <a:custGeom>
              <a:avLst/>
              <a:gdLst/>
              <a:ahLst/>
              <a:cxnLst/>
              <a:rect l="l" t="t" r="r" b="b"/>
              <a:pathLst>
                <a:path w="21361" h="2292" extrusionOk="0">
                  <a:moveTo>
                    <a:pt x="0" y="0"/>
                  </a:moveTo>
                  <a:lnTo>
                    <a:pt x="0" y="2292"/>
                  </a:lnTo>
                  <a:lnTo>
                    <a:pt x="21360" y="2292"/>
                  </a:lnTo>
                  <a:lnTo>
                    <a:pt x="21360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48" name="Google Shape;403;p26">
            <a:extLst>
              <a:ext uri="{FF2B5EF4-FFF2-40B4-BE49-F238E27FC236}">
                <a16:creationId xmlns:a16="http://schemas.microsoft.com/office/drawing/2014/main" id="{ADD53DB5-BF9C-4442-8EF3-7EBBE16FD165}"/>
              </a:ext>
            </a:extLst>
          </p:cNvPr>
          <p:cNvCxnSpPr>
            <a:cxnSpLocks/>
          </p:cNvCxnSpPr>
          <p:nvPr/>
        </p:nvCxnSpPr>
        <p:spPr>
          <a:xfrm>
            <a:off x="293236" y="1195550"/>
            <a:ext cx="11556642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559;p28">
            <a:extLst>
              <a:ext uri="{FF2B5EF4-FFF2-40B4-BE49-F238E27FC236}">
                <a16:creationId xmlns:a16="http://schemas.microsoft.com/office/drawing/2014/main" id="{A048FD6F-7B52-4F86-B4B6-1405C7FDF6A2}"/>
              </a:ext>
            </a:extLst>
          </p:cNvPr>
          <p:cNvSpPr txBox="1">
            <a:spLocks/>
          </p:cNvSpPr>
          <p:nvPr/>
        </p:nvSpPr>
        <p:spPr>
          <a:xfrm>
            <a:off x="293236" y="371723"/>
            <a:ext cx="3661271" cy="9028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SUMMARY</a:t>
            </a:r>
          </a:p>
        </p:txBody>
      </p:sp>
      <p:sp>
        <p:nvSpPr>
          <p:cNvPr id="6" name="Google Shape;355;p35">
            <a:extLst>
              <a:ext uri="{FF2B5EF4-FFF2-40B4-BE49-F238E27FC236}">
                <a16:creationId xmlns:a16="http://schemas.microsoft.com/office/drawing/2014/main" id="{61F3A5D9-5EFC-423F-A235-5F45CB1924B7}"/>
              </a:ext>
            </a:extLst>
          </p:cNvPr>
          <p:cNvSpPr txBox="1">
            <a:spLocks/>
          </p:cNvSpPr>
          <p:nvPr/>
        </p:nvSpPr>
        <p:spPr>
          <a:xfrm>
            <a:off x="7106071" y="3117916"/>
            <a:ext cx="1120904" cy="85824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72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03</a:t>
            </a:r>
          </a:p>
        </p:txBody>
      </p:sp>
      <p:sp>
        <p:nvSpPr>
          <p:cNvPr id="7" name="Google Shape;357;p35">
            <a:extLst>
              <a:ext uri="{FF2B5EF4-FFF2-40B4-BE49-F238E27FC236}">
                <a16:creationId xmlns:a16="http://schemas.microsoft.com/office/drawing/2014/main" id="{7770E1E7-9B5B-4879-BFBC-6DB84670D4C2}"/>
              </a:ext>
            </a:extLst>
          </p:cNvPr>
          <p:cNvSpPr txBox="1">
            <a:spLocks/>
          </p:cNvSpPr>
          <p:nvPr/>
        </p:nvSpPr>
        <p:spPr>
          <a:xfrm>
            <a:off x="6677364" y="3876466"/>
            <a:ext cx="2143266" cy="4215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 kern="12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467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  <a:cs typeface="Arial" pitchFamily="34" charset="0"/>
              </a:rPr>
              <a:t>ARCHITECTURE</a:t>
            </a:r>
            <a:endParaRPr lang="ko-KR" altLang="en-US" sz="2000" dirty="0">
              <a:solidFill>
                <a:schemeClr val="bg1"/>
              </a:solidFill>
              <a:latin typeface="Roboto Black" panose="020B0604020202020204" charset="0"/>
              <a:cs typeface="Arial" pitchFamily="34" charset="0"/>
            </a:endParaRPr>
          </a:p>
        </p:txBody>
      </p:sp>
      <p:sp>
        <p:nvSpPr>
          <p:cNvPr id="53" name="Google Shape;360;p35">
            <a:extLst>
              <a:ext uri="{FF2B5EF4-FFF2-40B4-BE49-F238E27FC236}">
                <a16:creationId xmlns:a16="http://schemas.microsoft.com/office/drawing/2014/main" id="{BBB90A94-90BB-1461-F011-34A147468C2D}"/>
              </a:ext>
            </a:extLst>
          </p:cNvPr>
          <p:cNvSpPr txBox="1">
            <a:spLocks/>
          </p:cNvSpPr>
          <p:nvPr/>
        </p:nvSpPr>
        <p:spPr>
          <a:xfrm>
            <a:off x="9635659" y="5430559"/>
            <a:ext cx="1954274" cy="4215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 kern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6933">
                <a:solidFill>
                  <a:srgbClr val="48FFD5"/>
                </a:solidFill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  <a:cs typeface="Arial" pitchFamily="34" charset="0"/>
              </a:rPr>
              <a:t>CONCLUSIONS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Google Shape;361;p35">
            <a:extLst>
              <a:ext uri="{FF2B5EF4-FFF2-40B4-BE49-F238E27FC236}">
                <a16:creationId xmlns:a16="http://schemas.microsoft.com/office/drawing/2014/main" id="{F8651550-56BE-F958-299D-322B1CBC1C69}"/>
              </a:ext>
            </a:extLst>
          </p:cNvPr>
          <p:cNvSpPr txBox="1">
            <a:spLocks/>
          </p:cNvSpPr>
          <p:nvPr/>
        </p:nvSpPr>
        <p:spPr>
          <a:xfrm>
            <a:off x="10049867" y="4608746"/>
            <a:ext cx="1082056" cy="87400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72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554463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403;p26">
            <a:extLst>
              <a:ext uri="{FF2B5EF4-FFF2-40B4-BE49-F238E27FC236}">
                <a16:creationId xmlns:a16="http://schemas.microsoft.com/office/drawing/2014/main" id="{ADD53DB5-BF9C-4442-8EF3-7EBBE16FD165}"/>
              </a:ext>
            </a:extLst>
          </p:cNvPr>
          <p:cNvCxnSpPr>
            <a:cxnSpLocks/>
          </p:cNvCxnSpPr>
          <p:nvPr/>
        </p:nvCxnSpPr>
        <p:spPr>
          <a:xfrm>
            <a:off x="293236" y="1195550"/>
            <a:ext cx="11556642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59;p28">
            <a:extLst>
              <a:ext uri="{FF2B5EF4-FFF2-40B4-BE49-F238E27FC236}">
                <a16:creationId xmlns:a16="http://schemas.microsoft.com/office/drawing/2014/main" id="{CEF16C01-45BC-4186-BD8C-42B8CCEED749}"/>
              </a:ext>
            </a:extLst>
          </p:cNvPr>
          <p:cNvSpPr txBox="1">
            <a:spLocks/>
          </p:cNvSpPr>
          <p:nvPr/>
        </p:nvSpPr>
        <p:spPr>
          <a:xfrm>
            <a:off x="209260" y="353062"/>
            <a:ext cx="4983149" cy="9028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INTRODUCTION</a:t>
            </a:r>
          </a:p>
        </p:txBody>
      </p:sp>
      <p:sp>
        <p:nvSpPr>
          <p:cNvPr id="3" name="Google Shape;559;p28">
            <a:extLst>
              <a:ext uri="{FF2B5EF4-FFF2-40B4-BE49-F238E27FC236}">
                <a16:creationId xmlns:a16="http://schemas.microsoft.com/office/drawing/2014/main" id="{F445A42B-FBE1-4E88-B2D9-51787951869F}"/>
              </a:ext>
            </a:extLst>
          </p:cNvPr>
          <p:cNvSpPr txBox="1">
            <a:spLocks/>
          </p:cNvSpPr>
          <p:nvPr/>
        </p:nvSpPr>
        <p:spPr>
          <a:xfrm>
            <a:off x="454342" y="1708157"/>
            <a:ext cx="6492755" cy="398105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Every day, we create roughly 2.5 million terabytes. Around 9% is private information, meaning 225000 terabytes. The processing cost is immense. </a:t>
            </a:r>
          </a:p>
          <a:p>
            <a:r>
              <a:rPr lang="en-US" sz="3200" i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Imagine if was something that could safely process all this data…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1AF2FD-333A-4317-A53D-48F844BB8B63}"/>
              </a:ext>
            </a:extLst>
          </p:cNvPr>
          <p:cNvGrpSpPr/>
          <p:nvPr/>
        </p:nvGrpSpPr>
        <p:grpSpPr>
          <a:xfrm>
            <a:off x="7326016" y="1520354"/>
            <a:ext cx="4202844" cy="3717229"/>
            <a:chOff x="307704" y="631898"/>
            <a:chExt cx="2861361" cy="2335499"/>
          </a:xfrm>
        </p:grpSpPr>
        <p:grpSp>
          <p:nvGrpSpPr>
            <p:cNvPr id="39" name="Graphic 1">
              <a:extLst>
                <a:ext uri="{FF2B5EF4-FFF2-40B4-BE49-F238E27FC236}">
                  <a16:creationId xmlns:a16="http://schemas.microsoft.com/office/drawing/2014/main" id="{66F9E3AC-29ED-44CD-AE67-45CDB57B5F54}"/>
                </a:ext>
              </a:extLst>
            </p:cNvPr>
            <p:cNvGrpSpPr/>
            <p:nvPr/>
          </p:nvGrpSpPr>
          <p:grpSpPr>
            <a:xfrm>
              <a:off x="307704" y="631898"/>
              <a:ext cx="2861361" cy="2335499"/>
              <a:chOff x="376890" y="2515673"/>
              <a:chExt cx="5080762" cy="4147009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EC5E226-6878-4FAB-9CC2-B1E457885A86}"/>
                  </a:ext>
                </a:extLst>
              </p:cNvPr>
              <p:cNvSpPr/>
              <p:nvPr/>
            </p:nvSpPr>
            <p:spPr>
              <a:xfrm>
                <a:off x="1971581" y="4229203"/>
                <a:ext cx="313572" cy="783935"/>
              </a:xfrm>
              <a:custGeom>
                <a:avLst/>
                <a:gdLst>
                  <a:gd name="connsiteX0" fmla="*/ 30428 w 313572"/>
                  <a:gd name="connsiteY0" fmla="*/ 783283 h 783935"/>
                  <a:gd name="connsiteX1" fmla="*/ 8817 w 313572"/>
                  <a:gd name="connsiteY1" fmla="*/ 775786 h 783935"/>
                  <a:gd name="connsiteX2" fmla="*/ 879 w 313572"/>
                  <a:gd name="connsiteY2" fmla="*/ 759026 h 783935"/>
                  <a:gd name="connsiteX3" fmla="*/ 266385 w 313572"/>
                  <a:gd name="connsiteY3" fmla="*/ 8817 h 783935"/>
                  <a:gd name="connsiteX4" fmla="*/ 283144 w 313572"/>
                  <a:gd name="connsiteY4" fmla="*/ 879 h 783935"/>
                  <a:gd name="connsiteX5" fmla="*/ 304755 w 313572"/>
                  <a:gd name="connsiteY5" fmla="*/ 8376 h 783935"/>
                  <a:gd name="connsiteX6" fmla="*/ 312694 w 313572"/>
                  <a:gd name="connsiteY6" fmla="*/ 25136 h 783935"/>
                  <a:gd name="connsiteX7" fmla="*/ 47188 w 313572"/>
                  <a:gd name="connsiteY7" fmla="*/ 774903 h 783935"/>
                  <a:gd name="connsiteX8" fmla="*/ 30428 w 313572"/>
                  <a:gd name="connsiteY8" fmla="*/ 783283 h 783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572" h="783935">
                    <a:moveTo>
                      <a:pt x="30428" y="783283"/>
                    </a:moveTo>
                    <a:lnTo>
                      <a:pt x="8817" y="775786"/>
                    </a:lnTo>
                    <a:cubicBezTo>
                      <a:pt x="1761" y="773139"/>
                      <a:pt x="-1768" y="765641"/>
                      <a:pt x="879" y="759026"/>
                    </a:cubicBezTo>
                    <a:lnTo>
                      <a:pt x="266385" y="8817"/>
                    </a:lnTo>
                    <a:cubicBezTo>
                      <a:pt x="269031" y="1761"/>
                      <a:pt x="276528" y="-1768"/>
                      <a:pt x="283144" y="879"/>
                    </a:cubicBezTo>
                    <a:lnTo>
                      <a:pt x="304755" y="8376"/>
                    </a:lnTo>
                    <a:cubicBezTo>
                      <a:pt x="311812" y="11022"/>
                      <a:pt x="315340" y="18520"/>
                      <a:pt x="312694" y="25136"/>
                    </a:cubicBezTo>
                    <a:lnTo>
                      <a:pt x="47188" y="774903"/>
                    </a:lnTo>
                    <a:cubicBezTo>
                      <a:pt x="44983" y="781960"/>
                      <a:pt x="37044" y="785488"/>
                      <a:pt x="30428" y="783283"/>
                    </a:cubicBezTo>
                    <a:close/>
                  </a:path>
                </a:pathLst>
              </a:custGeom>
              <a:solidFill>
                <a:srgbClr val="373D42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0E908FC-CEE7-429D-9490-A9E798AA9C44}"/>
                  </a:ext>
                </a:extLst>
              </p:cNvPr>
              <p:cNvSpPr/>
              <p:nvPr/>
            </p:nvSpPr>
            <p:spPr>
              <a:xfrm>
                <a:off x="376890" y="3305107"/>
                <a:ext cx="1761755" cy="3357575"/>
              </a:xfrm>
              <a:custGeom>
                <a:avLst/>
                <a:gdLst>
                  <a:gd name="connsiteX0" fmla="*/ 151163 w 1761754"/>
                  <a:gd name="connsiteY0" fmla="*/ 3036672 h 3357575"/>
                  <a:gd name="connsiteX1" fmla="*/ 154692 w 1761754"/>
                  <a:gd name="connsiteY1" fmla="*/ 3032702 h 3357575"/>
                  <a:gd name="connsiteX2" fmla="*/ 144989 w 1761754"/>
                  <a:gd name="connsiteY2" fmla="*/ 3001830 h 3357575"/>
                  <a:gd name="connsiteX3" fmla="*/ 106177 w 1761754"/>
                  <a:gd name="connsiteY3" fmla="*/ 2978455 h 3357575"/>
                  <a:gd name="connsiteX4" fmla="*/ 95592 w 1761754"/>
                  <a:gd name="connsiteY4" fmla="*/ 2938320 h 3357575"/>
                  <a:gd name="connsiteX5" fmla="*/ 164394 w 1761754"/>
                  <a:gd name="connsiteY5" fmla="*/ 2764550 h 3357575"/>
                  <a:gd name="connsiteX6" fmla="*/ 223494 w 1761754"/>
                  <a:gd name="connsiteY6" fmla="*/ 2525948 h 3357575"/>
                  <a:gd name="connsiteX7" fmla="*/ 305527 w 1761754"/>
                  <a:gd name="connsiteY7" fmla="*/ 2215897 h 3357575"/>
                  <a:gd name="connsiteX8" fmla="*/ 321405 w 1761754"/>
                  <a:gd name="connsiteY8" fmla="*/ 2079175 h 3357575"/>
                  <a:gd name="connsiteX9" fmla="*/ 328902 w 1761754"/>
                  <a:gd name="connsiteY9" fmla="*/ 1830428 h 3357575"/>
                  <a:gd name="connsiteX10" fmla="*/ 365068 w 1761754"/>
                  <a:gd name="connsiteY10" fmla="*/ 1522141 h 3357575"/>
                  <a:gd name="connsiteX11" fmla="*/ 356247 w 1761754"/>
                  <a:gd name="connsiteY11" fmla="*/ 1488181 h 3357575"/>
                  <a:gd name="connsiteX12" fmla="*/ 353600 w 1761754"/>
                  <a:gd name="connsiteY12" fmla="*/ 1457749 h 3357575"/>
                  <a:gd name="connsiteX13" fmla="*/ 461214 w 1761754"/>
                  <a:gd name="connsiteY13" fmla="*/ 1122118 h 3357575"/>
                  <a:gd name="connsiteX14" fmla="*/ 428136 w 1761754"/>
                  <a:gd name="connsiteY14" fmla="*/ 964667 h 3357575"/>
                  <a:gd name="connsiteX15" fmla="*/ 415346 w 1761754"/>
                  <a:gd name="connsiteY15" fmla="*/ 977016 h 3357575"/>
                  <a:gd name="connsiteX16" fmla="*/ 376094 w 1761754"/>
                  <a:gd name="connsiteY16" fmla="*/ 1040085 h 3357575"/>
                  <a:gd name="connsiteX17" fmla="*/ 320964 w 1761754"/>
                  <a:gd name="connsiteY17" fmla="*/ 1197536 h 3357575"/>
                  <a:gd name="connsiteX18" fmla="*/ 263628 w 1761754"/>
                  <a:gd name="connsiteY18" fmla="*/ 1409235 h 3357575"/>
                  <a:gd name="connsiteX19" fmla="*/ 253484 w 1761754"/>
                  <a:gd name="connsiteY19" fmla="*/ 1434374 h 3357575"/>
                  <a:gd name="connsiteX20" fmla="*/ 231432 w 1761754"/>
                  <a:gd name="connsiteY20" fmla="*/ 1440108 h 3357575"/>
                  <a:gd name="connsiteX21" fmla="*/ 199678 w 1761754"/>
                  <a:gd name="connsiteY21" fmla="*/ 1415851 h 3357575"/>
                  <a:gd name="connsiteX22" fmla="*/ 184241 w 1761754"/>
                  <a:gd name="connsiteY22" fmla="*/ 1421143 h 3357575"/>
                  <a:gd name="connsiteX23" fmla="*/ 168805 w 1761754"/>
                  <a:gd name="connsiteY23" fmla="*/ 1495679 h 3357575"/>
                  <a:gd name="connsiteX24" fmla="*/ 138814 w 1761754"/>
                  <a:gd name="connsiteY24" fmla="*/ 1590502 h 3357575"/>
                  <a:gd name="connsiteX25" fmla="*/ 126465 w 1761754"/>
                  <a:gd name="connsiteY25" fmla="*/ 1604616 h 3357575"/>
                  <a:gd name="connsiteX26" fmla="*/ 121173 w 1761754"/>
                  <a:gd name="connsiteY26" fmla="*/ 1587856 h 3357575"/>
                  <a:gd name="connsiteX27" fmla="*/ 114998 w 1761754"/>
                  <a:gd name="connsiteY27" fmla="*/ 1533608 h 3357575"/>
                  <a:gd name="connsiteX28" fmla="*/ 96474 w 1761754"/>
                  <a:gd name="connsiteY28" fmla="*/ 1525670 h 3357575"/>
                  <a:gd name="connsiteX29" fmla="*/ 77069 w 1761754"/>
                  <a:gd name="connsiteY29" fmla="*/ 1546839 h 3357575"/>
                  <a:gd name="connsiteX30" fmla="*/ 60750 w 1761754"/>
                  <a:gd name="connsiteY30" fmla="*/ 1627991 h 3357575"/>
                  <a:gd name="connsiteX31" fmla="*/ 71776 w 1761754"/>
                  <a:gd name="connsiteY31" fmla="*/ 1648279 h 3357575"/>
                  <a:gd name="connsiteX32" fmla="*/ 74422 w 1761754"/>
                  <a:gd name="connsiteY32" fmla="*/ 1667684 h 3357575"/>
                  <a:gd name="connsiteX33" fmla="*/ 52811 w 1761754"/>
                  <a:gd name="connsiteY33" fmla="*/ 1670331 h 3357575"/>
                  <a:gd name="connsiteX34" fmla="*/ 13559 w 1761754"/>
                  <a:gd name="connsiteY34" fmla="*/ 1530521 h 3357575"/>
                  <a:gd name="connsiteX35" fmla="*/ 68248 w 1761754"/>
                  <a:gd name="connsiteY35" fmla="*/ 1440990 h 3357575"/>
                  <a:gd name="connsiteX36" fmla="*/ 84566 w 1761754"/>
                  <a:gd name="connsiteY36" fmla="*/ 1410999 h 3357575"/>
                  <a:gd name="connsiteX37" fmla="*/ 75304 w 1761754"/>
                  <a:gd name="connsiteY37" fmla="*/ 1410999 h 3357575"/>
                  <a:gd name="connsiteX38" fmla="*/ 60750 w 1761754"/>
                  <a:gd name="connsiteY38" fmla="*/ 1398650 h 3357575"/>
                  <a:gd name="connsiteX39" fmla="*/ 73540 w 1761754"/>
                  <a:gd name="connsiteY39" fmla="*/ 1347931 h 3357575"/>
                  <a:gd name="connsiteX40" fmla="*/ 168805 w 1761754"/>
                  <a:gd name="connsiteY40" fmla="*/ 1049347 h 3357575"/>
                  <a:gd name="connsiteX41" fmla="*/ 233638 w 1761754"/>
                  <a:gd name="connsiteY41" fmla="*/ 925855 h 3357575"/>
                  <a:gd name="connsiteX42" fmla="*/ 292737 w 1761754"/>
                  <a:gd name="connsiteY42" fmla="*/ 695633 h 3357575"/>
                  <a:gd name="connsiteX43" fmla="*/ 292737 w 1761754"/>
                  <a:gd name="connsiteY43" fmla="*/ 692104 h 3357575"/>
                  <a:gd name="connsiteX44" fmla="*/ 396822 w 1761754"/>
                  <a:gd name="connsiteY44" fmla="*/ 527596 h 3357575"/>
                  <a:gd name="connsiteX45" fmla="*/ 570592 w 1761754"/>
                  <a:gd name="connsiteY45" fmla="*/ 478200 h 3357575"/>
                  <a:gd name="connsiteX46" fmla="*/ 596613 w 1761754"/>
                  <a:gd name="connsiteY46" fmla="*/ 481728 h 3357575"/>
                  <a:gd name="connsiteX47" fmla="*/ 602788 w 1761754"/>
                  <a:gd name="connsiteY47" fmla="*/ 482610 h 3357575"/>
                  <a:gd name="connsiteX48" fmla="*/ 611168 w 1761754"/>
                  <a:gd name="connsiteY48" fmla="*/ 434978 h 3357575"/>
                  <a:gd name="connsiteX49" fmla="*/ 577208 w 1761754"/>
                  <a:gd name="connsiteY49" fmla="*/ 409839 h 3357575"/>
                  <a:gd name="connsiteX50" fmla="*/ 527370 w 1761754"/>
                  <a:gd name="connsiteY50" fmla="*/ 366176 h 3357575"/>
                  <a:gd name="connsiteX51" fmla="*/ 524724 w 1761754"/>
                  <a:gd name="connsiteY51" fmla="*/ 333539 h 3357575"/>
                  <a:gd name="connsiteX52" fmla="*/ 534868 w 1761754"/>
                  <a:gd name="connsiteY52" fmla="*/ 221074 h 3357575"/>
                  <a:gd name="connsiteX53" fmla="*/ 529575 w 1761754"/>
                  <a:gd name="connsiteY53" fmla="*/ 172559 h 3357575"/>
                  <a:gd name="connsiteX54" fmla="*/ 575885 w 1761754"/>
                  <a:gd name="connsiteY54" fmla="*/ 71120 h 3357575"/>
                  <a:gd name="connsiteX55" fmla="*/ 704227 w 1761754"/>
                  <a:gd name="connsiteY55" fmla="*/ 2318 h 3357575"/>
                  <a:gd name="connsiteX56" fmla="*/ 889023 w 1761754"/>
                  <a:gd name="connsiteY56" fmla="*/ 113460 h 3357575"/>
                  <a:gd name="connsiteX57" fmla="*/ 914162 w 1761754"/>
                  <a:gd name="connsiteY57" fmla="*/ 346770 h 3357575"/>
                  <a:gd name="connsiteX58" fmla="*/ 893433 w 1761754"/>
                  <a:gd name="connsiteY58" fmla="*/ 438506 h 3357575"/>
                  <a:gd name="connsiteX59" fmla="*/ 906664 w 1761754"/>
                  <a:gd name="connsiteY59" fmla="*/ 461440 h 3357575"/>
                  <a:gd name="connsiteX60" fmla="*/ 1169524 w 1761754"/>
                  <a:gd name="connsiteY60" fmla="*/ 565526 h 3357575"/>
                  <a:gd name="connsiteX61" fmla="*/ 1242296 w 1761754"/>
                  <a:gd name="connsiteY61" fmla="*/ 641385 h 3357575"/>
                  <a:gd name="connsiteX62" fmla="*/ 1378136 w 1761754"/>
                  <a:gd name="connsiteY62" fmla="*/ 937763 h 3357575"/>
                  <a:gd name="connsiteX63" fmla="*/ 1597774 w 1761754"/>
                  <a:gd name="connsiteY63" fmla="*/ 1321909 h 3357575"/>
                  <a:gd name="connsiteX64" fmla="*/ 1613651 w 1761754"/>
                  <a:gd name="connsiteY64" fmla="*/ 1379244 h 3357575"/>
                  <a:gd name="connsiteX65" fmla="*/ 1678043 w 1761754"/>
                  <a:gd name="connsiteY65" fmla="*/ 1372629 h 3357575"/>
                  <a:gd name="connsiteX66" fmla="*/ 1708034 w 1761754"/>
                  <a:gd name="connsiteY66" fmla="*/ 1366454 h 3357575"/>
                  <a:gd name="connsiteX67" fmla="*/ 1711121 w 1761754"/>
                  <a:gd name="connsiteY67" fmla="*/ 1365131 h 3357575"/>
                  <a:gd name="connsiteX68" fmla="*/ 1751697 w 1761754"/>
                  <a:gd name="connsiteY68" fmla="*/ 1384537 h 3357575"/>
                  <a:gd name="connsiteX69" fmla="*/ 1753461 w 1761754"/>
                  <a:gd name="connsiteY69" fmla="*/ 1398650 h 3357575"/>
                  <a:gd name="connsiteX70" fmla="*/ 1749933 w 1761754"/>
                  <a:gd name="connsiteY70" fmla="*/ 1478037 h 3357575"/>
                  <a:gd name="connsiteX71" fmla="*/ 1727881 w 1761754"/>
                  <a:gd name="connsiteY71" fmla="*/ 1538901 h 3357575"/>
                  <a:gd name="connsiteX72" fmla="*/ 1685541 w 1761754"/>
                  <a:gd name="connsiteY72" fmla="*/ 1563599 h 3357575"/>
                  <a:gd name="connsiteX73" fmla="*/ 1639231 w 1761754"/>
                  <a:gd name="connsiteY73" fmla="*/ 1548163 h 3357575"/>
                  <a:gd name="connsiteX74" fmla="*/ 1602625 w 1761754"/>
                  <a:gd name="connsiteY74" fmla="*/ 1525228 h 3357575"/>
                  <a:gd name="connsiteX75" fmla="*/ 1587189 w 1761754"/>
                  <a:gd name="connsiteY75" fmla="*/ 1530080 h 3357575"/>
                  <a:gd name="connsiteX76" fmla="*/ 1580132 w 1761754"/>
                  <a:gd name="connsiteY76" fmla="*/ 1556542 h 3357575"/>
                  <a:gd name="connsiteX77" fmla="*/ 1549700 w 1761754"/>
                  <a:gd name="connsiteY77" fmla="*/ 1571538 h 3357575"/>
                  <a:gd name="connsiteX78" fmla="*/ 1496335 w 1761754"/>
                  <a:gd name="connsiteY78" fmla="*/ 1528757 h 3357575"/>
                  <a:gd name="connsiteX79" fmla="*/ 1415183 w 1761754"/>
                  <a:gd name="connsiteY79" fmla="*/ 1418938 h 3357575"/>
                  <a:gd name="connsiteX80" fmla="*/ 1309775 w 1761754"/>
                  <a:gd name="connsiteY80" fmla="*/ 1264133 h 3357575"/>
                  <a:gd name="connsiteX81" fmla="*/ 1289928 w 1761754"/>
                  <a:gd name="connsiteY81" fmla="*/ 1240317 h 3357575"/>
                  <a:gd name="connsiteX82" fmla="*/ 1193340 w 1761754"/>
                  <a:gd name="connsiteY82" fmla="*/ 1095215 h 3357575"/>
                  <a:gd name="connsiteX83" fmla="*/ 1110425 w 1761754"/>
                  <a:gd name="connsiteY83" fmla="*/ 921445 h 3357575"/>
                  <a:gd name="connsiteX84" fmla="*/ 1096753 w 1761754"/>
                  <a:gd name="connsiteY84" fmla="*/ 894541 h 3357575"/>
                  <a:gd name="connsiteX85" fmla="*/ 1105132 w 1761754"/>
                  <a:gd name="connsiteY85" fmla="*/ 1015386 h 3357575"/>
                  <a:gd name="connsiteX86" fmla="*/ 1112189 w 1761754"/>
                  <a:gd name="connsiteY86" fmla="*/ 1204152 h 3357575"/>
                  <a:gd name="connsiteX87" fmla="*/ 1122774 w 1761754"/>
                  <a:gd name="connsiteY87" fmla="*/ 1365131 h 3357575"/>
                  <a:gd name="connsiteX88" fmla="*/ 1149236 w 1761754"/>
                  <a:gd name="connsiteY88" fmla="*/ 1451134 h 3357575"/>
                  <a:gd name="connsiteX89" fmla="*/ 1177463 w 1761754"/>
                  <a:gd name="connsiteY89" fmla="*/ 1538901 h 3357575"/>
                  <a:gd name="connsiteX90" fmla="*/ 1189812 w 1761754"/>
                  <a:gd name="connsiteY90" fmla="*/ 1566686 h 3357575"/>
                  <a:gd name="connsiteX91" fmla="*/ 1390485 w 1761754"/>
                  <a:gd name="connsiteY91" fmla="*/ 1889086 h 3357575"/>
                  <a:gd name="connsiteX92" fmla="*/ 1433707 w 1761754"/>
                  <a:gd name="connsiteY92" fmla="*/ 1964945 h 3357575"/>
                  <a:gd name="connsiteX93" fmla="*/ 1479134 w 1761754"/>
                  <a:gd name="connsiteY93" fmla="*/ 2135186 h 3357575"/>
                  <a:gd name="connsiteX94" fmla="*/ 1496335 w 1761754"/>
                  <a:gd name="connsiteY94" fmla="*/ 2416129 h 3357575"/>
                  <a:gd name="connsiteX95" fmla="*/ 1499863 w 1761754"/>
                  <a:gd name="connsiteY95" fmla="*/ 2517568 h 3357575"/>
                  <a:gd name="connsiteX96" fmla="*/ 1503832 w 1761754"/>
                  <a:gd name="connsiteY96" fmla="*/ 2717359 h 3357575"/>
                  <a:gd name="connsiteX97" fmla="*/ 1484427 w 1761754"/>
                  <a:gd name="connsiteY97" fmla="*/ 3003153 h 3357575"/>
                  <a:gd name="connsiteX98" fmla="*/ 1481339 w 1761754"/>
                  <a:gd name="connsiteY98" fmla="*/ 3037554 h 3357575"/>
                  <a:gd name="connsiteX99" fmla="*/ 1495452 w 1761754"/>
                  <a:gd name="connsiteY99" fmla="*/ 3109443 h 3357575"/>
                  <a:gd name="connsiteX100" fmla="*/ 1514417 w 1761754"/>
                  <a:gd name="connsiteY100" fmla="*/ 3135906 h 3357575"/>
                  <a:gd name="connsiteX101" fmla="*/ 1619385 w 1761754"/>
                  <a:gd name="connsiteY101" fmla="*/ 3215734 h 3357575"/>
                  <a:gd name="connsiteX102" fmla="*/ 1667017 w 1761754"/>
                  <a:gd name="connsiteY102" fmla="*/ 3225437 h 3357575"/>
                  <a:gd name="connsiteX103" fmla="*/ 1720383 w 1761754"/>
                  <a:gd name="connsiteY103" fmla="*/ 3251899 h 3357575"/>
                  <a:gd name="connsiteX104" fmla="*/ 1752138 w 1761754"/>
                  <a:gd name="connsiteY104" fmla="*/ 3293798 h 3357575"/>
                  <a:gd name="connsiteX105" fmla="*/ 1741553 w 1761754"/>
                  <a:gd name="connsiteY105" fmla="*/ 3331286 h 3357575"/>
                  <a:gd name="connsiteX106" fmla="*/ 1719060 w 1761754"/>
                  <a:gd name="connsiteY106" fmla="*/ 3337902 h 3357575"/>
                  <a:gd name="connsiteX107" fmla="*/ 1631734 w 1761754"/>
                  <a:gd name="connsiteY107" fmla="*/ 3355103 h 3357575"/>
                  <a:gd name="connsiteX108" fmla="*/ 1568665 w 1761754"/>
                  <a:gd name="connsiteY108" fmla="*/ 3352897 h 3357575"/>
                  <a:gd name="connsiteX109" fmla="*/ 1255086 w 1761754"/>
                  <a:gd name="connsiteY109" fmla="*/ 3286300 h 3357575"/>
                  <a:gd name="connsiteX110" fmla="*/ 1187166 w 1761754"/>
                  <a:gd name="connsiteY110" fmla="*/ 3255869 h 3357575"/>
                  <a:gd name="connsiteX111" fmla="*/ 1151001 w 1761754"/>
                  <a:gd name="connsiteY111" fmla="*/ 3177364 h 3357575"/>
                  <a:gd name="connsiteX112" fmla="*/ 1157616 w 1761754"/>
                  <a:gd name="connsiteY112" fmla="*/ 3150901 h 3357575"/>
                  <a:gd name="connsiteX113" fmla="*/ 1159821 w 1761754"/>
                  <a:gd name="connsiteY113" fmla="*/ 3113854 h 3357575"/>
                  <a:gd name="connsiteX114" fmla="*/ 1163791 w 1761754"/>
                  <a:gd name="connsiteY114" fmla="*/ 3078130 h 3357575"/>
                  <a:gd name="connsiteX115" fmla="*/ 1173053 w 1761754"/>
                  <a:gd name="connsiteY115" fmla="*/ 3045052 h 3357575"/>
                  <a:gd name="connsiteX116" fmla="*/ 1216274 w 1761754"/>
                  <a:gd name="connsiteY116" fmla="*/ 2779546 h 3357575"/>
                  <a:gd name="connsiteX117" fmla="*/ 1240532 w 1761754"/>
                  <a:gd name="connsiteY117" fmla="*/ 2566524 h 3357575"/>
                  <a:gd name="connsiteX118" fmla="*/ 1229064 w 1761754"/>
                  <a:gd name="connsiteY118" fmla="*/ 2439945 h 3357575"/>
                  <a:gd name="connsiteX119" fmla="*/ 1100281 w 1761754"/>
                  <a:gd name="connsiteY119" fmla="*/ 2100344 h 3357575"/>
                  <a:gd name="connsiteX120" fmla="*/ 1060587 w 1761754"/>
                  <a:gd name="connsiteY120" fmla="*/ 2020516 h 3357575"/>
                  <a:gd name="connsiteX121" fmla="*/ 1023099 w 1761754"/>
                  <a:gd name="connsiteY121" fmla="*/ 1976853 h 3357575"/>
                  <a:gd name="connsiteX122" fmla="*/ 921219 w 1761754"/>
                  <a:gd name="connsiteY122" fmla="*/ 1878501 h 3357575"/>
                  <a:gd name="connsiteX123" fmla="*/ 860796 w 1761754"/>
                  <a:gd name="connsiteY123" fmla="*/ 1826018 h 3357575"/>
                  <a:gd name="connsiteX124" fmla="*/ 842714 w 1761754"/>
                  <a:gd name="connsiteY124" fmla="*/ 1814109 h 3357575"/>
                  <a:gd name="connsiteX125" fmla="*/ 779204 w 1761754"/>
                  <a:gd name="connsiteY125" fmla="*/ 1829105 h 3357575"/>
                  <a:gd name="connsiteX126" fmla="*/ 704227 w 1761754"/>
                  <a:gd name="connsiteY126" fmla="*/ 1970238 h 3357575"/>
                  <a:gd name="connsiteX127" fmla="*/ 584705 w 1761754"/>
                  <a:gd name="connsiteY127" fmla="*/ 2262647 h 3357575"/>
                  <a:gd name="connsiteX128" fmla="*/ 559125 w 1761754"/>
                  <a:gd name="connsiteY128" fmla="*/ 2366732 h 3357575"/>
                  <a:gd name="connsiteX129" fmla="*/ 489882 w 1761754"/>
                  <a:gd name="connsiteY129" fmla="*/ 2574462 h 3357575"/>
                  <a:gd name="connsiteX130" fmla="*/ 431223 w 1761754"/>
                  <a:gd name="connsiteY130" fmla="*/ 2738529 h 3357575"/>
                  <a:gd name="connsiteX131" fmla="*/ 369037 w 1761754"/>
                  <a:gd name="connsiteY131" fmla="*/ 2964341 h 3357575"/>
                  <a:gd name="connsiteX132" fmla="*/ 358893 w 1761754"/>
                  <a:gd name="connsiteY132" fmla="*/ 3039759 h 3357575"/>
                  <a:gd name="connsiteX133" fmla="*/ 334195 w 1761754"/>
                  <a:gd name="connsiteY133" fmla="*/ 3057842 h 3357575"/>
                  <a:gd name="connsiteX134" fmla="*/ 316553 w 1761754"/>
                  <a:gd name="connsiteY134" fmla="*/ 3078130 h 3357575"/>
                  <a:gd name="connsiteX135" fmla="*/ 329343 w 1761754"/>
                  <a:gd name="connsiteY135" fmla="*/ 3152224 h 3357575"/>
                  <a:gd name="connsiteX136" fmla="*/ 349190 w 1761754"/>
                  <a:gd name="connsiteY136" fmla="*/ 3200739 h 3357575"/>
                  <a:gd name="connsiteX137" fmla="*/ 322287 w 1761754"/>
                  <a:gd name="connsiteY137" fmla="*/ 3239991 h 3357575"/>
                  <a:gd name="connsiteX138" fmla="*/ 179390 w 1761754"/>
                  <a:gd name="connsiteY138" fmla="*/ 3251017 h 3357575"/>
                  <a:gd name="connsiteX139" fmla="*/ 143666 w 1761754"/>
                  <a:gd name="connsiteY139" fmla="*/ 3245725 h 3357575"/>
                  <a:gd name="connsiteX140" fmla="*/ 109264 w 1761754"/>
                  <a:gd name="connsiteY140" fmla="*/ 3207795 h 3357575"/>
                  <a:gd name="connsiteX141" fmla="*/ 97356 w 1761754"/>
                  <a:gd name="connsiteY141" fmla="*/ 3147373 h 3357575"/>
                  <a:gd name="connsiteX142" fmla="*/ 151163 w 1761754"/>
                  <a:gd name="connsiteY142" fmla="*/ 3036672 h 335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761754" h="3357575">
                    <a:moveTo>
                      <a:pt x="151163" y="3036672"/>
                    </a:moveTo>
                    <a:cubicBezTo>
                      <a:pt x="152486" y="3035349"/>
                      <a:pt x="153809" y="3034026"/>
                      <a:pt x="154692" y="3032702"/>
                    </a:cubicBezTo>
                    <a:cubicBezTo>
                      <a:pt x="166600" y="3011974"/>
                      <a:pt x="166600" y="3011974"/>
                      <a:pt x="144989" y="3001830"/>
                    </a:cubicBezTo>
                    <a:cubicBezTo>
                      <a:pt x="131316" y="2995214"/>
                      <a:pt x="118085" y="2988598"/>
                      <a:pt x="106177" y="2978455"/>
                    </a:cubicBezTo>
                    <a:cubicBezTo>
                      <a:pt x="93387" y="2967429"/>
                      <a:pt x="88977" y="2954639"/>
                      <a:pt x="95592" y="2938320"/>
                    </a:cubicBezTo>
                    <a:cubicBezTo>
                      <a:pt x="118967" y="2880544"/>
                      <a:pt x="140578" y="2822327"/>
                      <a:pt x="164394" y="2764550"/>
                    </a:cubicBezTo>
                    <a:cubicBezTo>
                      <a:pt x="196149" y="2687810"/>
                      <a:pt x="207616" y="2606217"/>
                      <a:pt x="223494" y="2525948"/>
                    </a:cubicBezTo>
                    <a:cubicBezTo>
                      <a:pt x="244223" y="2420980"/>
                      <a:pt x="272890" y="2317777"/>
                      <a:pt x="305527" y="2215897"/>
                    </a:cubicBezTo>
                    <a:cubicBezTo>
                      <a:pt x="319640" y="2171793"/>
                      <a:pt x="320081" y="2125043"/>
                      <a:pt x="321405" y="2079175"/>
                    </a:cubicBezTo>
                    <a:cubicBezTo>
                      <a:pt x="324051" y="1996259"/>
                      <a:pt x="324051" y="1913343"/>
                      <a:pt x="328902" y="1830428"/>
                    </a:cubicBezTo>
                    <a:cubicBezTo>
                      <a:pt x="335077" y="1727225"/>
                      <a:pt x="346985" y="1624462"/>
                      <a:pt x="365068" y="1522141"/>
                    </a:cubicBezTo>
                    <a:cubicBezTo>
                      <a:pt x="367273" y="1508910"/>
                      <a:pt x="367273" y="1497443"/>
                      <a:pt x="356247" y="1488181"/>
                    </a:cubicBezTo>
                    <a:cubicBezTo>
                      <a:pt x="345221" y="1478919"/>
                      <a:pt x="346544" y="1469216"/>
                      <a:pt x="353600" y="1457749"/>
                    </a:cubicBezTo>
                    <a:cubicBezTo>
                      <a:pt x="418433" y="1355428"/>
                      <a:pt x="446219" y="1239876"/>
                      <a:pt x="461214" y="1122118"/>
                    </a:cubicBezTo>
                    <a:cubicBezTo>
                      <a:pt x="468271" y="1068752"/>
                      <a:pt x="448424" y="1014945"/>
                      <a:pt x="428136" y="964667"/>
                    </a:cubicBezTo>
                    <a:cubicBezTo>
                      <a:pt x="419315" y="966872"/>
                      <a:pt x="417992" y="972606"/>
                      <a:pt x="415346" y="977016"/>
                    </a:cubicBezTo>
                    <a:cubicBezTo>
                      <a:pt x="402115" y="997745"/>
                      <a:pt x="389325" y="1019356"/>
                      <a:pt x="376094" y="1040085"/>
                    </a:cubicBezTo>
                    <a:cubicBezTo>
                      <a:pt x="344780" y="1088158"/>
                      <a:pt x="330225" y="1141083"/>
                      <a:pt x="320964" y="1197536"/>
                    </a:cubicBezTo>
                    <a:cubicBezTo>
                      <a:pt x="309055" y="1269866"/>
                      <a:pt x="288327" y="1339992"/>
                      <a:pt x="263628" y="1409235"/>
                    </a:cubicBezTo>
                    <a:cubicBezTo>
                      <a:pt x="260541" y="1417615"/>
                      <a:pt x="256572" y="1425994"/>
                      <a:pt x="253484" y="1434374"/>
                    </a:cubicBezTo>
                    <a:cubicBezTo>
                      <a:pt x="248633" y="1447606"/>
                      <a:pt x="240694" y="1447606"/>
                      <a:pt x="231432" y="1440108"/>
                    </a:cubicBezTo>
                    <a:cubicBezTo>
                      <a:pt x="220847" y="1432169"/>
                      <a:pt x="209821" y="1424671"/>
                      <a:pt x="199678" y="1415851"/>
                    </a:cubicBezTo>
                    <a:cubicBezTo>
                      <a:pt x="190416" y="1407471"/>
                      <a:pt x="187328" y="1411881"/>
                      <a:pt x="184241" y="1421143"/>
                    </a:cubicBezTo>
                    <a:cubicBezTo>
                      <a:pt x="176744" y="1445400"/>
                      <a:pt x="173215" y="1470540"/>
                      <a:pt x="168805" y="1495679"/>
                    </a:cubicBezTo>
                    <a:cubicBezTo>
                      <a:pt x="163071" y="1528757"/>
                      <a:pt x="153368" y="1560512"/>
                      <a:pt x="138814" y="1590502"/>
                    </a:cubicBezTo>
                    <a:cubicBezTo>
                      <a:pt x="136168" y="1596236"/>
                      <a:pt x="133081" y="1605498"/>
                      <a:pt x="126465" y="1604616"/>
                    </a:cubicBezTo>
                    <a:cubicBezTo>
                      <a:pt x="118085" y="1603293"/>
                      <a:pt x="122055" y="1593590"/>
                      <a:pt x="121173" y="1587856"/>
                    </a:cubicBezTo>
                    <a:cubicBezTo>
                      <a:pt x="118526" y="1569774"/>
                      <a:pt x="116762" y="1551691"/>
                      <a:pt x="114998" y="1533608"/>
                    </a:cubicBezTo>
                    <a:cubicBezTo>
                      <a:pt x="113675" y="1519054"/>
                      <a:pt x="106177" y="1520377"/>
                      <a:pt x="96474" y="1525670"/>
                    </a:cubicBezTo>
                    <a:cubicBezTo>
                      <a:pt x="87653" y="1530521"/>
                      <a:pt x="81920" y="1538019"/>
                      <a:pt x="77069" y="1546839"/>
                    </a:cubicBezTo>
                    <a:cubicBezTo>
                      <a:pt x="63396" y="1571979"/>
                      <a:pt x="61632" y="1599764"/>
                      <a:pt x="60750" y="1627991"/>
                    </a:cubicBezTo>
                    <a:cubicBezTo>
                      <a:pt x="60750" y="1635930"/>
                      <a:pt x="66043" y="1642545"/>
                      <a:pt x="71776" y="1648279"/>
                    </a:cubicBezTo>
                    <a:cubicBezTo>
                      <a:pt x="77069" y="1654012"/>
                      <a:pt x="80156" y="1661069"/>
                      <a:pt x="74422" y="1667684"/>
                    </a:cubicBezTo>
                    <a:cubicBezTo>
                      <a:pt x="68689" y="1674741"/>
                      <a:pt x="60309" y="1673859"/>
                      <a:pt x="52811" y="1670331"/>
                    </a:cubicBezTo>
                    <a:cubicBezTo>
                      <a:pt x="3415" y="1644750"/>
                      <a:pt x="-15109" y="1579035"/>
                      <a:pt x="13559" y="1530521"/>
                    </a:cubicBezTo>
                    <a:cubicBezTo>
                      <a:pt x="31200" y="1500530"/>
                      <a:pt x="50165" y="1470981"/>
                      <a:pt x="68248" y="1440990"/>
                    </a:cubicBezTo>
                    <a:cubicBezTo>
                      <a:pt x="73981" y="1431287"/>
                      <a:pt x="79274" y="1421143"/>
                      <a:pt x="84566" y="1410999"/>
                    </a:cubicBezTo>
                    <a:cubicBezTo>
                      <a:pt x="80597" y="1405707"/>
                      <a:pt x="77951" y="1410117"/>
                      <a:pt x="75304" y="1410999"/>
                    </a:cubicBezTo>
                    <a:cubicBezTo>
                      <a:pt x="63396" y="1414968"/>
                      <a:pt x="58545" y="1409235"/>
                      <a:pt x="60750" y="1398650"/>
                    </a:cubicBezTo>
                    <a:cubicBezTo>
                      <a:pt x="64278" y="1381450"/>
                      <a:pt x="68689" y="1364690"/>
                      <a:pt x="73540" y="1347931"/>
                    </a:cubicBezTo>
                    <a:cubicBezTo>
                      <a:pt x="103090" y="1247814"/>
                      <a:pt x="134845" y="1148139"/>
                      <a:pt x="168805" y="1049347"/>
                    </a:cubicBezTo>
                    <a:cubicBezTo>
                      <a:pt x="184241" y="1004801"/>
                      <a:pt x="210263" y="966431"/>
                      <a:pt x="233638" y="925855"/>
                    </a:cubicBezTo>
                    <a:cubicBezTo>
                      <a:pt x="274654" y="854407"/>
                      <a:pt x="298029" y="778989"/>
                      <a:pt x="292737" y="695633"/>
                    </a:cubicBezTo>
                    <a:cubicBezTo>
                      <a:pt x="292737" y="694309"/>
                      <a:pt x="292737" y="692986"/>
                      <a:pt x="292737" y="692104"/>
                    </a:cubicBezTo>
                    <a:cubicBezTo>
                      <a:pt x="282593" y="608748"/>
                      <a:pt x="322728" y="557587"/>
                      <a:pt x="396822" y="527596"/>
                    </a:cubicBezTo>
                    <a:cubicBezTo>
                      <a:pt x="452834" y="504662"/>
                      <a:pt x="509729" y="484374"/>
                      <a:pt x="570592" y="478200"/>
                    </a:cubicBezTo>
                    <a:cubicBezTo>
                      <a:pt x="579413" y="477318"/>
                      <a:pt x="588675" y="475113"/>
                      <a:pt x="596613" y="481728"/>
                    </a:cubicBezTo>
                    <a:cubicBezTo>
                      <a:pt x="598819" y="483492"/>
                      <a:pt x="600583" y="483934"/>
                      <a:pt x="602788" y="482610"/>
                    </a:cubicBezTo>
                    <a:cubicBezTo>
                      <a:pt x="614696" y="475995"/>
                      <a:pt x="619989" y="446004"/>
                      <a:pt x="611168" y="434978"/>
                    </a:cubicBezTo>
                    <a:cubicBezTo>
                      <a:pt x="601906" y="423511"/>
                      <a:pt x="591762" y="415131"/>
                      <a:pt x="577208" y="409839"/>
                    </a:cubicBezTo>
                    <a:cubicBezTo>
                      <a:pt x="556038" y="401900"/>
                      <a:pt x="540160" y="385582"/>
                      <a:pt x="527370" y="366176"/>
                    </a:cubicBezTo>
                    <a:cubicBezTo>
                      <a:pt x="520755" y="356032"/>
                      <a:pt x="518549" y="345447"/>
                      <a:pt x="524724" y="333539"/>
                    </a:cubicBezTo>
                    <a:cubicBezTo>
                      <a:pt x="542807" y="297374"/>
                      <a:pt x="546776" y="260326"/>
                      <a:pt x="534868" y="221074"/>
                    </a:cubicBezTo>
                    <a:cubicBezTo>
                      <a:pt x="530016" y="205637"/>
                      <a:pt x="529575" y="188878"/>
                      <a:pt x="529575" y="172559"/>
                    </a:cubicBezTo>
                    <a:cubicBezTo>
                      <a:pt x="529134" y="131543"/>
                      <a:pt x="541924" y="97142"/>
                      <a:pt x="575885" y="71120"/>
                    </a:cubicBezTo>
                    <a:cubicBezTo>
                      <a:pt x="614696" y="41130"/>
                      <a:pt x="654831" y="12021"/>
                      <a:pt x="704227" y="2318"/>
                    </a:cubicBezTo>
                    <a:cubicBezTo>
                      <a:pt x="775676" y="-12236"/>
                      <a:pt x="868735" y="43776"/>
                      <a:pt x="889023" y="113460"/>
                    </a:cubicBezTo>
                    <a:cubicBezTo>
                      <a:pt x="911075" y="189760"/>
                      <a:pt x="922542" y="267383"/>
                      <a:pt x="914162" y="346770"/>
                    </a:cubicBezTo>
                    <a:cubicBezTo>
                      <a:pt x="910634" y="377643"/>
                      <a:pt x="901372" y="408075"/>
                      <a:pt x="893433" y="438506"/>
                    </a:cubicBezTo>
                    <a:cubicBezTo>
                      <a:pt x="889905" y="452179"/>
                      <a:pt x="893874" y="457030"/>
                      <a:pt x="906664" y="461440"/>
                    </a:cubicBezTo>
                    <a:cubicBezTo>
                      <a:pt x="995754" y="492754"/>
                      <a:pt x="1083962" y="524950"/>
                      <a:pt x="1169524" y="565526"/>
                    </a:cubicBezTo>
                    <a:cubicBezTo>
                      <a:pt x="1204366" y="581844"/>
                      <a:pt x="1226859" y="605660"/>
                      <a:pt x="1242296" y="641385"/>
                    </a:cubicBezTo>
                    <a:cubicBezTo>
                      <a:pt x="1285077" y="741501"/>
                      <a:pt x="1321242" y="845145"/>
                      <a:pt x="1378136" y="937763"/>
                    </a:cubicBezTo>
                    <a:cubicBezTo>
                      <a:pt x="1455759" y="1063460"/>
                      <a:pt x="1523679" y="1194449"/>
                      <a:pt x="1597774" y="1321909"/>
                    </a:cubicBezTo>
                    <a:cubicBezTo>
                      <a:pt x="1607477" y="1338228"/>
                      <a:pt x="1626441" y="1351459"/>
                      <a:pt x="1613651" y="1379244"/>
                    </a:cubicBezTo>
                    <a:cubicBezTo>
                      <a:pt x="1637467" y="1363808"/>
                      <a:pt x="1656873" y="1362926"/>
                      <a:pt x="1678043" y="1372629"/>
                    </a:cubicBezTo>
                    <a:cubicBezTo>
                      <a:pt x="1687305" y="1376598"/>
                      <a:pt x="1699654" y="1376598"/>
                      <a:pt x="1708034" y="1366454"/>
                    </a:cubicBezTo>
                    <a:cubicBezTo>
                      <a:pt x="1708916" y="1366013"/>
                      <a:pt x="1710239" y="1365572"/>
                      <a:pt x="1711121" y="1365131"/>
                    </a:cubicBezTo>
                    <a:cubicBezTo>
                      <a:pt x="1738907" y="1352782"/>
                      <a:pt x="1744640" y="1355869"/>
                      <a:pt x="1751697" y="1384537"/>
                    </a:cubicBezTo>
                    <a:cubicBezTo>
                      <a:pt x="1752579" y="1389388"/>
                      <a:pt x="1751256" y="1394681"/>
                      <a:pt x="1753461" y="1398650"/>
                    </a:cubicBezTo>
                    <a:cubicBezTo>
                      <a:pt x="1767574" y="1425994"/>
                      <a:pt x="1761841" y="1451575"/>
                      <a:pt x="1749933" y="1478037"/>
                    </a:cubicBezTo>
                    <a:cubicBezTo>
                      <a:pt x="1741112" y="1497443"/>
                      <a:pt x="1738465" y="1519495"/>
                      <a:pt x="1727881" y="1538901"/>
                    </a:cubicBezTo>
                    <a:cubicBezTo>
                      <a:pt x="1715972" y="1561835"/>
                      <a:pt x="1711562" y="1564922"/>
                      <a:pt x="1685541" y="1563599"/>
                    </a:cubicBezTo>
                    <a:cubicBezTo>
                      <a:pt x="1670104" y="1558748"/>
                      <a:pt x="1654227" y="1554778"/>
                      <a:pt x="1639231" y="1548163"/>
                    </a:cubicBezTo>
                    <a:cubicBezTo>
                      <a:pt x="1625118" y="1543311"/>
                      <a:pt x="1612769" y="1536696"/>
                      <a:pt x="1602625" y="1525228"/>
                    </a:cubicBezTo>
                    <a:cubicBezTo>
                      <a:pt x="1593804" y="1515085"/>
                      <a:pt x="1589835" y="1520377"/>
                      <a:pt x="1587189" y="1530080"/>
                    </a:cubicBezTo>
                    <a:cubicBezTo>
                      <a:pt x="1584543" y="1538901"/>
                      <a:pt x="1583220" y="1547722"/>
                      <a:pt x="1580132" y="1556542"/>
                    </a:cubicBezTo>
                    <a:cubicBezTo>
                      <a:pt x="1574399" y="1573743"/>
                      <a:pt x="1566460" y="1577712"/>
                      <a:pt x="1549700" y="1571538"/>
                    </a:cubicBezTo>
                    <a:cubicBezTo>
                      <a:pt x="1527648" y="1563158"/>
                      <a:pt x="1510889" y="1546839"/>
                      <a:pt x="1496335" y="1528757"/>
                    </a:cubicBezTo>
                    <a:cubicBezTo>
                      <a:pt x="1467667" y="1493473"/>
                      <a:pt x="1441205" y="1456426"/>
                      <a:pt x="1415183" y="1418938"/>
                    </a:cubicBezTo>
                    <a:cubicBezTo>
                      <a:pt x="1379900" y="1367777"/>
                      <a:pt x="1346381" y="1314853"/>
                      <a:pt x="1309775" y="1264133"/>
                    </a:cubicBezTo>
                    <a:cubicBezTo>
                      <a:pt x="1303600" y="1255753"/>
                      <a:pt x="1297867" y="1247373"/>
                      <a:pt x="1289928" y="1240317"/>
                    </a:cubicBezTo>
                    <a:cubicBezTo>
                      <a:pt x="1244942" y="1200182"/>
                      <a:pt x="1215833" y="1150786"/>
                      <a:pt x="1193340" y="1095215"/>
                    </a:cubicBezTo>
                    <a:cubicBezTo>
                      <a:pt x="1169524" y="1035674"/>
                      <a:pt x="1141739" y="977457"/>
                      <a:pt x="1110425" y="921445"/>
                    </a:cubicBezTo>
                    <a:cubicBezTo>
                      <a:pt x="1106014" y="913506"/>
                      <a:pt x="1101604" y="905567"/>
                      <a:pt x="1096753" y="894541"/>
                    </a:cubicBezTo>
                    <a:cubicBezTo>
                      <a:pt x="1097635" y="936881"/>
                      <a:pt x="1100722" y="976134"/>
                      <a:pt x="1105132" y="1015386"/>
                    </a:cubicBezTo>
                    <a:cubicBezTo>
                      <a:pt x="1112189" y="1078014"/>
                      <a:pt x="1110425" y="1141083"/>
                      <a:pt x="1112189" y="1204152"/>
                    </a:cubicBezTo>
                    <a:cubicBezTo>
                      <a:pt x="1113512" y="1257958"/>
                      <a:pt x="1115276" y="1311765"/>
                      <a:pt x="1122774" y="1365131"/>
                    </a:cubicBezTo>
                    <a:cubicBezTo>
                      <a:pt x="1127184" y="1395122"/>
                      <a:pt x="1133800" y="1424671"/>
                      <a:pt x="1149236" y="1451134"/>
                    </a:cubicBezTo>
                    <a:cubicBezTo>
                      <a:pt x="1165114" y="1478037"/>
                      <a:pt x="1174376" y="1507587"/>
                      <a:pt x="1177463" y="1538901"/>
                    </a:cubicBezTo>
                    <a:cubicBezTo>
                      <a:pt x="1178345" y="1549486"/>
                      <a:pt x="1184079" y="1558306"/>
                      <a:pt x="1189812" y="1566686"/>
                    </a:cubicBezTo>
                    <a:cubicBezTo>
                      <a:pt x="1258173" y="1673418"/>
                      <a:pt x="1326975" y="1779708"/>
                      <a:pt x="1390485" y="1889086"/>
                    </a:cubicBezTo>
                    <a:cubicBezTo>
                      <a:pt x="1405039" y="1914226"/>
                      <a:pt x="1418271" y="1940247"/>
                      <a:pt x="1433707" y="1964945"/>
                    </a:cubicBezTo>
                    <a:cubicBezTo>
                      <a:pt x="1465462" y="2017429"/>
                      <a:pt x="1474283" y="2075205"/>
                      <a:pt x="1479134" y="2135186"/>
                    </a:cubicBezTo>
                    <a:cubicBezTo>
                      <a:pt x="1486632" y="2228687"/>
                      <a:pt x="1490601" y="2322187"/>
                      <a:pt x="1496335" y="2416129"/>
                    </a:cubicBezTo>
                    <a:cubicBezTo>
                      <a:pt x="1498540" y="2450089"/>
                      <a:pt x="1498981" y="2484049"/>
                      <a:pt x="1499863" y="2517568"/>
                    </a:cubicBezTo>
                    <a:cubicBezTo>
                      <a:pt x="1501186" y="2584165"/>
                      <a:pt x="1504273" y="2650762"/>
                      <a:pt x="1503832" y="2717359"/>
                    </a:cubicBezTo>
                    <a:cubicBezTo>
                      <a:pt x="1503391" y="2813065"/>
                      <a:pt x="1500745" y="2908770"/>
                      <a:pt x="1484427" y="3003153"/>
                    </a:cubicBezTo>
                    <a:cubicBezTo>
                      <a:pt x="1482662" y="3014620"/>
                      <a:pt x="1483545" y="3026087"/>
                      <a:pt x="1481339" y="3037554"/>
                    </a:cubicBezTo>
                    <a:cubicBezTo>
                      <a:pt x="1476488" y="3063575"/>
                      <a:pt x="1476929" y="3087832"/>
                      <a:pt x="1495452" y="3109443"/>
                    </a:cubicBezTo>
                    <a:cubicBezTo>
                      <a:pt x="1502509" y="3117382"/>
                      <a:pt x="1508684" y="3126644"/>
                      <a:pt x="1514417" y="3135906"/>
                    </a:cubicBezTo>
                    <a:cubicBezTo>
                      <a:pt x="1539556" y="3175599"/>
                      <a:pt x="1576604" y="3199416"/>
                      <a:pt x="1619385" y="3215734"/>
                    </a:cubicBezTo>
                    <a:cubicBezTo>
                      <a:pt x="1634821" y="3221468"/>
                      <a:pt x="1650257" y="3225437"/>
                      <a:pt x="1667017" y="3225437"/>
                    </a:cubicBezTo>
                    <a:cubicBezTo>
                      <a:pt x="1689069" y="3224996"/>
                      <a:pt x="1706711" y="3235140"/>
                      <a:pt x="1720383" y="3251899"/>
                    </a:cubicBezTo>
                    <a:cubicBezTo>
                      <a:pt x="1731409" y="3265572"/>
                      <a:pt x="1741994" y="3279685"/>
                      <a:pt x="1752138" y="3293798"/>
                    </a:cubicBezTo>
                    <a:cubicBezTo>
                      <a:pt x="1764487" y="3310557"/>
                      <a:pt x="1760517" y="3322907"/>
                      <a:pt x="1741553" y="3331286"/>
                    </a:cubicBezTo>
                    <a:cubicBezTo>
                      <a:pt x="1734496" y="3334374"/>
                      <a:pt x="1726557" y="3336138"/>
                      <a:pt x="1719060" y="3337902"/>
                    </a:cubicBezTo>
                    <a:cubicBezTo>
                      <a:pt x="1689951" y="3343635"/>
                      <a:pt x="1660401" y="3346723"/>
                      <a:pt x="1631734" y="3355103"/>
                    </a:cubicBezTo>
                    <a:cubicBezTo>
                      <a:pt x="1611005" y="3360836"/>
                      <a:pt x="1589394" y="3355103"/>
                      <a:pt x="1568665" y="3352897"/>
                    </a:cubicBezTo>
                    <a:cubicBezTo>
                      <a:pt x="1461934" y="3340548"/>
                      <a:pt x="1356525" y="3321583"/>
                      <a:pt x="1255086" y="3286300"/>
                    </a:cubicBezTo>
                    <a:cubicBezTo>
                      <a:pt x="1231711" y="3278362"/>
                      <a:pt x="1208777" y="3268218"/>
                      <a:pt x="1187166" y="3255869"/>
                    </a:cubicBezTo>
                    <a:cubicBezTo>
                      <a:pt x="1153206" y="3236904"/>
                      <a:pt x="1143503" y="3215293"/>
                      <a:pt x="1151001" y="3177364"/>
                    </a:cubicBezTo>
                    <a:cubicBezTo>
                      <a:pt x="1152765" y="3168543"/>
                      <a:pt x="1154529" y="3159281"/>
                      <a:pt x="1157616" y="3150901"/>
                    </a:cubicBezTo>
                    <a:cubicBezTo>
                      <a:pt x="1162467" y="3138552"/>
                      <a:pt x="1164232" y="3127085"/>
                      <a:pt x="1159821" y="3113854"/>
                    </a:cubicBezTo>
                    <a:cubicBezTo>
                      <a:pt x="1155852" y="3101946"/>
                      <a:pt x="1159821" y="3090038"/>
                      <a:pt x="1163791" y="3078130"/>
                    </a:cubicBezTo>
                    <a:cubicBezTo>
                      <a:pt x="1167319" y="3067104"/>
                      <a:pt x="1170406" y="3056078"/>
                      <a:pt x="1173053" y="3045052"/>
                    </a:cubicBezTo>
                    <a:cubicBezTo>
                      <a:pt x="1192017" y="2957285"/>
                      <a:pt x="1204366" y="2868636"/>
                      <a:pt x="1216274" y="2779546"/>
                    </a:cubicBezTo>
                    <a:cubicBezTo>
                      <a:pt x="1225977" y="2708979"/>
                      <a:pt x="1234357" y="2637972"/>
                      <a:pt x="1240532" y="2566524"/>
                    </a:cubicBezTo>
                    <a:cubicBezTo>
                      <a:pt x="1244501" y="2523743"/>
                      <a:pt x="1244942" y="2482285"/>
                      <a:pt x="1229064" y="2439945"/>
                    </a:cubicBezTo>
                    <a:cubicBezTo>
                      <a:pt x="1186725" y="2326598"/>
                      <a:pt x="1149236" y="2211045"/>
                      <a:pt x="1100281" y="2100344"/>
                    </a:cubicBezTo>
                    <a:cubicBezTo>
                      <a:pt x="1088373" y="2073000"/>
                      <a:pt x="1074701" y="2046537"/>
                      <a:pt x="1060587" y="2020516"/>
                    </a:cubicBezTo>
                    <a:cubicBezTo>
                      <a:pt x="1051326" y="2003316"/>
                      <a:pt x="1038535" y="1989202"/>
                      <a:pt x="1023099" y="1976853"/>
                    </a:cubicBezTo>
                    <a:cubicBezTo>
                      <a:pt x="986052" y="1947304"/>
                      <a:pt x="955179" y="1911579"/>
                      <a:pt x="921219" y="1878501"/>
                    </a:cubicBezTo>
                    <a:cubicBezTo>
                      <a:pt x="902254" y="1859978"/>
                      <a:pt x="881966" y="1842336"/>
                      <a:pt x="860796" y="1826018"/>
                    </a:cubicBezTo>
                    <a:cubicBezTo>
                      <a:pt x="855063" y="1821607"/>
                      <a:pt x="848888" y="1817638"/>
                      <a:pt x="842714" y="1814109"/>
                    </a:cubicBezTo>
                    <a:cubicBezTo>
                      <a:pt x="814487" y="1798673"/>
                      <a:pt x="797728" y="1802201"/>
                      <a:pt x="779204" y="1829105"/>
                    </a:cubicBezTo>
                    <a:cubicBezTo>
                      <a:pt x="748772" y="1873209"/>
                      <a:pt x="727161" y="1922164"/>
                      <a:pt x="704227" y="1970238"/>
                    </a:cubicBezTo>
                    <a:cubicBezTo>
                      <a:pt x="659682" y="2065502"/>
                      <a:pt x="619106" y="2162972"/>
                      <a:pt x="584705" y="2262647"/>
                    </a:cubicBezTo>
                    <a:cubicBezTo>
                      <a:pt x="572797" y="2296607"/>
                      <a:pt x="566623" y="2331890"/>
                      <a:pt x="559125" y="2366732"/>
                    </a:cubicBezTo>
                    <a:cubicBezTo>
                      <a:pt x="543248" y="2438181"/>
                      <a:pt x="524283" y="2508747"/>
                      <a:pt x="489882" y="2574462"/>
                    </a:cubicBezTo>
                    <a:cubicBezTo>
                      <a:pt x="462978" y="2626064"/>
                      <a:pt x="448424" y="2682958"/>
                      <a:pt x="431223" y="2738529"/>
                    </a:cubicBezTo>
                    <a:cubicBezTo>
                      <a:pt x="408730" y="2813506"/>
                      <a:pt x="386678" y="2888483"/>
                      <a:pt x="369037" y="2964341"/>
                    </a:cubicBezTo>
                    <a:cubicBezTo>
                      <a:pt x="363303" y="2989481"/>
                      <a:pt x="363303" y="3014620"/>
                      <a:pt x="358893" y="3039759"/>
                    </a:cubicBezTo>
                    <a:cubicBezTo>
                      <a:pt x="354042" y="3050785"/>
                      <a:pt x="346103" y="3057401"/>
                      <a:pt x="334195" y="3057842"/>
                    </a:cubicBezTo>
                    <a:cubicBezTo>
                      <a:pt x="320523" y="3058283"/>
                      <a:pt x="316112" y="3067104"/>
                      <a:pt x="316553" y="3078130"/>
                    </a:cubicBezTo>
                    <a:cubicBezTo>
                      <a:pt x="316994" y="3103269"/>
                      <a:pt x="316553" y="3128849"/>
                      <a:pt x="329343" y="3152224"/>
                    </a:cubicBezTo>
                    <a:cubicBezTo>
                      <a:pt x="337723" y="3167661"/>
                      <a:pt x="345221" y="3183538"/>
                      <a:pt x="349190" y="3200739"/>
                    </a:cubicBezTo>
                    <a:cubicBezTo>
                      <a:pt x="354483" y="3224996"/>
                      <a:pt x="346544" y="3236463"/>
                      <a:pt x="322287" y="3239991"/>
                    </a:cubicBezTo>
                    <a:cubicBezTo>
                      <a:pt x="275095" y="3246607"/>
                      <a:pt x="227463" y="3252781"/>
                      <a:pt x="179390" y="3251017"/>
                    </a:cubicBezTo>
                    <a:cubicBezTo>
                      <a:pt x="167041" y="3250576"/>
                      <a:pt x="155133" y="3249694"/>
                      <a:pt x="143666" y="3245725"/>
                    </a:cubicBezTo>
                    <a:cubicBezTo>
                      <a:pt x="124701" y="3239550"/>
                      <a:pt x="112793" y="3227642"/>
                      <a:pt x="109264" y="3207795"/>
                    </a:cubicBezTo>
                    <a:cubicBezTo>
                      <a:pt x="105736" y="3187508"/>
                      <a:pt x="101326" y="3167661"/>
                      <a:pt x="97356" y="3147373"/>
                    </a:cubicBezTo>
                    <a:cubicBezTo>
                      <a:pt x="92064" y="3106797"/>
                      <a:pt x="105736" y="3068427"/>
                      <a:pt x="151163" y="3036672"/>
                    </a:cubicBezTo>
                    <a:close/>
                  </a:path>
                </a:pathLst>
              </a:custGeom>
              <a:solidFill>
                <a:srgbClr val="232021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1B477C5-2C38-461F-83FC-4B6869DA9F4C}"/>
                  </a:ext>
                </a:extLst>
              </p:cNvPr>
              <p:cNvSpPr/>
              <p:nvPr/>
            </p:nvSpPr>
            <p:spPr>
              <a:xfrm>
                <a:off x="2247230" y="2515673"/>
                <a:ext cx="2685695" cy="1730535"/>
              </a:xfrm>
              <a:custGeom>
                <a:avLst/>
                <a:gdLst>
                  <a:gd name="connsiteX0" fmla="*/ 0 w 1928758"/>
                  <a:gd name="connsiteY0" fmla="*/ 1713966 h 1730535"/>
                  <a:gd name="connsiteX1" fmla="*/ 348863 w 1928758"/>
                  <a:gd name="connsiteY1" fmla="*/ 743237 h 1730535"/>
                  <a:gd name="connsiteX2" fmla="*/ 534540 w 1928758"/>
                  <a:gd name="connsiteY2" fmla="*/ 382026 h 1730535"/>
                  <a:gd name="connsiteX3" fmla="*/ 830478 w 1928758"/>
                  <a:gd name="connsiteY3" fmla="*/ 82119 h 1730535"/>
                  <a:gd name="connsiteX4" fmla="*/ 1345613 w 1928758"/>
                  <a:gd name="connsiteY4" fmla="*/ 23019 h 1730535"/>
                  <a:gd name="connsiteX5" fmla="*/ 1654781 w 1928758"/>
                  <a:gd name="connsiteY5" fmla="*/ 120048 h 1730535"/>
                  <a:gd name="connsiteX6" fmla="*/ 1922493 w 1928758"/>
                  <a:gd name="connsiteY6" fmla="*/ 235160 h 1730535"/>
                  <a:gd name="connsiteX7" fmla="*/ 1908820 w 1928758"/>
                  <a:gd name="connsiteY7" fmla="*/ 259858 h 1730535"/>
                  <a:gd name="connsiteX8" fmla="*/ 1695357 w 1928758"/>
                  <a:gd name="connsiteY8" fmla="*/ 178706 h 1730535"/>
                  <a:gd name="connsiteX9" fmla="*/ 1326207 w 1928758"/>
                  <a:gd name="connsiteY9" fmla="*/ 54333 h 1730535"/>
                  <a:gd name="connsiteX10" fmla="*/ 926184 w 1928758"/>
                  <a:gd name="connsiteY10" fmla="*/ 70652 h 1730535"/>
                  <a:gd name="connsiteX11" fmla="*/ 776671 w 1928758"/>
                  <a:gd name="connsiteY11" fmla="*/ 154890 h 1730535"/>
                  <a:gd name="connsiteX12" fmla="*/ 651857 w 1928758"/>
                  <a:gd name="connsiteY12" fmla="*/ 278823 h 1730535"/>
                  <a:gd name="connsiteX13" fmla="*/ 512929 w 1928758"/>
                  <a:gd name="connsiteY13" fmla="*/ 484788 h 1730535"/>
                  <a:gd name="connsiteX14" fmla="*/ 370915 w 1928758"/>
                  <a:gd name="connsiteY14" fmla="*/ 772787 h 1730535"/>
                  <a:gd name="connsiteX15" fmla="*/ 292851 w 1928758"/>
                  <a:gd name="connsiteY15" fmla="*/ 962434 h 1730535"/>
                  <a:gd name="connsiteX16" fmla="*/ 181267 w 1928758"/>
                  <a:gd name="connsiteY16" fmla="*/ 1267634 h 1730535"/>
                  <a:gd name="connsiteX17" fmla="*/ 116876 w 1928758"/>
                  <a:gd name="connsiteY17" fmla="*/ 1464337 h 1730535"/>
                  <a:gd name="connsiteX18" fmla="*/ 38812 w 1928758"/>
                  <a:gd name="connsiteY18" fmla="*/ 1708232 h 1730535"/>
                  <a:gd name="connsiteX19" fmla="*/ 31755 w 1928758"/>
                  <a:gd name="connsiteY19" fmla="*/ 1724992 h 1730535"/>
                  <a:gd name="connsiteX20" fmla="*/ 0 w 1928758"/>
                  <a:gd name="connsiteY20" fmla="*/ 1713966 h 1730535"/>
                  <a:gd name="connsiteX0" fmla="*/ 0 w 2298248"/>
                  <a:gd name="connsiteY0" fmla="*/ 1713966 h 1730535"/>
                  <a:gd name="connsiteX1" fmla="*/ 348863 w 2298248"/>
                  <a:gd name="connsiteY1" fmla="*/ 743237 h 1730535"/>
                  <a:gd name="connsiteX2" fmla="*/ 534540 w 2298248"/>
                  <a:gd name="connsiteY2" fmla="*/ 382026 h 1730535"/>
                  <a:gd name="connsiteX3" fmla="*/ 830478 w 2298248"/>
                  <a:gd name="connsiteY3" fmla="*/ 82119 h 1730535"/>
                  <a:gd name="connsiteX4" fmla="*/ 1345613 w 2298248"/>
                  <a:gd name="connsiteY4" fmla="*/ 23019 h 1730535"/>
                  <a:gd name="connsiteX5" fmla="*/ 1654781 w 2298248"/>
                  <a:gd name="connsiteY5" fmla="*/ 120048 h 1730535"/>
                  <a:gd name="connsiteX6" fmla="*/ 1922493 w 2298248"/>
                  <a:gd name="connsiteY6" fmla="*/ 235160 h 1730535"/>
                  <a:gd name="connsiteX7" fmla="*/ 2297708 w 2298248"/>
                  <a:gd name="connsiteY7" fmla="*/ 409956 h 1730535"/>
                  <a:gd name="connsiteX8" fmla="*/ 1695357 w 2298248"/>
                  <a:gd name="connsiteY8" fmla="*/ 178706 h 1730535"/>
                  <a:gd name="connsiteX9" fmla="*/ 1326207 w 2298248"/>
                  <a:gd name="connsiteY9" fmla="*/ 54333 h 1730535"/>
                  <a:gd name="connsiteX10" fmla="*/ 926184 w 2298248"/>
                  <a:gd name="connsiteY10" fmla="*/ 70652 h 1730535"/>
                  <a:gd name="connsiteX11" fmla="*/ 776671 w 2298248"/>
                  <a:gd name="connsiteY11" fmla="*/ 154890 h 1730535"/>
                  <a:gd name="connsiteX12" fmla="*/ 651857 w 2298248"/>
                  <a:gd name="connsiteY12" fmla="*/ 278823 h 1730535"/>
                  <a:gd name="connsiteX13" fmla="*/ 512929 w 2298248"/>
                  <a:gd name="connsiteY13" fmla="*/ 484788 h 1730535"/>
                  <a:gd name="connsiteX14" fmla="*/ 370915 w 2298248"/>
                  <a:gd name="connsiteY14" fmla="*/ 772787 h 1730535"/>
                  <a:gd name="connsiteX15" fmla="*/ 292851 w 2298248"/>
                  <a:gd name="connsiteY15" fmla="*/ 962434 h 1730535"/>
                  <a:gd name="connsiteX16" fmla="*/ 181267 w 2298248"/>
                  <a:gd name="connsiteY16" fmla="*/ 1267634 h 1730535"/>
                  <a:gd name="connsiteX17" fmla="*/ 116876 w 2298248"/>
                  <a:gd name="connsiteY17" fmla="*/ 1464337 h 1730535"/>
                  <a:gd name="connsiteX18" fmla="*/ 38812 w 2298248"/>
                  <a:gd name="connsiteY18" fmla="*/ 1708232 h 1730535"/>
                  <a:gd name="connsiteX19" fmla="*/ 31755 w 2298248"/>
                  <a:gd name="connsiteY19" fmla="*/ 1724992 h 1730535"/>
                  <a:gd name="connsiteX20" fmla="*/ 0 w 2298248"/>
                  <a:gd name="connsiteY20" fmla="*/ 1713966 h 1730535"/>
                  <a:gd name="connsiteX0" fmla="*/ 0 w 2352745"/>
                  <a:gd name="connsiteY0" fmla="*/ 1713966 h 1730535"/>
                  <a:gd name="connsiteX1" fmla="*/ 348863 w 2352745"/>
                  <a:gd name="connsiteY1" fmla="*/ 743237 h 1730535"/>
                  <a:gd name="connsiteX2" fmla="*/ 534540 w 2352745"/>
                  <a:gd name="connsiteY2" fmla="*/ 382026 h 1730535"/>
                  <a:gd name="connsiteX3" fmla="*/ 830478 w 2352745"/>
                  <a:gd name="connsiteY3" fmla="*/ 82119 h 1730535"/>
                  <a:gd name="connsiteX4" fmla="*/ 1345613 w 2352745"/>
                  <a:gd name="connsiteY4" fmla="*/ 23019 h 1730535"/>
                  <a:gd name="connsiteX5" fmla="*/ 1654781 w 2352745"/>
                  <a:gd name="connsiteY5" fmla="*/ 120048 h 1730535"/>
                  <a:gd name="connsiteX6" fmla="*/ 2315930 w 2352745"/>
                  <a:gd name="connsiteY6" fmla="*/ 403451 h 1730535"/>
                  <a:gd name="connsiteX7" fmla="*/ 2297708 w 2352745"/>
                  <a:gd name="connsiteY7" fmla="*/ 409956 h 1730535"/>
                  <a:gd name="connsiteX8" fmla="*/ 1695357 w 2352745"/>
                  <a:gd name="connsiteY8" fmla="*/ 178706 h 1730535"/>
                  <a:gd name="connsiteX9" fmla="*/ 1326207 w 2352745"/>
                  <a:gd name="connsiteY9" fmla="*/ 54333 h 1730535"/>
                  <a:gd name="connsiteX10" fmla="*/ 926184 w 2352745"/>
                  <a:gd name="connsiteY10" fmla="*/ 70652 h 1730535"/>
                  <a:gd name="connsiteX11" fmla="*/ 776671 w 2352745"/>
                  <a:gd name="connsiteY11" fmla="*/ 154890 h 1730535"/>
                  <a:gd name="connsiteX12" fmla="*/ 651857 w 2352745"/>
                  <a:gd name="connsiteY12" fmla="*/ 278823 h 1730535"/>
                  <a:gd name="connsiteX13" fmla="*/ 512929 w 2352745"/>
                  <a:gd name="connsiteY13" fmla="*/ 484788 h 1730535"/>
                  <a:gd name="connsiteX14" fmla="*/ 370915 w 2352745"/>
                  <a:gd name="connsiteY14" fmla="*/ 772787 h 1730535"/>
                  <a:gd name="connsiteX15" fmla="*/ 292851 w 2352745"/>
                  <a:gd name="connsiteY15" fmla="*/ 962434 h 1730535"/>
                  <a:gd name="connsiteX16" fmla="*/ 181267 w 2352745"/>
                  <a:gd name="connsiteY16" fmla="*/ 1267634 h 1730535"/>
                  <a:gd name="connsiteX17" fmla="*/ 116876 w 2352745"/>
                  <a:gd name="connsiteY17" fmla="*/ 1464337 h 1730535"/>
                  <a:gd name="connsiteX18" fmla="*/ 38812 w 2352745"/>
                  <a:gd name="connsiteY18" fmla="*/ 1708232 h 1730535"/>
                  <a:gd name="connsiteX19" fmla="*/ 31755 w 2352745"/>
                  <a:gd name="connsiteY19" fmla="*/ 1724992 h 1730535"/>
                  <a:gd name="connsiteX20" fmla="*/ 0 w 2352745"/>
                  <a:gd name="connsiteY20" fmla="*/ 1713966 h 1730535"/>
                  <a:gd name="connsiteX0" fmla="*/ 0 w 2679937"/>
                  <a:gd name="connsiteY0" fmla="*/ 1713966 h 1730535"/>
                  <a:gd name="connsiteX1" fmla="*/ 348863 w 2679937"/>
                  <a:gd name="connsiteY1" fmla="*/ 743237 h 1730535"/>
                  <a:gd name="connsiteX2" fmla="*/ 534540 w 2679937"/>
                  <a:gd name="connsiteY2" fmla="*/ 382026 h 1730535"/>
                  <a:gd name="connsiteX3" fmla="*/ 830478 w 2679937"/>
                  <a:gd name="connsiteY3" fmla="*/ 82119 h 1730535"/>
                  <a:gd name="connsiteX4" fmla="*/ 1345613 w 2679937"/>
                  <a:gd name="connsiteY4" fmla="*/ 23019 h 1730535"/>
                  <a:gd name="connsiteX5" fmla="*/ 1654781 w 2679937"/>
                  <a:gd name="connsiteY5" fmla="*/ 120048 h 1730535"/>
                  <a:gd name="connsiteX6" fmla="*/ 2315930 w 2679937"/>
                  <a:gd name="connsiteY6" fmla="*/ 403451 h 1730535"/>
                  <a:gd name="connsiteX7" fmla="*/ 2664146 w 2679937"/>
                  <a:gd name="connsiteY7" fmla="*/ 560842 h 1730535"/>
                  <a:gd name="connsiteX8" fmla="*/ 1695357 w 2679937"/>
                  <a:gd name="connsiteY8" fmla="*/ 178706 h 1730535"/>
                  <a:gd name="connsiteX9" fmla="*/ 1326207 w 2679937"/>
                  <a:gd name="connsiteY9" fmla="*/ 54333 h 1730535"/>
                  <a:gd name="connsiteX10" fmla="*/ 926184 w 2679937"/>
                  <a:gd name="connsiteY10" fmla="*/ 70652 h 1730535"/>
                  <a:gd name="connsiteX11" fmla="*/ 776671 w 2679937"/>
                  <a:gd name="connsiteY11" fmla="*/ 154890 h 1730535"/>
                  <a:gd name="connsiteX12" fmla="*/ 651857 w 2679937"/>
                  <a:gd name="connsiteY12" fmla="*/ 278823 h 1730535"/>
                  <a:gd name="connsiteX13" fmla="*/ 512929 w 2679937"/>
                  <a:gd name="connsiteY13" fmla="*/ 484788 h 1730535"/>
                  <a:gd name="connsiteX14" fmla="*/ 370915 w 2679937"/>
                  <a:gd name="connsiteY14" fmla="*/ 772787 h 1730535"/>
                  <a:gd name="connsiteX15" fmla="*/ 292851 w 2679937"/>
                  <a:gd name="connsiteY15" fmla="*/ 962434 h 1730535"/>
                  <a:gd name="connsiteX16" fmla="*/ 181267 w 2679937"/>
                  <a:gd name="connsiteY16" fmla="*/ 1267634 h 1730535"/>
                  <a:gd name="connsiteX17" fmla="*/ 116876 w 2679937"/>
                  <a:gd name="connsiteY17" fmla="*/ 1464337 h 1730535"/>
                  <a:gd name="connsiteX18" fmla="*/ 38812 w 2679937"/>
                  <a:gd name="connsiteY18" fmla="*/ 1708232 h 1730535"/>
                  <a:gd name="connsiteX19" fmla="*/ 31755 w 2679937"/>
                  <a:gd name="connsiteY19" fmla="*/ 1724992 h 1730535"/>
                  <a:gd name="connsiteX20" fmla="*/ 0 w 2679937"/>
                  <a:gd name="connsiteY20" fmla="*/ 1713966 h 1730535"/>
                  <a:gd name="connsiteX0" fmla="*/ 0 w 2664483"/>
                  <a:gd name="connsiteY0" fmla="*/ 1713966 h 1730535"/>
                  <a:gd name="connsiteX1" fmla="*/ 348863 w 2664483"/>
                  <a:gd name="connsiteY1" fmla="*/ 743237 h 1730535"/>
                  <a:gd name="connsiteX2" fmla="*/ 534540 w 2664483"/>
                  <a:gd name="connsiteY2" fmla="*/ 382026 h 1730535"/>
                  <a:gd name="connsiteX3" fmla="*/ 830478 w 2664483"/>
                  <a:gd name="connsiteY3" fmla="*/ 82119 h 1730535"/>
                  <a:gd name="connsiteX4" fmla="*/ 1345613 w 2664483"/>
                  <a:gd name="connsiteY4" fmla="*/ 23019 h 1730535"/>
                  <a:gd name="connsiteX5" fmla="*/ 1654781 w 2664483"/>
                  <a:gd name="connsiteY5" fmla="*/ 120048 h 1730535"/>
                  <a:gd name="connsiteX6" fmla="*/ 2315930 w 2664483"/>
                  <a:gd name="connsiteY6" fmla="*/ 403451 h 1730535"/>
                  <a:gd name="connsiteX7" fmla="*/ 2664146 w 2664483"/>
                  <a:gd name="connsiteY7" fmla="*/ 560842 h 1730535"/>
                  <a:gd name="connsiteX8" fmla="*/ 1695357 w 2664483"/>
                  <a:gd name="connsiteY8" fmla="*/ 178706 h 1730535"/>
                  <a:gd name="connsiteX9" fmla="*/ 1326207 w 2664483"/>
                  <a:gd name="connsiteY9" fmla="*/ 54333 h 1730535"/>
                  <a:gd name="connsiteX10" fmla="*/ 926184 w 2664483"/>
                  <a:gd name="connsiteY10" fmla="*/ 70652 h 1730535"/>
                  <a:gd name="connsiteX11" fmla="*/ 776671 w 2664483"/>
                  <a:gd name="connsiteY11" fmla="*/ 154890 h 1730535"/>
                  <a:gd name="connsiteX12" fmla="*/ 651857 w 2664483"/>
                  <a:gd name="connsiteY12" fmla="*/ 278823 h 1730535"/>
                  <a:gd name="connsiteX13" fmla="*/ 512929 w 2664483"/>
                  <a:gd name="connsiteY13" fmla="*/ 484788 h 1730535"/>
                  <a:gd name="connsiteX14" fmla="*/ 370915 w 2664483"/>
                  <a:gd name="connsiteY14" fmla="*/ 772787 h 1730535"/>
                  <a:gd name="connsiteX15" fmla="*/ 292851 w 2664483"/>
                  <a:gd name="connsiteY15" fmla="*/ 962434 h 1730535"/>
                  <a:gd name="connsiteX16" fmla="*/ 181267 w 2664483"/>
                  <a:gd name="connsiteY16" fmla="*/ 1267634 h 1730535"/>
                  <a:gd name="connsiteX17" fmla="*/ 116876 w 2664483"/>
                  <a:gd name="connsiteY17" fmla="*/ 1464337 h 1730535"/>
                  <a:gd name="connsiteX18" fmla="*/ 38812 w 2664483"/>
                  <a:gd name="connsiteY18" fmla="*/ 1708232 h 1730535"/>
                  <a:gd name="connsiteX19" fmla="*/ 31755 w 2664483"/>
                  <a:gd name="connsiteY19" fmla="*/ 1724992 h 1730535"/>
                  <a:gd name="connsiteX20" fmla="*/ 0 w 2664483"/>
                  <a:gd name="connsiteY20" fmla="*/ 1713966 h 1730535"/>
                  <a:gd name="connsiteX0" fmla="*/ 0 w 2664782"/>
                  <a:gd name="connsiteY0" fmla="*/ 1713966 h 1730535"/>
                  <a:gd name="connsiteX1" fmla="*/ 348863 w 2664782"/>
                  <a:gd name="connsiteY1" fmla="*/ 743237 h 1730535"/>
                  <a:gd name="connsiteX2" fmla="*/ 534540 w 2664782"/>
                  <a:gd name="connsiteY2" fmla="*/ 382026 h 1730535"/>
                  <a:gd name="connsiteX3" fmla="*/ 830478 w 2664782"/>
                  <a:gd name="connsiteY3" fmla="*/ 82119 h 1730535"/>
                  <a:gd name="connsiteX4" fmla="*/ 1345613 w 2664782"/>
                  <a:gd name="connsiteY4" fmla="*/ 23019 h 1730535"/>
                  <a:gd name="connsiteX5" fmla="*/ 1654781 w 2664782"/>
                  <a:gd name="connsiteY5" fmla="*/ 120048 h 1730535"/>
                  <a:gd name="connsiteX6" fmla="*/ 2315930 w 2664782"/>
                  <a:gd name="connsiteY6" fmla="*/ 403451 h 1730535"/>
                  <a:gd name="connsiteX7" fmla="*/ 2664146 w 2664782"/>
                  <a:gd name="connsiteY7" fmla="*/ 560842 h 1730535"/>
                  <a:gd name="connsiteX8" fmla="*/ 1695357 w 2664782"/>
                  <a:gd name="connsiteY8" fmla="*/ 178706 h 1730535"/>
                  <a:gd name="connsiteX9" fmla="*/ 1326207 w 2664782"/>
                  <a:gd name="connsiteY9" fmla="*/ 54333 h 1730535"/>
                  <a:gd name="connsiteX10" fmla="*/ 926184 w 2664782"/>
                  <a:gd name="connsiteY10" fmla="*/ 70652 h 1730535"/>
                  <a:gd name="connsiteX11" fmla="*/ 776671 w 2664782"/>
                  <a:gd name="connsiteY11" fmla="*/ 154890 h 1730535"/>
                  <a:gd name="connsiteX12" fmla="*/ 651857 w 2664782"/>
                  <a:gd name="connsiteY12" fmla="*/ 278823 h 1730535"/>
                  <a:gd name="connsiteX13" fmla="*/ 512929 w 2664782"/>
                  <a:gd name="connsiteY13" fmla="*/ 484788 h 1730535"/>
                  <a:gd name="connsiteX14" fmla="*/ 370915 w 2664782"/>
                  <a:gd name="connsiteY14" fmla="*/ 772787 h 1730535"/>
                  <a:gd name="connsiteX15" fmla="*/ 292851 w 2664782"/>
                  <a:gd name="connsiteY15" fmla="*/ 962434 h 1730535"/>
                  <a:gd name="connsiteX16" fmla="*/ 181267 w 2664782"/>
                  <a:gd name="connsiteY16" fmla="*/ 1267634 h 1730535"/>
                  <a:gd name="connsiteX17" fmla="*/ 116876 w 2664782"/>
                  <a:gd name="connsiteY17" fmla="*/ 1464337 h 1730535"/>
                  <a:gd name="connsiteX18" fmla="*/ 38812 w 2664782"/>
                  <a:gd name="connsiteY18" fmla="*/ 1708232 h 1730535"/>
                  <a:gd name="connsiteX19" fmla="*/ 31755 w 2664782"/>
                  <a:gd name="connsiteY19" fmla="*/ 1724992 h 1730535"/>
                  <a:gd name="connsiteX20" fmla="*/ 0 w 2664782"/>
                  <a:gd name="connsiteY20" fmla="*/ 1713966 h 1730535"/>
                  <a:gd name="connsiteX0" fmla="*/ 0 w 2677238"/>
                  <a:gd name="connsiteY0" fmla="*/ 1713966 h 1730535"/>
                  <a:gd name="connsiteX1" fmla="*/ 348863 w 2677238"/>
                  <a:gd name="connsiteY1" fmla="*/ 743237 h 1730535"/>
                  <a:gd name="connsiteX2" fmla="*/ 534540 w 2677238"/>
                  <a:gd name="connsiteY2" fmla="*/ 382026 h 1730535"/>
                  <a:gd name="connsiteX3" fmla="*/ 830478 w 2677238"/>
                  <a:gd name="connsiteY3" fmla="*/ 82119 h 1730535"/>
                  <a:gd name="connsiteX4" fmla="*/ 1345613 w 2677238"/>
                  <a:gd name="connsiteY4" fmla="*/ 23019 h 1730535"/>
                  <a:gd name="connsiteX5" fmla="*/ 1654781 w 2677238"/>
                  <a:gd name="connsiteY5" fmla="*/ 120048 h 1730535"/>
                  <a:gd name="connsiteX6" fmla="*/ 2315930 w 2677238"/>
                  <a:gd name="connsiteY6" fmla="*/ 403451 h 1730535"/>
                  <a:gd name="connsiteX7" fmla="*/ 2664146 w 2677238"/>
                  <a:gd name="connsiteY7" fmla="*/ 560842 h 1730535"/>
                  <a:gd name="connsiteX8" fmla="*/ 1695357 w 2677238"/>
                  <a:gd name="connsiteY8" fmla="*/ 178706 h 1730535"/>
                  <a:gd name="connsiteX9" fmla="*/ 1326207 w 2677238"/>
                  <a:gd name="connsiteY9" fmla="*/ 54333 h 1730535"/>
                  <a:gd name="connsiteX10" fmla="*/ 926184 w 2677238"/>
                  <a:gd name="connsiteY10" fmla="*/ 70652 h 1730535"/>
                  <a:gd name="connsiteX11" fmla="*/ 776671 w 2677238"/>
                  <a:gd name="connsiteY11" fmla="*/ 154890 h 1730535"/>
                  <a:gd name="connsiteX12" fmla="*/ 651857 w 2677238"/>
                  <a:gd name="connsiteY12" fmla="*/ 278823 h 1730535"/>
                  <a:gd name="connsiteX13" fmla="*/ 512929 w 2677238"/>
                  <a:gd name="connsiteY13" fmla="*/ 484788 h 1730535"/>
                  <a:gd name="connsiteX14" fmla="*/ 370915 w 2677238"/>
                  <a:gd name="connsiteY14" fmla="*/ 772787 h 1730535"/>
                  <a:gd name="connsiteX15" fmla="*/ 292851 w 2677238"/>
                  <a:gd name="connsiteY15" fmla="*/ 962434 h 1730535"/>
                  <a:gd name="connsiteX16" fmla="*/ 181267 w 2677238"/>
                  <a:gd name="connsiteY16" fmla="*/ 1267634 h 1730535"/>
                  <a:gd name="connsiteX17" fmla="*/ 116876 w 2677238"/>
                  <a:gd name="connsiteY17" fmla="*/ 1464337 h 1730535"/>
                  <a:gd name="connsiteX18" fmla="*/ 38812 w 2677238"/>
                  <a:gd name="connsiteY18" fmla="*/ 1708232 h 1730535"/>
                  <a:gd name="connsiteX19" fmla="*/ 31755 w 2677238"/>
                  <a:gd name="connsiteY19" fmla="*/ 1724992 h 1730535"/>
                  <a:gd name="connsiteX20" fmla="*/ 0 w 2677238"/>
                  <a:gd name="connsiteY20" fmla="*/ 1713966 h 1730535"/>
                  <a:gd name="connsiteX0" fmla="*/ 0 w 2746749"/>
                  <a:gd name="connsiteY0" fmla="*/ 1713966 h 1730535"/>
                  <a:gd name="connsiteX1" fmla="*/ 348863 w 2746749"/>
                  <a:gd name="connsiteY1" fmla="*/ 743237 h 1730535"/>
                  <a:gd name="connsiteX2" fmla="*/ 534540 w 2746749"/>
                  <a:gd name="connsiteY2" fmla="*/ 382026 h 1730535"/>
                  <a:gd name="connsiteX3" fmla="*/ 830478 w 2746749"/>
                  <a:gd name="connsiteY3" fmla="*/ 82119 h 1730535"/>
                  <a:gd name="connsiteX4" fmla="*/ 1345613 w 2746749"/>
                  <a:gd name="connsiteY4" fmla="*/ 23019 h 1730535"/>
                  <a:gd name="connsiteX5" fmla="*/ 1654781 w 2746749"/>
                  <a:gd name="connsiteY5" fmla="*/ 120048 h 1730535"/>
                  <a:gd name="connsiteX6" fmla="*/ 2684763 w 2746749"/>
                  <a:gd name="connsiteY6" fmla="*/ 544757 h 1730535"/>
                  <a:gd name="connsiteX7" fmla="*/ 2664146 w 2746749"/>
                  <a:gd name="connsiteY7" fmla="*/ 560842 h 1730535"/>
                  <a:gd name="connsiteX8" fmla="*/ 1695357 w 2746749"/>
                  <a:gd name="connsiteY8" fmla="*/ 178706 h 1730535"/>
                  <a:gd name="connsiteX9" fmla="*/ 1326207 w 2746749"/>
                  <a:gd name="connsiteY9" fmla="*/ 54333 h 1730535"/>
                  <a:gd name="connsiteX10" fmla="*/ 926184 w 2746749"/>
                  <a:gd name="connsiteY10" fmla="*/ 70652 h 1730535"/>
                  <a:gd name="connsiteX11" fmla="*/ 776671 w 2746749"/>
                  <a:gd name="connsiteY11" fmla="*/ 154890 h 1730535"/>
                  <a:gd name="connsiteX12" fmla="*/ 651857 w 2746749"/>
                  <a:gd name="connsiteY12" fmla="*/ 278823 h 1730535"/>
                  <a:gd name="connsiteX13" fmla="*/ 512929 w 2746749"/>
                  <a:gd name="connsiteY13" fmla="*/ 484788 h 1730535"/>
                  <a:gd name="connsiteX14" fmla="*/ 370915 w 2746749"/>
                  <a:gd name="connsiteY14" fmla="*/ 772787 h 1730535"/>
                  <a:gd name="connsiteX15" fmla="*/ 292851 w 2746749"/>
                  <a:gd name="connsiteY15" fmla="*/ 962434 h 1730535"/>
                  <a:gd name="connsiteX16" fmla="*/ 181267 w 2746749"/>
                  <a:gd name="connsiteY16" fmla="*/ 1267634 h 1730535"/>
                  <a:gd name="connsiteX17" fmla="*/ 116876 w 2746749"/>
                  <a:gd name="connsiteY17" fmla="*/ 1464337 h 1730535"/>
                  <a:gd name="connsiteX18" fmla="*/ 38812 w 2746749"/>
                  <a:gd name="connsiteY18" fmla="*/ 1708232 h 1730535"/>
                  <a:gd name="connsiteX19" fmla="*/ 31755 w 2746749"/>
                  <a:gd name="connsiteY19" fmla="*/ 1724992 h 1730535"/>
                  <a:gd name="connsiteX20" fmla="*/ 0 w 2746749"/>
                  <a:gd name="connsiteY20" fmla="*/ 1713966 h 1730535"/>
                  <a:gd name="connsiteX0" fmla="*/ 0 w 2709624"/>
                  <a:gd name="connsiteY0" fmla="*/ 1713966 h 1730535"/>
                  <a:gd name="connsiteX1" fmla="*/ 348863 w 2709624"/>
                  <a:gd name="connsiteY1" fmla="*/ 743237 h 1730535"/>
                  <a:gd name="connsiteX2" fmla="*/ 534540 w 2709624"/>
                  <a:gd name="connsiteY2" fmla="*/ 382026 h 1730535"/>
                  <a:gd name="connsiteX3" fmla="*/ 830478 w 2709624"/>
                  <a:gd name="connsiteY3" fmla="*/ 82119 h 1730535"/>
                  <a:gd name="connsiteX4" fmla="*/ 1345613 w 2709624"/>
                  <a:gd name="connsiteY4" fmla="*/ 23019 h 1730535"/>
                  <a:gd name="connsiteX5" fmla="*/ 1654781 w 2709624"/>
                  <a:gd name="connsiteY5" fmla="*/ 120048 h 1730535"/>
                  <a:gd name="connsiteX6" fmla="*/ 2684763 w 2709624"/>
                  <a:gd name="connsiteY6" fmla="*/ 544757 h 1730535"/>
                  <a:gd name="connsiteX7" fmla="*/ 2664146 w 2709624"/>
                  <a:gd name="connsiteY7" fmla="*/ 560842 h 1730535"/>
                  <a:gd name="connsiteX8" fmla="*/ 1695357 w 2709624"/>
                  <a:gd name="connsiteY8" fmla="*/ 178706 h 1730535"/>
                  <a:gd name="connsiteX9" fmla="*/ 1326207 w 2709624"/>
                  <a:gd name="connsiteY9" fmla="*/ 54333 h 1730535"/>
                  <a:gd name="connsiteX10" fmla="*/ 926184 w 2709624"/>
                  <a:gd name="connsiteY10" fmla="*/ 70652 h 1730535"/>
                  <a:gd name="connsiteX11" fmla="*/ 776671 w 2709624"/>
                  <a:gd name="connsiteY11" fmla="*/ 154890 h 1730535"/>
                  <a:gd name="connsiteX12" fmla="*/ 651857 w 2709624"/>
                  <a:gd name="connsiteY12" fmla="*/ 278823 h 1730535"/>
                  <a:gd name="connsiteX13" fmla="*/ 512929 w 2709624"/>
                  <a:gd name="connsiteY13" fmla="*/ 484788 h 1730535"/>
                  <a:gd name="connsiteX14" fmla="*/ 370915 w 2709624"/>
                  <a:gd name="connsiteY14" fmla="*/ 772787 h 1730535"/>
                  <a:gd name="connsiteX15" fmla="*/ 292851 w 2709624"/>
                  <a:gd name="connsiteY15" fmla="*/ 962434 h 1730535"/>
                  <a:gd name="connsiteX16" fmla="*/ 181267 w 2709624"/>
                  <a:gd name="connsiteY16" fmla="*/ 1267634 h 1730535"/>
                  <a:gd name="connsiteX17" fmla="*/ 116876 w 2709624"/>
                  <a:gd name="connsiteY17" fmla="*/ 1464337 h 1730535"/>
                  <a:gd name="connsiteX18" fmla="*/ 38812 w 2709624"/>
                  <a:gd name="connsiteY18" fmla="*/ 1708232 h 1730535"/>
                  <a:gd name="connsiteX19" fmla="*/ 31755 w 2709624"/>
                  <a:gd name="connsiteY19" fmla="*/ 1724992 h 1730535"/>
                  <a:gd name="connsiteX20" fmla="*/ 0 w 2709624"/>
                  <a:gd name="connsiteY20" fmla="*/ 1713966 h 1730535"/>
                  <a:gd name="connsiteX0" fmla="*/ 0 w 2703098"/>
                  <a:gd name="connsiteY0" fmla="*/ 1713966 h 1730535"/>
                  <a:gd name="connsiteX1" fmla="*/ 348863 w 2703098"/>
                  <a:gd name="connsiteY1" fmla="*/ 743237 h 1730535"/>
                  <a:gd name="connsiteX2" fmla="*/ 534540 w 2703098"/>
                  <a:gd name="connsiteY2" fmla="*/ 382026 h 1730535"/>
                  <a:gd name="connsiteX3" fmla="*/ 830478 w 2703098"/>
                  <a:gd name="connsiteY3" fmla="*/ 82119 h 1730535"/>
                  <a:gd name="connsiteX4" fmla="*/ 1345613 w 2703098"/>
                  <a:gd name="connsiteY4" fmla="*/ 23019 h 1730535"/>
                  <a:gd name="connsiteX5" fmla="*/ 1654781 w 2703098"/>
                  <a:gd name="connsiteY5" fmla="*/ 120048 h 1730535"/>
                  <a:gd name="connsiteX6" fmla="*/ 2684763 w 2703098"/>
                  <a:gd name="connsiteY6" fmla="*/ 544757 h 1730535"/>
                  <a:gd name="connsiteX7" fmla="*/ 2652170 w 2703098"/>
                  <a:gd name="connsiteY7" fmla="*/ 591978 h 1730535"/>
                  <a:gd name="connsiteX8" fmla="*/ 1695357 w 2703098"/>
                  <a:gd name="connsiteY8" fmla="*/ 178706 h 1730535"/>
                  <a:gd name="connsiteX9" fmla="*/ 1326207 w 2703098"/>
                  <a:gd name="connsiteY9" fmla="*/ 54333 h 1730535"/>
                  <a:gd name="connsiteX10" fmla="*/ 926184 w 2703098"/>
                  <a:gd name="connsiteY10" fmla="*/ 70652 h 1730535"/>
                  <a:gd name="connsiteX11" fmla="*/ 776671 w 2703098"/>
                  <a:gd name="connsiteY11" fmla="*/ 154890 h 1730535"/>
                  <a:gd name="connsiteX12" fmla="*/ 651857 w 2703098"/>
                  <a:gd name="connsiteY12" fmla="*/ 278823 h 1730535"/>
                  <a:gd name="connsiteX13" fmla="*/ 512929 w 2703098"/>
                  <a:gd name="connsiteY13" fmla="*/ 484788 h 1730535"/>
                  <a:gd name="connsiteX14" fmla="*/ 370915 w 2703098"/>
                  <a:gd name="connsiteY14" fmla="*/ 772787 h 1730535"/>
                  <a:gd name="connsiteX15" fmla="*/ 292851 w 2703098"/>
                  <a:gd name="connsiteY15" fmla="*/ 962434 h 1730535"/>
                  <a:gd name="connsiteX16" fmla="*/ 181267 w 2703098"/>
                  <a:gd name="connsiteY16" fmla="*/ 1267634 h 1730535"/>
                  <a:gd name="connsiteX17" fmla="*/ 116876 w 2703098"/>
                  <a:gd name="connsiteY17" fmla="*/ 1464337 h 1730535"/>
                  <a:gd name="connsiteX18" fmla="*/ 38812 w 2703098"/>
                  <a:gd name="connsiteY18" fmla="*/ 1708232 h 1730535"/>
                  <a:gd name="connsiteX19" fmla="*/ 31755 w 2703098"/>
                  <a:gd name="connsiteY19" fmla="*/ 1724992 h 1730535"/>
                  <a:gd name="connsiteX20" fmla="*/ 0 w 2703098"/>
                  <a:gd name="connsiteY20" fmla="*/ 1713966 h 1730535"/>
                  <a:gd name="connsiteX0" fmla="*/ 0 w 2732024"/>
                  <a:gd name="connsiteY0" fmla="*/ 1713966 h 1730535"/>
                  <a:gd name="connsiteX1" fmla="*/ 348863 w 2732024"/>
                  <a:gd name="connsiteY1" fmla="*/ 743237 h 1730535"/>
                  <a:gd name="connsiteX2" fmla="*/ 534540 w 2732024"/>
                  <a:gd name="connsiteY2" fmla="*/ 382026 h 1730535"/>
                  <a:gd name="connsiteX3" fmla="*/ 830478 w 2732024"/>
                  <a:gd name="connsiteY3" fmla="*/ 82119 h 1730535"/>
                  <a:gd name="connsiteX4" fmla="*/ 1345613 w 2732024"/>
                  <a:gd name="connsiteY4" fmla="*/ 23019 h 1730535"/>
                  <a:gd name="connsiteX5" fmla="*/ 1654781 w 2732024"/>
                  <a:gd name="connsiteY5" fmla="*/ 120048 h 1730535"/>
                  <a:gd name="connsiteX6" fmla="*/ 2667998 w 2732024"/>
                  <a:gd name="connsiteY6" fmla="*/ 568707 h 1730535"/>
                  <a:gd name="connsiteX7" fmla="*/ 2652170 w 2732024"/>
                  <a:gd name="connsiteY7" fmla="*/ 591978 h 1730535"/>
                  <a:gd name="connsiteX8" fmla="*/ 1695357 w 2732024"/>
                  <a:gd name="connsiteY8" fmla="*/ 178706 h 1730535"/>
                  <a:gd name="connsiteX9" fmla="*/ 1326207 w 2732024"/>
                  <a:gd name="connsiteY9" fmla="*/ 54333 h 1730535"/>
                  <a:gd name="connsiteX10" fmla="*/ 926184 w 2732024"/>
                  <a:gd name="connsiteY10" fmla="*/ 70652 h 1730535"/>
                  <a:gd name="connsiteX11" fmla="*/ 776671 w 2732024"/>
                  <a:gd name="connsiteY11" fmla="*/ 154890 h 1730535"/>
                  <a:gd name="connsiteX12" fmla="*/ 651857 w 2732024"/>
                  <a:gd name="connsiteY12" fmla="*/ 278823 h 1730535"/>
                  <a:gd name="connsiteX13" fmla="*/ 512929 w 2732024"/>
                  <a:gd name="connsiteY13" fmla="*/ 484788 h 1730535"/>
                  <a:gd name="connsiteX14" fmla="*/ 370915 w 2732024"/>
                  <a:gd name="connsiteY14" fmla="*/ 772787 h 1730535"/>
                  <a:gd name="connsiteX15" fmla="*/ 292851 w 2732024"/>
                  <a:gd name="connsiteY15" fmla="*/ 962434 h 1730535"/>
                  <a:gd name="connsiteX16" fmla="*/ 181267 w 2732024"/>
                  <a:gd name="connsiteY16" fmla="*/ 1267634 h 1730535"/>
                  <a:gd name="connsiteX17" fmla="*/ 116876 w 2732024"/>
                  <a:gd name="connsiteY17" fmla="*/ 1464337 h 1730535"/>
                  <a:gd name="connsiteX18" fmla="*/ 38812 w 2732024"/>
                  <a:gd name="connsiteY18" fmla="*/ 1708232 h 1730535"/>
                  <a:gd name="connsiteX19" fmla="*/ 31755 w 2732024"/>
                  <a:gd name="connsiteY19" fmla="*/ 1724992 h 1730535"/>
                  <a:gd name="connsiteX20" fmla="*/ 0 w 2732024"/>
                  <a:gd name="connsiteY20" fmla="*/ 1713966 h 1730535"/>
                  <a:gd name="connsiteX0" fmla="*/ 0 w 2685693"/>
                  <a:gd name="connsiteY0" fmla="*/ 1713966 h 1730535"/>
                  <a:gd name="connsiteX1" fmla="*/ 348863 w 2685693"/>
                  <a:gd name="connsiteY1" fmla="*/ 743237 h 1730535"/>
                  <a:gd name="connsiteX2" fmla="*/ 534540 w 2685693"/>
                  <a:gd name="connsiteY2" fmla="*/ 382026 h 1730535"/>
                  <a:gd name="connsiteX3" fmla="*/ 830478 w 2685693"/>
                  <a:gd name="connsiteY3" fmla="*/ 82119 h 1730535"/>
                  <a:gd name="connsiteX4" fmla="*/ 1345613 w 2685693"/>
                  <a:gd name="connsiteY4" fmla="*/ 23019 h 1730535"/>
                  <a:gd name="connsiteX5" fmla="*/ 1654781 w 2685693"/>
                  <a:gd name="connsiteY5" fmla="*/ 120048 h 1730535"/>
                  <a:gd name="connsiteX6" fmla="*/ 2667998 w 2685693"/>
                  <a:gd name="connsiteY6" fmla="*/ 568707 h 1730535"/>
                  <a:gd name="connsiteX7" fmla="*/ 2652170 w 2685693"/>
                  <a:gd name="connsiteY7" fmla="*/ 591978 h 1730535"/>
                  <a:gd name="connsiteX8" fmla="*/ 1695357 w 2685693"/>
                  <a:gd name="connsiteY8" fmla="*/ 178706 h 1730535"/>
                  <a:gd name="connsiteX9" fmla="*/ 1326207 w 2685693"/>
                  <a:gd name="connsiteY9" fmla="*/ 54333 h 1730535"/>
                  <a:gd name="connsiteX10" fmla="*/ 926184 w 2685693"/>
                  <a:gd name="connsiteY10" fmla="*/ 70652 h 1730535"/>
                  <a:gd name="connsiteX11" fmla="*/ 776671 w 2685693"/>
                  <a:gd name="connsiteY11" fmla="*/ 154890 h 1730535"/>
                  <a:gd name="connsiteX12" fmla="*/ 651857 w 2685693"/>
                  <a:gd name="connsiteY12" fmla="*/ 278823 h 1730535"/>
                  <a:gd name="connsiteX13" fmla="*/ 512929 w 2685693"/>
                  <a:gd name="connsiteY13" fmla="*/ 484788 h 1730535"/>
                  <a:gd name="connsiteX14" fmla="*/ 370915 w 2685693"/>
                  <a:gd name="connsiteY14" fmla="*/ 772787 h 1730535"/>
                  <a:gd name="connsiteX15" fmla="*/ 292851 w 2685693"/>
                  <a:gd name="connsiteY15" fmla="*/ 962434 h 1730535"/>
                  <a:gd name="connsiteX16" fmla="*/ 181267 w 2685693"/>
                  <a:gd name="connsiteY16" fmla="*/ 1267634 h 1730535"/>
                  <a:gd name="connsiteX17" fmla="*/ 116876 w 2685693"/>
                  <a:gd name="connsiteY17" fmla="*/ 1464337 h 1730535"/>
                  <a:gd name="connsiteX18" fmla="*/ 38812 w 2685693"/>
                  <a:gd name="connsiteY18" fmla="*/ 1708232 h 1730535"/>
                  <a:gd name="connsiteX19" fmla="*/ 31755 w 2685693"/>
                  <a:gd name="connsiteY19" fmla="*/ 1724992 h 1730535"/>
                  <a:gd name="connsiteX20" fmla="*/ 0 w 2685693"/>
                  <a:gd name="connsiteY20" fmla="*/ 1713966 h 1730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85693" h="1730535">
                    <a:moveTo>
                      <a:pt x="0" y="1713966"/>
                    </a:moveTo>
                    <a:cubicBezTo>
                      <a:pt x="106291" y="1386273"/>
                      <a:pt x="209053" y="1059022"/>
                      <a:pt x="348863" y="743237"/>
                    </a:cubicBezTo>
                    <a:cubicBezTo>
                      <a:pt x="403551" y="619746"/>
                      <a:pt x="456917" y="492727"/>
                      <a:pt x="534540" y="382026"/>
                    </a:cubicBezTo>
                    <a:cubicBezTo>
                      <a:pt x="615251" y="266473"/>
                      <a:pt x="707869" y="155331"/>
                      <a:pt x="830478" y="82119"/>
                    </a:cubicBezTo>
                    <a:cubicBezTo>
                      <a:pt x="984842" y="-9176"/>
                      <a:pt x="1174048" y="-17115"/>
                      <a:pt x="1345613" y="23019"/>
                    </a:cubicBezTo>
                    <a:cubicBezTo>
                      <a:pt x="1451021" y="47718"/>
                      <a:pt x="1434384" y="29100"/>
                      <a:pt x="1654781" y="120048"/>
                    </a:cubicBezTo>
                    <a:cubicBezTo>
                      <a:pt x="1875179" y="210996"/>
                      <a:pt x="2664028" y="561650"/>
                      <a:pt x="2667998" y="568707"/>
                    </a:cubicBezTo>
                    <a:cubicBezTo>
                      <a:pt x="2681670" y="576204"/>
                      <a:pt x="2706501" y="616262"/>
                      <a:pt x="2652170" y="591978"/>
                    </a:cubicBezTo>
                    <a:cubicBezTo>
                      <a:pt x="2492720" y="520709"/>
                      <a:pt x="2014295" y="316463"/>
                      <a:pt x="1695357" y="178706"/>
                    </a:cubicBezTo>
                    <a:cubicBezTo>
                      <a:pt x="1474363" y="89099"/>
                      <a:pt x="1454990" y="81237"/>
                      <a:pt x="1326207" y="54333"/>
                    </a:cubicBezTo>
                    <a:cubicBezTo>
                      <a:pt x="1193454" y="26548"/>
                      <a:pt x="1055408" y="25666"/>
                      <a:pt x="926184" y="70652"/>
                    </a:cubicBezTo>
                    <a:cubicBezTo>
                      <a:pt x="871936" y="89616"/>
                      <a:pt x="822098" y="118725"/>
                      <a:pt x="776671" y="154890"/>
                    </a:cubicBezTo>
                    <a:cubicBezTo>
                      <a:pt x="730362" y="191497"/>
                      <a:pt x="688904" y="232954"/>
                      <a:pt x="651857" y="278823"/>
                    </a:cubicBezTo>
                    <a:cubicBezTo>
                      <a:pt x="599814" y="343214"/>
                      <a:pt x="553505" y="412017"/>
                      <a:pt x="512929" y="484788"/>
                    </a:cubicBezTo>
                    <a:cubicBezTo>
                      <a:pt x="460446" y="578289"/>
                      <a:pt x="413254" y="674435"/>
                      <a:pt x="370915" y="772787"/>
                    </a:cubicBezTo>
                    <a:cubicBezTo>
                      <a:pt x="344011" y="835856"/>
                      <a:pt x="318431" y="898924"/>
                      <a:pt x="292851" y="962434"/>
                    </a:cubicBezTo>
                    <a:cubicBezTo>
                      <a:pt x="252716" y="1062991"/>
                      <a:pt x="217433" y="1165754"/>
                      <a:pt x="181267" y="1267634"/>
                    </a:cubicBezTo>
                    <a:cubicBezTo>
                      <a:pt x="158333" y="1332467"/>
                      <a:pt x="138046" y="1398623"/>
                      <a:pt x="116876" y="1464337"/>
                    </a:cubicBezTo>
                    <a:cubicBezTo>
                      <a:pt x="90854" y="1545489"/>
                      <a:pt x="63951" y="1626640"/>
                      <a:pt x="38812" y="1708232"/>
                    </a:cubicBezTo>
                    <a:cubicBezTo>
                      <a:pt x="37047" y="1713966"/>
                      <a:pt x="34842" y="1719700"/>
                      <a:pt x="31755" y="1724992"/>
                    </a:cubicBezTo>
                    <a:cubicBezTo>
                      <a:pt x="17201" y="1734695"/>
                      <a:pt x="9703" y="1732049"/>
                      <a:pt x="0" y="1713966"/>
                    </a:cubicBezTo>
                    <a:close/>
                  </a:path>
                </a:pathLst>
              </a:custGeom>
              <a:solidFill>
                <a:srgbClr val="030303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D5BFB21-40BA-40E7-81BF-59603216F353}"/>
                  </a:ext>
                </a:extLst>
              </p:cNvPr>
              <p:cNvSpPr/>
              <p:nvPr/>
            </p:nvSpPr>
            <p:spPr>
              <a:xfrm>
                <a:off x="4909570" y="3106205"/>
                <a:ext cx="255492" cy="2487454"/>
              </a:xfrm>
              <a:custGeom>
                <a:avLst/>
                <a:gdLst>
                  <a:gd name="connsiteX0" fmla="*/ 173777 w 186137"/>
                  <a:gd name="connsiteY0" fmla="*/ 2629479 h 2638532"/>
                  <a:gd name="connsiteX1" fmla="*/ 8 w 186137"/>
                  <a:gd name="connsiteY1" fmla="*/ 0 h 2638532"/>
                  <a:gd name="connsiteX2" fmla="*/ 14121 w 186137"/>
                  <a:gd name="connsiteY2" fmla="*/ 1764 h 2638532"/>
                  <a:gd name="connsiteX3" fmla="*/ 186126 w 186137"/>
                  <a:gd name="connsiteY3" fmla="*/ 2629038 h 2638532"/>
                  <a:gd name="connsiteX4" fmla="*/ 173777 w 186137"/>
                  <a:gd name="connsiteY4" fmla="*/ 2629479 h 2638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137" h="2638532">
                    <a:moveTo>
                      <a:pt x="173777" y="2629479"/>
                    </a:moveTo>
                    <a:cubicBezTo>
                      <a:pt x="172454" y="2615366"/>
                      <a:pt x="-1316" y="11908"/>
                      <a:pt x="8" y="0"/>
                    </a:cubicBezTo>
                    <a:cubicBezTo>
                      <a:pt x="4859" y="1323"/>
                      <a:pt x="9270" y="441"/>
                      <a:pt x="14121" y="1764"/>
                    </a:cubicBezTo>
                    <a:cubicBezTo>
                      <a:pt x="12357" y="26903"/>
                      <a:pt x="186126" y="2618012"/>
                      <a:pt x="186126" y="2629038"/>
                    </a:cubicBezTo>
                    <a:cubicBezTo>
                      <a:pt x="186567" y="2640946"/>
                      <a:pt x="174218" y="2642270"/>
                      <a:pt x="173777" y="2629479"/>
                    </a:cubicBezTo>
                    <a:close/>
                  </a:path>
                </a:pathLst>
              </a:custGeom>
              <a:solidFill>
                <a:srgbClr val="8D8D8D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3F878C1-7260-4DBE-BA1A-941D25038D3E}"/>
                  </a:ext>
                </a:extLst>
              </p:cNvPr>
              <p:cNvSpPr/>
              <p:nvPr/>
            </p:nvSpPr>
            <p:spPr>
              <a:xfrm>
                <a:off x="1024137" y="3535246"/>
                <a:ext cx="253243" cy="105794"/>
              </a:xfrm>
              <a:custGeom>
                <a:avLst/>
                <a:gdLst>
                  <a:gd name="connsiteX0" fmla="*/ 195467 w 253243"/>
                  <a:gd name="connsiteY0" fmla="*/ 196 h 105794"/>
                  <a:gd name="connsiteX1" fmla="*/ 220606 w 253243"/>
                  <a:gd name="connsiteY1" fmla="*/ 196 h 105794"/>
                  <a:gd name="connsiteX2" fmla="*/ 253243 w 253243"/>
                  <a:gd name="connsiteY2" fmla="*/ 34156 h 105794"/>
                  <a:gd name="connsiteX3" fmla="*/ 252802 w 253243"/>
                  <a:gd name="connsiteY3" fmla="*/ 46946 h 105794"/>
                  <a:gd name="connsiteX4" fmla="*/ 210021 w 253243"/>
                  <a:gd name="connsiteY4" fmla="*/ 79583 h 105794"/>
                  <a:gd name="connsiteX5" fmla="*/ 76386 w 253243"/>
                  <a:gd name="connsiteY5" fmla="*/ 92373 h 105794"/>
                  <a:gd name="connsiteX6" fmla="*/ 29195 w 253243"/>
                  <a:gd name="connsiteY6" fmla="*/ 105163 h 105794"/>
                  <a:gd name="connsiteX7" fmla="*/ 527 w 253243"/>
                  <a:gd name="connsiteY7" fmla="*/ 75614 h 105794"/>
                  <a:gd name="connsiteX8" fmla="*/ 46837 w 253243"/>
                  <a:gd name="connsiteY8" fmla="*/ 24894 h 105794"/>
                  <a:gd name="connsiteX9" fmla="*/ 195467 w 253243"/>
                  <a:gd name="connsiteY9" fmla="*/ 196 h 10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3243" h="105794">
                    <a:moveTo>
                      <a:pt x="195467" y="196"/>
                    </a:moveTo>
                    <a:cubicBezTo>
                      <a:pt x="207375" y="196"/>
                      <a:pt x="213991" y="-245"/>
                      <a:pt x="220606" y="196"/>
                    </a:cubicBezTo>
                    <a:cubicBezTo>
                      <a:pt x="240894" y="1519"/>
                      <a:pt x="252361" y="13868"/>
                      <a:pt x="253243" y="34156"/>
                    </a:cubicBezTo>
                    <a:cubicBezTo>
                      <a:pt x="253243" y="38566"/>
                      <a:pt x="253243" y="42536"/>
                      <a:pt x="252802" y="46946"/>
                    </a:cubicBezTo>
                    <a:cubicBezTo>
                      <a:pt x="249715" y="79583"/>
                      <a:pt x="240894" y="89727"/>
                      <a:pt x="210021" y="79583"/>
                    </a:cubicBezTo>
                    <a:cubicBezTo>
                      <a:pt x="162389" y="63706"/>
                      <a:pt x="119608" y="76496"/>
                      <a:pt x="76386" y="92373"/>
                    </a:cubicBezTo>
                    <a:cubicBezTo>
                      <a:pt x="60950" y="98107"/>
                      <a:pt x="45072" y="102517"/>
                      <a:pt x="29195" y="105163"/>
                    </a:cubicBezTo>
                    <a:cubicBezTo>
                      <a:pt x="8025" y="108692"/>
                      <a:pt x="-2560" y="97225"/>
                      <a:pt x="527" y="75614"/>
                    </a:cubicBezTo>
                    <a:cubicBezTo>
                      <a:pt x="4938" y="48710"/>
                      <a:pt x="22138" y="32833"/>
                      <a:pt x="46837" y="24894"/>
                    </a:cubicBezTo>
                    <a:cubicBezTo>
                      <a:pt x="97115" y="8576"/>
                      <a:pt x="148717" y="3724"/>
                      <a:pt x="195467" y="196"/>
                    </a:cubicBezTo>
                    <a:close/>
                  </a:path>
                </a:pathLst>
              </a:custGeom>
              <a:solidFill>
                <a:srgbClr val="DEB4B2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8AA732A-3961-4293-A450-28A35476203E}"/>
                  </a:ext>
                </a:extLst>
              </p:cNvPr>
              <p:cNvSpPr/>
              <p:nvPr/>
            </p:nvSpPr>
            <p:spPr>
              <a:xfrm>
                <a:off x="1197993" y="3561560"/>
                <a:ext cx="56894" cy="36706"/>
              </a:xfrm>
              <a:custGeom>
                <a:avLst/>
                <a:gdLst>
                  <a:gd name="connsiteX0" fmla="*/ 56894 w 56894"/>
                  <a:gd name="connsiteY0" fmla="*/ 8725 h 36706"/>
                  <a:gd name="connsiteX1" fmla="*/ 31755 w 56894"/>
                  <a:gd name="connsiteY1" fmla="*/ 5637 h 36706"/>
                  <a:gd name="connsiteX2" fmla="*/ 35724 w 56894"/>
                  <a:gd name="connsiteY2" fmla="*/ 32100 h 36706"/>
                  <a:gd name="connsiteX3" fmla="*/ 0 w 56894"/>
                  <a:gd name="connsiteY3" fmla="*/ 29454 h 36706"/>
                  <a:gd name="connsiteX4" fmla="*/ 18083 w 56894"/>
                  <a:gd name="connsiteY4" fmla="*/ 32100 h 36706"/>
                  <a:gd name="connsiteX5" fmla="*/ 19406 w 56894"/>
                  <a:gd name="connsiteY5" fmla="*/ 6961 h 36706"/>
                  <a:gd name="connsiteX6" fmla="*/ 56894 w 56894"/>
                  <a:gd name="connsiteY6" fmla="*/ 8725 h 3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894" h="36706">
                    <a:moveTo>
                      <a:pt x="56894" y="8725"/>
                    </a:moveTo>
                    <a:cubicBezTo>
                      <a:pt x="49838" y="5196"/>
                      <a:pt x="42340" y="3873"/>
                      <a:pt x="31755" y="5637"/>
                    </a:cubicBezTo>
                    <a:cubicBezTo>
                      <a:pt x="39253" y="14458"/>
                      <a:pt x="44545" y="25484"/>
                      <a:pt x="35724" y="32100"/>
                    </a:cubicBezTo>
                    <a:cubicBezTo>
                      <a:pt x="26462" y="39598"/>
                      <a:pt x="13672" y="37392"/>
                      <a:pt x="0" y="29454"/>
                    </a:cubicBezTo>
                    <a:cubicBezTo>
                      <a:pt x="8380" y="30777"/>
                      <a:pt x="13231" y="31218"/>
                      <a:pt x="18083" y="32100"/>
                    </a:cubicBezTo>
                    <a:cubicBezTo>
                      <a:pt x="26462" y="23720"/>
                      <a:pt x="3528" y="14899"/>
                      <a:pt x="19406" y="6961"/>
                    </a:cubicBezTo>
                    <a:cubicBezTo>
                      <a:pt x="32196" y="345"/>
                      <a:pt x="44986" y="-5389"/>
                      <a:pt x="56894" y="8725"/>
                    </a:cubicBezTo>
                    <a:close/>
                  </a:path>
                </a:pathLst>
              </a:custGeom>
              <a:solidFill>
                <a:srgbClr val="3F3536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3967728-6D12-4BD9-8AD3-5C83F3A01A01}"/>
                  </a:ext>
                </a:extLst>
              </p:cNvPr>
              <p:cNvSpPr/>
              <p:nvPr/>
            </p:nvSpPr>
            <p:spPr>
              <a:xfrm>
                <a:off x="1074502" y="3586255"/>
                <a:ext cx="44189" cy="27730"/>
              </a:xfrm>
              <a:custGeom>
                <a:avLst/>
                <a:gdLst>
                  <a:gd name="connsiteX0" fmla="*/ 441 w 44189"/>
                  <a:gd name="connsiteY0" fmla="*/ 6083 h 27730"/>
                  <a:gd name="connsiteX1" fmla="*/ 41458 w 44189"/>
                  <a:gd name="connsiteY1" fmla="*/ 4319 h 27730"/>
                  <a:gd name="connsiteX2" fmla="*/ 43222 w 44189"/>
                  <a:gd name="connsiteY2" fmla="*/ 6524 h 27730"/>
                  <a:gd name="connsiteX3" fmla="*/ 39694 w 44189"/>
                  <a:gd name="connsiteY3" fmla="*/ 26812 h 27730"/>
                  <a:gd name="connsiteX4" fmla="*/ 0 w 44189"/>
                  <a:gd name="connsiteY4" fmla="*/ 21519 h 27730"/>
                  <a:gd name="connsiteX5" fmla="*/ 22052 w 44189"/>
                  <a:gd name="connsiteY5" fmla="*/ 6083 h 27730"/>
                  <a:gd name="connsiteX6" fmla="*/ 441 w 44189"/>
                  <a:gd name="connsiteY6" fmla="*/ 6083 h 27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189" h="27730">
                    <a:moveTo>
                      <a:pt x="441" y="6083"/>
                    </a:moveTo>
                    <a:cubicBezTo>
                      <a:pt x="13672" y="-5384"/>
                      <a:pt x="27786" y="2555"/>
                      <a:pt x="41458" y="4319"/>
                    </a:cubicBezTo>
                    <a:cubicBezTo>
                      <a:pt x="42340" y="4319"/>
                      <a:pt x="45868" y="5201"/>
                      <a:pt x="43222" y="6524"/>
                    </a:cubicBezTo>
                    <a:cubicBezTo>
                      <a:pt x="31314" y="11816"/>
                      <a:pt x="52043" y="22401"/>
                      <a:pt x="39694" y="26812"/>
                    </a:cubicBezTo>
                    <a:cubicBezTo>
                      <a:pt x="33519" y="29017"/>
                      <a:pt x="14554" y="27253"/>
                      <a:pt x="0" y="21519"/>
                    </a:cubicBezTo>
                    <a:cubicBezTo>
                      <a:pt x="30432" y="27694"/>
                      <a:pt x="11908" y="14022"/>
                      <a:pt x="22052" y="6083"/>
                    </a:cubicBezTo>
                    <a:cubicBezTo>
                      <a:pt x="14554" y="2114"/>
                      <a:pt x="7498" y="5201"/>
                      <a:pt x="441" y="6083"/>
                    </a:cubicBezTo>
                    <a:close/>
                  </a:path>
                </a:pathLst>
              </a:custGeom>
              <a:solidFill>
                <a:srgbClr val="362F2D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C8406C0-932B-4C4A-A483-A649BB2DC366}"/>
                  </a:ext>
                </a:extLst>
              </p:cNvPr>
              <p:cNvSpPr/>
              <p:nvPr/>
            </p:nvSpPr>
            <p:spPr>
              <a:xfrm>
                <a:off x="1057301" y="3565365"/>
                <a:ext cx="69243" cy="13740"/>
              </a:xfrm>
              <a:custGeom>
                <a:avLst/>
                <a:gdLst>
                  <a:gd name="connsiteX0" fmla="*/ 0 w 69243"/>
                  <a:gd name="connsiteY0" fmla="*/ 12417 h 13740"/>
                  <a:gd name="connsiteX1" fmla="*/ 69243 w 69243"/>
                  <a:gd name="connsiteY1" fmla="*/ 13740 h 13740"/>
                  <a:gd name="connsiteX2" fmla="*/ 0 w 69243"/>
                  <a:gd name="connsiteY2" fmla="*/ 12417 h 13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43" h="13740">
                    <a:moveTo>
                      <a:pt x="0" y="12417"/>
                    </a:moveTo>
                    <a:cubicBezTo>
                      <a:pt x="22493" y="-4783"/>
                      <a:pt x="44986" y="-3901"/>
                      <a:pt x="69243" y="13740"/>
                    </a:cubicBezTo>
                    <a:cubicBezTo>
                      <a:pt x="45868" y="5802"/>
                      <a:pt x="22934" y="68"/>
                      <a:pt x="0" y="12417"/>
                    </a:cubicBezTo>
                    <a:close/>
                  </a:path>
                </a:pathLst>
              </a:custGeom>
              <a:solidFill>
                <a:srgbClr val="5D3A38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23AF237-1915-4004-A049-7B833E72A1E5}"/>
                  </a:ext>
                </a:extLst>
              </p:cNvPr>
              <p:cNvSpPr/>
              <p:nvPr/>
            </p:nvSpPr>
            <p:spPr>
              <a:xfrm>
                <a:off x="1208137" y="3540800"/>
                <a:ext cx="39693" cy="13166"/>
              </a:xfrm>
              <a:custGeom>
                <a:avLst/>
                <a:gdLst>
                  <a:gd name="connsiteX0" fmla="*/ 39694 w 39693"/>
                  <a:gd name="connsiteY0" fmla="*/ 2140 h 13166"/>
                  <a:gd name="connsiteX1" fmla="*/ 0 w 39693"/>
                  <a:gd name="connsiteY1" fmla="*/ 13166 h 13166"/>
                  <a:gd name="connsiteX2" fmla="*/ 39694 w 39693"/>
                  <a:gd name="connsiteY2" fmla="*/ 2140 h 1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693" h="13166">
                    <a:moveTo>
                      <a:pt x="39694" y="2140"/>
                    </a:moveTo>
                    <a:cubicBezTo>
                      <a:pt x="26462" y="5227"/>
                      <a:pt x="12349" y="5227"/>
                      <a:pt x="0" y="13166"/>
                    </a:cubicBezTo>
                    <a:cubicBezTo>
                      <a:pt x="10585" y="-1388"/>
                      <a:pt x="24698" y="-1829"/>
                      <a:pt x="39694" y="2140"/>
                    </a:cubicBezTo>
                    <a:close/>
                  </a:path>
                </a:pathLst>
              </a:custGeom>
              <a:solidFill>
                <a:srgbClr val="654343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8A37C93-82A8-4C81-8E19-91A0D5D71F08}"/>
                  </a:ext>
                </a:extLst>
              </p:cNvPr>
              <p:cNvSpPr/>
              <p:nvPr/>
            </p:nvSpPr>
            <p:spPr>
              <a:xfrm>
                <a:off x="5108548" y="5579443"/>
                <a:ext cx="349104" cy="693425"/>
              </a:xfrm>
              <a:custGeom>
                <a:avLst/>
                <a:gdLst>
                  <a:gd name="connsiteX0" fmla="*/ 347539 w 349104"/>
                  <a:gd name="connsiteY0" fmla="*/ 491318 h 693425"/>
                  <a:gd name="connsiteX1" fmla="*/ 329457 w 349104"/>
                  <a:gd name="connsiteY1" fmla="*/ 486026 h 693425"/>
                  <a:gd name="connsiteX2" fmla="*/ 284912 w 349104"/>
                  <a:gd name="connsiteY2" fmla="*/ 538510 h 693425"/>
                  <a:gd name="connsiteX3" fmla="*/ 293733 w 349104"/>
                  <a:gd name="connsiteY3" fmla="*/ 555269 h 693425"/>
                  <a:gd name="connsiteX4" fmla="*/ 305200 w 349104"/>
                  <a:gd name="connsiteY4" fmla="*/ 572029 h 693425"/>
                  <a:gd name="connsiteX5" fmla="*/ 254039 w 349104"/>
                  <a:gd name="connsiteY5" fmla="*/ 637744 h 693425"/>
                  <a:gd name="connsiteX6" fmla="*/ 188324 w 349104"/>
                  <a:gd name="connsiteY6" fmla="*/ 654062 h 693425"/>
                  <a:gd name="connsiteX7" fmla="*/ 68361 w 349104"/>
                  <a:gd name="connsiteY7" fmla="*/ 518663 h 693425"/>
                  <a:gd name="connsiteX8" fmla="*/ 67920 w 349104"/>
                  <a:gd name="connsiteY8" fmla="*/ 202437 h 693425"/>
                  <a:gd name="connsiteX9" fmla="*/ 59982 w 349104"/>
                  <a:gd name="connsiteY9" fmla="*/ 193617 h 693425"/>
                  <a:gd name="connsiteX10" fmla="*/ 59982 w 349104"/>
                  <a:gd name="connsiteY10" fmla="*/ 96588 h 693425"/>
                  <a:gd name="connsiteX11" fmla="*/ 97911 w 349104"/>
                  <a:gd name="connsiteY11" fmla="*/ 48956 h 693425"/>
                  <a:gd name="connsiteX12" fmla="*/ 48956 w 349104"/>
                  <a:gd name="connsiteY12" fmla="*/ 0 h 693425"/>
                  <a:gd name="connsiteX13" fmla="*/ 0 w 349104"/>
                  <a:gd name="connsiteY13" fmla="*/ 48956 h 693425"/>
                  <a:gd name="connsiteX14" fmla="*/ 37930 w 349104"/>
                  <a:gd name="connsiteY14" fmla="*/ 96588 h 693425"/>
                  <a:gd name="connsiteX15" fmla="*/ 37930 w 349104"/>
                  <a:gd name="connsiteY15" fmla="*/ 193617 h 693425"/>
                  <a:gd name="connsiteX16" fmla="*/ 29991 w 349104"/>
                  <a:gd name="connsiteY16" fmla="*/ 202437 h 693425"/>
                  <a:gd name="connsiteX17" fmla="*/ 31314 w 349104"/>
                  <a:gd name="connsiteY17" fmla="*/ 536746 h 693425"/>
                  <a:gd name="connsiteX18" fmla="*/ 111142 w 349104"/>
                  <a:gd name="connsiteY18" fmla="*/ 669940 h 693425"/>
                  <a:gd name="connsiteX19" fmla="*/ 277855 w 349104"/>
                  <a:gd name="connsiteY19" fmla="*/ 667293 h 693425"/>
                  <a:gd name="connsiteX20" fmla="*/ 320636 w 349104"/>
                  <a:gd name="connsiteY20" fmla="*/ 626277 h 693425"/>
                  <a:gd name="connsiteX21" fmla="*/ 347539 w 349104"/>
                  <a:gd name="connsiteY21" fmla="*/ 491318 h 693425"/>
                  <a:gd name="connsiteX22" fmla="*/ 25580 w 349104"/>
                  <a:gd name="connsiteY22" fmla="*/ 49838 h 693425"/>
                  <a:gd name="connsiteX23" fmla="*/ 49397 w 349104"/>
                  <a:gd name="connsiteY23" fmla="*/ 26021 h 693425"/>
                  <a:gd name="connsiteX24" fmla="*/ 73213 w 349104"/>
                  <a:gd name="connsiteY24" fmla="*/ 49838 h 693425"/>
                  <a:gd name="connsiteX25" fmla="*/ 49397 w 349104"/>
                  <a:gd name="connsiteY25" fmla="*/ 73654 h 693425"/>
                  <a:gd name="connsiteX26" fmla="*/ 25580 w 349104"/>
                  <a:gd name="connsiteY26" fmla="*/ 49838 h 69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49104" h="693425">
                    <a:moveTo>
                      <a:pt x="347539" y="491318"/>
                    </a:moveTo>
                    <a:cubicBezTo>
                      <a:pt x="346657" y="478087"/>
                      <a:pt x="338719" y="475882"/>
                      <a:pt x="329457" y="486026"/>
                    </a:cubicBezTo>
                    <a:cubicBezTo>
                      <a:pt x="313579" y="502785"/>
                      <a:pt x="298584" y="520427"/>
                      <a:pt x="284912" y="538510"/>
                    </a:cubicBezTo>
                    <a:cubicBezTo>
                      <a:pt x="276091" y="550418"/>
                      <a:pt x="279178" y="555710"/>
                      <a:pt x="293733" y="555269"/>
                    </a:cubicBezTo>
                    <a:cubicBezTo>
                      <a:pt x="307846" y="554828"/>
                      <a:pt x="309169" y="561444"/>
                      <a:pt x="305200" y="572029"/>
                    </a:cubicBezTo>
                    <a:cubicBezTo>
                      <a:pt x="295938" y="599814"/>
                      <a:pt x="280060" y="622748"/>
                      <a:pt x="254039" y="637744"/>
                    </a:cubicBezTo>
                    <a:cubicBezTo>
                      <a:pt x="233310" y="648329"/>
                      <a:pt x="212140" y="655826"/>
                      <a:pt x="188324" y="654062"/>
                    </a:cubicBezTo>
                    <a:cubicBezTo>
                      <a:pt x="116876" y="648770"/>
                      <a:pt x="66156" y="593199"/>
                      <a:pt x="68361" y="518663"/>
                    </a:cubicBezTo>
                    <a:cubicBezTo>
                      <a:pt x="69243" y="489995"/>
                      <a:pt x="67920" y="202437"/>
                      <a:pt x="67920" y="202437"/>
                    </a:cubicBezTo>
                    <a:cubicBezTo>
                      <a:pt x="67920" y="198027"/>
                      <a:pt x="64392" y="194058"/>
                      <a:pt x="59982" y="193617"/>
                    </a:cubicBezTo>
                    <a:lnTo>
                      <a:pt x="59982" y="96588"/>
                    </a:lnTo>
                    <a:cubicBezTo>
                      <a:pt x="81592" y="91736"/>
                      <a:pt x="97911" y="72331"/>
                      <a:pt x="97911" y="48956"/>
                    </a:cubicBezTo>
                    <a:cubicBezTo>
                      <a:pt x="97911" y="22052"/>
                      <a:pt x="75859" y="0"/>
                      <a:pt x="48956" y="0"/>
                    </a:cubicBezTo>
                    <a:cubicBezTo>
                      <a:pt x="22052" y="0"/>
                      <a:pt x="0" y="22052"/>
                      <a:pt x="0" y="48956"/>
                    </a:cubicBezTo>
                    <a:cubicBezTo>
                      <a:pt x="0" y="71890"/>
                      <a:pt x="16319" y="91295"/>
                      <a:pt x="37930" y="96588"/>
                    </a:cubicBezTo>
                    <a:lnTo>
                      <a:pt x="37930" y="193617"/>
                    </a:lnTo>
                    <a:cubicBezTo>
                      <a:pt x="33519" y="194058"/>
                      <a:pt x="29991" y="197586"/>
                      <a:pt x="29991" y="202437"/>
                    </a:cubicBezTo>
                    <a:cubicBezTo>
                      <a:pt x="29991" y="202437"/>
                      <a:pt x="31314" y="509401"/>
                      <a:pt x="31314" y="536746"/>
                    </a:cubicBezTo>
                    <a:cubicBezTo>
                      <a:pt x="31755" y="595845"/>
                      <a:pt x="58217" y="641713"/>
                      <a:pt x="111142" y="669940"/>
                    </a:cubicBezTo>
                    <a:cubicBezTo>
                      <a:pt x="166713" y="699930"/>
                      <a:pt x="222725" y="703458"/>
                      <a:pt x="277855" y="667293"/>
                    </a:cubicBezTo>
                    <a:cubicBezTo>
                      <a:pt x="294615" y="655826"/>
                      <a:pt x="308728" y="643036"/>
                      <a:pt x="320636" y="626277"/>
                    </a:cubicBezTo>
                    <a:cubicBezTo>
                      <a:pt x="351068" y="585701"/>
                      <a:pt x="351068" y="538951"/>
                      <a:pt x="347539" y="491318"/>
                    </a:cubicBezTo>
                    <a:close/>
                    <a:moveTo>
                      <a:pt x="25580" y="49838"/>
                    </a:moveTo>
                    <a:cubicBezTo>
                      <a:pt x="25580" y="36607"/>
                      <a:pt x="36165" y="26021"/>
                      <a:pt x="49397" y="26021"/>
                    </a:cubicBezTo>
                    <a:cubicBezTo>
                      <a:pt x="62628" y="26021"/>
                      <a:pt x="73213" y="36607"/>
                      <a:pt x="73213" y="49838"/>
                    </a:cubicBezTo>
                    <a:cubicBezTo>
                      <a:pt x="73213" y="63069"/>
                      <a:pt x="62628" y="73654"/>
                      <a:pt x="49397" y="73654"/>
                    </a:cubicBezTo>
                    <a:cubicBezTo>
                      <a:pt x="36165" y="73654"/>
                      <a:pt x="25580" y="63069"/>
                      <a:pt x="25580" y="49838"/>
                    </a:cubicBezTo>
                    <a:close/>
                  </a:path>
                </a:pathLst>
              </a:custGeom>
              <a:solidFill>
                <a:srgbClr val="010101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40" name="&quot;Not Allowed&quot; Symbol 39">
              <a:extLst>
                <a:ext uri="{FF2B5EF4-FFF2-40B4-BE49-F238E27FC236}">
                  <a16:creationId xmlns:a16="http://schemas.microsoft.com/office/drawing/2014/main" id="{B129904E-8699-483D-B28E-3F2EAFA649BC}"/>
                </a:ext>
              </a:extLst>
            </p:cNvPr>
            <p:cNvSpPr/>
            <p:nvPr/>
          </p:nvSpPr>
          <p:spPr>
            <a:xfrm>
              <a:off x="461598" y="1606416"/>
              <a:ext cx="598062" cy="598062"/>
            </a:xfrm>
            <a:prstGeom prst="noSmoking">
              <a:avLst>
                <a:gd name="adj" fmla="val 689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1FFC55-E360-4E82-81AA-61292C968D56}"/>
              </a:ext>
            </a:extLst>
          </p:cNvPr>
          <p:cNvGrpSpPr/>
          <p:nvPr/>
        </p:nvGrpSpPr>
        <p:grpSpPr>
          <a:xfrm>
            <a:off x="9101151" y="2070710"/>
            <a:ext cx="1929421" cy="2640536"/>
            <a:chOff x="4920528" y="4025940"/>
            <a:chExt cx="1929421" cy="26405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153EC0-70E5-4E31-AFB0-CD40EBA9E5A5}"/>
                </a:ext>
              </a:extLst>
            </p:cNvPr>
            <p:cNvSpPr/>
            <p:nvPr/>
          </p:nvSpPr>
          <p:spPr>
            <a:xfrm>
              <a:off x="5533848" y="4295986"/>
              <a:ext cx="632113" cy="1064510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6B814E-A177-4934-BF5F-E20D1F407D5F}"/>
                </a:ext>
              </a:extLst>
            </p:cNvPr>
            <p:cNvSpPr/>
            <p:nvPr/>
          </p:nvSpPr>
          <p:spPr>
            <a:xfrm>
              <a:off x="5495711" y="4025940"/>
              <a:ext cx="661765" cy="563160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4A7AAFA-1822-4CF1-A839-4BE8EF0D0168}"/>
                </a:ext>
              </a:extLst>
            </p:cNvPr>
            <p:cNvSpPr/>
            <p:nvPr/>
          </p:nvSpPr>
          <p:spPr>
            <a:xfrm>
              <a:off x="5555779" y="4467369"/>
              <a:ext cx="592712" cy="253174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FA98A23-8B94-439F-ABCE-962FE5C41C27}"/>
                </a:ext>
              </a:extLst>
            </p:cNvPr>
            <p:cNvSpPr/>
            <p:nvPr/>
          </p:nvSpPr>
          <p:spPr>
            <a:xfrm>
              <a:off x="4920528" y="4979917"/>
              <a:ext cx="1929421" cy="1381560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solidFill>
              <a:schemeClr val="accent1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C364BED-4211-44AC-AFB6-17901DD50CE6}"/>
                </a:ext>
              </a:extLst>
            </p:cNvPr>
            <p:cNvSpPr/>
            <p:nvPr/>
          </p:nvSpPr>
          <p:spPr>
            <a:xfrm>
              <a:off x="5002928" y="5605495"/>
              <a:ext cx="1680817" cy="952215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solidFill>
              <a:schemeClr val="accent4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D9FD506-BCC4-4523-9F0B-0C20916A0EE9}"/>
                </a:ext>
              </a:extLst>
            </p:cNvPr>
            <p:cNvSpPr/>
            <p:nvPr/>
          </p:nvSpPr>
          <p:spPr>
            <a:xfrm>
              <a:off x="5589148" y="4913712"/>
              <a:ext cx="274455" cy="431688"/>
            </a:xfrm>
            <a:custGeom>
              <a:avLst/>
              <a:gdLst>
                <a:gd name="connsiteX0" fmla="*/ 72460 w 274455"/>
                <a:gd name="connsiteY0" fmla="*/ 0 h 431688"/>
                <a:gd name="connsiteX1" fmla="*/ 193387 w 274455"/>
                <a:gd name="connsiteY1" fmla="*/ 286779 h 431688"/>
                <a:gd name="connsiteX2" fmla="*/ 215005 w 274455"/>
                <a:gd name="connsiteY2" fmla="*/ 321571 h 431688"/>
                <a:gd name="connsiteX3" fmla="*/ 274455 w 274455"/>
                <a:gd name="connsiteY3" fmla="*/ 431689 h 431688"/>
                <a:gd name="connsiteX4" fmla="*/ 174809 w 274455"/>
                <a:gd name="connsiteY4" fmla="*/ 340825 h 431688"/>
                <a:gd name="connsiteX5" fmla="*/ 131910 w 274455"/>
                <a:gd name="connsiteY5" fmla="*/ 302655 h 431688"/>
                <a:gd name="connsiteX6" fmla="*/ 83269 w 274455"/>
                <a:gd name="connsiteY6" fmla="*/ 326300 h 431688"/>
                <a:gd name="connsiteX7" fmla="*/ 16726 w 274455"/>
                <a:gd name="connsiteY7" fmla="*/ 425609 h 431688"/>
                <a:gd name="connsiteX8" fmla="*/ 1863 w 274455"/>
                <a:gd name="connsiteY8" fmla="*/ 266850 h 431688"/>
                <a:gd name="connsiteX9" fmla="*/ 4228 w 274455"/>
                <a:gd name="connsiteY9" fmla="*/ 101335 h 431688"/>
                <a:gd name="connsiteX10" fmla="*/ 850 w 274455"/>
                <a:gd name="connsiteY10" fmla="*/ 79042 h 431688"/>
                <a:gd name="connsiteX11" fmla="*/ 72460 w 274455"/>
                <a:gd name="connsiteY11" fmla="*/ 0 h 4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455" h="431688">
                  <a:moveTo>
                    <a:pt x="72460" y="0"/>
                  </a:moveTo>
                  <a:cubicBezTo>
                    <a:pt x="56922" y="119238"/>
                    <a:pt x="125155" y="203009"/>
                    <a:pt x="193387" y="286779"/>
                  </a:cubicBezTo>
                  <a:cubicBezTo>
                    <a:pt x="202170" y="297588"/>
                    <a:pt x="217708" y="307046"/>
                    <a:pt x="215005" y="321571"/>
                  </a:cubicBezTo>
                  <a:cubicBezTo>
                    <a:pt x="205547" y="374941"/>
                    <a:pt x="241353" y="402302"/>
                    <a:pt x="274455" y="431689"/>
                  </a:cubicBezTo>
                  <a:cubicBezTo>
                    <a:pt x="231219" y="412773"/>
                    <a:pt x="180214" y="402977"/>
                    <a:pt x="174809" y="340825"/>
                  </a:cubicBezTo>
                  <a:cubicBezTo>
                    <a:pt x="172782" y="317518"/>
                    <a:pt x="153866" y="306371"/>
                    <a:pt x="131910" y="302655"/>
                  </a:cubicBezTo>
                  <a:cubicBezTo>
                    <a:pt x="110292" y="298940"/>
                    <a:pt x="94078" y="306709"/>
                    <a:pt x="83269" y="326300"/>
                  </a:cubicBezTo>
                  <a:cubicBezTo>
                    <a:pt x="64016" y="360079"/>
                    <a:pt x="44086" y="393181"/>
                    <a:pt x="16726" y="425609"/>
                  </a:cubicBezTo>
                  <a:cubicBezTo>
                    <a:pt x="11659" y="372577"/>
                    <a:pt x="3552" y="319882"/>
                    <a:pt x="1863" y="266850"/>
                  </a:cubicBezTo>
                  <a:cubicBezTo>
                    <a:pt x="-164" y="211791"/>
                    <a:pt x="-1852" y="156394"/>
                    <a:pt x="4228" y="101335"/>
                  </a:cubicBezTo>
                  <a:cubicBezTo>
                    <a:pt x="4903" y="94242"/>
                    <a:pt x="2201" y="86473"/>
                    <a:pt x="850" y="79042"/>
                  </a:cubicBezTo>
                  <a:cubicBezTo>
                    <a:pt x="27535" y="54383"/>
                    <a:pt x="36655" y="15200"/>
                    <a:pt x="7246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40E6F19-293C-45CF-AE85-5A13CE010BB7}"/>
                </a:ext>
              </a:extLst>
            </p:cNvPr>
            <p:cNvSpPr/>
            <p:nvPr/>
          </p:nvSpPr>
          <p:spPr>
            <a:xfrm>
              <a:off x="5929472" y="4913712"/>
              <a:ext cx="228194" cy="404666"/>
            </a:xfrm>
            <a:custGeom>
              <a:avLst/>
              <a:gdLst>
                <a:gd name="connsiteX0" fmla="*/ 0 w 228194"/>
                <a:gd name="connsiteY0" fmla="*/ 404666 h 404666"/>
                <a:gd name="connsiteX1" fmla="*/ 48303 w 228194"/>
                <a:gd name="connsiteY1" fmla="*/ 301642 h 404666"/>
                <a:gd name="connsiteX2" fmla="*/ 60464 w 228194"/>
                <a:gd name="connsiteY2" fmla="*/ 272592 h 404666"/>
                <a:gd name="connsiteX3" fmla="*/ 138492 w 228194"/>
                <a:gd name="connsiteY3" fmla="*/ 0 h 404666"/>
                <a:gd name="connsiteX4" fmla="*/ 202671 w 228194"/>
                <a:gd name="connsiteY4" fmla="*/ 66544 h 404666"/>
                <a:gd name="connsiteX5" fmla="*/ 218547 w 228194"/>
                <a:gd name="connsiteY5" fmla="*/ 389466 h 404666"/>
                <a:gd name="connsiteX6" fmla="*/ 168892 w 228194"/>
                <a:gd name="connsiteY6" fmla="*/ 305020 h 404666"/>
                <a:gd name="connsiteX7" fmla="*/ 120589 w 228194"/>
                <a:gd name="connsiteY7" fmla="*/ 275632 h 404666"/>
                <a:gd name="connsiteX8" fmla="*/ 82420 w 228194"/>
                <a:gd name="connsiteY8" fmla="*/ 316842 h 404666"/>
                <a:gd name="connsiteX9" fmla="*/ 0 w 228194"/>
                <a:gd name="connsiteY9" fmla="*/ 404666 h 4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194" h="404666">
                  <a:moveTo>
                    <a:pt x="0" y="404666"/>
                  </a:moveTo>
                  <a:cubicBezTo>
                    <a:pt x="28374" y="375954"/>
                    <a:pt x="56410" y="347580"/>
                    <a:pt x="48303" y="301642"/>
                  </a:cubicBezTo>
                  <a:cubicBezTo>
                    <a:pt x="46277" y="290833"/>
                    <a:pt x="53370" y="281037"/>
                    <a:pt x="60464" y="272592"/>
                  </a:cubicBezTo>
                  <a:cubicBezTo>
                    <a:pt x="128021" y="193551"/>
                    <a:pt x="160110" y="104375"/>
                    <a:pt x="138492" y="0"/>
                  </a:cubicBezTo>
                  <a:cubicBezTo>
                    <a:pt x="174635" y="7769"/>
                    <a:pt x="180377" y="45263"/>
                    <a:pt x="202671" y="66544"/>
                  </a:cubicBezTo>
                  <a:cubicBezTo>
                    <a:pt x="226654" y="171257"/>
                    <a:pt x="237463" y="276646"/>
                    <a:pt x="218547" y="389466"/>
                  </a:cubicBezTo>
                  <a:cubicBezTo>
                    <a:pt x="195915" y="360416"/>
                    <a:pt x="182066" y="332718"/>
                    <a:pt x="168892" y="305020"/>
                  </a:cubicBezTo>
                  <a:cubicBezTo>
                    <a:pt x="159097" y="284077"/>
                    <a:pt x="144910" y="272930"/>
                    <a:pt x="120589" y="275632"/>
                  </a:cubicBezTo>
                  <a:cubicBezTo>
                    <a:pt x="95593" y="278672"/>
                    <a:pt x="86473" y="294548"/>
                    <a:pt x="82420" y="316842"/>
                  </a:cubicBezTo>
                  <a:cubicBezTo>
                    <a:pt x="73975" y="363794"/>
                    <a:pt x="46952" y="393519"/>
                    <a:pt x="0" y="4046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E1C6F3F-6C62-4D1D-9522-68CC94A2D3B2}"/>
                </a:ext>
              </a:extLst>
            </p:cNvPr>
            <p:cNvSpPr/>
            <p:nvPr/>
          </p:nvSpPr>
          <p:spPr>
            <a:xfrm>
              <a:off x="5662960" y="4865746"/>
              <a:ext cx="404028" cy="229879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rgbClr val="ED8B23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2F8DDC0-4096-4EC0-AFA6-15EB3D9E3814}"/>
                </a:ext>
              </a:extLst>
            </p:cNvPr>
            <p:cNvSpPr/>
            <p:nvPr/>
          </p:nvSpPr>
          <p:spPr>
            <a:xfrm>
              <a:off x="6438514" y="5194411"/>
              <a:ext cx="189497" cy="416488"/>
            </a:xfrm>
            <a:custGeom>
              <a:avLst/>
              <a:gdLst>
                <a:gd name="connsiteX0" fmla="*/ 189497 w 189497"/>
                <a:gd name="connsiteY0" fmla="*/ 19254 h 416488"/>
                <a:gd name="connsiteX1" fmla="*/ 41885 w 189497"/>
                <a:gd name="connsiteY1" fmla="*/ 233747 h 416488"/>
                <a:gd name="connsiteX2" fmla="*/ 26685 w 189497"/>
                <a:gd name="connsiteY2" fmla="*/ 362105 h 416488"/>
                <a:gd name="connsiteX3" fmla="*/ 19929 w 189497"/>
                <a:gd name="connsiteY3" fmla="*/ 416489 h 416488"/>
                <a:gd name="connsiteX4" fmla="*/ 338 w 189497"/>
                <a:gd name="connsiteY4" fmla="*/ 416489 h 416488"/>
                <a:gd name="connsiteX5" fmla="*/ 0 w 189497"/>
                <a:gd name="connsiteY5" fmla="*/ 411084 h 416488"/>
                <a:gd name="connsiteX6" fmla="*/ 13849 w 189497"/>
                <a:gd name="connsiteY6" fmla="*/ 305357 h 416488"/>
                <a:gd name="connsiteX7" fmla="*/ 122616 w 189497"/>
                <a:gd name="connsiteY7" fmla="*/ 57761 h 416488"/>
                <a:gd name="connsiteX8" fmla="*/ 169905 w 189497"/>
                <a:gd name="connsiteY8" fmla="*/ 0 h 416488"/>
                <a:gd name="connsiteX9" fmla="*/ 189497 w 189497"/>
                <a:gd name="connsiteY9" fmla="*/ 19254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497" h="416488">
                  <a:moveTo>
                    <a:pt x="189497" y="19254"/>
                  </a:moveTo>
                  <a:cubicBezTo>
                    <a:pt x="126331" y="81068"/>
                    <a:pt x="72624" y="149976"/>
                    <a:pt x="41885" y="233747"/>
                  </a:cubicBezTo>
                  <a:cubicBezTo>
                    <a:pt x="27023" y="274619"/>
                    <a:pt x="30401" y="319207"/>
                    <a:pt x="26685" y="362105"/>
                  </a:cubicBezTo>
                  <a:cubicBezTo>
                    <a:pt x="24996" y="380346"/>
                    <a:pt x="27023" y="398924"/>
                    <a:pt x="19929" y="416489"/>
                  </a:cubicBezTo>
                  <a:cubicBezTo>
                    <a:pt x="13511" y="416489"/>
                    <a:pt x="7093" y="416489"/>
                    <a:pt x="338" y="416489"/>
                  </a:cubicBezTo>
                  <a:cubicBezTo>
                    <a:pt x="338" y="414800"/>
                    <a:pt x="0" y="413111"/>
                    <a:pt x="0" y="411084"/>
                  </a:cubicBezTo>
                  <a:cubicBezTo>
                    <a:pt x="9120" y="376292"/>
                    <a:pt x="12836" y="340825"/>
                    <a:pt x="13849" y="305357"/>
                  </a:cubicBezTo>
                  <a:cubicBezTo>
                    <a:pt x="16551" y="208075"/>
                    <a:pt x="63503" y="130385"/>
                    <a:pt x="122616" y="57761"/>
                  </a:cubicBezTo>
                  <a:cubicBezTo>
                    <a:pt x="138154" y="38507"/>
                    <a:pt x="154030" y="19254"/>
                    <a:pt x="169905" y="0"/>
                  </a:cubicBezTo>
                  <a:cubicBezTo>
                    <a:pt x="176323" y="6418"/>
                    <a:pt x="182741" y="12836"/>
                    <a:pt x="189497" y="192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FC3F4D-A97D-43BB-9DDC-8BA298367735}"/>
                </a:ext>
              </a:extLst>
            </p:cNvPr>
            <p:cNvSpPr/>
            <p:nvPr/>
          </p:nvSpPr>
          <p:spPr>
            <a:xfrm>
              <a:off x="5141082" y="5194411"/>
              <a:ext cx="169567" cy="416488"/>
            </a:xfrm>
            <a:custGeom>
              <a:avLst/>
              <a:gdLst>
                <a:gd name="connsiteX0" fmla="*/ 162474 w 169567"/>
                <a:gd name="connsiteY0" fmla="*/ 416489 h 416488"/>
                <a:gd name="connsiteX1" fmla="*/ 147612 w 169567"/>
                <a:gd name="connsiteY1" fmla="*/ 313464 h 416488"/>
                <a:gd name="connsiteX2" fmla="*/ 19254 w 169567"/>
                <a:gd name="connsiteY2" fmla="*/ 42223 h 416488"/>
                <a:gd name="connsiteX3" fmla="*/ 0 w 169567"/>
                <a:gd name="connsiteY3" fmla="*/ 20267 h 416488"/>
                <a:gd name="connsiteX4" fmla="*/ 18916 w 169567"/>
                <a:gd name="connsiteY4" fmla="*/ 0 h 416488"/>
                <a:gd name="connsiteX5" fmla="*/ 61139 w 169567"/>
                <a:gd name="connsiteY5" fmla="*/ 57423 h 416488"/>
                <a:gd name="connsiteX6" fmla="*/ 169568 w 169567"/>
                <a:gd name="connsiteY6" fmla="*/ 416489 h 416488"/>
                <a:gd name="connsiteX7" fmla="*/ 162474 w 169567"/>
                <a:gd name="connsiteY7" fmla="*/ 416489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567" h="416488">
                  <a:moveTo>
                    <a:pt x="162474" y="416489"/>
                  </a:moveTo>
                  <a:cubicBezTo>
                    <a:pt x="157408" y="382035"/>
                    <a:pt x="150990" y="347918"/>
                    <a:pt x="147612" y="313464"/>
                  </a:cubicBezTo>
                  <a:cubicBezTo>
                    <a:pt x="136803" y="207738"/>
                    <a:pt x="92215" y="118225"/>
                    <a:pt x="19254" y="42223"/>
                  </a:cubicBezTo>
                  <a:cubicBezTo>
                    <a:pt x="12498" y="35130"/>
                    <a:pt x="6418" y="27698"/>
                    <a:pt x="0" y="20267"/>
                  </a:cubicBezTo>
                  <a:cubicBezTo>
                    <a:pt x="6418" y="13511"/>
                    <a:pt x="12836" y="6756"/>
                    <a:pt x="18916" y="0"/>
                  </a:cubicBezTo>
                  <a:cubicBezTo>
                    <a:pt x="32765" y="19254"/>
                    <a:pt x="45601" y="39521"/>
                    <a:pt x="61139" y="57423"/>
                  </a:cubicBezTo>
                  <a:cubicBezTo>
                    <a:pt x="149976" y="161461"/>
                    <a:pt x="163150" y="287793"/>
                    <a:pt x="169568" y="416489"/>
                  </a:cubicBezTo>
                  <a:cubicBezTo>
                    <a:pt x="166866" y="416489"/>
                    <a:pt x="164501" y="416489"/>
                    <a:pt x="162474" y="4164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A0918A1-33DF-4A24-96CC-E8A78CBB0D97}"/>
                </a:ext>
              </a:extLst>
            </p:cNvPr>
            <p:cNvSpPr/>
            <p:nvPr/>
          </p:nvSpPr>
          <p:spPr>
            <a:xfrm>
              <a:off x="5707734" y="5975862"/>
              <a:ext cx="309752" cy="315736"/>
            </a:xfrm>
            <a:custGeom>
              <a:avLst/>
              <a:gdLst>
                <a:gd name="connsiteX0" fmla="*/ 155916 w 309752"/>
                <a:gd name="connsiteY0" fmla="*/ 38057 h 315736"/>
                <a:gd name="connsiteX1" fmla="*/ 144008 w 309752"/>
                <a:gd name="connsiteY1" fmla="*/ 42068 h 315736"/>
                <a:gd name="connsiteX2" fmla="*/ 53144 w 309752"/>
                <a:gd name="connsiteY2" fmla="*/ 71118 h 315736"/>
                <a:gd name="connsiteX3" fmla="*/ 30175 w 309752"/>
                <a:gd name="connsiteY3" fmla="*/ 90371 h 315736"/>
                <a:gd name="connsiteX4" fmla="*/ 54495 w 309752"/>
                <a:gd name="connsiteY4" fmla="*/ 213325 h 315736"/>
                <a:gd name="connsiteX5" fmla="*/ 157182 w 309752"/>
                <a:gd name="connsiteY5" fmla="*/ 282909 h 315736"/>
                <a:gd name="connsiteX6" fmla="*/ 261220 w 309752"/>
                <a:gd name="connsiteY6" fmla="*/ 201503 h 315736"/>
                <a:gd name="connsiteX7" fmla="*/ 278109 w 309752"/>
                <a:gd name="connsiteY7" fmla="*/ 103207 h 315736"/>
                <a:gd name="connsiteX8" fmla="*/ 245006 w 309752"/>
                <a:gd name="connsiteY8" fmla="*/ 70104 h 315736"/>
                <a:gd name="connsiteX9" fmla="*/ 166302 w 309752"/>
                <a:gd name="connsiteY9" fmla="*/ 44433 h 315736"/>
                <a:gd name="connsiteX10" fmla="*/ 155916 w 309752"/>
                <a:gd name="connsiteY10" fmla="*/ 38057 h 315736"/>
                <a:gd name="connsiteX11" fmla="*/ 152307 w 309752"/>
                <a:gd name="connsiteY11" fmla="*/ 241 h 315736"/>
                <a:gd name="connsiteX12" fmla="*/ 177150 w 309752"/>
                <a:gd name="connsiteY12" fmla="*/ 13018 h 315736"/>
                <a:gd name="connsiteX13" fmla="*/ 247747 w 309752"/>
                <a:gd name="connsiteY13" fmla="*/ 41054 h 315736"/>
                <a:gd name="connsiteX14" fmla="*/ 307535 w 309752"/>
                <a:gd name="connsiteY14" fmla="*/ 109962 h 315736"/>
                <a:gd name="connsiteX15" fmla="*/ 271730 w 309752"/>
                <a:gd name="connsiteY15" fmla="*/ 243049 h 315736"/>
                <a:gd name="connsiteX16" fmla="*/ 57912 w 309752"/>
                <a:gd name="connsiteY16" fmla="*/ 261965 h 315736"/>
                <a:gd name="connsiteX17" fmla="*/ 827 w 309752"/>
                <a:gd name="connsiteY17" fmla="*/ 57943 h 315736"/>
                <a:gd name="connsiteX18" fmla="*/ 23120 w 309752"/>
                <a:gd name="connsiteY18" fmla="*/ 41392 h 315736"/>
                <a:gd name="connsiteX19" fmla="*/ 143372 w 309752"/>
                <a:gd name="connsiteY19" fmla="*/ 5587 h 315736"/>
                <a:gd name="connsiteX20" fmla="*/ 152307 w 309752"/>
                <a:gd name="connsiteY20" fmla="*/ 241 h 31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9752" h="315736">
                  <a:moveTo>
                    <a:pt x="155916" y="38057"/>
                  </a:moveTo>
                  <a:cubicBezTo>
                    <a:pt x="152369" y="37171"/>
                    <a:pt x="148569" y="38015"/>
                    <a:pt x="144008" y="42068"/>
                  </a:cubicBezTo>
                  <a:cubicBezTo>
                    <a:pt x="117999" y="65376"/>
                    <a:pt x="86247" y="70442"/>
                    <a:pt x="53144" y="71118"/>
                  </a:cubicBezTo>
                  <a:cubicBezTo>
                    <a:pt x="39971" y="71456"/>
                    <a:pt x="29499" y="73145"/>
                    <a:pt x="30175" y="90371"/>
                  </a:cubicBezTo>
                  <a:cubicBezTo>
                    <a:pt x="31526" y="132595"/>
                    <a:pt x="33215" y="175156"/>
                    <a:pt x="54495" y="213325"/>
                  </a:cubicBezTo>
                  <a:cubicBezTo>
                    <a:pt x="76789" y="253522"/>
                    <a:pt x="111919" y="284260"/>
                    <a:pt x="157182" y="282909"/>
                  </a:cubicBezTo>
                  <a:cubicBezTo>
                    <a:pt x="206499" y="281558"/>
                    <a:pt x="241966" y="248793"/>
                    <a:pt x="261220" y="201503"/>
                  </a:cubicBezTo>
                  <a:cubicBezTo>
                    <a:pt x="273042" y="171778"/>
                    <a:pt x="274393" y="140026"/>
                    <a:pt x="278109" y="103207"/>
                  </a:cubicBezTo>
                  <a:cubicBezTo>
                    <a:pt x="283514" y="81589"/>
                    <a:pt x="274731" y="68753"/>
                    <a:pt x="245006" y="70104"/>
                  </a:cubicBezTo>
                  <a:cubicBezTo>
                    <a:pt x="216294" y="71118"/>
                    <a:pt x="189272" y="63011"/>
                    <a:pt x="166302" y="44433"/>
                  </a:cubicBezTo>
                  <a:cubicBezTo>
                    <a:pt x="162756" y="41562"/>
                    <a:pt x="159463" y="38944"/>
                    <a:pt x="155916" y="38057"/>
                  </a:cubicBezTo>
                  <a:close/>
                  <a:moveTo>
                    <a:pt x="152307" y="241"/>
                  </a:moveTo>
                  <a:cubicBezTo>
                    <a:pt x="161253" y="-1486"/>
                    <a:pt x="170057" y="6432"/>
                    <a:pt x="177150" y="13018"/>
                  </a:cubicBezTo>
                  <a:cubicBezTo>
                    <a:pt x="197080" y="31596"/>
                    <a:pt x="220387" y="43081"/>
                    <a:pt x="247747" y="41054"/>
                  </a:cubicBezTo>
                  <a:cubicBezTo>
                    <a:pt x="309900" y="36325"/>
                    <a:pt x="313953" y="46121"/>
                    <a:pt x="307535" y="109962"/>
                  </a:cubicBezTo>
                  <a:cubicBezTo>
                    <a:pt x="308211" y="155563"/>
                    <a:pt x="300780" y="203191"/>
                    <a:pt x="271730" y="243049"/>
                  </a:cubicBezTo>
                  <a:cubicBezTo>
                    <a:pt x="208564" y="330198"/>
                    <a:pt x="133238" y="342020"/>
                    <a:pt x="57912" y="261965"/>
                  </a:cubicBezTo>
                  <a:cubicBezTo>
                    <a:pt x="4205" y="205217"/>
                    <a:pt x="-2889" y="132594"/>
                    <a:pt x="827" y="57943"/>
                  </a:cubicBezTo>
                  <a:cubicBezTo>
                    <a:pt x="1502" y="42743"/>
                    <a:pt x="11298" y="40716"/>
                    <a:pt x="23120" y="41392"/>
                  </a:cubicBezTo>
                  <a:cubicBezTo>
                    <a:pt x="67370" y="43419"/>
                    <a:pt x="109594" y="41054"/>
                    <a:pt x="143372" y="5587"/>
                  </a:cubicBezTo>
                  <a:cubicBezTo>
                    <a:pt x="146328" y="2463"/>
                    <a:pt x="149326" y="816"/>
                    <a:pt x="152307" y="241"/>
                  </a:cubicBezTo>
                  <a:close/>
                </a:path>
              </a:pathLst>
            </a:custGeom>
            <a:solidFill>
              <a:schemeClr val="accent3"/>
            </a:solidFill>
            <a:ln w="33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B2536FB-8F95-4A43-9CB6-D9E5168CD24C}"/>
                </a:ext>
              </a:extLst>
            </p:cNvPr>
            <p:cNvSpPr/>
            <p:nvPr/>
          </p:nvSpPr>
          <p:spPr>
            <a:xfrm>
              <a:off x="5877753" y="5357223"/>
              <a:ext cx="26046" cy="248271"/>
            </a:xfrm>
            <a:custGeom>
              <a:avLst/>
              <a:gdLst>
                <a:gd name="connsiteX0" fmla="*/ 38 w 26046"/>
                <a:gd name="connsiteY0" fmla="*/ 0 h 248271"/>
                <a:gd name="connsiteX1" fmla="*/ 6456 w 26046"/>
                <a:gd name="connsiteY1" fmla="*/ 2027 h 248271"/>
                <a:gd name="connsiteX2" fmla="*/ 18278 w 26046"/>
                <a:gd name="connsiteY2" fmla="*/ 102011 h 248271"/>
                <a:gd name="connsiteX3" fmla="*/ 26047 w 26046"/>
                <a:gd name="connsiteY3" fmla="*/ 248272 h 248271"/>
                <a:gd name="connsiteX4" fmla="*/ 1051 w 26046"/>
                <a:gd name="connsiteY4" fmla="*/ 207062 h 248271"/>
                <a:gd name="connsiteX5" fmla="*/ 38 w 26046"/>
                <a:gd name="connsiteY5" fmla="*/ 0 h 24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46" h="248271">
                  <a:moveTo>
                    <a:pt x="38" y="0"/>
                  </a:moveTo>
                  <a:cubicBezTo>
                    <a:pt x="2064" y="676"/>
                    <a:pt x="4429" y="1351"/>
                    <a:pt x="6456" y="2027"/>
                  </a:cubicBezTo>
                  <a:cubicBezTo>
                    <a:pt x="16589" y="34454"/>
                    <a:pt x="14900" y="68570"/>
                    <a:pt x="18278" y="102011"/>
                  </a:cubicBezTo>
                  <a:cubicBezTo>
                    <a:pt x="23007" y="150652"/>
                    <a:pt x="23682" y="199293"/>
                    <a:pt x="26047" y="248272"/>
                  </a:cubicBezTo>
                  <a:cubicBezTo>
                    <a:pt x="-1314" y="246245"/>
                    <a:pt x="1389" y="224289"/>
                    <a:pt x="1051" y="207062"/>
                  </a:cubicBezTo>
                  <a:cubicBezTo>
                    <a:pt x="-300" y="138154"/>
                    <a:pt x="38" y="69246"/>
                    <a:pt x="3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428E68-42A0-4A96-9978-A5A7738CB2FF}"/>
                </a:ext>
              </a:extLst>
            </p:cNvPr>
            <p:cNvSpPr/>
            <p:nvPr/>
          </p:nvSpPr>
          <p:spPr>
            <a:xfrm>
              <a:off x="5875798" y="4582422"/>
              <a:ext cx="187393" cy="101131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C1E6131-6C2E-431E-ABB6-76C5C1512C8D}"/>
                </a:ext>
              </a:extLst>
            </p:cNvPr>
            <p:cNvSpPr/>
            <p:nvPr/>
          </p:nvSpPr>
          <p:spPr>
            <a:xfrm>
              <a:off x="5627092" y="4600836"/>
              <a:ext cx="177840" cy="90521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E301A3E-AEDF-407B-A027-B1B82A289C9D}"/>
                </a:ext>
              </a:extLst>
            </p:cNvPr>
            <p:cNvSpPr/>
            <p:nvPr/>
          </p:nvSpPr>
          <p:spPr>
            <a:xfrm>
              <a:off x="5898058" y="4520048"/>
              <a:ext cx="164163" cy="51249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ED7C14B-14B1-4CC2-AE53-79AC226ECA00}"/>
                </a:ext>
              </a:extLst>
            </p:cNvPr>
            <p:cNvSpPr/>
            <p:nvPr/>
          </p:nvSpPr>
          <p:spPr>
            <a:xfrm>
              <a:off x="5606212" y="4532438"/>
              <a:ext cx="167878" cy="42363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A3B208-82D3-47D0-9D30-E4625A023464}"/>
                </a:ext>
              </a:extLst>
            </p:cNvPr>
            <p:cNvSpPr/>
            <p:nvPr/>
          </p:nvSpPr>
          <p:spPr>
            <a:xfrm>
              <a:off x="5003941" y="6600946"/>
              <a:ext cx="1678790" cy="65530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solidFill>
              <a:schemeClr val="accent4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2052" name="Picture 4" descr="Data icon - Data Analytics Icons - 453">
            <a:extLst>
              <a:ext uri="{FF2B5EF4-FFF2-40B4-BE49-F238E27FC236}">
                <a16:creationId xmlns:a16="http://schemas.microsoft.com/office/drawing/2014/main" id="{56257406-2F44-2C06-63F8-40EAED895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528" y="3865572"/>
            <a:ext cx="625855" cy="62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0336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403;p26">
            <a:extLst>
              <a:ext uri="{FF2B5EF4-FFF2-40B4-BE49-F238E27FC236}">
                <a16:creationId xmlns:a16="http://schemas.microsoft.com/office/drawing/2014/main" id="{ADD53DB5-BF9C-4442-8EF3-7EBBE16FD165}"/>
              </a:ext>
            </a:extLst>
          </p:cNvPr>
          <p:cNvCxnSpPr>
            <a:cxnSpLocks/>
          </p:cNvCxnSpPr>
          <p:nvPr/>
        </p:nvCxnSpPr>
        <p:spPr>
          <a:xfrm>
            <a:off x="293236" y="1195550"/>
            <a:ext cx="11556642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59;p28">
            <a:extLst>
              <a:ext uri="{FF2B5EF4-FFF2-40B4-BE49-F238E27FC236}">
                <a16:creationId xmlns:a16="http://schemas.microsoft.com/office/drawing/2014/main" id="{CEF16C01-45BC-4186-BD8C-42B8CCEED749}"/>
              </a:ext>
            </a:extLst>
          </p:cNvPr>
          <p:cNvSpPr txBox="1">
            <a:spLocks/>
          </p:cNvSpPr>
          <p:nvPr/>
        </p:nvSpPr>
        <p:spPr>
          <a:xfrm>
            <a:off x="209260" y="353062"/>
            <a:ext cx="4983149" cy="9028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0FC35-5F29-10F6-7621-E5191E5CB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65" y="2038039"/>
            <a:ext cx="10346584" cy="373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576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403;p26">
            <a:extLst>
              <a:ext uri="{FF2B5EF4-FFF2-40B4-BE49-F238E27FC236}">
                <a16:creationId xmlns:a16="http://schemas.microsoft.com/office/drawing/2014/main" id="{ADD53DB5-BF9C-4442-8EF3-7EBBE16FD165}"/>
              </a:ext>
            </a:extLst>
          </p:cNvPr>
          <p:cNvCxnSpPr>
            <a:cxnSpLocks/>
          </p:cNvCxnSpPr>
          <p:nvPr/>
        </p:nvCxnSpPr>
        <p:spPr>
          <a:xfrm>
            <a:off x="293236" y="1195550"/>
            <a:ext cx="11556642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59;p28">
            <a:extLst>
              <a:ext uri="{FF2B5EF4-FFF2-40B4-BE49-F238E27FC236}">
                <a16:creationId xmlns:a16="http://schemas.microsoft.com/office/drawing/2014/main" id="{F133A02D-62F0-454D-94AF-C4ADD62F9C4B}"/>
              </a:ext>
            </a:extLst>
          </p:cNvPr>
          <p:cNvSpPr txBox="1">
            <a:spLocks/>
          </p:cNvSpPr>
          <p:nvPr/>
        </p:nvSpPr>
        <p:spPr>
          <a:xfrm>
            <a:off x="209261" y="353062"/>
            <a:ext cx="7180584" cy="9028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USED TECHNOLOGIES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2CAA31-DE4E-40E3-AF82-0FD37D00273D}"/>
              </a:ext>
            </a:extLst>
          </p:cNvPr>
          <p:cNvCxnSpPr>
            <a:cxnSpLocks/>
          </p:cNvCxnSpPr>
          <p:nvPr/>
        </p:nvCxnSpPr>
        <p:spPr>
          <a:xfrm flipH="1" flipV="1">
            <a:off x="2490917" y="2242474"/>
            <a:ext cx="2303607" cy="677777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3EB442-8678-40C0-B5F7-625AEF81A3C0}"/>
              </a:ext>
            </a:extLst>
          </p:cNvPr>
          <p:cNvCxnSpPr>
            <a:cxnSpLocks/>
          </p:cNvCxnSpPr>
          <p:nvPr/>
        </p:nvCxnSpPr>
        <p:spPr>
          <a:xfrm flipH="1">
            <a:off x="2323976" y="3527616"/>
            <a:ext cx="2102200" cy="640754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2225C6-C2BE-47D0-9FB0-9A5C614F162A}"/>
              </a:ext>
            </a:extLst>
          </p:cNvPr>
          <p:cNvCxnSpPr>
            <a:cxnSpLocks/>
          </p:cNvCxnSpPr>
          <p:nvPr/>
        </p:nvCxnSpPr>
        <p:spPr>
          <a:xfrm flipH="1">
            <a:off x="4071102" y="3829257"/>
            <a:ext cx="1056302" cy="103152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68955B-749D-49AB-A1EF-4528531CB35C}"/>
              </a:ext>
            </a:extLst>
          </p:cNvPr>
          <p:cNvCxnSpPr>
            <a:cxnSpLocks/>
          </p:cNvCxnSpPr>
          <p:nvPr/>
        </p:nvCxnSpPr>
        <p:spPr>
          <a:xfrm>
            <a:off x="6883278" y="3598920"/>
            <a:ext cx="2027074" cy="36529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651DA8D-5C56-4AEB-8A4B-D573E0C27DEC}"/>
              </a:ext>
            </a:extLst>
          </p:cNvPr>
          <p:cNvGrpSpPr/>
          <p:nvPr/>
        </p:nvGrpSpPr>
        <p:grpSpPr>
          <a:xfrm>
            <a:off x="4522956" y="1930251"/>
            <a:ext cx="2382466" cy="2066249"/>
            <a:chOff x="4672421" y="3005106"/>
            <a:chExt cx="2382466" cy="2066249"/>
          </a:xfrm>
        </p:grpSpPr>
        <p:sp>
          <p:nvSpPr>
            <p:cNvPr id="49" name="Google Shape;502;p27">
              <a:extLst>
                <a:ext uri="{FF2B5EF4-FFF2-40B4-BE49-F238E27FC236}">
                  <a16:creationId xmlns:a16="http://schemas.microsoft.com/office/drawing/2014/main" id="{EB753A74-66FA-4EDE-9E98-3649D615E5DB}"/>
                </a:ext>
              </a:extLst>
            </p:cNvPr>
            <p:cNvSpPr/>
            <p:nvPr/>
          </p:nvSpPr>
          <p:spPr>
            <a:xfrm>
              <a:off x="4699486" y="3051021"/>
              <a:ext cx="2355401" cy="2020334"/>
            </a:xfrm>
            <a:custGeom>
              <a:avLst/>
              <a:gdLst/>
              <a:ahLst/>
              <a:cxnLst/>
              <a:rect l="l" t="t" r="r" b="b"/>
              <a:pathLst>
                <a:path w="53608" h="45982" extrusionOk="0">
                  <a:moveTo>
                    <a:pt x="15615" y="1"/>
                  </a:moveTo>
                  <a:cubicBezTo>
                    <a:pt x="14843" y="1"/>
                    <a:pt x="14164" y="587"/>
                    <a:pt x="14097" y="1385"/>
                  </a:cubicBezTo>
                  <a:lnTo>
                    <a:pt x="12085" y="22573"/>
                  </a:lnTo>
                  <a:lnTo>
                    <a:pt x="981" y="31049"/>
                  </a:lnTo>
                  <a:cubicBezTo>
                    <a:pt x="1" y="31803"/>
                    <a:pt x="277" y="33337"/>
                    <a:pt x="1447" y="33714"/>
                  </a:cubicBezTo>
                  <a:lnTo>
                    <a:pt x="40253" y="45912"/>
                  </a:lnTo>
                  <a:cubicBezTo>
                    <a:pt x="40405" y="45959"/>
                    <a:pt x="40560" y="45982"/>
                    <a:pt x="40713" y="45982"/>
                  </a:cubicBezTo>
                  <a:cubicBezTo>
                    <a:pt x="41253" y="45982"/>
                    <a:pt x="41766" y="45698"/>
                    <a:pt x="42051" y="45208"/>
                  </a:cubicBezTo>
                  <a:lnTo>
                    <a:pt x="49244" y="32545"/>
                  </a:lnTo>
                  <a:lnTo>
                    <a:pt x="53469" y="8590"/>
                  </a:lnTo>
                  <a:cubicBezTo>
                    <a:pt x="53607" y="7760"/>
                    <a:pt x="53481" y="6452"/>
                    <a:pt x="52148" y="6000"/>
                  </a:cubicBezTo>
                  <a:lnTo>
                    <a:pt x="15895" y="27"/>
                  </a:lnTo>
                  <a:cubicBezTo>
                    <a:pt x="15801" y="9"/>
                    <a:pt x="15707" y="1"/>
                    <a:pt x="1561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3;p27">
              <a:extLst>
                <a:ext uri="{FF2B5EF4-FFF2-40B4-BE49-F238E27FC236}">
                  <a16:creationId xmlns:a16="http://schemas.microsoft.com/office/drawing/2014/main" id="{35C105A9-0250-4355-B16D-9D3326E32443}"/>
                </a:ext>
              </a:extLst>
            </p:cNvPr>
            <p:cNvSpPr/>
            <p:nvPr/>
          </p:nvSpPr>
          <p:spPr>
            <a:xfrm>
              <a:off x="4672421" y="3006292"/>
              <a:ext cx="2355357" cy="2020334"/>
            </a:xfrm>
            <a:custGeom>
              <a:avLst/>
              <a:gdLst/>
              <a:ahLst/>
              <a:cxnLst/>
              <a:rect l="l" t="t" r="r" b="b"/>
              <a:pathLst>
                <a:path w="53607" h="45982" extrusionOk="0">
                  <a:moveTo>
                    <a:pt x="15615" y="0"/>
                  </a:moveTo>
                  <a:cubicBezTo>
                    <a:pt x="14846" y="0"/>
                    <a:pt x="14175" y="587"/>
                    <a:pt x="14097" y="1384"/>
                  </a:cubicBezTo>
                  <a:lnTo>
                    <a:pt x="12085" y="22573"/>
                  </a:lnTo>
                  <a:lnTo>
                    <a:pt x="981" y="31048"/>
                  </a:lnTo>
                  <a:cubicBezTo>
                    <a:pt x="0" y="31803"/>
                    <a:pt x="277" y="33337"/>
                    <a:pt x="1459" y="33714"/>
                  </a:cubicBezTo>
                  <a:lnTo>
                    <a:pt x="40265" y="45911"/>
                  </a:lnTo>
                  <a:cubicBezTo>
                    <a:pt x="40415" y="45959"/>
                    <a:pt x="40568" y="45981"/>
                    <a:pt x="40720" y="45981"/>
                  </a:cubicBezTo>
                  <a:cubicBezTo>
                    <a:pt x="41257" y="45981"/>
                    <a:pt x="41776" y="45697"/>
                    <a:pt x="42051" y="45207"/>
                  </a:cubicBezTo>
                  <a:lnTo>
                    <a:pt x="49243" y="32544"/>
                  </a:lnTo>
                  <a:lnTo>
                    <a:pt x="53469" y="8590"/>
                  </a:lnTo>
                  <a:cubicBezTo>
                    <a:pt x="53607" y="7760"/>
                    <a:pt x="53066" y="6967"/>
                    <a:pt x="52236" y="6817"/>
                  </a:cubicBezTo>
                  <a:lnTo>
                    <a:pt x="15895" y="26"/>
                  </a:lnTo>
                  <a:cubicBezTo>
                    <a:pt x="15801" y="9"/>
                    <a:pt x="15707" y="0"/>
                    <a:pt x="15615" y="0"/>
                  </a:cubicBez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04;p27">
              <a:extLst>
                <a:ext uri="{FF2B5EF4-FFF2-40B4-BE49-F238E27FC236}">
                  <a16:creationId xmlns:a16="http://schemas.microsoft.com/office/drawing/2014/main" id="{F940B560-0509-421B-A905-BC179A6301E4}"/>
                </a:ext>
              </a:extLst>
            </p:cNvPr>
            <p:cNvSpPr/>
            <p:nvPr/>
          </p:nvSpPr>
          <p:spPr>
            <a:xfrm>
              <a:off x="4680154" y="3005106"/>
              <a:ext cx="2344856" cy="2023981"/>
            </a:xfrm>
            <a:custGeom>
              <a:avLst/>
              <a:gdLst/>
              <a:ahLst/>
              <a:cxnLst/>
              <a:rect l="l" t="t" r="r" b="b"/>
              <a:pathLst>
                <a:path w="53368" h="46065" extrusionOk="0">
                  <a:moveTo>
                    <a:pt x="15440" y="0"/>
                  </a:moveTo>
                  <a:cubicBezTo>
                    <a:pt x="14814" y="0"/>
                    <a:pt x="14233" y="384"/>
                    <a:pt x="13996" y="971"/>
                  </a:cubicBezTo>
                  <a:cubicBezTo>
                    <a:pt x="13921" y="1185"/>
                    <a:pt x="13871" y="1411"/>
                    <a:pt x="13871" y="1625"/>
                  </a:cubicBezTo>
                  <a:cubicBezTo>
                    <a:pt x="13782" y="2493"/>
                    <a:pt x="13707" y="3348"/>
                    <a:pt x="13632" y="4165"/>
                  </a:cubicBezTo>
                  <a:cubicBezTo>
                    <a:pt x="13468" y="5812"/>
                    <a:pt x="13330" y="7359"/>
                    <a:pt x="13191" y="8805"/>
                  </a:cubicBezTo>
                  <a:cubicBezTo>
                    <a:pt x="12915" y="11710"/>
                    <a:pt x="12688" y="14200"/>
                    <a:pt x="12487" y="16249"/>
                  </a:cubicBezTo>
                  <a:cubicBezTo>
                    <a:pt x="12299" y="18287"/>
                    <a:pt x="12160" y="19871"/>
                    <a:pt x="12060" y="20952"/>
                  </a:cubicBezTo>
                  <a:cubicBezTo>
                    <a:pt x="12009" y="21493"/>
                    <a:pt x="11972" y="21895"/>
                    <a:pt x="11947" y="22172"/>
                  </a:cubicBezTo>
                  <a:cubicBezTo>
                    <a:pt x="11921" y="22449"/>
                    <a:pt x="11909" y="22600"/>
                    <a:pt x="11909" y="22600"/>
                  </a:cubicBezTo>
                  <a:cubicBezTo>
                    <a:pt x="11909" y="22600"/>
                    <a:pt x="11934" y="22461"/>
                    <a:pt x="11959" y="22185"/>
                  </a:cubicBezTo>
                  <a:cubicBezTo>
                    <a:pt x="11984" y="21908"/>
                    <a:pt x="12022" y="21506"/>
                    <a:pt x="12072" y="20965"/>
                  </a:cubicBezTo>
                  <a:cubicBezTo>
                    <a:pt x="12185" y="19884"/>
                    <a:pt x="12336" y="18312"/>
                    <a:pt x="12538" y="16262"/>
                  </a:cubicBezTo>
                  <a:cubicBezTo>
                    <a:pt x="12726" y="14225"/>
                    <a:pt x="12965" y="11723"/>
                    <a:pt x="13242" y="8818"/>
                  </a:cubicBezTo>
                  <a:cubicBezTo>
                    <a:pt x="13380" y="7372"/>
                    <a:pt x="13531" y="5825"/>
                    <a:pt x="13694" y="4178"/>
                  </a:cubicBezTo>
                  <a:cubicBezTo>
                    <a:pt x="13770" y="3348"/>
                    <a:pt x="13858" y="2505"/>
                    <a:pt x="13933" y="1638"/>
                  </a:cubicBezTo>
                  <a:cubicBezTo>
                    <a:pt x="13946" y="1424"/>
                    <a:pt x="13984" y="1210"/>
                    <a:pt x="14059" y="1009"/>
                  </a:cubicBezTo>
                  <a:cubicBezTo>
                    <a:pt x="14147" y="808"/>
                    <a:pt x="14273" y="619"/>
                    <a:pt x="14424" y="468"/>
                  </a:cubicBezTo>
                  <a:cubicBezTo>
                    <a:pt x="14699" y="214"/>
                    <a:pt x="15063" y="76"/>
                    <a:pt x="15441" y="76"/>
                  </a:cubicBezTo>
                  <a:cubicBezTo>
                    <a:pt x="15513" y="76"/>
                    <a:pt x="15584" y="81"/>
                    <a:pt x="15656" y="91"/>
                  </a:cubicBezTo>
                  <a:lnTo>
                    <a:pt x="40982" y="4832"/>
                  </a:lnTo>
                  <a:lnTo>
                    <a:pt x="48300" y="6190"/>
                  </a:lnTo>
                  <a:lnTo>
                    <a:pt x="52073" y="6906"/>
                  </a:lnTo>
                  <a:cubicBezTo>
                    <a:pt x="52714" y="7032"/>
                    <a:pt x="53192" y="7560"/>
                    <a:pt x="53255" y="8214"/>
                  </a:cubicBezTo>
                  <a:cubicBezTo>
                    <a:pt x="53267" y="8365"/>
                    <a:pt x="53267" y="8529"/>
                    <a:pt x="53230" y="8679"/>
                  </a:cubicBezTo>
                  <a:lnTo>
                    <a:pt x="53142" y="9170"/>
                  </a:lnTo>
                  <a:cubicBezTo>
                    <a:pt x="53091" y="9497"/>
                    <a:pt x="53028" y="9811"/>
                    <a:pt x="52978" y="10138"/>
                  </a:cubicBezTo>
                  <a:cubicBezTo>
                    <a:pt x="52060" y="15344"/>
                    <a:pt x="51117" y="20713"/>
                    <a:pt x="50149" y="26234"/>
                  </a:cubicBezTo>
                  <a:cubicBezTo>
                    <a:pt x="49759" y="28397"/>
                    <a:pt x="49382" y="30547"/>
                    <a:pt x="49030" y="32571"/>
                  </a:cubicBezTo>
                  <a:lnTo>
                    <a:pt x="49030" y="32559"/>
                  </a:lnTo>
                  <a:lnTo>
                    <a:pt x="45207" y="39274"/>
                  </a:lnTo>
                  <a:lnTo>
                    <a:pt x="43346" y="42556"/>
                  </a:lnTo>
                  <a:lnTo>
                    <a:pt x="42428" y="44178"/>
                  </a:lnTo>
                  <a:cubicBezTo>
                    <a:pt x="42277" y="44442"/>
                    <a:pt x="42126" y="44719"/>
                    <a:pt x="41963" y="44983"/>
                  </a:cubicBezTo>
                  <a:cubicBezTo>
                    <a:pt x="41900" y="45121"/>
                    <a:pt x="41812" y="45247"/>
                    <a:pt x="41736" y="45373"/>
                  </a:cubicBezTo>
                  <a:cubicBezTo>
                    <a:pt x="41460" y="45737"/>
                    <a:pt x="41045" y="45951"/>
                    <a:pt x="40592" y="45964"/>
                  </a:cubicBezTo>
                  <a:cubicBezTo>
                    <a:pt x="40565" y="45966"/>
                    <a:pt x="40539" y="45967"/>
                    <a:pt x="40512" y="45967"/>
                  </a:cubicBezTo>
                  <a:cubicBezTo>
                    <a:pt x="40239" y="45967"/>
                    <a:pt x="39975" y="45856"/>
                    <a:pt x="39712" y="45788"/>
                  </a:cubicBezTo>
                  <a:lnTo>
                    <a:pt x="37989" y="45234"/>
                  </a:lnTo>
                  <a:lnTo>
                    <a:pt x="34581" y="44178"/>
                  </a:lnTo>
                  <a:lnTo>
                    <a:pt x="28017" y="42103"/>
                  </a:lnTo>
                  <a:lnTo>
                    <a:pt x="5408" y="35011"/>
                  </a:lnTo>
                  <a:lnTo>
                    <a:pt x="3069" y="34282"/>
                  </a:lnTo>
                  <a:lnTo>
                    <a:pt x="1937" y="33930"/>
                  </a:lnTo>
                  <a:lnTo>
                    <a:pt x="1384" y="33753"/>
                  </a:lnTo>
                  <a:cubicBezTo>
                    <a:pt x="1296" y="33728"/>
                    <a:pt x="1208" y="33691"/>
                    <a:pt x="1120" y="33653"/>
                  </a:cubicBezTo>
                  <a:cubicBezTo>
                    <a:pt x="1044" y="33615"/>
                    <a:pt x="956" y="33577"/>
                    <a:pt x="881" y="33527"/>
                  </a:cubicBezTo>
                  <a:cubicBezTo>
                    <a:pt x="579" y="33313"/>
                    <a:pt x="365" y="32999"/>
                    <a:pt x="277" y="32634"/>
                  </a:cubicBezTo>
                  <a:cubicBezTo>
                    <a:pt x="202" y="32282"/>
                    <a:pt x="239" y="31918"/>
                    <a:pt x="403" y="31603"/>
                  </a:cubicBezTo>
                  <a:cubicBezTo>
                    <a:pt x="441" y="31528"/>
                    <a:pt x="491" y="31452"/>
                    <a:pt x="541" y="31377"/>
                  </a:cubicBezTo>
                  <a:cubicBezTo>
                    <a:pt x="592" y="31314"/>
                    <a:pt x="654" y="31251"/>
                    <a:pt x="717" y="31188"/>
                  </a:cubicBezTo>
                  <a:cubicBezTo>
                    <a:pt x="843" y="31075"/>
                    <a:pt x="981" y="30974"/>
                    <a:pt x="1120" y="30874"/>
                  </a:cubicBezTo>
                  <a:lnTo>
                    <a:pt x="1924" y="30258"/>
                  </a:lnTo>
                  <a:lnTo>
                    <a:pt x="7332" y="26121"/>
                  </a:lnTo>
                  <a:lnTo>
                    <a:pt x="10727" y="23505"/>
                  </a:lnTo>
                  <a:cubicBezTo>
                    <a:pt x="11117" y="23216"/>
                    <a:pt x="11406" y="22990"/>
                    <a:pt x="11607" y="22826"/>
                  </a:cubicBezTo>
                  <a:lnTo>
                    <a:pt x="11607" y="22826"/>
                  </a:lnTo>
                  <a:lnTo>
                    <a:pt x="10714" y="23505"/>
                  </a:lnTo>
                  <a:lnTo>
                    <a:pt x="7294" y="26095"/>
                  </a:lnTo>
                  <a:lnTo>
                    <a:pt x="1887" y="30220"/>
                  </a:lnTo>
                  <a:lnTo>
                    <a:pt x="1082" y="30824"/>
                  </a:lnTo>
                  <a:cubicBezTo>
                    <a:pt x="944" y="30924"/>
                    <a:pt x="805" y="31037"/>
                    <a:pt x="680" y="31151"/>
                  </a:cubicBezTo>
                  <a:cubicBezTo>
                    <a:pt x="617" y="31213"/>
                    <a:pt x="554" y="31276"/>
                    <a:pt x="491" y="31352"/>
                  </a:cubicBezTo>
                  <a:cubicBezTo>
                    <a:pt x="441" y="31427"/>
                    <a:pt x="390" y="31503"/>
                    <a:pt x="353" y="31578"/>
                  </a:cubicBezTo>
                  <a:cubicBezTo>
                    <a:pt x="0" y="32270"/>
                    <a:pt x="214" y="33112"/>
                    <a:pt x="843" y="33565"/>
                  </a:cubicBezTo>
                  <a:cubicBezTo>
                    <a:pt x="931" y="33615"/>
                    <a:pt x="1019" y="33665"/>
                    <a:pt x="1107" y="33703"/>
                  </a:cubicBezTo>
                  <a:cubicBezTo>
                    <a:pt x="1195" y="33741"/>
                    <a:pt x="1283" y="33779"/>
                    <a:pt x="1371" y="33804"/>
                  </a:cubicBezTo>
                  <a:lnTo>
                    <a:pt x="1924" y="33980"/>
                  </a:lnTo>
                  <a:lnTo>
                    <a:pt x="3044" y="34332"/>
                  </a:lnTo>
                  <a:lnTo>
                    <a:pt x="5383" y="35074"/>
                  </a:lnTo>
                  <a:lnTo>
                    <a:pt x="27979" y="42191"/>
                  </a:lnTo>
                  <a:lnTo>
                    <a:pt x="34556" y="44253"/>
                  </a:lnTo>
                  <a:lnTo>
                    <a:pt x="37951" y="45322"/>
                  </a:lnTo>
                  <a:lnTo>
                    <a:pt x="39687" y="45863"/>
                  </a:lnTo>
                  <a:cubicBezTo>
                    <a:pt x="39825" y="45913"/>
                    <a:pt x="39963" y="45964"/>
                    <a:pt x="40127" y="46001"/>
                  </a:cubicBezTo>
                  <a:cubicBezTo>
                    <a:pt x="40278" y="46039"/>
                    <a:pt x="40429" y="46064"/>
                    <a:pt x="40592" y="46064"/>
                  </a:cubicBezTo>
                  <a:cubicBezTo>
                    <a:pt x="40906" y="46039"/>
                    <a:pt x="41221" y="45938"/>
                    <a:pt x="41472" y="45737"/>
                  </a:cubicBezTo>
                  <a:cubicBezTo>
                    <a:pt x="41598" y="45649"/>
                    <a:pt x="41711" y="45536"/>
                    <a:pt x="41812" y="45410"/>
                  </a:cubicBezTo>
                  <a:cubicBezTo>
                    <a:pt x="41900" y="45285"/>
                    <a:pt x="41975" y="45146"/>
                    <a:pt x="42051" y="45008"/>
                  </a:cubicBezTo>
                  <a:lnTo>
                    <a:pt x="42516" y="44203"/>
                  </a:lnTo>
                  <a:lnTo>
                    <a:pt x="43434" y="42594"/>
                  </a:lnTo>
                  <a:cubicBezTo>
                    <a:pt x="44050" y="41500"/>
                    <a:pt x="44666" y="40406"/>
                    <a:pt x="45295" y="39312"/>
                  </a:cubicBezTo>
                  <a:lnTo>
                    <a:pt x="49118" y="32584"/>
                  </a:lnTo>
                  <a:lnTo>
                    <a:pt x="50237" y="26234"/>
                  </a:lnTo>
                  <a:cubicBezTo>
                    <a:pt x="51205" y="20726"/>
                    <a:pt x="52148" y="15344"/>
                    <a:pt x="53066" y="10151"/>
                  </a:cubicBezTo>
                  <a:cubicBezTo>
                    <a:pt x="53116" y="9824"/>
                    <a:pt x="53179" y="9497"/>
                    <a:pt x="53230" y="9182"/>
                  </a:cubicBezTo>
                  <a:lnTo>
                    <a:pt x="53318" y="8692"/>
                  </a:lnTo>
                  <a:cubicBezTo>
                    <a:pt x="53355" y="8529"/>
                    <a:pt x="53368" y="8365"/>
                    <a:pt x="53343" y="8202"/>
                  </a:cubicBezTo>
                  <a:cubicBezTo>
                    <a:pt x="53280" y="7510"/>
                    <a:pt x="52764" y="6944"/>
                    <a:pt x="52085" y="6806"/>
                  </a:cubicBezTo>
                  <a:lnTo>
                    <a:pt x="48313" y="6102"/>
                  </a:lnTo>
                  <a:lnTo>
                    <a:pt x="40982" y="4731"/>
                  </a:lnTo>
                  <a:lnTo>
                    <a:pt x="15656" y="15"/>
                  </a:lnTo>
                  <a:cubicBezTo>
                    <a:pt x="15584" y="5"/>
                    <a:pt x="15512" y="0"/>
                    <a:pt x="1544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160C43CC-EA87-4C61-BD7B-F6979EEF2F54}"/>
                </a:ext>
              </a:extLst>
            </p:cNvPr>
            <p:cNvGrpSpPr/>
            <p:nvPr/>
          </p:nvGrpSpPr>
          <p:grpSpPr>
            <a:xfrm>
              <a:off x="4919804" y="3098034"/>
              <a:ext cx="2018474" cy="1663254"/>
              <a:chOff x="4919804" y="3098034"/>
              <a:chExt cx="2018474" cy="1663254"/>
            </a:xfrm>
          </p:grpSpPr>
          <p:sp>
            <p:nvSpPr>
              <p:cNvPr id="48" name="Google Shape;458;p27">
                <a:extLst>
                  <a:ext uri="{FF2B5EF4-FFF2-40B4-BE49-F238E27FC236}">
                    <a16:creationId xmlns:a16="http://schemas.microsoft.com/office/drawing/2014/main" id="{E6201835-7578-468E-9B83-BAA7B25B3769}"/>
                  </a:ext>
                </a:extLst>
              </p:cNvPr>
              <p:cNvSpPr/>
              <p:nvPr/>
            </p:nvSpPr>
            <p:spPr>
              <a:xfrm>
                <a:off x="6845965" y="4021249"/>
                <a:ext cx="60809" cy="184054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4189" extrusionOk="0">
                    <a:moveTo>
                      <a:pt x="1" y="1"/>
                    </a:moveTo>
                    <a:cubicBezTo>
                      <a:pt x="13" y="64"/>
                      <a:pt x="26" y="114"/>
                      <a:pt x="38" y="177"/>
                    </a:cubicBezTo>
                    <a:cubicBezTo>
                      <a:pt x="76" y="290"/>
                      <a:pt x="127" y="441"/>
                      <a:pt x="189" y="630"/>
                    </a:cubicBezTo>
                    <a:cubicBezTo>
                      <a:pt x="303" y="1007"/>
                      <a:pt x="479" y="1522"/>
                      <a:pt x="667" y="2101"/>
                    </a:cubicBezTo>
                    <a:cubicBezTo>
                      <a:pt x="843" y="2679"/>
                      <a:pt x="1032" y="3207"/>
                      <a:pt x="1158" y="3585"/>
                    </a:cubicBezTo>
                    <a:cubicBezTo>
                      <a:pt x="1221" y="3761"/>
                      <a:pt x="1283" y="3912"/>
                      <a:pt x="1321" y="4025"/>
                    </a:cubicBezTo>
                    <a:cubicBezTo>
                      <a:pt x="1334" y="4075"/>
                      <a:pt x="1359" y="4138"/>
                      <a:pt x="1384" y="4188"/>
                    </a:cubicBezTo>
                    <a:cubicBezTo>
                      <a:pt x="1371" y="4125"/>
                      <a:pt x="1359" y="4075"/>
                      <a:pt x="1346" y="4012"/>
                    </a:cubicBezTo>
                    <a:cubicBezTo>
                      <a:pt x="1309" y="3899"/>
                      <a:pt x="1258" y="3748"/>
                      <a:pt x="1208" y="3559"/>
                    </a:cubicBezTo>
                    <a:cubicBezTo>
                      <a:pt x="1082" y="3182"/>
                      <a:pt x="906" y="2654"/>
                      <a:pt x="718" y="2076"/>
                    </a:cubicBezTo>
                    <a:cubicBezTo>
                      <a:pt x="541" y="1510"/>
                      <a:pt x="353" y="982"/>
                      <a:pt x="227" y="604"/>
                    </a:cubicBezTo>
                    <a:lnTo>
                      <a:pt x="64" y="164"/>
                    </a:lnTo>
                    <a:cubicBezTo>
                      <a:pt x="51" y="101"/>
                      <a:pt x="26" y="51"/>
                      <a:pt x="1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" name="Google Shape;505;p27">
                <a:extLst>
                  <a:ext uri="{FF2B5EF4-FFF2-40B4-BE49-F238E27FC236}">
                    <a16:creationId xmlns:a16="http://schemas.microsoft.com/office/drawing/2014/main" id="{6148BED2-12E6-4571-89B8-54E0518D279D}"/>
                  </a:ext>
                </a:extLst>
              </p:cNvPr>
              <p:cNvSpPr/>
              <p:nvPr/>
            </p:nvSpPr>
            <p:spPr>
              <a:xfrm>
                <a:off x="4919804" y="4052274"/>
                <a:ext cx="1802316" cy="709014"/>
              </a:xfrm>
              <a:custGeom>
                <a:avLst/>
                <a:gdLst/>
                <a:ahLst/>
                <a:cxnLst/>
                <a:rect l="l" t="t" r="r" b="b"/>
                <a:pathLst>
                  <a:path w="41020" h="16298" extrusionOk="0">
                    <a:moveTo>
                      <a:pt x="7382" y="1"/>
                    </a:moveTo>
                    <a:lnTo>
                      <a:pt x="1" y="5509"/>
                    </a:lnTo>
                    <a:lnTo>
                      <a:pt x="36065" y="16298"/>
                    </a:lnTo>
                    <a:lnTo>
                      <a:pt x="41020" y="8992"/>
                    </a:lnTo>
                    <a:lnTo>
                      <a:pt x="7382" y="1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" name="Google Shape;506;p27">
                <a:extLst>
                  <a:ext uri="{FF2B5EF4-FFF2-40B4-BE49-F238E27FC236}">
                    <a16:creationId xmlns:a16="http://schemas.microsoft.com/office/drawing/2014/main" id="{EA0E5E49-1754-412E-A3C6-537A7B2E10BD}"/>
                  </a:ext>
                </a:extLst>
              </p:cNvPr>
              <p:cNvSpPr/>
              <p:nvPr/>
            </p:nvSpPr>
            <p:spPr>
              <a:xfrm>
                <a:off x="5289567" y="4470993"/>
                <a:ext cx="551460" cy="271314"/>
              </a:xfrm>
              <a:custGeom>
                <a:avLst/>
                <a:gdLst/>
                <a:ahLst/>
                <a:cxnLst/>
                <a:rect l="l" t="t" r="r" b="b"/>
                <a:pathLst>
                  <a:path w="12551" h="6175" extrusionOk="0">
                    <a:moveTo>
                      <a:pt x="3760" y="1"/>
                    </a:moveTo>
                    <a:lnTo>
                      <a:pt x="1" y="3333"/>
                    </a:lnTo>
                    <a:lnTo>
                      <a:pt x="9293" y="6175"/>
                    </a:lnTo>
                    <a:lnTo>
                      <a:pt x="12550" y="2641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" name="Google Shape;507;p27">
                <a:extLst>
                  <a:ext uri="{FF2B5EF4-FFF2-40B4-BE49-F238E27FC236}">
                    <a16:creationId xmlns:a16="http://schemas.microsoft.com/office/drawing/2014/main" id="{87F59292-4608-4BA3-AF0D-FAC517824E42}"/>
                  </a:ext>
                </a:extLst>
              </p:cNvPr>
              <p:cNvSpPr/>
              <p:nvPr/>
            </p:nvSpPr>
            <p:spPr>
              <a:xfrm>
                <a:off x="4988463" y="4032848"/>
                <a:ext cx="1723844" cy="705065"/>
              </a:xfrm>
              <a:custGeom>
                <a:avLst/>
                <a:gdLst/>
                <a:ahLst/>
                <a:cxnLst/>
                <a:rect l="l" t="t" r="r" b="b"/>
                <a:pathLst>
                  <a:path w="39234" h="16047" extrusionOk="0">
                    <a:moveTo>
                      <a:pt x="6363" y="1799"/>
                    </a:moveTo>
                    <a:cubicBezTo>
                      <a:pt x="7042" y="1988"/>
                      <a:pt x="7834" y="2214"/>
                      <a:pt x="8740" y="2466"/>
                    </a:cubicBezTo>
                    <a:cubicBezTo>
                      <a:pt x="8212" y="2906"/>
                      <a:pt x="7583" y="3434"/>
                      <a:pt x="6916" y="4000"/>
                    </a:cubicBezTo>
                    <a:lnTo>
                      <a:pt x="4502" y="3333"/>
                    </a:lnTo>
                    <a:cubicBezTo>
                      <a:pt x="5181" y="2792"/>
                      <a:pt x="5810" y="2277"/>
                      <a:pt x="6363" y="1812"/>
                    </a:cubicBezTo>
                    <a:lnTo>
                      <a:pt x="6363" y="1799"/>
                    </a:lnTo>
                    <a:close/>
                    <a:moveTo>
                      <a:pt x="8815" y="2491"/>
                    </a:moveTo>
                    <a:lnTo>
                      <a:pt x="11506" y="3245"/>
                    </a:lnTo>
                    <a:cubicBezTo>
                      <a:pt x="10978" y="3685"/>
                      <a:pt x="10349" y="4201"/>
                      <a:pt x="9695" y="4767"/>
                    </a:cubicBezTo>
                    <a:lnTo>
                      <a:pt x="7017" y="4025"/>
                    </a:lnTo>
                    <a:cubicBezTo>
                      <a:pt x="7696" y="3472"/>
                      <a:pt x="8312" y="2943"/>
                      <a:pt x="8828" y="2503"/>
                    </a:cubicBezTo>
                    <a:lnTo>
                      <a:pt x="8815" y="2491"/>
                    </a:lnTo>
                    <a:close/>
                    <a:moveTo>
                      <a:pt x="11594" y="3270"/>
                    </a:moveTo>
                    <a:lnTo>
                      <a:pt x="14185" y="4000"/>
                    </a:lnTo>
                    <a:cubicBezTo>
                      <a:pt x="13656" y="4440"/>
                      <a:pt x="13028" y="4955"/>
                      <a:pt x="12374" y="5521"/>
                    </a:cubicBezTo>
                    <a:lnTo>
                      <a:pt x="9796" y="4792"/>
                    </a:lnTo>
                    <a:cubicBezTo>
                      <a:pt x="10475" y="4251"/>
                      <a:pt x="11079" y="3723"/>
                      <a:pt x="11594" y="3283"/>
                    </a:cubicBezTo>
                    <a:lnTo>
                      <a:pt x="11594" y="3270"/>
                    </a:lnTo>
                    <a:close/>
                    <a:moveTo>
                      <a:pt x="4452" y="3346"/>
                    </a:moveTo>
                    <a:lnTo>
                      <a:pt x="6866" y="4037"/>
                    </a:lnTo>
                    <a:cubicBezTo>
                      <a:pt x="6715" y="4163"/>
                      <a:pt x="6577" y="4289"/>
                      <a:pt x="6426" y="4402"/>
                    </a:cubicBezTo>
                    <a:lnTo>
                      <a:pt x="5030" y="5597"/>
                    </a:lnTo>
                    <a:cubicBezTo>
                      <a:pt x="4037" y="5307"/>
                      <a:pt x="3182" y="5069"/>
                      <a:pt x="2477" y="4867"/>
                    </a:cubicBezTo>
                    <a:cubicBezTo>
                      <a:pt x="3043" y="4440"/>
                      <a:pt x="3672" y="3962"/>
                      <a:pt x="4326" y="3446"/>
                    </a:cubicBezTo>
                    <a:lnTo>
                      <a:pt x="4452" y="3346"/>
                    </a:lnTo>
                    <a:close/>
                    <a:moveTo>
                      <a:pt x="14285" y="4025"/>
                    </a:moveTo>
                    <a:lnTo>
                      <a:pt x="16901" y="4754"/>
                    </a:lnTo>
                    <a:cubicBezTo>
                      <a:pt x="16360" y="5194"/>
                      <a:pt x="15744" y="5710"/>
                      <a:pt x="15077" y="6276"/>
                    </a:cubicBezTo>
                    <a:lnTo>
                      <a:pt x="12487" y="5546"/>
                    </a:lnTo>
                    <a:cubicBezTo>
                      <a:pt x="13141" y="5006"/>
                      <a:pt x="13757" y="4478"/>
                      <a:pt x="14285" y="4025"/>
                    </a:cubicBezTo>
                    <a:close/>
                    <a:moveTo>
                      <a:pt x="6967" y="4063"/>
                    </a:moveTo>
                    <a:lnTo>
                      <a:pt x="9620" y="4817"/>
                    </a:lnTo>
                    <a:lnTo>
                      <a:pt x="9331" y="5069"/>
                    </a:lnTo>
                    <a:lnTo>
                      <a:pt x="7784" y="6376"/>
                    </a:lnTo>
                    <a:lnTo>
                      <a:pt x="5131" y="5622"/>
                    </a:lnTo>
                    <a:cubicBezTo>
                      <a:pt x="5558" y="5270"/>
                      <a:pt x="6011" y="4880"/>
                      <a:pt x="6489" y="4478"/>
                    </a:cubicBezTo>
                    <a:lnTo>
                      <a:pt x="6967" y="4063"/>
                    </a:lnTo>
                    <a:close/>
                    <a:moveTo>
                      <a:pt x="16998" y="4782"/>
                    </a:moveTo>
                    <a:lnTo>
                      <a:pt x="19579" y="5496"/>
                    </a:lnTo>
                    <a:cubicBezTo>
                      <a:pt x="19039" y="5949"/>
                      <a:pt x="18422" y="6464"/>
                      <a:pt x="17756" y="7030"/>
                    </a:cubicBezTo>
                    <a:lnTo>
                      <a:pt x="15191" y="6301"/>
                    </a:lnTo>
                    <a:cubicBezTo>
                      <a:pt x="15856" y="5761"/>
                      <a:pt x="16471" y="5234"/>
                      <a:pt x="16998" y="4782"/>
                    </a:cubicBezTo>
                    <a:close/>
                    <a:moveTo>
                      <a:pt x="9733" y="4855"/>
                    </a:moveTo>
                    <a:lnTo>
                      <a:pt x="12298" y="5584"/>
                    </a:lnTo>
                    <a:lnTo>
                      <a:pt x="12148" y="5710"/>
                    </a:lnTo>
                    <a:cubicBezTo>
                      <a:pt x="11531" y="6238"/>
                      <a:pt x="10965" y="6728"/>
                      <a:pt x="10450" y="7156"/>
                    </a:cubicBezTo>
                    <a:lnTo>
                      <a:pt x="10450" y="7143"/>
                    </a:lnTo>
                    <a:lnTo>
                      <a:pt x="7885" y="6414"/>
                    </a:lnTo>
                    <a:cubicBezTo>
                      <a:pt x="8362" y="6024"/>
                      <a:pt x="8865" y="5584"/>
                      <a:pt x="9406" y="5131"/>
                    </a:cubicBezTo>
                    <a:lnTo>
                      <a:pt x="9733" y="4855"/>
                    </a:lnTo>
                    <a:close/>
                    <a:moveTo>
                      <a:pt x="19680" y="5521"/>
                    </a:moveTo>
                    <a:lnTo>
                      <a:pt x="21541" y="6037"/>
                    </a:lnTo>
                    <a:lnTo>
                      <a:pt x="22270" y="6238"/>
                    </a:lnTo>
                    <a:cubicBezTo>
                      <a:pt x="21730" y="6703"/>
                      <a:pt x="21101" y="7219"/>
                      <a:pt x="20447" y="7785"/>
                    </a:cubicBezTo>
                    <a:lnTo>
                      <a:pt x="20346" y="7760"/>
                    </a:lnTo>
                    <a:lnTo>
                      <a:pt x="17869" y="7055"/>
                    </a:lnTo>
                    <a:cubicBezTo>
                      <a:pt x="18536" y="6502"/>
                      <a:pt x="19152" y="5986"/>
                      <a:pt x="19680" y="5534"/>
                    </a:cubicBezTo>
                    <a:lnTo>
                      <a:pt x="19680" y="5521"/>
                    </a:lnTo>
                    <a:close/>
                    <a:moveTo>
                      <a:pt x="12412" y="5609"/>
                    </a:moveTo>
                    <a:lnTo>
                      <a:pt x="15002" y="6339"/>
                    </a:lnTo>
                    <a:lnTo>
                      <a:pt x="14763" y="6552"/>
                    </a:lnTo>
                    <a:cubicBezTo>
                      <a:pt x="14185" y="7043"/>
                      <a:pt x="13631" y="7508"/>
                      <a:pt x="13141" y="7936"/>
                    </a:cubicBezTo>
                    <a:lnTo>
                      <a:pt x="13141" y="7923"/>
                    </a:lnTo>
                    <a:lnTo>
                      <a:pt x="10551" y="7181"/>
                    </a:lnTo>
                    <a:cubicBezTo>
                      <a:pt x="11053" y="6754"/>
                      <a:pt x="11607" y="6288"/>
                      <a:pt x="12198" y="5785"/>
                    </a:cubicBezTo>
                    <a:lnTo>
                      <a:pt x="12412" y="5609"/>
                    </a:lnTo>
                    <a:close/>
                    <a:moveTo>
                      <a:pt x="22371" y="6263"/>
                    </a:moveTo>
                    <a:lnTo>
                      <a:pt x="25250" y="7068"/>
                    </a:lnTo>
                    <a:cubicBezTo>
                      <a:pt x="24710" y="7521"/>
                      <a:pt x="24081" y="8049"/>
                      <a:pt x="23415" y="8615"/>
                    </a:cubicBezTo>
                    <a:lnTo>
                      <a:pt x="20547" y="7810"/>
                    </a:lnTo>
                    <a:cubicBezTo>
                      <a:pt x="21214" y="7269"/>
                      <a:pt x="21830" y="6741"/>
                      <a:pt x="22371" y="6276"/>
                    </a:cubicBezTo>
                    <a:lnTo>
                      <a:pt x="22371" y="6263"/>
                    </a:lnTo>
                    <a:close/>
                    <a:moveTo>
                      <a:pt x="15115" y="6376"/>
                    </a:moveTo>
                    <a:lnTo>
                      <a:pt x="17693" y="7093"/>
                    </a:lnTo>
                    <a:lnTo>
                      <a:pt x="17567" y="7194"/>
                    </a:lnTo>
                    <a:cubicBezTo>
                      <a:pt x="16926" y="7747"/>
                      <a:pt x="16335" y="8250"/>
                      <a:pt x="15807" y="8703"/>
                    </a:cubicBezTo>
                    <a:lnTo>
                      <a:pt x="15807" y="8690"/>
                    </a:lnTo>
                    <a:lnTo>
                      <a:pt x="13242" y="7948"/>
                    </a:lnTo>
                    <a:cubicBezTo>
                      <a:pt x="13732" y="7546"/>
                      <a:pt x="14273" y="7093"/>
                      <a:pt x="14826" y="6615"/>
                    </a:cubicBezTo>
                    <a:lnTo>
                      <a:pt x="15115" y="6376"/>
                    </a:lnTo>
                    <a:close/>
                    <a:moveTo>
                      <a:pt x="25351" y="7093"/>
                    </a:moveTo>
                    <a:lnTo>
                      <a:pt x="28092" y="7848"/>
                    </a:lnTo>
                    <a:cubicBezTo>
                      <a:pt x="27577" y="8325"/>
                      <a:pt x="26986" y="8866"/>
                      <a:pt x="26357" y="9445"/>
                    </a:cubicBezTo>
                    <a:lnTo>
                      <a:pt x="23528" y="8652"/>
                    </a:lnTo>
                    <a:cubicBezTo>
                      <a:pt x="24194" y="8099"/>
                      <a:pt x="24810" y="7558"/>
                      <a:pt x="25351" y="7106"/>
                    </a:cubicBezTo>
                    <a:lnTo>
                      <a:pt x="25351" y="7093"/>
                    </a:lnTo>
                    <a:close/>
                    <a:moveTo>
                      <a:pt x="17806" y="7131"/>
                    </a:moveTo>
                    <a:lnTo>
                      <a:pt x="20346" y="7848"/>
                    </a:lnTo>
                    <a:lnTo>
                      <a:pt x="20371" y="7848"/>
                    </a:lnTo>
                    <a:cubicBezTo>
                      <a:pt x="19667" y="8439"/>
                      <a:pt x="19026" y="8992"/>
                      <a:pt x="18460" y="9470"/>
                    </a:cubicBezTo>
                    <a:lnTo>
                      <a:pt x="18473" y="9457"/>
                    </a:lnTo>
                    <a:lnTo>
                      <a:pt x="15907" y="8715"/>
                    </a:lnTo>
                    <a:cubicBezTo>
                      <a:pt x="16423" y="8288"/>
                      <a:pt x="17001" y="7785"/>
                      <a:pt x="17630" y="7269"/>
                    </a:cubicBezTo>
                    <a:lnTo>
                      <a:pt x="17806" y="7131"/>
                    </a:lnTo>
                    <a:close/>
                    <a:moveTo>
                      <a:pt x="28180" y="7885"/>
                    </a:moveTo>
                    <a:lnTo>
                      <a:pt x="30922" y="8640"/>
                    </a:lnTo>
                    <a:cubicBezTo>
                      <a:pt x="30419" y="9118"/>
                      <a:pt x="29853" y="9671"/>
                      <a:pt x="29237" y="10262"/>
                    </a:cubicBezTo>
                    <a:lnTo>
                      <a:pt x="26458" y="9482"/>
                    </a:lnTo>
                    <a:cubicBezTo>
                      <a:pt x="27086" y="8904"/>
                      <a:pt x="27677" y="8363"/>
                      <a:pt x="28180" y="7898"/>
                    </a:cubicBezTo>
                    <a:lnTo>
                      <a:pt x="28180" y="7885"/>
                    </a:lnTo>
                    <a:close/>
                    <a:moveTo>
                      <a:pt x="20472" y="7873"/>
                    </a:moveTo>
                    <a:lnTo>
                      <a:pt x="23339" y="8677"/>
                    </a:lnTo>
                    <a:cubicBezTo>
                      <a:pt x="22635" y="9281"/>
                      <a:pt x="21981" y="9847"/>
                      <a:pt x="21415" y="10325"/>
                    </a:cubicBezTo>
                    <a:lnTo>
                      <a:pt x="21428" y="10312"/>
                    </a:lnTo>
                    <a:lnTo>
                      <a:pt x="18762" y="9545"/>
                    </a:lnTo>
                    <a:lnTo>
                      <a:pt x="18561" y="9482"/>
                    </a:lnTo>
                    <a:cubicBezTo>
                      <a:pt x="19127" y="9017"/>
                      <a:pt x="19755" y="8489"/>
                      <a:pt x="20434" y="7910"/>
                    </a:cubicBezTo>
                    <a:lnTo>
                      <a:pt x="20472" y="7873"/>
                    </a:lnTo>
                    <a:close/>
                    <a:moveTo>
                      <a:pt x="31010" y="8665"/>
                    </a:moveTo>
                    <a:cubicBezTo>
                      <a:pt x="31865" y="8904"/>
                      <a:pt x="32670" y="9130"/>
                      <a:pt x="33424" y="9331"/>
                    </a:cubicBezTo>
                    <a:cubicBezTo>
                      <a:pt x="32946" y="9809"/>
                      <a:pt x="32380" y="10375"/>
                      <a:pt x="31777" y="10991"/>
                    </a:cubicBezTo>
                    <a:lnTo>
                      <a:pt x="29350" y="10300"/>
                    </a:lnTo>
                    <a:cubicBezTo>
                      <a:pt x="29966" y="9709"/>
                      <a:pt x="30519" y="9155"/>
                      <a:pt x="31010" y="8665"/>
                    </a:cubicBezTo>
                    <a:close/>
                    <a:moveTo>
                      <a:pt x="23440" y="8715"/>
                    </a:moveTo>
                    <a:lnTo>
                      <a:pt x="26282" y="9507"/>
                    </a:lnTo>
                    <a:cubicBezTo>
                      <a:pt x="25628" y="10136"/>
                      <a:pt x="24999" y="10702"/>
                      <a:pt x="24471" y="11205"/>
                    </a:cubicBezTo>
                    <a:lnTo>
                      <a:pt x="24471" y="11192"/>
                    </a:lnTo>
                    <a:lnTo>
                      <a:pt x="21516" y="10337"/>
                    </a:lnTo>
                    <a:cubicBezTo>
                      <a:pt x="22082" y="9872"/>
                      <a:pt x="22723" y="9331"/>
                      <a:pt x="23402" y="8753"/>
                    </a:cubicBezTo>
                    <a:lnTo>
                      <a:pt x="23440" y="8715"/>
                    </a:lnTo>
                    <a:close/>
                    <a:moveTo>
                      <a:pt x="33500" y="9357"/>
                    </a:moveTo>
                    <a:lnTo>
                      <a:pt x="36178" y="10086"/>
                    </a:lnTo>
                    <a:cubicBezTo>
                      <a:pt x="35750" y="10589"/>
                      <a:pt x="35247" y="11192"/>
                      <a:pt x="34719" y="11821"/>
                    </a:cubicBezTo>
                    <a:lnTo>
                      <a:pt x="31890" y="11004"/>
                    </a:lnTo>
                    <a:cubicBezTo>
                      <a:pt x="32481" y="10413"/>
                      <a:pt x="33034" y="9834"/>
                      <a:pt x="33500" y="9357"/>
                    </a:cubicBezTo>
                    <a:close/>
                    <a:moveTo>
                      <a:pt x="26395" y="9545"/>
                    </a:moveTo>
                    <a:lnTo>
                      <a:pt x="29186" y="10325"/>
                    </a:lnTo>
                    <a:lnTo>
                      <a:pt x="29048" y="10463"/>
                    </a:lnTo>
                    <a:cubicBezTo>
                      <a:pt x="28444" y="11042"/>
                      <a:pt x="27904" y="11582"/>
                      <a:pt x="27401" y="12060"/>
                    </a:cubicBezTo>
                    <a:lnTo>
                      <a:pt x="27413" y="12048"/>
                    </a:lnTo>
                    <a:lnTo>
                      <a:pt x="24571" y="11230"/>
                    </a:lnTo>
                    <a:cubicBezTo>
                      <a:pt x="25100" y="10727"/>
                      <a:pt x="25716" y="10161"/>
                      <a:pt x="26370" y="9570"/>
                    </a:cubicBezTo>
                    <a:lnTo>
                      <a:pt x="26395" y="9545"/>
                    </a:lnTo>
                    <a:close/>
                    <a:moveTo>
                      <a:pt x="29287" y="10350"/>
                    </a:moveTo>
                    <a:lnTo>
                      <a:pt x="31726" y="11029"/>
                    </a:lnTo>
                    <a:lnTo>
                      <a:pt x="31450" y="11318"/>
                    </a:lnTo>
                    <a:cubicBezTo>
                      <a:pt x="30922" y="11859"/>
                      <a:pt x="30431" y="12362"/>
                      <a:pt x="29991" y="12815"/>
                    </a:cubicBezTo>
                    <a:lnTo>
                      <a:pt x="29991" y="12802"/>
                    </a:lnTo>
                    <a:lnTo>
                      <a:pt x="27501" y="12073"/>
                    </a:lnTo>
                    <a:cubicBezTo>
                      <a:pt x="27992" y="11607"/>
                      <a:pt x="28532" y="11079"/>
                      <a:pt x="29111" y="10526"/>
                    </a:cubicBezTo>
                    <a:lnTo>
                      <a:pt x="29287" y="10350"/>
                    </a:lnTo>
                    <a:close/>
                    <a:moveTo>
                      <a:pt x="31840" y="11067"/>
                    </a:moveTo>
                    <a:lnTo>
                      <a:pt x="34682" y="11871"/>
                    </a:lnTo>
                    <a:lnTo>
                      <a:pt x="34380" y="12224"/>
                    </a:lnTo>
                    <a:cubicBezTo>
                      <a:pt x="33931" y="12759"/>
                      <a:pt x="33520" y="13258"/>
                      <a:pt x="33133" y="13719"/>
                    </a:cubicBezTo>
                    <a:lnTo>
                      <a:pt x="33133" y="13719"/>
                    </a:lnTo>
                    <a:cubicBezTo>
                      <a:pt x="32241" y="13456"/>
                      <a:pt x="31223" y="13154"/>
                      <a:pt x="30092" y="12827"/>
                    </a:cubicBezTo>
                    <a:cubicBezTo>
                      <a:pt x="30532" y="12387"/>
                      <a:pt x="31010" y="11897"/>
                      <a:pt x="31525" y="11381"/>
                    </a:cubicBezTo>
                    <a:cubicBezTo>
                      <a:pt x="31626" y="11268"/>
                      <a:pt x="31726" y="11167"/>
                      <a:pt x="31840" y="11067"/>
                    </a:cubicBezTo>
                    <a:close/>
                    <a:moveTo>
                      <a:pt x="8463" y="1"/>
                    </a:moveTo>
                    <a:cubicBezTo>
                      <a:pt x="8425" y="13"/>
                      <a:pt x="8400" y="39"/>
                      <a:pt x="8375" y="64"/>
                    </a:cubicBezTo>
                    <a:lnTo>
                      <a:pt x="8124" y="265"/>
                    </a:lnTo>
                    <a:lnTo>
                      <a:pt x="7231" y="994"/>
                    </a:lnTo>
                    <a:cubicBezTo>
                      <a:pt x="6967" y="1221"/>
                      <a:pt x="6652" y="1472"/>
                      <a:pt x="6313" y="1749"/>
                    </a:cubicBezTo>
                    <a:cubicBezTo>
                      <a:pt x="4766" y="1334"/>
                      <a:pt x="3873" y="1095"/>
                      <a:pt x="3873" y="1095"/>
                    </a:cubicBezTo>
                    <a:lnTo>
                      <a:pt x="3873" y="1095"/>
                    </a:lnTo>
                    <a:cubicBezTo>
                      <a:pt x="3873" y="1107"/>
                      <a:pt x="4741" y="1359"/>
                      <a:pt x="6262" y="1787"/>
                    </a:cubicBezTo>
                    <a:cubicBezTo>
                      <a:pt x="5709" y="2239"/>
                      <a:pt x="5068" y="2755"/>
                      <a:pt x="4376" y="3295"/>
                    </a:cubicBezTo>
                    <a:cubicBezTo>
                      <a:pt x="3270" y="2994"/>
                      <a:pt x="2654" y="2830"/>
                      <a:pt x="2654" y="2830"/>
                    </a:cubicBezTo>
                    <a:lnTo>
                      <a:pt x="2654" y="2830"/>
                    </a:lnTo>
                    <a:cubicBezTo>
                      <a:pt x="2654" y="2830"/>
                      <a:pt x="3257" y="3019"/>
                      <a:pt x="4339" y="3333"/>
                    </a:cubicBezTo>
                    <a:lnTo>
                      <a:pt x="4276" y="3384"/>
                    </a:lnTo>
                    <a:cubicBezTo>
                      <a:pt x="3597" y="3924"/>
                      <a:pt x="2955" y="4415"/>
                      <a:pt x="2389" y="4855"/>
                    </a:cubicBezTo>
                    <a:cubicBezTo>
                      <a:pt x="1132" y="4503"/>
                      <a:pt x="415" y="4301"/>
                      <a:pt x="415" y="4301"/>
                    </a:cubicBezTo>
                    <a:lnTo>
                      <a:pt x="415" y="4301"/>
                    </a:lnTo>
                    <a:cubicBezTo>
                      <a:pt x="415" y="4314"/>
                      <a:pt x="1107" y="4528"/>
                      <a:pt x="2339" y="4892"/>
                    </a:cubicBezTo>
                    <a:cubicBezTo>
                      <a:pt x="1937" y="5194"/>
                      <a:pt x="1572" y="5471"/>
                      <a:pt x="1245" y="5710"/>
                    </a:cubicBezTo>
                    <a:lnTo>
                      <a:pt x="327" y="6414"/>
                    </a:lnTo>
                    <a:lnTo>
                      <a:pt x="76" y="6603"/>
                    </a:lnTo>
                    <a:cubicBezTo>
                      <a:pt x="51" y="6628"/>
                      <a:pt x="25" y="6640"/>
                      <a:pt x="0" y="6678"/>
                    </a:cubicBezTo>
                    <a:cubicBezTo>
                      <a:pt x="25" y="6653"/>
                      <a:pt x="63" y="6640"/>
                      <a:pt x="88" y="6615"/>
                    </a:cubicBezTo>
                    <a:lnTo>
                      <a:pt x="352" y="6439"/>
                    </a:lnTo>
                    <a:cubicBezTo>
                      <a:pt x="579" y="6276"/>
                      <a:pt x="893" y="6049"/>
                      <a:pt x="1295" y="5773"/>
                    </a:cubicBezTo>
                    <a:cubicBezTo>
                      <a:pt x="1622" y="5521"/>
                      <a:pt x="2012" y="5232"/>
                      <a:pt x="2440" y="4918"/>
                    </a:cubicBezTo>
                    <a:lnTo>
                      <a:pt x="4980" y="5660"/>
                    </a:lnTo>
                    <a:cubicBezTo>
                      <a:pt x="3509" y="6904"/>
                      <a:pt x="2477" y="7797"/>
                      <a:pt x="2490" y="7810"/>
                    </a:cubicBezTo>
                    <a:cubicBezTo>
                      <a:pt x="2490" y="7810"/>
                      <a:pt x="2490" y="7810"/>
                      <a:pt x="2490" y="7810"/>
                    </a:cubicBezTo>
                    <a:cubicBezTo>
                      <a:pt x="2518" y="7810"/>
                      <a:pt x="3582" y="6933"/>
                      <a:pt x="5080" y="5685"/>
                    </a:cubicBezTo>
                    <a:lnTo>
                      <a:pt x="7721" y="6452"/>
                    </a:lnTo>
                    <a:cubicBezTo>
                      <a:pt x="6338" y="7634"/>
                      <a:pt x="5382" y="8451"/>
                      <a:pt x="5395" y="8476"/>
                    </a:cubicBezTo>
                    <a:cubicBezTo>
                      <a:pt x="5395" y="8476"/>
                      <a:pt x="5395" y="8476"/>
                      <a:pt x="5395" y="8476"/>
                    </a:cubicBezTo>
                    <a:cubicBezTo>
                      <a:pt x="5423" y="8476"/>
                      <a:pt x="6412" y="7663"/>
                      <a:pt x="7822" y="6489"/>
                    </a:cubicBezTo>
                    <a:lnTo>
                      <a:pt x="10374" y="7231"/>
                    </a:lnTo>
                    <a:cubicBezTo>
                      <a:pt x="9079" y="8325"/>
                      <a:pt x="8186" y="9118"/>
                      <a:pt x="8199" y="9118"/>
                    </a:cubicBezTo>
                    <a:cubicBezTo>
                      <a:pt x="8212" y="9118"/>
                      <a:pt x="9142" y="8363"/>
                      <a:pt x="10475" y="7257"/>
                    </a:cubicBezTo>
                    <a:lnTo>
                      <a:pt x="13053" y="7998"/>
                    </a:lnTo>
                    <a:cubicBezTo>
                      <a:pt x="11720" y="9143"/>
                      <a:pt x="10815" y="9935"/>
                      <a:pt x="10827" y="9948"/>
                    </a:cubicBezTo>
                    <a:cubicBezTo>
                      <a:pt x="10827" y="9948"/>
                      <a:pt x="10827" y="9948"/>
                      <a:pt x="10828" y="9948"/>
                    </a:cubicBezTo>
                    <a:cubicBezTo>
                      <a:pt x="10855" y="9948"/>
                      <a:pt x="11794" y="9171"/>
                      <a:pt x="13153" y="8036"/>
                    </a:cubicBezTo>
                    <a:lnTo>
                      <a:pt x="15719" y="8778"/>
                    </a:lnTo>
                    <a:cubicBezTo>
                      <a:pt x="14461" y="9847"/>
                      <a:pt x="13606" y="10589"/>
                      <a:pt x="13619" y="10601"/>
                    </a:cubicBezTo>
                    <a:cubicBezTo>
                      <a:pt x="13619" y="10602"/>
                      <a:pt x="13619" y="10602"/>
                      <a:pt x="13619" y="10602"/>
                    </a:cubicBezTo>
                    <a:cubicBezTo>
                      <a:pt x="13647" y="10602"/>
                      <a:pt x="14535" y="9875"/>
                      <a:pt x="15807" y="8803"/>
                    </a:cubicBezTo>
                    <a:lnTo>
                      <a:pt x="18385" y="9545"/>
                    </a:lnTo>
                    <a:cubicBezTo>
                      <a:pt x="17203" y="10551"/>
                      <a:pt x="16410" y="11243"/>
                      <a:pt x="16423" y="11255"/>
                    </a:cubicBezTo>
                    <a:cubicBezTo>
                      <a:pt x="16423" y="11255"/>
                      <a:pt x="16423" y="11255"/>
                      <a:pt x="16423" y="11255"/>
                    </a:cubicBezTo>
                    <a:cubicBezTo>
                      <a:pt x="16450" y="11255"/>
                      <a:pt x="17264" y="10580"/>
                      <a:pt x="18473" y="9570"/>
                    </a:cubicBezTo>
                    <a:lnTo>
                      <a:pt x="18724" y="9646"/>
                    </a:lnTo>
                    <a:lnTo>
                      <a:pt x="21327" y="10400"/>
                    </a:lnTo>
                    <a:cubicBezTo>
                      <a:pt x="20158" y="11394"/>
                      <a:pt x="19391" y="12073"/>
                      <a:pt x="19403" y="12085"/>
                    </a:cubicBezTo>
                    <a:cubicBezTo>
                      <a:pt x="19403" y="12085"/>
                      <a:pt x="19403" y="12085"/>
                      <a:pt x="19403" y="12085"/>
                    </a:cubicBezTo>
                    <a:cubicBezTo>
                      <a:pt x="19418" y="12085"/>
                      <a:pt x="20232" y="11422"/>
                      <a:pt x="21415" y="10425"/>
                    </a:cubicBezTo>
                    <a:lnTo>
                      <a:pt x="24395" y="11280"/>
                    </a:lnTo>
                    <a:cubicBezTo>
                      <a:pt x="23264" y="12337"/>
                      <a:pt x="22509" y="13041"/>
                      <a:pt x="22522" y="13053"/>
                    </a:cubicBezTo>
                    <a:cubicBezTo>
                      <a:pt x="22522" y="13054"/>
                      <a:pt x="22522" y="13054"/>
                      <a:pt x="22522" y="13054"/>
                    </a:cubicBezTo>
                    <a:cubicBezTo>
                      <a:pt x="22548" y="13054"/>
                      <a:pt x="23337" y="12353"/>
                      <a:pt x="24483" y="11306"/>
                    </a:cubicBezTo>
                    <a:lnTo>
                      <a:pt x="27338" y="12123"/>
                    </a:lnTo>
                    <a:cubicBezTo>
                      <a:pt x="26143" y="13305"/>
                      <a:pt x="25338" y="14110"/>
                      <a:pt x="25338" y="14122"/>
                    </a:cubicBezTo>
                    <a:cubicBezTo>
                      <a:pt x="25339" y="14122"/>
                      <a:pt x="25339" y="14122"/>
                      <a:pt x="25339" y="14122"/>
                    </a:cubicBezTo>
                    <a:cubicBezTo>
                      <a:pt x="25364" y="14122"/>
                      <a:pt x="26216" y="13333"/>
                      <a:pt x="27426" y="12161"/>
                    </a:cubicBezTo>
                    <a:lnTo>
                      <a:pt x="29928" y="12877"/>
                    </a:lnTo>
                    <a:cubicBezTo>
                      <a:pt x="28771" y="14059"/>
                      <a:pt x="27979" y="14889"/>
                      <a:pt x="27992" y="14902"/>
                    </a:cubicBezTo>
                    <a:cubicBezTo>
                      <a:pt x="27992" y="14902"/>
                      <a:pt x="27992" y="14902"/>
                      <a:pt x="27992" y="14902"/>
                    </a:cubicBezTo>
                    <a:cubicBezTo>
                      <a:pt x="28017" y="14902"/>
                      <a:pt x="28843" y="14088"/>
                      <a:pt x="30016" y="12903"/>
                    </a:cubicBezTo>
                    <a:lnTo>
                      <a:pt x="33085" y="13783"/>
                    </a:lnTo>
                    <a:cubicBezTo>
                      <a:pt x="31978" y="15103"/>
                      <a:pt x="31223" y="16046"/>
                      <a:pt x="31236" y="16046"/>
                    </a:cubicBezTo>
                    <a:cubicBezTo>
                      <a:pt x="31236" y="16046"/>
                      <a:pt x="31236" y="16046"/>
                      <a:pt x="31236" y="16046"/>
                    </a:cubicBezTo>
                    <a:cubicBezTo>
                      <a:pt x="31260" y="16046"/>
                      <a:pt x="32061" y="15132"/>
                      <a:pt x="33173" y="13808"/>
                    </a:cubicBezTo>
                    <a:cubicBezTo>
                      <a:pt x="35600" y="14500"/>
                      <a:pt x="37058" y="14902"/>
                      <a:pt x="37058" y="14902"/>
                    </a:cubicBezTo>
                    <a:cubicBezTo>
                      <a:pt x="37058" y="14902"/>
                      <a:pt x="35625" y="14462"/>
                      <a:pt x="33210" y="13758"/>
                    </a:cubicBezTo>
                    <a:cubicBezTo>
                      <a:pt x="33588" y="13305"/>
                      <a:pt x="34015" y="12815"/>
                      <a:pt x="34443" y="12299"/>
                    </a:cubicBezTo>
                    <a:lnTo>
                      <a:pt x="34770" y="11897"/>
                    </a:lnTo>
                    <a:cubicBezTo>
                      <a:pt x="36795" y="12452"/>
                      <a:pt x="37996" y="12790"/>
                      <a:pt x="38038" y="12790"/>
                    </a:cubicBezTo>
                    <a:cubicBezTo>
                      <a:pt x="38039" y="12790"/>
                      <a:pt x="38039" y="12790"/>
                      <a:pt x="38039" y="12789"/>
                    </a:cubicBezTo>
                    <a:cubicBezTo>
                      <a:pt x="38052" y="12777"/>
                      <a:pt x="36844" y="12437"/>
                      <a:pt x="34807" y="11846"/>
                    </a:cubicBezTo>
                    <a:cubicBezTo>
                      <a:pt x="35348" y="11205"/>
                      <a:pt x="35838" y="10614"/>
                      <a:pt x="36253" y="10111"/>
                    </a:cubicBezTo>
                    <a:cubicBezTo>
                      <a:pt x="38089" y="10604"/>
                      <a:pt x="39177" y="10904"/>
                      <a:pt x="39220" y="10904"/>
                    </a:cubicBezTo>
                    <a:cubicBezTo>
                      <a:pt x="39221" y="10904"/>
                      <a:pt x="39221" y="10903"/>
                      <a:pt x="39221" y="10903"/>
                    </a:cubicBezTo>
                    <a:cubicBezTo>
                      <a:pt x="39234" y="10891"/>
                      <a:pt x="38152" y="10589"/>
                      <a:pt x="36291" y="10061"/>
                    </a:cubicBezTo>
                    <a:cubicBezTo>
                      <a:pt x="37083" y="9105"/>
                      <a:pt x="37599" y="8476"/>
                      <a:pt x="37586" y="8464"/>
                    </a:cubicBezTo>
                    <a:cubicBezTo>
                      <a:pt x="37586" y="8464"/>
                      <a:pt x="37586" y="8464"/>
                      <a:pt x="37586" y="8464"/>
                    </a:cubicBezTo>
                    <a:cubicBezTo>
                      <a:pt x="37563" y="8464"/>
                      <a:pt x="37025" y="9089"/>
                      <a:pt x="36216" y="10036"/>
                    </a:cubicBezTo>
                    <a:lnTo>
                      <a:pt x="33562" y="9294"/>
                    </a:lnTo>
                    <a:cubicBezTo>
                      <a:pt x="34417" y="8413"/>
                      <a:pt x="34971" y="7822"/>
                      <a:pt x="34958" y="7810"/>
                    </a:cubicBezTo>
                    <a:cubicBezTo>
                      <a:pt x="34958" y="7810"/>
                      <a:pt x="34958" y="7810"/>
                      <a:pt x="34958" y="7810"/>
                    </a:cubicBezTo>
                    <a:cubicBezTo>
                      <a:pt x="34933" y="7810"/>
                      <a:pt x="34358" y="8385"/>
                      <a:pt x="33474" y="9268"/>
                    </a:cubicBezTo>
                    <a:lnTo>
                      <a:pt x="31073" y="8602"/>
                    </a:lnTo>
                    <a:cubicBezTo>
                      <a:pt x="32116" y="7571"/>
                      <a:pt x="32808" y="6879"/>
                      <a:pt x="32795" y="6867"/>
                    </a:cubicBezTo>
                    <a:cubicBezTo>
                      <a:pt x="32795" y="6867"/>
                      <a:pt x="32795" y="6867"/>
                      <a:pt x="32795" y="6867"/>
                    </a:cubicBezTo>
                    <a:cubicBezTo>
                      <a:pt x="32770" y="6867"/>
                      <a:pt x="32044" y="7555"/>
                      <a:pt x="30985" y="8577"/>
                    </a:cubicBezTo>
                    <a:lnTo>
                      <a:pt x="28256" y="7810"/>
                    </a:lnTo>
                    <a:cubicBezTo>
                      <a:pt x="29388" y="6754"/>
                      <a:pt x="30142" y="6037"/>
                      <a:pt x="30142" y="6024"/>
                    </a:cubicBezTo>
                    <a:cubicBezTo>
                      <a:pt x="30142" y="6024"/>
                      <a:pt x="30142" y="6024"/>
                      <a:pt x="30142" y="6024"/>
                    </a:cubicBezTo>
                    <a:cubicBezTo>
                      <a:pt x="30115" y="6024"/>
                      <a:pt x="29315" y="6725"/>
                      <a:pt x="28168" y="7785"/>
                    </a:cubicBezTo>
                    <a:lnTo>
                      <a:pt x="25439" y="7030"/>
                    </a:lnTo>
                    <a:cubicBezTo>
                      <a:pt x="26583" y="6049"/>
                      <a:pt x="27350" y="5383"/>
                      <a:pt x="27338" y="5370"/>
                    </a:cubicBezTo>
                    <a:cubicBezTo>
                      <a:pt x="27338" y="5370"/>
                      <a:pt x="27338" y="5370"/>
                      <a:pt x="27337" y="5370"/>
                    </a:cubicBezTo>
                    <a:cubicBezTo>
                      <a:pt x="27310" y="5370"/>
                      <a:pt x="26509" y="6021"/>
                      <a:pt x="25338" y="6992"/>
                    </a:cubicBezTo>
                    <a:lnTo>
                      <a:pt x="22459" y="6200"/>
                    </a:lnTo>
                    <a:cubicBezTo>
                      <a:pt x="23603" y="5219"/>
                      <a:pt x="24370" y="4553"/>
                      <a:pt x="24358" y="4540"/>
                    </a:cubicBezTo>
                    <a:cubicBezTo>
                      <a:pt x="24358" y="4540"/>
                      <a:pt x="24357" y="4540"/>
                      <a:pt x="24357" y="4540"/>
                    </a:cubicBezTo>
                    <a:cubicBezTo>
                      <a:pt x="24330" y="4540"/>
                      <a:pt x="23542" y="5191"/>
                      <a:pt x="22358" y="6175"/>
                    </a:cubicBezTo>
                    <a:lnTo>
                      <a:pt x="21566" y="5949"/>
                    </a:lnTo>
                    <a:lnTo>
                      <a:pt x="19768" y="5446"/>
                    </a:lnTo>
                    <a:cubicBezTo>
                      <a:pt x="20862" y="4515"/>
                      <a:pt x="21566" y="3899"/>
                      <a:pt x="21566" y="3874"/>
                    </a:cubicBezTo>
                    <a:cubicBezTo>
                      <a:pt x="21566" y="3874"/>
                      <a:pt x="21566" y="3874"/>
                      <a:pt x="21565" y="3874"/>
                    </a:cubicBezTo>
                    <a:cubicBezTo>
                      <a:pt x="21538" y="3874"/>
                      <a:pt x="20788" y="4487"/>
                      <a:pt x="19680" y="5421"/>
                    </a:cubicBezTo>
                    <a:lnTo>
                      <a:pt x="17077" y="4716"/>
                    </a:lnTo>
                    <a:cubicBezTo>
                      <a:pt x="18095" y="3836"/>
                      <a:pt x="18762" y="3258"/>
                      <a:pt x="18749" y="3245"/>
                    </a:cubicBezTo>
                    <a:cubicBezTo>
                      <a:pt x="18749" y="3245"/>
                      <a:pt x="18749" y="3244"/>
                      <a:pt x="18748" y="3244"/>
                    </a:cubicBezTo>
                    <a:cubicBezTo>
                      <a:pt x="18720" y="3244"/>
                      <a:pt x="18023" y="3817"/>
                      <a:pt x="16976" y="4691"/>
                    </a:cubicBezTo>
                    <a:lnTo>
                      <a:pt x="14361" y="3962"/>
                    </a:lnTo>
                    <a:cubicBezTo>
                      <a:pt x="15430" y="3044"/>
                      <a:pt x="16146" y="2428"/>
                      <a:pt x="16134" y="2415"/>
                    </a:cubicBezTo>
                    <a:cubicBezTo>
                      <a:pt x="16134" y="2415"/>
                      <a:pt x="16133" y="2415"/>
                      <a:pt x="16133" y="2415"/>
                    </a:cubicBezTo>
                    <a:cubicBezTo>
                      <a:pt x="16106" y="2415"/>
                      <a:pt x="15368" y="3016"/>
                      <a:pt x="14260" y="3937"/>
                    </a:cubicBezTo>
                    <a:lnTo>
                      <a:pt x="11657" y="3220"/>
                    </a:lnTo>
                    <a:cubicBezTo>
                      <a:pt x="12688" y="2352"/>
                      <a:pt x="13342" y="1774"/>
                      <a:pt x="13330" y="1761"/>
                    </a:cubicBezTo>
                    <a:cubicBezTo>
                      <a:pt x="13329" y="1761"/>
                      <a:pt x="13329" y="1761"/>
                      <a:pt x="13329" y="1761"/>
                    </a:cubicBezTo>
                    <a:cubicBezTo>
                      <a:pt x="13302" y="1761"/>
                      <a:pt x="12614" y="2324"/>
                      <a:pt x="11569" y="3195"/>
                    </a:cubicBezTo>
                    <a:lnTo>
                      <a:pt x="8878" y="2453"/>
                    </a:lnTo>
                    <a:cubicBezTo>
                      <a:pt x="9821" y="1636"/>
                      <a:pt x="10437" y="1107"/>
                      <a:pt x="10425" y="1095"/>
                    </a:cubicBezTo>
                    <a:cubicBezTo>
                      <a:pt x="10425" y="1095"/>
                      <a:pt x="10424" y="1095"/>
                      <a:pt x="10424" y="1095"/>
                    </a:cubicBezTo>
                    <a:cubicBezTo>
                      <a:pt x="10397" y="1095"/>
                      <a:pt x="9759" y="1620"/>
                      <a:pt x="8790" y="2428"/>
                    </a:cubicBezTo>
                    <a:lnTo>
                      <a:pt x="6401" y="1774"/>
                    </a:lnTo>
                    <a:cubicBezTo>
                      <a:pt x="6715" y="1510"/>
                      <a:pt x="7017" y="1258"/>
                      <a:pt x="7281" y="1045"/>
                    </a:cubicBezTo>
                    <a:cubicBezTo>
                      <a:pt x="7646" y="730"/>
                      <a:pt x="7948" y="466"/>
                      <a:pt x="8149" y="290"/>
                    </a:cubicBezTo>
                    <a:lnTo>
                      <a:pt x="8388" y="76"/>
                    </a:lnTo>
                    <a:cubicBezTo>
                      <a:pt x="8413" y="51"/>
                      <a:pt x="8438" y="26"/>
                      <a:pt x="8463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" name="Google Shape;513;p27">
                <a:extLst>
                  <a:ext uri="{FF2B5EF4-FFF2-40B4-BE49-F238E27FC236}">
                    <a16:creationId xmlns:a16="http://schemas.microsoft.com/office/drawing/2014/main" id="{DCBD0C42-83EC-4308-AC5C-8954DFFB5522}"/>
                  </a:ext>
                </a:extLst>
              </p:cNvPr>
              <p:cNvSpPr/>
              <p:nvPr/>
            </p:nvSpPr>
            <p:spPr>
              <a:xfrm>
                <a:off x="5322168" y="3910219"/>
                <a:ext cx="3910" cy="4438"/>
              </a:xfrm>
              <a:custGeom>
                <a:avLst/>
                <a:gdLst/>
                <a:ahLst/>
                <a:cxnLst/>
                <a:rect l="l" t="t" r="r" b="b"/>
                <a:pathLst>
                  <a:path w="89" h="101" extrusionOk="0">
                    <a:moveTo>
                      <a:pt x="88" y="0"/>
                    </a:moveTo>
                    <a:lnTo>
                      <a:pt x="0" y="101"/>
                    </a:lnTo>
                    <a:lnTo>
                      <a:pt x="88" y="1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3" name="Google Shape;536;p27">
                <a:extLst>
                  <a:ext uri="{FF2B5EF4-FFF2-40B4-BE49-F238E27FC236}">
                    <a16:creationId xmlns:a16="http://schemas.microsoft.com/office/drawing/2014/main" id="{A3B768A4-7385-4C75-860B-A4DFB612EC4F}"/>
                  </a:ext>
                </a:extLst>
              </p:cNvPr>
              <p:cNvSpPr/>
              <p:nvPr/>
            </p:nvSpPr>
            <p:spPr>
              <a:xfrm>
                <a:off x="5533244" y="3489737"/>
                <a:ext cx="0" cy="44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34D3D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" name="Google Shape;541;p27">
                <a:extLst>
                  <a:ext uri="{FF2B5EF4-FFF2-40B4-BE49-F238E27FC236}">
                    <a16:creationId xmlns:a16="http://schemas.microsoft.com/office/drawing/2014/main" id="{524EF5F4-5107-475D-98FA-826E533F364F}"/>
                  </a:ext>
                </a:extLst>
              </p:cNvPr>
              <p:cNvSpPr/>
              <p:nvPr/>
            </p:nvSpPr>
            <p:spPr>
              <a:xfrm>
                <a:off x="6679661" y="3873794"/>
                <a:ext cx="170214" cy="262439"/>
              </a:xfrm>
              <a:custGeom>
                <a:avLst/>
                <a:gdLst/>
                <a:ahLst/>
                <a:cxnLst/>
                <a:rect l="l" t="t" r="r" b="b"/>
                <a:pathLst>
                  <a:path w="3874" h="5973" extrusionOk="0">
                    <a:moveTo>
                      <a:pt x="2155" y="1"/>
                    </a:moveTo>
                    <a:cubicBezTo>
                      <a:pt x="1538" y="1"/>
                      <a:pt x="953" y="296"/>
                      <a:pt x="592" y="804"/>
                    </a:cubicBezTo>
                    <a:cubicBezTo>
                      <a:pt x="189" y="1370"/>
                      <a:pt x="1" y="2049"/>
                      <a:pt x="64" y="2741"/>
                    </a:cubicBezTo>
                    <a:cubicBezTo>
                      <a:pt x="114" y="3822"/>
                      <a:pt x="667" y="4828"/>
                      <a:pt x="1547" y="5469"/>
                    </a:cubicBezTo>
                    <a:cubicBezTo>
                      <a:pt x="1925" y="5721"/>
                      <a:pt x="2365" y="5897"/>
                      <a:pt x="2817" y="5972"/>
                    </a:cubicBezTo>
                    <a:lnTo>
                      <a:pt x="2830" y="5972"/>
                    </a:lnTo>
                    <a:lnTo>
                      <a:pt x="3874" y="301"/>
                    </a:lnTo>
                    <a:lnTo>
                      <a:pt x="3861" y="301"/>
                    </a:lnTo>
                    <a:cubicBezTo>
                      <a:pt x="3396" y="163"/>
                      <a:pt x="2918" y="75"/>
                      <a:pt x="2440" y="25"/>
                    </a:cubicBezTo>
                    <a:lnTo>
                      <a:pt x="2365" y="12"/>
                    </a:lnTo>
                    <a:cubicBezTo>
                      <a:pt x="2295" y="4"/>
                      <a:pt x="2224" y="1"/>
                      <a:pt x="215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" name="Google Shape;542;p27">
                <a:extLst>
                  <a:ext uri="{FF2B5EF4-FFF2-40B4-BE49-F238E27FC236}">
                    <a16:creationId xmlns:a16="http://schemas.microsoft.com/office/drawing/2014/main" id="{971CEC41-3917-403D-B0D5-1A3166CFA4F2}"/>
                  </a:ext>
                </a:extLst>
              </p:cNvPr>
              <p:cNvSpPr/>
              <p:nvPr/>
            </p:nvSpPr>
            <p:spPr>
              <a:xfrm>
                <a:off x="6276886" y="3547778"/>
                <a:ext cx="383486" cy="121575"/>
              </a:xfrm>
              <a:custGeom>
                <a:avLst/>
                <a:gdLst/>
                <a:ahLst/>
                <a:cxnLst/>
                <a:rect l="l" t="t" r="r" b="b"/>
                <a:pathLst>
                  <a:path w="8728" h="2767" extrusionOk="0">
                    <a:moveTo>
                      <a:pt x="189" y="0"/>
                    </a:moveTo>
                    <a:lnTo>
                      <a:pt x="1" y="868"/>
                    </a:lnTo>
                    <a:lnTo>
                      <a:pt x="8539" y="2767"/>
                    </a:lnTo>
                    <a:lnTo>
                      <a:pt x="8728" y="189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" name="Google Shape;548;p27">
                <a:extLst>
                  <a:ext uri="{FF2B5EF4-FFF2-40B4-BE49-F238E27FC236}">
                    <a16:creationId xmlns:a16="http://schemas.microsoft.com/office/drawing/2014/main" id="{F6D0E1B8-C1A5-474A-95A1-DDEA2B11C16A}"/>
                  </a:ext>
                </a:extLst>
              </p:cNvPr>
              <p:cNvSpPr/>
              <p:nvPr/>
            </p:nvSpPr>
            <p:spPr>
              <a:xfrm>
                <a:off x="6776368" y="3433409"/>
                <a:ext cx="90116" cy="17707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40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79" y="189"/>
                      <a:pt x="1358" y="327"/>
                      <a:pt x="2050" y="403"/>
                    </a:cubicBezTo>
                    <a:cubicBezTo>
                      <a:pt x="1384" y="201"/>
                      <a:pt x="692" y="76"/>
                      <a:pt x="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" name="Google Shape;549;p27">
                <a:extLst>
                  <a:ext uri="{FF2B5EF4-FFF2-40B4-BE49-F238E27FC236}">
                    <a16:creationId xmlns:a16="http://schemas.microsoft.com/office/drawing/2014/main" id="{6ECDC87A-EDA3-4EBB-A413-5441DF1229EE}"/>
                  </a:ext>
                </a:extLst>
              </p:cNvPr>
              <p:cNvSpPr/>
              <p:nvPr/>
            </p:nvSpPr>
            <p:spPr>
              <a:xfrm>
                <a:off x="6773600" y="3453840"/>
                <a:ext cx="89545" cy="1718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391" extrusionOk="0">
                    <a:moveTo>
                      <a:pt x="0" y="1"/>
                    </a:moveTo>
                    <a:cubicBezTo>
                      <a:pt x="667" y="189"/>
                      <a:pt x="1346" y="315"/>
                      <a:pt x="2038" y="390"/>
                    </a:cubicBezTo>
                    <a:cubicBezTo>
                      <a:pt x="1711" y="277"/>
                      <a:pt x="1371" y="202"/>
                      <a:pt x="1032" y="151"/>
                    </a:cubicBezTo>
                    <a:cubicBezTo>
                      <a:pt x="692" y="76"/>
                      <a:pt x="340" y="26"/>
                      <a:pt x="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550;p27">
                <a:extLst>
                  <a:ext uri="{FF2B5EF4-FFF2-40B4-BE49-F238E27FC236}">
                    <a16:creationId xmlns:a16="http://schemas.microsoft.com/office/drawing/2014/main" id="{CE609D5B-9317-4C8B-8238-4E1353E5053E}"/>
                  </a:ext>
                </a:extLst>
              </p:cNvPr>
              <p:cNvSpPr/>
              <p:nvPr/>
            </p:nvSpPr>
            <p:spPr>
              <a:xfrm>
                <a:off x="6770832" y="3474271"/>
                <a:ext cx="90116" cy="1775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40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67" y="202"/>
                      <a:pt x="1359" y="328"/>
                      <a:pt x="2050" y="403"/>
                    </a:cubicBezTo>
                    <a:cubicBezTo>
                      <a:pt x="2050" y="378"/>
                      <a:pt x="1598" y="265"/>
                      <a:pt x="1032" y="164"/>
                    </a:cubicBezTo>
                    <a:cubicBezTo>
                      <a:pt x="692" y="76"/>
                      <a:pt x="353" y="26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" name="Google Shape;553;p27">
                <a:extLst>
                  <a:ext uri="{FF2B5EF4-FFF2-40B4-BE49-F238E27FC236}">
                    <a16:creationId xmlns:a16="http://schemas.microsoft.com/office/drawing/2014/main" id="{77166666-3203-43C8-AC79-CE3730CB7DBC}"/>
                  </a:ext>
                </a:extLst>
              </p:cNvPr>
              <p:cNvSpPr/>
              <p:nvPr/>
            </p:nvSpPr>
            <p:spPr>
              <a:xfrm>
                <a:off x="6115240" y="3719354"/>
                <a:ext cx="264460" cy="11731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670" extrusionOk="0">
                    <a:moveTo>
                      <a:pt x="1295" y="0"/>
                    </a:moveTo>
                    <a:cubicBezTo>
                      <a:pt x="282" y="0"/>
                      <a:pt x="0" y="1533"/>
                      <a:pt x="1089" y="1829"/>
                    </a:cubicBezTo>
                    <a:lnTo>
                      <a:pt x="4799" y="2647"/>
                    </a:lnTo>
                    <a:cubicBezTo>
                      <a:pt x="4868" y="2662"/>
                      <a:pt x="4937" y="2670"/>
                      <a:pt x="5005" y="2670"/>
                    </a:cubicBezTo>
                    <a:cubicBezTo>
                      <a:pt x="5430" y="2670"/>
                      <a:pt x="5808" y="2376"/>
                      <a:pt x="5905" y="1943"/>
                    </a:cubicBezTo>
                    <a:cubicBezTo>
                      <a:pt x="6019" y="1440"/>
                      <a:pt x="5704" y="949"/>
                      <a:pt x="5189" y="836"/>
                    </a:cubicBezTo>
                    <a:lnTo>
                      <a:pt x="1492" y="19"/>
                    </a:lnTo>
                    <a:cubicBezTo>
                      <a:pt x="1423" y="6"/>
                      <a:pt x="1358" y="0"/>
                      <a:pt x="129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" name="Google Shape;554;p27">
                <a:extLst>
                  <a:ext uri="{FF2B5EF4-FFF2-40B4-BE49-F238E27FC236}">
                    <a16:creationId xmlns:a16="http://schemas.microsoft.com/office/drawing/2014/main" id="{A0C3A965-1228-4F76-8BD5-4802467459CD}"/>
                  </a:ext>
                </a:extLst>
              </p:cNvPr>
              <p:cNvSpPr/>
              <p:nvPr/>
            </p:nvSpPr>
            <p:spPr>
              <a:xfrm>
                <a:off x="6419463" y="3784250"/>
                <a:ext cx="258572" cy="120125"/>
              </a:xfrm>
              <a:custGeom>
                <a:avLst/>
                <a:gdLst/>
                <a:ahLst/>
                <a:cxnLst/>
                <a:rect l="l" t="t" r="r" b="b"/>
                <a:pathLst>
                  <a:path w="5885" h="2734" extrusionOk="0">
                    <a:moveTo>
                      <a:pt x="1066" y="0"/>
                    </a:moveTo>
                    <a:cubicBezTo>
                      <a:pt x="664" y="0"/>
                      <a:pt x="290" y="259"/>
                      <a:pt x="151" y="654"/>
                    </a:cubicBezTo>
                    <a:cubicBezTo>
                      <a:pt x="0" y="1082"/>
                      <a:pt x="176" y="1560"/>
                      <a:pt x="578" y="1798"/>
                    </a:cubicBezTo>
                    <a:cubicBezTo>
                      <a:pt x="666" y="1849"/>
                      <a:pt x="754" y="1886"/>
                      <a:pt x="868" y="1912"/>
                    </a:cubicBezTo>
                    <a:lnTo>
                      <a:pt x="1144" y="1974"/>
                    </a:lnTo>
                    <a:lnTo>
                      <a:pt x="1685" y="2088"/>
                    </a:lnTo>
                    <a:lnTo>
                      <a:pt x="2653" y="2301"/>
                    </a:lnTo>
                    <a:lnTo>
                      <a:pt x="4074" y="2591"/>
                    </a:lnTo>
                    <a:lnTo>
                      <a:pt x="4451" y="2666"/>
                    </a:lnTo>
                    <a:cubicBezTo>
                      <a:pt x="4502" y="2679"/>
                      <a:pt x="4540" y="2691"/>
                      <a:pt x="4590" y="2691"/>
                    </a:cubicBezTo>
                    <a:cubicBezTo>
                      <a:pt x="4540" y="2679"/>
                      <a:pt x="4502" y="2666"/>
                      <a:pt x="4451" y="2654"/>
                    </a:cubicBezTo>
                    <a:lnTo>
                      <a:pt x="4074" y="2566"/>
                    </a:lnTo>
                    <a:lnTo>
                      <a:pt x="2678" y="2239"/>
                    </a:lnTo>
                    <a:lnTo>
                      <a:pt x="1710" y="2012"/>
                    </a:lnTo>
                    <a:lnTo>
                      <a:pt x="1169" y="1886"/>
                    </a:lnTo>
                    <a:lnTo>
                      <a:pt x="893" y="1824"/>
                    </a:lnTo>
                    <a:cubicBezTo>
                      <a:pt x="415" y="1723"/>
                      <a:pt x="113" y="1245"/>
                      <a:pt x="214" y="767"/>
                    </a:cubicBezTo>
                    <a:cubicBezTo>
                      <a:pt x="311" y="357"/>
                      <a:pt x="667" y="77"/>
                      <a:pt x="1068" y="77"/>
                    </a:cubicBezTo>
                    <a:cubicBezTo>
                      <a:pt x="1134" y="77"/>
                      <a:pt x="1202" y="85"/>
                      <a:pt x="1270" y="101"/>
                    </a:cubicBezTo>
                    <a:lnTo>
                      <a:pt x="3823" y="667"/>
                    </a:lnTo>
                    <a:lnTo>
                      <a:pt x="4929" y="906"/>
                    </a:lnTo>
                    <a:cubicBezTo>
                      <a:pt x="5558" y="1006"/>
                      <a:pt x="5885" y="1710"/>
                      <a:pt x="5558" y="2251"/>
                    </a:cubicBezTo>
                    <a:cubicBezTo>
                      <a:pt x="5445" y="2427"/>
                      <a:pt x="5294" y="2566"/>
                      <a:pt x="5105" y="2641"/>
                    </a:cubicBezTo>
                    <a:cubicBezTo>
                      <a:pt x="4980" y="2679"/>
                      <a:pt x="4854" y="2704"/>
                      <a:pt x="4716" y="2704"/>
                    </a:cubicBezTo>
                    <a:cubicBezTo>
                      <a:pt x="4640" y="2691"/>
                      <a:pt x="4590" y="2691"/>
                      <a:pt x="4590" y="2691"/>
                    </a:cubicBezTo>
                    <a:lnTo>
                      <a:pt x="4590" y="2691"/>
                    </a:lnTo>
                    <a:cubicBezTo>
                      <a:pt x="4628" y="2704"/>
                      <a:pt x="4665" y="2716"/>
                      <a:pt x="4716" y="2729"/>
                    </a:cubicBezTo>
                    <a:cubicBezTo>
                      <a:pt x="4745" y="2732"/>
                      <a:pt x="4776" y="2734"/>
                      <a:pt x="4806" y="2734"/>
                    </a:cubicBezTo>
                    <a:cubicBezTo>
                      <a:pt x="4906" y="2734"/>
                      <a:pt x="5009" y="2717"/>
                      <a:pt x="5105" y="2679"/>
                    </a:cubicBezTo>
                    <a:cubicBezTo>
                      <a:pt x="5307" y="2616"/>
                      <a:pt x="5470" y="2477"/>
                      <a:pt x="5583" y="2289"/>
                    </a:cubicBezTo>
                    <a:cubicBezTo>
                      <a:pt x="5734" y="2050"/>
                      <a:pt x="5772" y="1748"/>
                      <a:pt x="5684" y="1484"/>
                    </a:cubicBezTo>
                    <a:cubicBezTo>
                      <a:pt x="5634" y="1321"/>
                      <a:pt x="5533" y="1182"/>
                      <a:pt x="5420" y="1069"/>
                    </a:cubicBezTo>
                    <a:cubicBezTo>
                      <a:pt x="5281" y="956"/>
                      <a:pt x="5118" y="880"/>
                      <a:pt x="4942" y="843"/>
                    </a:cubicBezTo>
                    <a:lnTo>
                      <a:pt x="3835" y="591"/>
                    </a:lnTo>
                    <a:lnTo>
                      <a:pt x="1283" y="25"/>
                    </a:lnTo>
                    <a:cubicBezTo>
                      <a:pt x="1210" y="8"/>
                      <a:pt x="1138" y="0"/>
                      <a:pt x="10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" name="Google Shape;558;p27">
                <a:extLst>
                  <a:ext uri="{FF2B5EF4-FFF2-40B4-BE49-F238E27FC236}">
                    <a16:creationId xmlns:a16="http://schemas.microsoft.com/office/drawing/2014/main" id="{01091DEC-AAC0-481E-AFB7-0DE7549F1E58}"/>
                  </a:ext>
                </a:extLst>
              </p:cNvPr>
              <p:cNvSpPr/>
              <p:nvPr/>
            </p:nvSpPr>
            <p:spPr>
              <a:xfrm>
                <a:off x="5276869" y="3098034"/>
                <a:ext cx="1661409" cy="1272474"/>
              </a:xfrm>
              <a:custGeom>
                <a:avLst/>
                <a:gdLst/>
                <a:ahLst/>
                <a:cxnLst/>
                <a:rect l="l" t="t" r="r" b="b"/>
                <a:pathLst>
                  <a:path w="37813" h="28961" extrusionOk="0">
                    <a:moveTo>
                      <a:pt x="1723" y="0"/>
                    </a:moveTo>
                    <a:lnTo>
                      <a:pt x="1723" y="38"/>
                    </a:lnTo>
                    <a:cubicBezTo>
                      <a:pt x="1195" y="6225"/>
                      <a:pt x="755" y="11255"/>
                      <a:pt x="453" y="14738"/>
                    </a:cubicBezTo>
                    <a:cubicBezTo>
                      <a:pt x="315" y="16473"/>
                      <a:pt x="189" y="17831"/>
                      <a:pt x="113" y="18749"/>
                    </a:cubicBezTo>
                    <a:cubicBezTo>
                      <a:pt x="76" y="19202"/>
                      <a:pt x="51" y="19554"/>
                      <a:pt x="25" y="19793"/>
                    </a:cubicBezTo>
                    <a:cubicBezTo>
                      <a:pt x="0" y="20019"/>
                      <a:pt x="0" y="20145"/>
                      <a:pt x="0" y="20145"/>
                    </a:cubicBezTo>
                    <a:cubicBezTo>
                      <a:pt x="0" y="20145"/>
                      <a:pt x="13" y="20019"/>
                      <a:pt x="38" y="19780"/>
                    </a:cubicBezTo>
                    <a:cubicBezTo>
                      <a:pt x="63" y="19542"/>
                      <a:pt x="88" y="19189"/>
                      <a:pt x="126" y="18737"/>
                    </a:cubicBezTo>
                    <a:cubicBezTo>
                      <a:pt x="214" y="17819"/>
                      <a:pt x="340" y="16461"/>
                      <a:pt x="491" y="14725"/>
                    </a:cubicBezTo>
                    <a:cubicBezTo>
                      <a:pt x="804" y="11251"/>
                      <a:pt x="1243" y="6249"/>
                      <a:pt x="1795" y="83"/>
                    </a:cubicBezTo>
                    <a:lnTo>
                      <a:pt x="1795" y="83"/>
                    </a:lnTo>
                    <a:lnTo>
                      <a:pt x="37711" y="7223"/>
                    </a:lnTo>
                    <a:lnTo>
                      <a:pt x="37711" y="7223"/>
                    </a:lnTo>
                    <a:cubicBezTo>
                      <a:pt x="36307" y="14886"/>
                      <a:pt x="34952" y="22198"/>
                      <a:pt x="33735" y="28849"/>
                    </a:cubicBezTo>
                    <a:lnTo>
                      <a:pt x="33735" y="28849"/>
                    </a:lnTo>
                    <a:lnTo>
                      <a:pt x="9457" y="22572"/>
                    </a:lnTo>
                    <a:lnTo>
                      <a:pt x="2503" y="20774"/>
                    </a:lnTo>
                    <a:lnTo>
                      <a:pt x="642" y="20309"/>
                    </a:lnTo>
                    <a:lnTo>
                      <a:pt x="176" y="20183"/>
                    </a:lnTo>
                    <a:lnTo>
                      <a:pt x="13" y="20145"/>
                    </a:lnTo>
                    <a:lnTo>
                      <a:pt x="13" y="20145"/>
                    </a:lnTo>
                    <a:lnTo>
                      <a:pt x="176" y="20195"/>
                    </a:lnTo>
                    <a:lnTo>
                      <a:pt x="642" y="20321"/>
                    </a:lnTo>
                    <a:lnTo>
                      <a:pt x="2490" y="20799"/>
                    </a:lnTo>
                    <a:lnTo>
                      <a:pt x="9444" y="22610"/>
                    </a:lnTo>
                    <a:lnTo>
                      <a:pt x="33764" y="28947"/>
                    </a:lnTo>
                    <a:lnTo>
                      <a:pt x="33801" y="28960"/>
                    </a:lnTo>
                    <a:lnTo>
                      <a:pt x="33801" y="28910"/>
                    </a:lnTo>
                    <a:lnTo>
                      <a:pt x="37800" y="7243"/>
                    </a:lnTo>
                    <a:lnTo>
                      <a:pt x="37800" y="7206"/>
                    </a:lnTo>
                    <a:lnTo>
                      <a:pt x="37813" y="7155"/>
                    </a:lnTo>
                    <a:lnTo>
                      <a:pt x="37762" y="7143"/>
                    </a:lnTo>
                    <a:lnTo>
                      <a:pt x="1773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" name="Google Shape;502;p27">
                <a:extLst>
                  <a:ext uri="{FF2B5EF4-FFF2-40B4-BE49-F238E27FC236}">
                    <a16:creationId xmlns:a16="http://schemas.microsoft.com/office/drawing/2014/main" id="{62ADB83C-7A30-464F-9E9C-A7B221FC930A}"/>
                  </a:ext>
                </a:extLst>
              </p:cNvPr>
              <p:cNvSpPr/>
              <p:nvPr/>
            </p:nvSpPr>
            <p:spPr>
              <a:xfrm>
                <a:off x="5277976" y="3103851"/>
                <a:ext cx="1658597" cy="1264302"/>
              </a:xfrm>
              <a:custGeom>
                <a:avLst/>
                <a:gdLst>
                  <a:gd name="connsiteX0" fmla="*/ 15232 w 53129"/>
                  <a:gd name="connsiteY0" fmla="*/ 0 h 47008"/>
                  <a:gd name="connsiteX1" fmla="*/ 13714 w 53129"/>
                  <a:gd name="connsiteY1" fmla="*/ 1384 h 47008"/>
                  <a:gd name="connsiteX2" fmla="*/ 11702 w 53129"/>
                  <a:gd name="connsiteY2" fmla="*/ 22572 h 47008"/>
                  <a:gd name="connsiteX3" fmla="*/ 598 w 53129"/>
                  <a:gd name="connsiteY3" fmla="*/ 31048 h 47008"/>
                  <a:gd name="connsiteX4" fmla="*/ 1064 w 53129"/>
                  <a:gd name="connsiteY4" fmla="*/ 33713 h 47008"/>
                  <a:gd name="connsiteX5" fmla="*/ 39870 w 53129"/>
                  <a:gd name="connsiteY5" fmla="*/ 45911 h 47008"/>
                  <a:gd name="connsiteX6" fmla="*/ 40330 w 53129"/>
                  <a:gd name="connsiteY6" fmla="*/ 45981 h 47008"/>
                  <a:gd name="connsiteX7" fmla="*/ 46090 w 53129"/>
                  <a:gd name="connsiteY7" fmla="*/ 31940 h 47008"/>
                  <a:gd name="connsiteX8" fmla="*/ 48861 w 53129"/>
                  <a:gd name="connsiteY8" fmla="*/ 32544 h 47008"/>
                  <a:gd name="connsiteX9" fmla="*/ 53086 w 53129"/>
                  <a:gd name="connsiteY9" fmla="*/ 8589 h 47008"/>
                  <a:gd name="connsiteX10" fmla="*/ 51765 w 53129"/>
                  <a:gd name="connsiteY10" fmla="*/ 5999 h 47008"/>
                  <a:gd name="connsiteX11" fmla="*/ 15512 w 53129"/>
                  <a:gd name="connsiteY11" fmla="*/ 26 h 47008"/>
                  <a:gd name="connsiteX12" fmla="*/ 15232 w 53129"/>
                  <a:gd name="connsiteY12" fmla="*/ 0 h 47008"/>
                  <a:gd name="connsiteX0" fmla="*/ 15232 w 53129"/>
                  <a:gd name="connsiteY0" fmla="*/ 0 h 45911"/>
                  <a:gd name="connsiteX1" fmla="*/ 13714 w 53129"/>
                  <a:gd name="connsiteY1" fmla="*/ 1384 h 45911"/>
                  <a:gd name="connsiteX2" fmla="*/ 11702 w 53129"/>
                  <a:gd name="connsiteY2" fmla="*/ 22572 h 45911"/>
                  <a:gd name="connsiteX3" fmla="*/ 598 w 53129"/>
                  <a:gd name="connsiteY3" fmla="*/ 31048 h 45911"/>
                  <a:gd name="connsiteX4" fmla="*/ 1064 w 53129"/>
                  <a:gd name="connsiteY4" fmla="*/ 33713 h 45911"/>
                  <a:gd name="connsiteX5" fmla="*/ 39870 w 53129"/>
                  <a:gd name="connsiteY5" fmla="*/ 45911 h 45911"/>
                  <a:gd name="connsiteX6" fmla="*/ 39810 w 53129"/>
                  <a:gd name="connsiteY6" fmla="*/ 31240 h 45911"/>
                  <a:gd name="connsiteX7" fmla="*/ 46090 w 53129"/>
                  <a:gd name="connsiteY7" fmla="*/ 31940 h 45911"/>
                  <a:gd name="connsiteX8" fmla="*/ 48861 w 53129"/>
                  <a:gd name="connsiteY8" fmla="*/ 32544 h 45911"/>
                  <a:gd name="connsiteX9" fmla="*/ 53086 w 53129"/>
                  <a:gd name="connsiteY9" fmla="*/ 8589 h 45911"/>
                  <a:gd name="connsiteX10" fmla="*/ 51765 w 53129"/>
                  <a:gd name="connsiteY10" fmla="*/ 5999 h 45911"/>
                  <a:gd name="connsiteX11" fmla="*/ 15512 w 53129"/>
                  <a:gd name="connsiteY11" fmla="*/ 26 h 45911"/>
                  <a:gd name="connsiteX12" fmla="*/ 15232 w 53129"/>
                  <a:gd name="connsiteY12" fmla="*/ 0 h 45911"/>
                  <a:gd name="connsiteX0" fmla="*/ 15232 w 53129"/>
                  <a:gd name="connsiteY0" fmla="*/ 0 h 33713"/>
                  <a:gd name="connsiteX1" fmla="*/ 13714 w 53129"/>
                  <a:gd name="connsiteY1" fmla="*/ 1384 h 33713"/>
                  <a:gd name="connsiteX2" fmla="*/ 11702 w 53129"/>
                  <a:gd name="connsiteY2" fmla="*/ 22572 h 33713"/>
                  <a:gd name="connsiteX3" fmla="*/ 598 w 53129"/>
                  <a:gd name="connsiteY3" fmla="*/ 31048 h 33713"/>
                  <a:gd name="connsiteX4" fmla="*/ 1064 w 53129"/>
                  <a:gd name="connsiteY4" fmla="*/ 33713 h 33713"/>
                  <a:gd name="connsiteX5" fmla="*/ 17151 w 53129"/>
                  <a:gd name="connsiteY5" fmla="*/ 24926 h 33713"/>
                  <a:gd name="connsiteX6" fmla="*/ 39810 w 53129"/>
                  <a:gd name="connsiteY6" fmla="*/ 31240 h 33713"/>
                  <a:gd name="connsiteX7" fmla="*/ 46090 w 53129"/>
                  <a:gd name="connsiteY7" fmla="*/ 31940 h 33713"/>
                  <a:gd name="connsiteX8" fmla="*/ 48861 w 53129"/>
                  <a:gd name="connsiteY8" fmla="*/ 32544 h 33713"/>
                  <a:gd name="connsiteX9" fmla="*/ 53086 w 53129"/>
                  <a:gd name="connsiteY9" fmla="*/ 8589 h 33713"/>
                  <a:gd name="connsiteX10" fmla="*/ 51765 w 53129"/>
                  <a:gd name="connsiteY10" fmla="*/ 5999 h 33713"/>
                  <a:gd name="connsiteX11" fmla="*/ 15512 w 53129"/>
                  <a:gd name="connsiteY11" fmla="*/ 26 h 33713"/>
                  <a:gd name="connsiteX12" fmla="*/ 15232 w 53129"/>
                  <a:gd name="connsiteY12" fmla="*/ 0 h 33713"/>
                  <a:gd name="connsiteX0" fmla="*/ 14683 w 52580"/>
                  <a:gd name="connsiteY0" fmla="*/ 0 h 32544"/>
                  <a:gd name="connsiteX1" fmla="*/ 13165 w 52580"/>
                  <a:gd name="connsiteY1" fmla="*/ 1384 h 32544"/>
                  <a:gd name="connsiteX2" fmla="*/ 11153 w 52580"/>
                  <a:gd name="connsiteY2" fmla="*/ 22572 h 32544"/>
                  <a:gd name="connsiteX3" fmla="*/ 49 w 52580"/>
                  <a:gd name="connsiteY3" fmla="*/ 31048 h 32544"/>
                  <a:gd name="connsiteX4" fmla="*/ 14389 w 52580"/>
                  <a:gd name="connsiteY4" fmla="*/ 23567 h 32544"/>
                  <a:gd name="connsiteX5" fmla="*/ 16602 w 52580"/>
                  <a:gd name="connsiteY5" fmla="*/ 24926 h 32544"/>
                  <a:gd name="connsiteX6" fmla="*/ 39261 w 52580"/>
                  <a:gd name="connsiteY6" fmla="*/ 31240 h 32544"/>
                  <a:gd name="connsiteX7" fmla="*/ 45541 w 52580"/>
                  <a:gd name="connsiteY7" fmla="*/ 31940 h 32544"/>
                  <a:gd name="connsiteX8" fmla="*/ 48312 w 52580"/>
                  <a:gd name="connsiteY8" fmla="*/ 32544 h 32544"/>
                  <a:gd name="connsiteX9" fmla="*/ 52537 w 52580"/>
                  <a:gd name="connsiteY9" fmla="*/ 8589 h 32544"/>
                  <a:gd name="connsiteX10" fmla="*/ 51216 w 52580"/>
                  <a:gd name="connsiteY10" fmla="*/ 5999 h 32544"/>
                  <a:gd name="connsiteX11" fmla="*/ 14963 w 52580"/>
                  <a:gd name="connsiteY11" fmla="*/ 26 h 32544"/>
                  <a:gd name="connsiteX12" fmla="*/ 14683 w 52580"/>
                  <a:gd name="connsiteY12" fmla="*/ 0 h 32544"/>
                  <a:gd name="connsiteX0" fmla="*/ 14634 w 52531"/>
                  <a:gd name="connsiteY0" fmla="*/ 0 h 32544"/>
                  <a:gd name="connsiteX1" fmla="*/ 13116 w 52531"/>
                  <a:gd name="connsiteY1" fmla="*/ 1384 h 32544"/>
                  <a:gd name="connsiteX2" fmla="*/ 11104 w 52531"/>
                  <a:gd name="connsiteY2" fmla="*/ 22572 h 32544"/>
                  <a:gd name="connsiteX3" fmla="*/ 0 w 52531"/>
                  <a:gd name="connsiteY3" fmla="*/ 31048 h 32544"/>
                  <a:gd name="connsiteX4" fmla="*/ 14340 w 52531"/>
                  <a:gd name="connsiteY4" fmla="*/ 23567 h 32544"/>
                  <a:gd name="connsiteX5" fmla="*/ 16553 w 52531"/>
                  <a:gd name="connsiteY5" fmla="*/ 24926 h 32544"/>
                  <a:gd name="connsiteX6" fmla="*/ 39212 w 52531"/>
                  <a:gd name="connsiteY6" fmla="*/ 31240 h 32544"/>
                  <a:gd name="connsiteX7" fmla="*/ 45492 w 52531"/>
                  <a:gd name="connsiteY7" fmla="*/ 31940 h 32544"/>
                  <a:gd name="connsiteX8" fmla="*/ 48263 w 52531"/>
                  <a:gd name="connsiteY8" fmla="*/ 32544 h 32544"/>
                  <a:gd name="connsiteX9" fmla="*/ 52488 w 52531"/>
                  <a:gd name="connsiteY9" fmla="*/ 8589 h 32544"/>
                  <a:gd name="connsiteX10" fmla="*/ 51167 w 52531"/>
                  <a:gd name="connsiteY10" fmla="*/ 5999 h 32544"/>
                  <a:gd name="connsiteX11" fmla="*/ 14914 w 52531"/>
                  <a:gd name="connsiteY11" fmla="*/ 26 h 32544"/>
                  <a:gd name="connsiteX12" fmla="*/ 14634 w 52531"/>
                  <a:gd name="connsiteY12" fmla="*/ 0 h 32544"/>
                  <a:gd name="connsiteX0" fmla="*/ 14634 w 52531"/>
                  <a:gd name="connsiteY0" fmla="*/ 0 h 32544"/>
                  <a:gd name="connsiteX1" fmla="*/ 13116 w 52531"/>
                  <a:gd name="connsiteY1" fmla="*/ 1384 h 32544"/>
                  <a:gd name="connsiteX2" fmla="*/ 11104 w 52531"/>
                  <a:gd name="connsiteY2" fmla="*/ 22572 h 32544"/>
                  <a:gd name="connsiteX3" fmla="*/ 0 w 52531"/>
                  <a:gd name="connsiteY3" fmla="*/ 31048 h 32544"/>
                  <a:gd name="connsiteX4" fmla="*/ 14340 w 52531"/>
                  <a:gd name="connsiteY4" fmla="*/ 23567 h 32544"/>
                  <a:gd name="connsiteX5" fmla="*/ 16553 w 52531"/>
                  <a:gd name="connsiteY5" fmla="*/ 24926 h 32544"/>
                  <a:gd name="connsiteX6" fmla="*/ 39212 w 52531"/>
                  <a:gd name="connsiteY6" fmla="*/ 31240 h 32544"/>
                  <a:gd name="connsiteX7" fmla="*/ 45492 w 52531"/>
                  <a:gd name="connsiteY7" fmla="*/ 31940 h 32544"/>
                  <a:gd name="connsiteX8" fmla="*/ 48263 w 52531"/>
                  <a:gd name="connsiteY8" fmla="*/ 32544 h 32544"/>
                  <a:gd name="connsiteX9" fmla="*/ 52488 w 52531"/>
                  <a:gd name="connsiteY9" fmla="*/ 8589 h 32544"/>
                  <a:gd name="connsiteX10" fmla="*/ 51167 w 52531"/>
                  <a:gd name="connsiteY10" fmla="*/ 5999 h 32544"/>
                  <a:gd name="connsiteX11" fmla="*/ 14914 w 52531"/>
                  <a:gd name="connsiteY11" fmla="*/ 26 h 32544"/>
                  <a:gd name="connsiteX12" fmla="*/ 14634 w 52531"/>
                  <a:gd name="connsiteY12" fmla="*/ 0 h 32544"/>
                  <a:gd name="connsiteX0" fmla="*/ 14634 w 52531"/>
                  <a:gd name="connsiteY0" fmla="*/ 0 h 32544"/>
                  <a:gd name="connsiteX1" fmla="*/ 13116 w 52531"/>
                  <a:gd name="connsiteY1" fmla="*/ 1384 h 32544"/>
                  <a:gd name="connsiteX2" fmla="*/ 11104 w 52531"/>
                  <a:gd name="connsiteY2" fmla="*/ 22572 h 32544"/>
                  <a:gd name="connsiteX3" fmla="*/ 0 w 52531"/>
                  <a:gd name="connsiteY3" fmla="*/ 31048 h 32544"/>
                  <a:gd name="connsiteX4" fmla="*/ 14340 w 52531"/>
                  <a:gd name="connsiteY4" fmla="*/ 23567 h 32544"/>
                  <a:gd name="connsiteX5" fmla="*/ 16553 w 52531"/>
                  <a:gd name="connsiteY5" fmla="*/ 24926 h 32544"/>
                  <a:gd name="connsiteX6" fmla="*/ 39212 w 52531"/>
                  <a:gd name="connsiteY6" fmla="*/ 31240 h 32544"/>
                  <a:gd name="connsiteX7" fmla="*/ 45492 w 52531"/>
                  <a:gd name="connsiteY7" fmla="*/ 31940 h 32544"/>
                  <a:gd name="connsiteX8" fmla="*/ 48263 w 52531"/>
                  <a:gd name="connsiteY8" fmla="*/ 32544 h 32544"/>
                  <a:gd name="connsiteX9" fmla="*/ 52488 w 52531"/>
                  <a:gd name="connsiteY9" fmla="*/ 8589 h 32544"/>
                  <a:gd name="connsiteX10" fmla="*/ 51167 w 52531"/>
                  <a:gd name="connsiteY10" fmla="*/ 5999 h 32544"/>
                  <a:gd name="connsiteX11" fmla="*/ 14914 w 52531"/>
                  <a:gd name="connsiteY11" fmla="*/ 26 h 32544"/>
                  <a:gd name="connsiteX12" fmla="*/ 14634 w 52531"/>
                  <a:gd name="connsiteY12" fmla="*/ 0 h 32544"/>
                  <a:gd name="connsiteX0" fmla="*/ 3530 w 41427"/>
                  <a:gd name="connsiteY0" fmla="*/ 0 h 32544"/>
                  <a:gd name="connsiteX1" fmla="*/ 2012 w 41427"/>
                  <a:gd name="connsiteY1" fmla="*/ 1384 h 32544"/>
                  <a:gd name="connsiteX2" fmla="*/ 0 w 41427"/>
                  <a:gd name="connsiteY2" fmla="*/ 22572 h 32544"/>
                  <a:gd name="connsiteX3" fmla="*/ 3236 w 41427"/>
                  <a:gd name="connsiteY3" fmla="*/ 23567 h 32544"/>
                  <a:gd name="connsiteX4" fmla="*/ 5449 w 41427"/>
                  <a:gd name="connsiteY4" fmla="*/ 24926 h 32544"/>
                  <a:gd name="connsiteX5" fmla="*/ 28108 w 41427"/>
                  <a:gd name="connsiteY5" fmla="*/ 31240 h 32544"/>
                  <a:gd name="connsiteX6" fmla="*/ 34388 w 41427"/>
                  <a:gd name="connsiteY6" fmla="*/ 31940 h 32544"/>
                  <a:gd name="connsiteX7" fmla="*/ 37159 w 41427"/>
                  <a:gd name="connsiteY7" fmla="*/ 32544 h 32544"/>
                  <a:gd name="connsiteX8" fmla="*/ 41384 w 41427"/>
                  <a:gd name="connsiteY8" fmla="*/ 8589 h 32544"/>
                  <a:gd name="connsiteX9" fmla="*/ 40063 w 41427"/>
                  <a:gd name="connsiteY9" fmla="*/ 5999 h 32544"/>
                  <a:gd name="connsiteX10" fmla="*/ 3810 w 41427"/>
                  <a:gd name="connsiteY10" fmla="*/ 26 h 32544"/>
                  <a:gd name="connsiteX11" fmla="*/ 3530 w 41427"/>
                  <a:gd name="connsiteY11" fmla="*/ 0 h 32544"/>
                  <a:gd name="connsiteX0" fmla="*/ 3530 w 41427"/>
                  <a:gd name="connsiteY0" fmla="*/ 0 h 32544"/>
                  <a:gd name="connsiteX1" fmla="*/ 2012 w 41427"/>
                  <a:gd name="connsiteY1" fmla="*/ 1384 h 32544"/>
                  <a:gd name="connsiteX2" fmla="*/ 0 w 41427"/>
                  <a:gd name="connsiteY2" fmla="*/ 22572 h 32544"/>
                  <a:gd name="connsiteX3" fmla="*/ 2976 w 41427"/>
                  <a:gd name="connsiteY3" fmla="*/ 24261 h 32544"/>
                  <a:gd name="connsiteX4" fmla="*/ 5449 w 41427"/>
                  <a:gd name="connsiteY4" fmla="*/ 24926 h 32544"/>
                  <a:gd name="connsiteX5" fmla="*/ 28108 w 41427"/>
                  <a:gd name="connsiteY5" fmla="*/ 31240 h 32544"/>
                  <a:gd name="connsiteX6" fmla="*/ 34388 w 41427"/>
                  <a:gd name="connsiteY6" fmla="*/ 31940 h 32544"/>
                  <a:gd name="connsiteX7" fmla="*/ 37159 w 41427"/>
                  <a:gd name="connsiteY7" fmla="*/ 32544 h 32544"/>
                  <a:gd name="connsiteX8" fmla="*/ 41384 w 41427"/>
                  <a:gd name="connsiteY8" fmla="*/ 8589 h 32544"/>
                  <a:gd name="connsiteX9" fmla="*/ 40063 w 41427"/>
                  <a:gd name="connsiteY9" fmla="*/ 5999 h 32544"/>
                  <a:gd name="connsiteX10" fmla="*/ 3810 w 41427"/>
                  <a:gd name="connsiteY10" fmla="*/ 26 h 32544"/>
                  <a:gd name="connsiteX11" fmla="*/ 3530 w 41427"/>
                  <a:gd name="connsiteY11" fmla="*/ 0 h 32544"/>
                  <a:gd name="connsiteX0" fmla="*/ 3530 w 41427"/>
                  <a:gd name="connsiteY0" fmla="*/ 0 h 32544"/>
                  <a:gd name="connsiteX1" fmla="*/ 2012 w 41427"/>
                  <a:gd name="connsiteY1" fmla="*/ 1384 h 32544"/>
                  <a:gd name="connsiteX2" fmla="*/ 0 w 41427"/>
                  <a:gd name="connsiteY2" fmla="*/ 22572 h 32544"/>
                  <a:gd name="connsiteX3" fmla="*/ 5449 w 41427"/>
                  <a:gd name="connsiteY3" fmla="*/ 24926 h 32544"/>
                  <a:gd name="connsiteX4" fmla="*/ 28108 w 41427"/>
                  <a:gd name="connsiteY4" fmla="*/ 31240 h 32544"/>
                  <a:gd name="connsiteX5" fmla="*/ 34388 w 41427"/>
                  <a:gd name="connsiteY5" fmla="*/ 31940 h 32544"/>
                  <a:gd name="connsiteX6" fmla="*/ 37159 w 41427"/>
                  <a:gd name="connsiteY6" fmla="*/ 32544 h 32544"/>
                  <a:gd name="connsiteX7" fmla="*/ 41384 w 41427"/>
                  <a:gd name="connsiteY7" fmla="*/ 8589 h 32544"/>
                  <a:gd name="connsiteX8" fmla="*/ 40063 w 41427"/>
                  <a:gd name="connsiteY8" fmla="*/ 5999 h 32544"/>
                  <a:gd name="connsiteX9" fmla="*/ 3810 w 41427"/>
                  <a:gd name="connsiteY9" fmla="*/ 26 h 32544"/>
                  <a:gd name="connsiteX10" fmla="*/ 3530 w 41427"/>
                  <a:gd name="connsiteY10" fmla="*/ 0 h 32544"/>
                  <a:gd name="connsiteX0" fmla="*/ 3542 w 41439"/>
                  <a:gd name="connsiteY0" fmla="*/ 0 h 32544"/>
                  <a:gd name="connsiteX1" fmla="*/ 2024 w 41439"/>
                  <a:gd name="connsiteY1" fmla="*/ 1384 h 32544"/>
                  <a:gd name="connsiteX2" fmla="*/ 12 w 41439"/>
                  <a:gd name="connsiteY2" fmla="*/ 22572 h 32544"/>
                  <a:gd name="connsiteX3" fmla="*/ 2933 w 41439"/>
                  <a:gd name="connsiteY3" fmla="*/ 24385 h 32544"/>
                  <a:gd name="connsiteX4" fmla="*/ 5461 w 41439"/>
                  <a:gd name="connsiteY4" fmla="*/ 24926 h 32544"/>
                  <a:gd name="connsiteX5" fmla="*/ 28120 w 41439"/>
                  <a:gd name="connsiteY5" fmla="*/ 31240 h 32544"/>
                  <a:gd name="connsiteX6" fmla="*/ 34400 w 41439"/>
                  <a:gd name="connsiteY6" fmla="*/ 31940 h 32544"/>
                  <a:gd name="connsiteX7" fmla="*/ 37171 w 41439"/>
                  <a:gd name="connsiteY7" fmla="*/ 32544 h 32544"/>
                  <a:gd name="connsiteX8" fmla="*/ 41396 w 41439"/>
                  <a:gd name="connsiteY8" fmla="*/ 8589 h 32544"/>
                  <a:gd name="connsiteX9" fmla="*/ 40075 w 41439"/>
                  <a:gd name="connsiteY9" fmla="*/ 5999 h 32544"/>
                  <a:gd name="connsiteX10" fmla="*/ 3822 w 41439"/>
                  <a:gd name="connsiteY10" fmla="*/ 26 h 32544"/>
                  <a:gd name="connsiteX11" fmla="*/ 3542 w 41439"/>
                  <a:gd name="connsiteY11" fmla="*/ 0 h 32544"/>
                  <a:gd name="connsiteX0" fmla="*/ 3542 w 41439"/>
                  <a:gd name="connsiteY0" fmla="*/ 0 h 32544"/>
                  <a:gd name="connsiteX1" fmla="*/ 3672 w 41439"/>
                  <a:gd name="connsiteY1" fmla="*/ 2164 h 32544"/>
                  <a:gd name="connsiteX2" fmla="*/ 12 w 41439"/>
                  <a:gd name="connsiteY2" fmla="*/ 22572 h 32544"/>
                  <a:gd name="connsiteX3" fmla="*/ 2933 w 41439"/>
                  <a:gd name="connsiteY3" fmla="*/ 24385 h 32544"/>
                  <a:gd name="connsiteX4" fmla="*/ 5461 w 41439"/>
                  <a:gd name="connsiteY4" fmla="*/ 24926 h 32544"/>
                  <a:gd name="connsiteX5" fmla="*/ 28120 w 41439"/>
                  <a:gd name="connsiteY5" fmla="*/ 31240 h 32544"/>
                  <a:gd name="connsiteX6" fmla="*/ 34400 w 41439"/>
                  <a:gd name="connsiteY6" fmla="*/ 31940 h 32544"/>
                  <a:gd name="connsiteX7" fmla="*/ 37171 w 41439"/>
                  <a:gd name="connsiteY7" fmla="*/ 32544 h 32544"/>
                  <a:gd name="connsiteX8" fmla="*/ 41396 w 41439"/>
                  <a:gd name="connsiteY8" fmla="*/ 8589 h 32544"/>
                  <a:gd name="connsiteX9" fmla="*/ 40075 w 41439"/>
                  <a:gd name="connsiteY9" fmla="*/ 5999 h 32544"/>
                  <a:gd name="connsiteX10" fmla="*/ 3822 w 41439"/>
                  <a:gd name="connsiteY10" fmla="*/ 26 h 32544"/>
                  <a:gd name="connsiteX11" fmla="*/ 3542 w 41439"/>
                  <a:gd name="connsiteY11" fmla="*/ 0 h 32544"/>
                  <a:gd name="connsiteX0" fmla="*/ 5276 w 41439"/>
                  <a:gd name="connsiteY0" fmla="*/ 1102 h 32519"/>
                  <a:gd name="connsiteX1" fmla="*/ 3672 w 41439"/>
                  <a:gd name="connsiteY1" fmla="*/ 2139 h 32519"/>
                  <a:gd name="connsiteX2" fmla="*/ 12 w 41439"/>
                  <a:gd name="connsiteY2" fmla="*/ 22547 h 32519"/>
                  <a:gd name="connsiteX3" fmla="*/ 2933 w 41439"/>
                  <a:gd name="connsiteY3" fmla="*/ 24360 h 32519"/>
                  <a:gd name="connsiteX4" fmla="*/ 5461 w 41439"/>
                  <a:gd name="connsiteY4" fmla="*/ 24901 h 32519"/>
                  <a:gd name="connsiteX5" fmla="*/ 28120 w 41439"/>
                  <a:gd name="connsiteY5" fmla="*/ 31215 h 32519"/>
                  <a:gd name="connsiteX6" fmla="*/ 34400 w 41439"/>
                  <a:gd name="connsiteY6" fmla="*/ 31915 h 32519"/>
                  <a:gd name="connsiteX7" fmla="*/ 37171 w 41439"/>
                  <a:gd name="connsiteY7" fmla="*/ 32519 h 32519"/>
                  <a:gd name="connsiteX8" fmla="*/ 41396 w 41439"/>
                  <a:gd name="connsiteY8" fmla="*/ 8564 h 32519"/>
                  <a:gd name="connsiteX9" fmla="*/ 40075 w 41439"/>
                  <a:gd name="connsiteY9" fmla="*/ 5974 h 32519"/>
                  <a:gd name="connsiteX10" fmla="*/ 3822 w 41439"/>
                  <a:gd name="connsiteY10" fmla="*/ 1 h 32519"/>
                  <a:gd name="connsiteX11" fmla="*/ 5276 w 41439"/>
                  <a:gd name="connsiteY11" fmla="*/ 1102 h 32519"/>
                  <a:gd name="connsiteX0" fmla="*/ 5276 w 41439"/>
                  <a:gd name="connsiteY0" fmla="*/ 0 h 31417"/>
                  <a:gd name="connsiteX1" fmla="*/ 3672 w 41439"/>
                  <a:gd name="connsiteY1" fmla="*/ 1037 h 31417"/>
                  <a:gd name="connsiteX2" fmla="*/ 12 w 41439"/>
                  <a:gd name="connsiteY2" fmla="*/ 21445 h 31417"/>
                  <a:gd name="connsiteX3" fmla="*/ 2933 w 41439"/>
                  <a:gd name="connsiteY3" fmla="*/ 23258 h 31417"/>
                  <a:gd name="connsiteX4" fmla="*/ 5461 w 41439"/>
                  <a:gd name="connsiteY4" fmla="*/ 23799 h 31417"/>
                  <a:gd name="connsiteX5" fmla="*/ 28120 w 41439"/>
                  <a:gd name="connsiteY5" fmla="*/ 30113 h 31417"/>
                  <a:gd name="connsiteX6" fmla="*/ 34400 w 41439"/>
                  <a:gd name="connsiteY6" fmla="*/ 30813 h 31417"/>
                  <a:gd name="connsiteX7" fmla="*/ 37171 w 41439"/>
                  <a:gd name="connsiteY7" fmla="*/ 31417 h 31417"/>
                  <a:gd name="connsiteX8" fmla="*/ 41396 w 41439"/>
                  <a:gd name="connsiteY8" fmla="*/ 7462 h 31417"/>
                  <a:gd name="connsiteX9" fmla="*/ 40075 w 41439"/>
                  <a:gd name="connsiteY9" fmla="*/ 4872 h 31417"/>
                  <a:gd name="connsiteX10" fmla="*/ 7898 w 41439"/>
                  <a:gd name="connsiteY10" fmla="*/ 980 h 31417"/>
                  <a:gd name="connsiteX11" fmla="*/ 5276 w 41439"/>
                  <a:gd name="connsiteY11" fmla="*/ 0 h 31417"/>
                  <a:gd name="connsiteX0" fmla="*/ 5103 w 41439"/>
                  <a:gd name="connsiteY0" fmla="*/ 22 h 31005"/>
                  <a:gd name="connsiteX1" fmla="*/ 3672 w 41439"/>
                  <a:gd name="connsiteY1" fmla="*/ 625 h 31005"/>
                  <a:gd name="connsiteX2" fmla="*/ 12 w 41439"/>
                  <a:gd name="connsiteY2" fmla="*/ 21033 h 31005"/>
                  <a:gd name="connsiteX3" fmla="*/ 2933 w 41439"/>
                  <a:gd name="connsiteY3" fmla="*/ 22846 h 31005"/>
                  <a:gd name="connsiteX4" fmla="*/ 5461 w 41439"/>
                  <a:gd name="connsiteY4" fmla="*/ 23387 h 31005"/>
                  <a:gd name="connsiteX5" fmla="*/ 28120 w 41439"/>
                  <a:gd name="connsiteY5" fmla="*/ 29701 h 31005"/>
                  <a:gd name="connsiteX6" fmla="*/ 34400 w 41439"/>
                  <a:gd name="connsiteY6" fmla="*/ 30401 h 31005"/>
                  <a:gd name="connsiteX7" fmla="*/ 37171 w 41439"/>
                  <a:gd name="connsiteY7" fmla="*/ 31005 h 31005"/>
                  <a:gd name="connsiteX8" fmla="*/ 41396 w 41439"/>
                  <a:gd name="connsiteY8" fmla="*/ 7050 h 31005"/>
                  <a:gd name="connsiteX9" fmla="*/ 40075 w 41439"/>
                  <a:gd name="connsiteY9" fmla="*/ 4460 h 31005"/>
                  <a:gd name="connsiteX10" fmla="*/ 7898 w 41439"/>
                  <a:gd name="connsiteY10" fmla="*/ 568 h 31005"/>
                  <a:gd name="connsiteX11" fmla="*/ 5103 w 41439"/>
                  <a:gd name="connsiteY11" fmla="*/ 22 h 31005"/>
                  <a:gd name="connsiteX0" fmla="*/ 5103 w 41439"/>
                  <a:gd name="connsiteY0" fmla="*/ 0 h 30983"/>
                  <a:gd name="connsiteX1" fmla="*/ 3845 w 41439"/>
                  <a:gd name="connsiteY1" fmla="*/ 950 h 30983"/>
                  <a:gd name="connsiteX2" fmla="*/ 12 w 41439"/>
                  <a:gd name="connsiteY2" fmla="*/ 21011 h 30983"/>
                  <a:gd name="connsiteX3" fmla="*/ 2933 w 41439"/>
                  <a:gd name="connsiteY3" fmla="*/ 22824 h 30983"/>
                  <a:gd name="connsiteX4" fmla="*/ 5461 w 41439"/>
                  <a:gd name="connsiteY4" fmla="*/ 23365 h 30983"/>
                  <a:gd name="connsiteX5" fmla="*/ 28120 w 41439"/>
                  <a:gd name="connsiteY5" fmla="*/ 29679 h 30983"/>
                  <a:gd name="connsiteX6" fmla="*/ 34400 w 41439"/>
                  <a:gd name="connsiteY6" fmla="*/ 30379 h 30983"/>
                  <a:gd name="connsiteX7" fmla="*/ 37171 w 41439"/>
                  <a:gd name="connsiteY7" fmla="*/ 30983 h 30983"/>
                  <a:gd name="connsiteX8" fmla="*/ 41396 w 41439"/>
                  <a:gd name="connsiteY8" fmla="*/ 7028 h 30983"/>
                  <a:gd name="connsiteX9" fmla="*/ 40075 w 41439"/>
                  <a:gd name="connsiteY9" fmla="*/ 4438 h 30983"/>
                  <a:gd name="connsiteX10" fmla="*/ 7898 w 41439"/>
                  <a:gd name="connsiteY10" fmla="*/ 546 h 30983"/>
                  <a:gd name="connsiteX11" fmla="*/ 5103 w 41439"/>
                  <a:gd name="connsiteY11" fmla="*/ 0 h 30983"/>
                  <a:gd name="connsiteX0" fmla="*/ 3401 w 39737"/>
                  <a:gd name="connsiteY0" fmla="*/ 0 h 30983"/>
                  <a:gd name="connsiteX1" fmla="*/ 2143 w 39737"/>
                  <a:gd name="connsiteY1" fmla="*/ 950 h 30983"/>
                  <a:gd name="connsiteX2" fmla="*/ 44 w 39737"/>
                  <a:gd name="connsiteY2" fmla="*/ 18843 h 30983"/>
                  <a:gd name="connsiteX3" fmla="*/ 1231 w 39737"/>
                  <a:gd name="connsiteY3" fmla="*/ 22824 h 30983"/>
                  <a:gd name="connsiteX4" fmla="*/ 3759 w 39737"/>
                  <a:gd name="connsiteY4" fmla="*/ 23365 h 30983"/>
                  <a:gd name="connsiteX5" fmla="*/ 26418 w 39737"/>
                  <a:gd name="connsiteY5" fmla="*/ 29679 h 30983"/>
                  <a:gd name="connsiteX6" fmla="*/ 32698 w 39737"/>
                  <a:gd name="connsiteY6" fmla="*/ 30379 h 30983"/>
                  <a:gd name="connsiteX7" fmla="*/ 35469 w 39737"/>
                  <a:gd name="connsiteY7" fmla="*/ 30983 h 30983"/>
                  <a:gd name="connsiteX8" fmla="*/ 39694 w 39737"/>
                  <a:gd name="connsiteY8" fmla="*/ 7028 h 30983"/>
                  <a:gd name="connsiteX9" fmla="*/ 38373 w 39737"/>
                  <a:gd name="connsiteY9" fmla="*/ 4438 h 30983"/>
                  <a:gd name="connsiteX10" fmla="*/ 6196 w 39737"/>
                  <a:gd name="connsiteY10" fmla="*/ 546 h 30983"/>
                  <a:gd name="connsiteX11" fmla="*/ 3401 w 39737"/>
                  <a:gd name="connsiteY11" fmla="*/ 0 h 30983"/>
                  <a:gd name="connsiteX0" fmla="*/ 3386 w 39722"/>
                  <a:gd name="connsiteY0" fmla="*/ 0 h 30983"/>
                  <a:gd name="connsiteX1" fmla="*/ 2128 w 39722"/>
                  <a:gd name="connsiteY1" fmla="*/ 950 h 30983"/>
                  <a:gd name="connsiteX2" fmla="*/ 29 w 39722"/>
                  <a:gd name="connsiteY2" fmla="*/ 18843 h 30983"/>
                  <a:gd name="connsiteX3" fmla="*/ 1563 w 39722"/>
                  <a:gd name="connsiteY3" fmla="*/ 20916 h 30983"/>
                  <a:gd name="connsiteX4" fmla="*/ 3744 w 39722"/>
                  <a:gd name="connsiteY4" fmla="*/ 23365 h 30983"/>
                  <a:gd name="connsiteX5" fmla="*/ 26403 w 39722"/>
                  <a:gd name="connsiteY5" fmla="*/ 29679 h 30983"/>
                  <a:gd name="connsiteX6" fmla="*/ 32683 w 39722"/>
                  <a:gd name="connsiteY6" fmla="*/ 30379 h 30983"/>
                  <a:gd name="connsiteX7" fmla="*/ 35454 w 39722"/>
                  <a:gd name="connsiteY7" fmla="*/ 30983 h 30983"/>
                  <a:gd name="connsiteX8" fmla="*/ 39679 w 39722"/>
                  <a:gd name="connsiteY8" fmla="*/ 7028 h 30983"/>
                  <a:gd name="connsiteX9" fmla="*/ 38358 w 39722"/>
                  <a:gd name="connsiteY9" fmla="*/ 4438 h 30983"/>
                  <a:gd name="connsiteX10" fmla="*/ 6181 w 39722"/>
                  <a:gd name="connsiteY10" fmla="*/ 546 h 30983"/>
                  <a:gd name="connsiteX11" fmla="*/ 3386 w 39722"/>
                  <a:gd name="connsiteY11" fmla="*/ 0 h 30983"/>
                  <a:gd name="connsiteX0" fmla="*/ 3386 w 39722"/>
                  <a:gd name="connsiteY0" fmla="*/ 0 h 30983"/>
                  <a:gd name="connsiteX1" fmla="*/ 2128 w 39722"/>
                  <a:gd name="connsiteY1" fmla="*/ 950 h 30983"/>
                  <a:gd name="connsiteX2" fmla="*/ 29 w 39722"/>
                  <a:gd name="connsiteY2" fmla="*/ 18843 h 30983"/>
                  <a:gd name="connsiteX3" fmla="*/ 1563 w 39722"/>
                  <a:gd name="connsiteY3" fmla="*/ 20916 h 30983"/>
                  <a:gd name="connsiteX4" fmla="*/ 7559 w 39722"/>
                  <a:gd name="connsiteY4" fmla="*/ 22758 h 30983"/>
                  <a:gd name="connsiteX5" fmla="*/ 26403 w 39722"/>
                  <a:gd name="connsiteY5" fmla="*/ 29679 h 30983"/>
                  <a:gd name="connsiteX6" fmla="*/ 32683 w 39722"/>
                  <a:gd name="connsiteY6" fmla="*/ 30379 h 30983"/>
                  <a:gd name="connsiteX7" fmla="*/ 35454 w 39722"/>
                  <a:gd name="connsiteY7" fmla="*/ 30983 h 30983"/>
                  <a:gd name="connsiteX8" fmla="*/ 39679 w 39722"/>
                  <a:gd name="connsiteY8" fmla="*/ 7028 h 30983"/>
                  <a:gd name="connsiteX9" fmla="*/ 38358 w 39722"/>
                  <a:gd name="connsiteY9" fmla="*/ 4438 h 30983"/>
                  <a:gd name="connsiteX10" fmla="*/ 6181 w 39722"/>
                  <a:gd name="connsiteY10" fmla="*/ 546 h 30983"/>
                  <a:gd name="connsiteX11" fmla="*/ 3386 w 39722"/>
                  <a:gd name="connsiteY11" fmla="*/ 0 h 30983"/>
                  <a:gd name="connsiteX0" fmla="*/ 3386 w 39722"/>
                  <a:gd name="connsiteY0" fmla="*/ 0 h 30983"/>
                  <a:gd name="connsiteX1" fmla="*/ 2128 w 39722"/>
                  <a:gd name="connsiteY1" fmla="*/ 950 h 30983"/>
                  <a:gd name="connsiteX2" fmla="*/ 29 w 39722"/>
                  <a:gd name="connsiteY2" fmla="*/ 18843 h 30983"/>
                  <a:gd name="connsiteX3" fmla="*/ 1563 w 39722"/>
                  <a:gd name="connsiteY3" fmla="*/ 20916 h 30983"/>
                  <a:gd name="connsiteX4" fmla="*/ 7559 w 39722"/>
                  <a:gd name="connsiteY4" fmla="*/ 22758 h 30983"/>
                  <a:gd name="connsiteX5" fmla="*/ 28918 w 39722"/>
                  <a:gd name="connsiteY5" fmla="*/ 28292 h 30983"/>
                  <a:gd name="connsiteX6" fmla="*/ 32683 w 39722"/>
                  <a:gd name="connsiteY6" fmla="*/ 30379 h 30983"/>
                  <a:gd name="connsiteX7" fmla="*/ 35454 w 39722"/>
                  <a:gd name="connsiteY7" fmla="*/ 30983 h 30983"/>
                  <a:gd name="connsiteX8" fmla="*/ 39679 w 39722"/>
                  <a:gd name="connsiteY8" fmla="*/ 7028 h 30983"/>
                  <a:gd name="connsiteX9" fmla="*/ 38358 w 39722"/>
                  <a:gd name="connsiteY9" fmla="*/ 4438 h 30983"/>
                  <a:gd name="connsiteX10" fmla="*/ 6181 w 39722"/>
                  <a:gd name="connsiteY10" fmla="*/ 546 h 30983"/>
                  <a:gd name="connsiteX11" fmla="*/ 3386 w 39722"/>
                  <a:gd name="connsiteY11" fmla="*/ 0 h 30983"/>
                  <a:gd name="connsiteX0" fmla="*/ 3386 w 39722"/>
                  <a:gd name="connsiteY0" fmla="*/ 0 h 30983"/>
                  <a:gd name="connsiteX1" fmla="*/ 2128 w 39722"/>
                  <a:gd name="connsiteY1" fmla="*/ 950 h 30983"/>
                  <a:gd name="connsiteX2" fmla="*/ 29 w 39722"/>
                  <a:gd name="connsiteY2" fmla="*/ 18843 h 30983"/>
                  <a:gd name="connsiteX3" fmla="*/ 1563 w 39722"/>
                  <a:gd name="connsiteY3" fmla="*/ 20916 h 30983"/>
                  <a:gd name="connsiteX4" fmla="*/ 7559 w 39722"/>
                  <a:gd name="connsiteY4" fmla="*/ 22758 h 30983"/>
                  <a:gd name="connsiteX5" fmla="*/ 28918 w 39722"/>
                  <a:gd name="connsiteY5" fmla="*/ 28292 h 30983"/>
                  <a:gd name="connsiteX6" fmla="*/ 32683 w 39722"/>
                  <a:gd name="connsiteY6" fmla="*/ 30379 h 30983"/>
                  <a:gd name="connsiteX7" fmla="*/ 35454 w 39722"/>
                  <a:gd name="connsiteY7" fmla="*/ 30983 h 30983"/>
                  <a:gd name="connsiteX8" fmla="*/ 39679 w 39722"/>
                  <a:gd name="connsiteY8" fmla="*/ 7028 h 30983"/>
                  <a:gd name="connsiteX9" fmla="*/ 38358 w 39722"/>
                  <a:gd name="connsiteY9" fmla="*/ 4438 h 30983"/>
                  <a:gd name="connsiteX10" fmla="*/ 6181 w 39722"/>
                  <a:gd name="connsiteY10" fmla="*/ 546 h 30983"/>
                  <a:gd name="connsiteX11" fmla="*/ 3386 w 39722"/>
                  <a:gd name="connsiteY11" fmla="*/ 0 h 30983"/>
                  <a:gd name="connsiteX0" fmla="*/ 3386 w 39722"/>
                  <a:gd name="connsiteY0" fmla="*/ 0 h 30983"/>
                  <a:gd name="connsiteX1" fmla="*/ 2128 w 39722"/>
                  <a:gd name="connsiteY1" fmla="*/ 950 h 30983"/>
                  <a:gd name="connsiteX2" fmla="*/ 29 w 39722"/>
                  <a:gd name="connsiteY2" fmla="*/ 18843 h 30983"/>
                  <a:gd name="connsiteX3" fmla="*/ 1563 w 39722"/>
                  <a:gd name="connsiteY3" fmla="*/ 20916 h 30983"/>
                  <a:gd name="connsiteX4" fmla="*/ 7559 w 39722"/>
                  <a:gd name="connsiteY4" fmla="*/ 22758 h 30983"/>
                  <a:gd name="connsiteX5" fmla="*/ 32683 w 39722"/>
                  <a:gd name="connsiteY5" fmla="*/ 30379 h 30983"/>
                  <a:gd name="connsiteX6" fmla="*/ 35454 w 39722"/>
                  <a:gd name="connsiteY6" fmla="*/ 30983 h 30983"/>
                  <a:gd name="connsiteX7" fmla="*/ 39679 w 39722"/>
                  <a:gd name="connsiteY7" fmla="*/ 7028 h 30983"/>
                  <a:gd name="connsiteX8" fmla="*/ 38358 w 39722"/>
                  <a:gd name="connsiteY8" fmla="*/ 4438 h 30983"/>
                  <a:gd name="connsiteX9" fmla="*/ 6181 w 39722"/>
                  <a:gd name="connsiteY9" fmla="*/ 546 h 30983"/>
                  <a:gd name="connsiteX10" fmla="*/ 3386 w 39722"/>
                  <a:gd name="connsiteY10" fmla="*/ 0 h 30983"/>
                  <a:gd name="connsiteX0" fmla="*/ 3386 w 39722"/>
                  <a:gd name="connsiteY0" fmla="*/ 0 h 30983"/>
                  <a:gd name="connsiteX1" fmla="*/ 2128 w 39722"/>
                  <a:gd name="connsiteY1" fmla="*/ 950 h 30983"/>
                  <a:gd name="connsiteX2" fmla="*/ 29 w 39722"/>
                  <a:gd name="connsiteY2" fmla="*/ 18843 h 30983"/>
                  <a:gd name="connsiteX3" fmla="*/ 1563 w 39722"/>
                  <a:gd name="connsiteY3" fmla="*/ 20916 h 30983"/>
                  <a:gd name="connsiteX4" fmla="*/ 7559 w 39722"/>
                  <a:gd name="connsiteY4" fmla="*/ 22758 h 30983"/>
                  <a:gd name="connsiteX5" fmla="*/ 32336 w 39722"/>
                  <a:gd name="connsiteY5" fmla="*/ 28558 h 30983"/>
                  <a:gd name="connsiteX6" fmla="*/ 35454 w 39722"/>
                  <a:gd name="connsiteY6" fmla="*/ 30983 h 30983"/>
                  <a:gd name="connsiteX7" fmla="*/ 39679 w 39722"/>
                  <a:gd name="connsiteY7" fmla="*/ 7028 h 30983"/>
                  <a:gd name="connsiteX8" fmla="*/ 38358 w 39722"/>
                  <a:gd name="connsiteY8" fmla="*/ 4438 h 30983"/>
                  <a:gd name="connsiteX9" fmla="*/ 6181 w 39722"/>
                  <a:gd name="connsiteY9" fmla="*/ 546 h 30983"/>
                  <a:gd name="connsiteX10" fmla="*/ 3386 w 39722"/>
                  <a:gd name="connsiteY10" fmla="*/ 0 h 30983"/>
                  <a:gd name="connsiteX0" fmla="*/ 3386 w 39722"/>
                  <a:gd name="connsiteY0" fmla="*/ 0 h 28558"/>
                  <a:gd name="connsiteX1" fmla="*/ 2128 w 39722"/>
                  <a:gd name="connsiteY1" fmla="*/ 950 h 28558"/>
                  <a:gd name="connsiteX2" fmla="*/ 29 w 39722"/>
                  <a:gd name="connsiteY2" fmla="*/ 18843 h 28558"/>
                  <a:gd name="connsiteX3" fmla="*/ 1563 w 39722"/>
                  <a:gd name="connsiteY3" fmla="*/ 20916 h 28558"/>
                  <a:gd name="connsiteX4" fmla="*/ 7559 w 39722"/>
                  <a:gd name="connsiteY4" fmla="*/ 22758 h 28558"/>
                  <a:gd name="connsiteX5" fmla="*/ 32336 w 39722"/>
                  <a:gd name="connsiteY5" fmla="*/ 28558 h 28558"/>
                  <a:gd name="connsiteX6" fmla="*/ 33980 w 39722"/>
                  <a:gd name="connsiteY6" fmla="*/ 28555 h 28558"/>
                  <a:gd name="connsiteX7" fmla="*/ 39679 w 39722"/>
                  <a:gd name="connsiteY7" fmla="*/ 7028 h 28558"/>
                  <a:gd name="connsiteX8" fmla="*/ 38358 w 39722"/>
                  <a:gd name="connsiteY8" fmla="*/ 4438 h 28558"/>
                  <a:gd name="connsiteX9" fmla="*/ 6181 w 39722"/>
                  <a:gd name="connsiteY9" fmla="*/ 546 h 28558"/>
                  <a:gd name="connsiteX10" fmla="*/ 3386 w 39722"/>
                  <a:gd name="connsiteY10" fmla="*/ 0 h 28558"/>
                  <a:gd name="connsiteX0" fmla="*/ 3386 w 38783"/>
                  <a:gd name="connsiteY0" fmla="*/ 0 h 28558"/>
                  <a:gd name="connsiteX1" fmla="*/ 2128 w 38783"/>
                  <a:gd name="connsiteY1" fmla="*/ 950 h 28558"/>
                  <a:gd name="connsiteX2" fmla="*/ 29 w 38783"/>
                  <a:gd name="connsiteY2" fmla="*/ 18843 h 28558"/>
                  <a:gd name="connsiteX3" fmla="*/ 1563 w 38783"/>
                  <a:gd name="connsiteY3" fmla="*/ 20916 h 28558"/>
                  <a:gd name="connsiteX4" fmla="*/ 7559 w 38783"/>
                  <a:gd name="connsiteY4" fmla="*/ 22758 h 28558"/>
                  <a:gd name="connsiteX5" fmla="*/ 32336 w 38783"/>
                  <a:gd name="connsiteY5" fmla="*/ 28558 h 28558"/>
                  <a:gd name="connsiteX6" fmla="*/ 33980 w 38783"/>
                  <a:gd name="connsiteY6" fmla="*/ 28555 h 28558"/>
                  <a:gd name="connsiteX7" fmla="*/ 37338 w 38783"/>
                  <a:gd name="connsiteY7" fmla="*/ 7722 h 28558"/>
                  <a:gd name="connsiteX8" fmla="*/ 38358 w 38783"/>
                  <a:gd name="connsiteY8" fmla="*/ 4438 h 28558"/>
                  <a:gd name="connsiteX9" fmla="*/ 6181 w 38783"/>
                  <a:gd name="connsiteY9" fmla="*/ 546 h 28558"/>
                  <a:gd name="connsiteX10" fmla="*/ 3386 w 38783"/>
                  <a:gd name="connsiteY10" fmla="*/ 0 h 28558"/>
                  <a:gd name="connsiteX0" fmla="*/ 3386 w 37667"/>
                  <a:gd name="connsiteY0" fmla="*/ 0 h 28558"/>
                  <a:gd name="connsiteX1" fmla="*/ 2128 w 37667"/>
                  <a:gd name="connsiteY1" fmla="*/ 950 h 28558"/>
                  <a:gd name="connsiteX2" fmla="*/ 29 w 37667"/>
                  <a:gd name="connsiteY2" fmla="*/ 18843 h 28558"/>
                  <a:gd name="connsiteX3" fmla="*/ 1563 w 37667"/>
                  <a:gd name="connsiteY3" fmla="*/ 20916 h 28558"/>
                  <a:gd name="connsiteX4" fmla="*/ 7559 w 37667"/>
                  <a:gd name="connsiteY4" fmla="*/ 22758 h 28558"/>
                  <a:gd name="connsiteX5" fmla="*/ 32336 w 37667"/>
                  <a:gd name="connsiteY5" fmla="*/ 28558 h 28558"/>
                  <a:gd name="connsiteX6" fmla="*/ 33980 w 37667"/>
                  <a:gd name="connsiteY6" fmla="*/ 28555 h 28558"/>
                  <a:gd name="connsiteX7" fmla="*/ 37338 w 37667"/>
                  <a:gd name="connsiteY7" fmla="*/ 7722 h 28558"/>
                  <a:gd name="connsiteX8" fmla="*/ 36884 w 37667"/>
                  <a:gd name="connsiteY8" fmla="*/ 6259 h 28558"/>
                  <a:gd name="connsiteX9" fmla="*/ 6181 w 37667"/>
                  <a:gd name="connsiteY9" fmla="*/ 546 h 28558"/>
                  <a:gd name="connsiteX10" fmla="*/ 3386 w 37667"/>
                  <a:gd name="connsiteY10" fmla="*/ 0 h 28558"/>
                  <a:gd name="connsiteX0" fmla="*/ 3386 w 37963"/>
                  <a:gd name="connsiteY0" fmla="*/ 0 h 28558"/>
                  <a:gd name="connsiteX1" fmla="*/ 2128 w 37963"/>
                  <a:gd name="connsiteY1" fmla="*/ 950 h 28558"/>
                  <a:gd name="connsiteX2" fmla="*/ 29 w 37963"/>
                  <a:gd name="connsiteY2" fmla="*/ 18843 h 28558"/>
                  <a:gd name="connsiteX3" fmla="*/ 1563 w 37963"/>
                  <a:gd name="connsiteY3" fmla="*/ 20916 h 28558"/>
                  <a:gd name="connsiteX4" fmla="*/ 7559 w 37963"/>
                  <a:gd name="connsiteY4" fmla="*/ 22758 h 28558"/>
                  <a:gd name="connsiteX5" fmla="*/ 32336 w 37963"/>
                  <a:gd name="connsiteY5" fmla="*/ 28558 h 28558"/>
                  <a:gd name="connsiteX6" fmla="*/ 33980 w 37963"/>
                  <a:gd name="connsiteY6" fmla="*/ 28555 h 28558"/>
                  <a:gd name="connsiteX7" fmla="*/ 37858 w 37963"/>
                  <a:gd name="connsiteY7" fmla="*/ 8069 h 28558"/>
                  <a:gd name="connsiteX8" fmla="*/ 36884 w 37963"/>
                  <a:gd name="connsiteY8" fmla="*/ 6259 h 28558"/>
                  <a:gd name="connsiteX9" fmla="*/ 6181 w 37963"/>
                  <a:gd name="connsiteY9" fmla="*/ 546 h 28558"/>
                  <a:gd name="connsiteX10" fmla="*/ 3386 w 37963"/>
                  <a:gd name="connsiteY10" fmla="*/ 0 h 28558"/>
                  <a:gd name="connsiteX0" fmla="*/ 3386 w 37866"/>
                  <a:gd name="connsiteY0" fmla="*/ 0 h 28558"/>
                  <a:gd name="connsiteX1" fmla="*/ 2128 w 37866"/>
                  <a:gd name="connsiteY1" fmla="*/ 950 h 28558"/>
                  <a:gd name="connsiteX2" fmla="*/ 29 w 37866"/>
                  <a:gd name="connsiteY2" fmla="*/ 18843 h 28558"/>
                  <a:gd name="connsiteX3" fmla="*/ 1563 w 37866"/>
                  <a:gd name="connsiteY3" fmla="*/ 20916 h 28558"/>
                  <a:gd name="connsiteX4" fmla="*/ 7559 w 37866"/>
                  <a:gd name="connsiteY4" fmla="*/ 22758 h 28558"/>
                  <a:gd name="connsiteX5" fmla="*/ 32336 w 37866"/>
                  <a:gd name="connsiteY5" fmla="*/ 28558 h 28558"/>
                  <a:gd name="connsiteX6" fmla="*/ 33980 w 37866"/>
                  <a:gd name="connsiteY6" fmla="*/ 28555 h 28558"/>
                  <a:gd name="connsiteX7" fmla="*/ 37858 w 37866"/>
                  <a:gd name="connsiteY7" fmla="*/ 8069 h 28558"/>
                  <a:gd name="connsiteX8" fmla="*/ 35063 w 37866"/>
                  <a:gd name="connsiteY8" fmla="*/ 6519 h 28558"/>
                  <a:gd name="connsiteX9" fmla="*/ 6181 w 37866"/>
                  <a:gd name="connsiteY9" fmla="*/ 546 h 28558"/>
                  <a:gd name="connsiteX10" fmla="*/ 3386 w 37866"/>
                  <a:gd name="connsiteY10" fmla="*/ 0 h 28558"/>
                  <a:gd name="connsiteX0" fmla="*/ 3386 w 35777"/>
                  <a:gd name="connsiteY0" fmla="*/ 0 h 28558"/>
                  <a:gd name="connsiteX1" fmla="*/ 2128 w 35777"/>
                  <a:gd name="connsiteY1" fmla="*/ 950 h 28558"/>
                  <a:gd name="connsiteX2" fmla="*/ 29 w 35777"/>
                  <a:gd name="connsiteY2" fmla="*/ 18843 h 28558"/>
                  <a:gd name="connsiteX3" fmla="*/ 1563 w 35777"/>
                  <a:gd name="connsiteY3" fmla="*/ 20916 h 28558"/>
                  <a:gd name="connsiteX4" fmla="*/ 7559 w 35777"/>
                  <a:gd name="connsiteY4" fmla="*/ 22758 h 28558"/>
                  <a:gd name="connsiteX5" fmla="*/ 32336 w 35777"/>
                  <a:gd name="connsiteY5" fmla="*/ 28558 h 28558"/>
                  <a:gd name="connsiteX6" fmla="*/ 33980 w 35777"/>
                  <a:gd name="connsiteY6" fmla="*/ 28555 h 28558"/>
                  <a:gd name="connsiteX7" fmla="*/ 35343 w 35777"/>
                  <a:gd name="connsiteY7" fmla="*/ 7722 h 28558"/>
                  <a:gd name="connsiteX8" fmla="*/ 35063 w 35777"/>
                  <a:gd name="connsiteY8" fmla="*/ 6519 h 28558"/>
                  <a:gd name="connsiteX9" fmla="*/ 6181 w 35777"/>
                  <a:gd name="connsiteY9" fmla="*/ 546 h 28558"/>
                  <a:gd name="connsiteX10" fmla="*/ 3386 w 35777"/>
                  <a:gd name="connsiteY10" fmla="*/ 0 h 28558"/>
                  <a:gd name="connsiteX0" fmla="*/ 3386 w 37779"/>
                  <a:gd name="connsiteY0" fmla="*/ 0 h 28558"/>
                  <a:gd name="connsiteX1" fmla="*/ 2128 w 37779"/>
                  <a:gd name="connsiteY1" fmla="*/ 950 h 28558"/>
                  <a:gd name="connsiteX2" fmla="*/ 29 w 37779"/>
                  <a:gd name="connsiteY2" fmla="*/ 18843 h 28558"/>
                  <a:gd name="connsiteX3" fmla="*/ 1563 w 37779"/>
                  <a:gd name="connsiteY3" fmla="*/ 20916 h 28558"/>
                  <a:gd name="connsiteX4" fmla="*/ 7559 w 37779"/>
                  <a:gd name="connsiteY4" fmla="*/ 22758 h 28558"/>
                  <a:gd name="connsiteX5" fmla="*/ 32336 w 37779"/>
                  <a:gd name="connsiteY5" fmla="*/ 28558 h 28558"/>
                  <a:gd name="connsiteX6" fmla="*/ 33980 w 37779"/>
                  <a:gd name="connsiteY6" fmla="*/ 28555 h 28558"/>
                  <a:gd name="connsiteX7" fmla="*/ 37771 w 37779"/>
                  <a:gd name="connsiteY7" fmla="*/ 7722 h 28558"/>
                  <a:gd name="connsiteX8" fmla="*/ 35063 w 37779"/>
                  <a:gd name="connsiteY8" fmla="*/ 6519 h 28558"/>
                  <a:gd name="connsiteX9" fmla="*/ 6181 w 37779"/>
                  <a:gd name="connsiteY9" fmla="*/ 546 h 28558"/>
                  <a:gd name="connsiteX10" fmla="*/ 3386 w 37779"/>
                  <a:gd name="connsiteY10" fmla="*/ 0 h 28558"/>
                  <a:gd name="connsiteX0" fmla="*/ 3386 w 37779"/>
                  <a:gd name="connsiteY0" fmla="*/ 0 h 28558"/>
                  <a:gd name="connsiteX1" fmla="*/ 1564 w 37779"/>
                  <a:gd name="connsiteY1" fmla="*/ 1384 h 28558"/>
                  <a:gd name="connsiteX2" fmla="*/ 29 w 37779"/>
                  <a:gd name="connsiteY2" fmla="*/ 18843 h 28558"/>
                  <a:gd name="connsiteX3" fmla="*/ 1563 w 37779"/>
                  <a:gd name="connsiteY3" fmla="*/ 20916 h 28558"/>
                  <a:gd name="connsiteX4" fmla="*/ 7559 w 37779"/>
                  <a:gd name="connsiteY4" fmla="*/ 22758 h 28558"/>
                  <a:gd name="connsiteX5" fmla="*/ 32336 w 37779"/>
                  <a:gd name="connsiteY5" fmla="*/ 28558 h 28558"/>
                  <a:gd name="connsiteX6" fmla="*/ 33980 w 37779"/>
                  <a:gd name="connsiteY6" fmla="*/ 28555 h 28558"/>
                  <a:gd name="connsiteX7" fmla="*/ 37771 w 37779"/>
                  <a:gd name="connsiteY7" fmla="*/ 7722 h 28558"/>
                  <a:gd name="connsiteX8" fmla="*/ 35063 w 37779"/>
                  <a:gd name="connsiteY8" fmla="*/ 6519 h 28558"/>
                  <a:gd name="connsiteX9" fmla="*/ 6181 w 37779"/>
                  <a:gd name="connsiteY9" fmla="*/ 546 h 28558"/>
                  <a:gd name="connsiteX10" fmla="*/ 3386 w 37779"/>
                  <a:gd name="connsiteY10" fmla="*/ 0 h 28558"/>
                  <a:gd name="connsiteX0" fmla="*/ 3386 w 37779"/>
                  <a:gd name="connsiteY0" fmla="*/ 0 h 28558"/>
                  <a:gd name="connsiteX1" fmla="*/ 1564 w 37779"/>
                  <a:gd name="connsiteY1" fmla="*/ 1384 h 28558"/>
                  <a:gd name="connsiteX2" fmla="*/ 29 w 37779"/>
                  <a:gd name="connsiteY2" fmla="*/ 18843 h 28558"/>
                  <a:gd name="connsiteX3" fmla="*/ 1563 w 37779"/>
                  <a:gd name="connsiteY3" fmla="*/ 20916 h 28558"/>
                  <a:gd name="connsiteX4" fmla="*/ 7559 w 37779"/>
                  <a:gd name="connsiteY4" fmla="*/ 22758 h 28558"/>
                  <a:gd name="connsiteX5" fmla="*/ 32336 w 37779"/>
                  <a:gd name="connsiteY5" fmla="*/ 28558 h 28558"/>
                  <a:gd name="connsiteX6" fmla="*/ 33980 w 37779"/>
                  <a:gd name="connsiteY6" fmla="*/ 28555 h 28558"/>
                  <a:gd name="connsiteX7" fmla="*/ 37771 w 37779"/>
                  <a:gd name="connsiteY7" fmla="*/ 7722 h 28558"/>
                  <a:gd name="connsiteX8" fmla="*/ 35063 w 37779"/>
                  <a:gd name="connsiteY8" fmla="*/ 6519 h 28558"/>
                  <a:gd name="connsiteX9" fmla="*/ 6181 w 37779"/>
                  <a:gd name="connsiteY9" fmla="*/ 546 h 28558"/>
                  <a:gd name="connsiteX10" fmla="*/ 3386 w 37779"/>
                  <a:gd name="connsiteY10" fmla="*/ 0 h 28558"/>
                  <a:gd name="connsiteX0" fmla="*/ 3415 w 37808"/>
                  <a:gd name="connsiteY0" fmla="*/ 0 h 28558"/>
                  <a:gd name="connsiteX1" fmla="*/ 58 w 37808"/>
                  <a:gd name="connsiteY1" fmla="*/ 18843 h 28558"/>
                  <a:gd name="connsiteX2" fmla="*/ 1592 w 37808"/>
                  <a:gd name="connsiteY2" fmla="*/ 20916 h 28558"/>
                  <a:gd name="connsiteX3" fmla="*/ 7588 w 37808"/>
                  <a:gd name="connsiteY3" fmla="*/ 22758 h 28558"/>
                  <a:gd name="connsiteX4" fmla="*/ 32365 w 37808"/>
                  <a:gd name="connsiteY4" fmla="*/ 28558 h 28558"/>
                  <a:gd name="connsiteX5" fmla="*/ 34009 w 37808"/>
                  <a:gd name="connsiteY5" fmla="*/ 28555 h 28558"/>
                  <a:gd name="connsiteX6" fmla="*/ 37800 w 37808"/>
                  <a:gd name="connsiteY6" fmla="*/ 7722 h 28558"/>
                  <a:gd name="connsiteX7" fmla="*/ 35092 w 37808"/>
                  <a:gd name="connsiteY7" fmla="*/ 6519 h 28558"/>
                  <a:gd name="connsiteX8" fmla="*/ 6210 w 37808"/>
                  <a:gd name="connsiteY8" fmla="*/ 546 h 28558"/>
                  <a:gd name="connsiteX9" fmla="*/ 3415 w 37808"/>
                  <a:gd name="connsiteY9" fmla="*/ 0 h 28558"/>
                  <a:gd name="connsiteX0" fmla="*/ 1637 w 37808"/>
                  <a:gd name="connsiteY0" fmla="*/ 0 h 28298"/>
                  <a:gd name="connsiteX1" fmla="*/ 58 w 37808"/>
                  <a:gd name="connsiteY1" fmla="*/ 18583 h 28298"/>
                  <a:gd name="connsiteX2" fmla="*/ 1592 w 37808"/>
                  <a:gd name="connsiteY2" fmla="*/ 20656 h 28298"/>
                  <a:gd name="connsiteX3" fmla="*/ 7588 w 37808"/>
                  <a:gd name="connsiteY3" fmla="*/ 22498 h 28298"/>
                  <a:gd name="connsiteX4" fmla="*/ 32365 w 37808"/>
                  <a:gd name="connsiteY4" fmla="*/ 28298 h 28298"/>
                  <a:gd name="connsiteX5" fmla="*/ 34009 w 37808"/>
                  <a:gd name="connsiteY5" fmla="*/ 28295 h 28298"/>
                  <a:gd name="connsiteX6" fmla="*/ 37800 w 37808"/>
                  <a:gd name="connsiteY6" fmla="*/ 7462 h 28298"/>
                  <a:gd name="connsiteX7" fmla="*/ 35092 w 37808"/>
                  <a:gd name="connsiteY7" fmla="*/ 6259 h 28298"/>
                  <a:gd name="connsiteX8" fmla="*/ 6210 w 37808"/>
                  <a:gd name="connsiteY8" fmla="*/ 286 h 28298"/>
                  <a:gd name="connsiteX9" fmla="*/ 1637 w 37808"/>
                  <a:gd name="connsiteY9" fmla="*/ 0 h 28298"/>
                  <a:gd name="connsiteX0" fmla="*/ 1637 w 37808"/>
                  <a:gd name="connsiteY0" fmla="*/ 0 h 28298"/>
                  <a:gd name="connsiteX1" fmla="*/ 58 w 37808"/>
                  <a:gd name="connsiteY1" fmla="*/ 18583 h 28298"/>
                  <a:gd name="connsiteX2" fmla="*/ 1592 w 37808"/>
                  <a:gd name="connsiteY2" fmla="*/ 20656 h 28298"/>
                  <a:gd name="connsiteX3" fmla="*/ 7588 w 37808"/>
                  <a:gd name="connsiteY3" fmla="*/ 22498 h 28298"/>
                  <a:gd name="connsiteX4" fmla="*/ 32365 w 37808"/>
                  <a:gd name="connsiteY4" fmla="*/ 28298 h 28298"/>
                  <a:gd name="connsiteX5" fmla="*/ 34009 w 37808"/>
                  <a:gd name="connsiteY5" fmla="*/ 28295 h 28298"/>
                  <a:gd name="connsiteX6" fmla="*/ 37800 w 37808"/>
                  <a:gd name="connsiteY6" fmla="*/ 7462 h 28298"/>
                  <a:gd name="connsiteX7" fmla="*/ 35092 w 37808"/>
                  <a:gd name="connsiteY7" fmla="*/ 6259 h 28298"/>
                  <a:gd name="connsiteX8" fmla="*/ 6210 w 37808"/>
                  <a:gd name="connsiteY8" fmla="*/ 286 h 28298"/>
                  <a:gd name="connsiteX9" fmla="*/ 1637 w 37808"/>
                  <a:gd name="connsiteY9" fmla="*/ 0 h 28298"/>
                  <a:gd name="connsiteX0" fmla="*/ 689 w 36860"/>
                  <a:gd name="connsiteY0" fmla="*/ 0 h 28298"/>
                  <a:gd name="connsiteX1" fmla="*/ 644 w 36860"/>
                  <a:gd name="connsiteY1" fmla="*/ 20656 h 28298"/>
                  <a:gd name="connsiteX2" fmla="*/ 6640 w 36860"/>
                  <a:gd name="connsiteY2" fmla="*/ 22498 h 28298"/>
                  <a:gd name="connsiteX3" fmla="*/ 31417 w 36860"/>
                  <a:gd name="connsiteY3" fmla="*/ 28298 h 28298"/>
                  <a:gd name="connsiteX4" fmla="*/ 33061 w 36860"/>
                  <a:gd name="connsiteY4" fmla="*/ 28295 h 28298"/>
                  <a:gd name="connsiteX5" fmla="*/ 36852 w 36860"/>
                  <a:gd name="connsiteY5" fmla="*/ 7462 h 28298"/>
                  <a:gd name="connsiteX6" fmla="*/ 34144 w 36860"/>
                  <a:gd name="connsiteY6" fmla="*/ 6259 h 28298"/>
                  <a:gd name="connsiteX7" fmla="*/ 5262 w 36860"/>
                  <a:gd name="connsiteY7" fmla="*/ 286 h 28298"/>
                  <a:gd name="connsiteX8" fmla="*/ 689 w 36860"/>
                  <a:gd name="connsiteY8" fmla="*/ 0 h 28298"/>
                  <a:gd name="connsiteX0" fmla="*/ 689 w 36860"/>
                  <a:gd name="connsiteY0" fmla="*/ 0 h 28298"/>
                  <a:gd name="connsiteX1" fmla="*/ 644 w 36860"/>
                  <a:gd name="connsiteY1" fmla="*/ 20656 h 28298"/>
                  <a:gd name="connsiteX2" fmla="*/ 6640 w 36860"/>
                  <a:gd name="connsiteY2" fmla="*/ 22498 h 28298"/>
                  <a:gd name="connsiteX3" fmla="*/ 31417 w 36860"/>
                  <a:gd name="connsiteY3" fmla="*/ 28298 h 28298"/>
                  <a:gd name="connsiteX4" fmla="*/ 33061 w 36860"/>
                  <a:gd name="connsiteY4" fmla="*/ 28295 h 28298"/>
                  <a:gd name="connsiteX5" fmla="*/ 36852 w 36860"/>
                  <a:gd name="connsiteY5" fmla="*/ 7462 h 28298"/>
                  <a:gd name="connsiteX6" fmla="*/ 34144 w 36860"/>
                  <a:gd name="connsiteY6" fmla="*/ 6259 h 28298"/>
                  <a:gd name="connsiteX7" fmla="*/ 689 w 36860"/>
                  <a:gd name="connsiteY7" fmla="*/ 0 h 28298"/>
                  <a:gd name="connsiteX0" fmla="*/ 689 w 36375"/>
                  <a:gd name="connsiteY0" fmla="*/ 0 h 28298"/>
                  <a:gd name="connsiteX1" fmla="*/ 644 w 36375"/>
                  <a:gd name="connsiteY1" fmla="*/ 20656 h 28298"/>
                  <a:gd name="connsiteX2" fmla="*/ 6640 w 36375"/>
                  <a:gd name="connsiteY2" fmla="*/ 22498 h 28298"/>
                  <a:gd name="connsiteX3" fmla="*/ 31417 w 36375"/>
                  <a:gd name="connsiteY3" fmla="*/ 28298 h 28298"/>
                  <a:gd name="connsiteX4" fmla="*/ 33061 w 36375"/>
                  <a:gd name="connsiteY4" fmla="*/ 28295 h 28298"/>
                  <a:gd name="connsiteX5" fmla="*/ 34144 w 36375"/>
                  <a:gd name="connsiteY5" fmla="*/ 6259 h 28298"/>
                  <a:gd name="connsiteX6" fmla="*/ 689 w 36375"/>
                  <a:gd name="connsiteY6" fmla="*/ 0 h 28298"/>
                  <a:gd name="connsiteX0" fmla="*/ 689 w 34144"/>
                  <a:gd name="connsiteY0" fmla="*/ 0 h 28298"/>
                  <a:gd name="connsiteX1" fmla="*/ 644 w 34144"/>
                  <a:gd name="connsiteY1" fmla="*/ 20656 h 28298"/>
                  <a:gd name="connsiteX2" fmla="*/ 6640 w 34144"/>
                  <a:gd name="connsiteY2" fmla="*/ 22498 h 28298"/>
                  <a:gd name="connsiteX3" fmla="*/ 31417 w 34144"/>
                  <a:gd name="connsiteY3" fmla="*/ 28298 h 28298"/>
                  <a:gd name="connsiteX4" fmla="*/ 34144 w 34144"/>
                  <a:gd name="connsiteY4" fmla="*/ 6259 h 28298"/>
                  <a:gd name="connsiteX5" fmla="*/ 689 w 34144"/>
                  <a:gd name="connsiteY5" fmla="*/ 0 h 28298"/>
                  <a:gd name="connsiteX0" fmla="*/ 689 w 36659"/>
                  <a:gd name="connsiteY0" fmla="*/ 0 h 28298"/>
                  <a:gd name="connsiteX1" fmla="*/ 644 w 36659"/>
                  <a:gd name="connsiteY1" fmla="*/ 20656 h 28298"/>
                  <a:gd name="connsiteX2" fmla="*/ 6640 w 36659"/>
                  <a:gd name="connsiteY2" fmla="*/ 22498 h 28298"/>
                  <a:gd name="connsiteX3" fmla="*/ 31417 w 36659"/>
                  <a:gd name="connsiteY3" fmla="*/ 28298 h 28298"/>
                  <a:gd name="connsiteX4" fmla="*/ 36659 w 36659"/>
                  <a:gd name="connsiteY4" fmla="*/ 6953 h 28298"/>
                  <a:gd name="connsiteX5" fmla="*/ 689 w 36659"/>
                  <a:gd name="connsiteY5" fmla="*/ 0 h 28298"/>
                  <a:gd name="connsiteX0" fmla="*/ 689 w 36659"/>
                  <a:gd name="connsiteY0" fmla="*/ 0 h 28775"/>
                  <a:gd name="connsiteX1" fmla="*/ 644 w 36659"/>
                  <a:gd name="connsiteY1" fmla="*/ 20656 h 28775"/>
                  <a:gd name="connsiteX2" fmla="*/ 6640 w 36659"/>
                  <a:gd name="connsiteY2" fmla="*/ 22498 h 28775"/>
                  <a:gd name="connsiteX3" fmla="*/ 32544 w 36659"/>
                  <a:gd name="connsiteY3" fmla="*/ 28775 h 28775"/>
                  <a:gd name="connsiteX4" fmla="*/ 36659 w 36659"/>
                  <a:gd name="connsiteY4" fmla="*/ 6953 h 28775"/>
                  <a:gd name="connsiteX5" fmla="*/ 689 w 36659"/>
                  <a:gd name="connsiteY5" fmla="*/ 0 h 28775"/>
                  <a:gd name="connsiteX0" fmla="*/ 1702 w 37672"/>
                  <a:gd name="connsiteY0" fmla="*/ 0 h 28775"/>
                  <a:gd name="connsiteX1" fmla="*/ 313 w 37672"/>
                  <a:gd name="connsiteY1" fmla="*/ 20396 h 28775"/>
                  <a:gd name="connsiteX2" fmla="*/ 7653 w 37672"/>
                  <a:gd name="connsiteY2" fmla="*/ 22498 h 28775"/>
                  <a:gd name="connsiteX3" fmla="*/ 33557 w 37672"/>
                  <a:gd name="connsiteY3" fmla="*/ 28775 h 28775"/>
                  <a:gd name="connsiteX4" fmla="*/ 37672 w 37672"/>
                  <a:gd name="connsiteY4" fmla="*/ 6953 h 28775"/>
                  <a:gd name="connsiteX5" fmla="*/ 1702 w 37672"/>
                  <a:gd name="connsiteY5" fmla="*/ 0 h 28775"/>
                  <a:gd name="connsiteX0" fmla="*/ 1702 w 37672"/>
                  <a:gd name="connsiteY0" fmla="*/ 0 h 28775"/>
                  <a:gd name="connsiteX1" fmla="*/ 313 w 37672"/>
                  <a:gd name="connsiteY1" fmla="*/ 20396 h 28775"/>
                  <a:gd name="connsiteX2" fmla="*/ 7653 w 37672"/>
                  <a:gd name="connsiteY2" fmla="*/ 22498 h 28775"/>
                  <a:gd name="connsiteX3" fmla="*/ 33557 w 37672"/>
                  <a:gd name="connsiteY3" fmla="*/ 28775 h 28775"/>
                  <a:gd name="connsiteX4" fmla="*/ 37672 w 37672"/>
                  <a:gd name="connsiteY4" fmla="*/ 6953 h 28775"/>
                  <a:gd name="connsiteX5" fmla="*/ 1702 w 37672"/>
                  <a:gd name="connsiteY5" fmla="*/ 0 h 28775"/>
                  <a:gd name="connsiteX0" fmla="*/ 1389 w 37359"/>
                  <a:gd name="connsiteY0" fmla="*/ 0 h 28775"/>
                  <a:gd name="connsiteX1" fmla="*/ 0 w 37359"/>
                  <a:gd name="connsiteY1" fmla="*/ 20396 h 28775"/>
                  <a:gd name="connsiteX2" fmla="*/ 7340 w 37359"/>
                  <a:gd name="connsiteY2" fmla="*/ 22498 h 28775"/>
                  <a:gd name="connsiteX3" fmla="*/ 33244 w 37359"/>
                  <a:gd name="connsiteY3" fmla="*/ 28775 h 28775"/>
                  <a:gd name="connsiteX4" fmla="*/ 37359 w 37359"/>
                  <a:gd name="connsiteY4" fmla="*/ 6953 h 28775"/>
                  <a:gd name="connsiteX5" fmla="*/ 1389 w 37359"/>
                  <a:gd name="connsiteY5" fmla="*/ 0 h 28775"/>
                  <a:gd name="connsiteX0" fmla="*/ 1389 w 37359"/>
                  <a:gd name="connsiteY0" fmla="*/ 0 h 28775"/>
                  <a:gd name="connsiteX1" fmla="*/ 0 w 37359"/>
                  <a:gd name="connsiteY1" fmla="*/ 20396 h 28775"/>
                  <a:gd name="connsiteX2" fmla="*/ 7340 w 37359"/>
                  <a:gd name="connsiteY2" fmla="*/ 22498 h 28775"/>
                  <a:gd name="connsiteX3" fmla="*/ 33244 w 37359"/>
                  <a:gd name="connsiteY3" fmla="*/ 28775 h 28775"/>
                  <a:gd name="connsiteX4" fmla="*/ 37359 w 37359"/>
                  <a:gd name="connsiteY4" fmla="*/ 6953 h 28775"/>
                  <a:gd name="connsiteX5" fmla="*/ 1389 w 37359"/>
                  <a:gd name="connsiteY5" fmla="*/ 0 h 28775"/>
                  <a:gd name="connsiteX0" fmla="*/ 1779 w 37749"/>
                  <a:gd name="connsiteY0" fmla="*/ 0 h 28775"/>
                  <a:gd name="connsiteX1" fmla="*/ 0 w 37749"/>
                  <a:gd name="connsiteY1" fmla="*/ 20049 h 28775"/>
                  <a:gd name="connsiteX2" fmla="*/ 7730 w 37749"/>
                  <a:gd name="connsiteY2" fmla="*/ 22498 h 28775"/>
                  <a:gd name="connsiteX3" fmla="*/ 33634 w 37749"/>
                  <a:gd name="connsiteY3" fmla="*/ 28775 h 28775"/>
                  <a:gd name="connsiteX4" fmla="*/ 37749 w 37749"/>
                  <a:gd name="connsiteY4" fmla="*/ 6953 h 28775"/>
                  <a:gd name="connsiteX5" fmla="*/ 1779 w 37749"/>
                  <a:gd name="connsiteY5" fmla="*/ 0 h 28775"/>
                  <a:gd name="connsiteX0" fmla="*/ 1779 w 37749"/>
                  <a:gd name="connsiteY0" fmla="*/ 0 h 28775"/>
                  <a:gd name="connsiteX1" fmla="*/ 0 w 37749"/>
                  <a:gd name="connsiteY1" fmla="*/ 20049 h 28775"/>
                  <a:gd name="connsiteX2" fmla="*/ 7730 w 37749"/>
                  <a:gd name="connsiteY2" fmla="*/ 22498 h 28775"/>
                  <a:gd name="connsiteX3" fmla="*/ 33634 w 37749"/>
                  <a:gd name="connsiteY3" fmla="*/ 28775 h 28775"/>
                  <a:gd name="connsiteX4" fmla="*/ 37749 w 37749"/>
                  <a:gd name="connsiteY4" fmla="*/ 6953 h 28775"/>
                  <a:gd name="connsiteX5" fmla="*/ 1779 w 37749"/>
                  <a:gd name="connsiteY5" fmla="*/ 0 h 28775"/>
                  <a:gd name="connsiteX0" fmla="*/ 1779 w 37749"/>
                  <a:gd name="connsiteY0" fmla="*/ 0 h 28775"/>
                  <a:gd name="connsiteX1" fmla="*/ 0 w 37749"/>
                  <a:gd name="connsiteY1" fmla="*/ 20049 h 28775"/>
                  <a:gd name="connsiteX2" fmla="*/ 7903 w 37749"/>
                  <a:gd name="connsiteY2" fmla="*/ 22238 h 28775"/>
                  <a:gd name="connsiteX3" fmla="*/ 33634 w 37749"/>
                  <a:gd name="connsiteY3" fmla="*/ 28775 h 28775"/>
                  <a:gd name="connsiteX4" fmla="*/ 37749 w 37749"/>
                  <a:gd name="connsiteY4" fmla="*/ 6953 h 28775"/>
                  <a:gd name="connsiteX5" fmla="*/ 1779 w 37749"/>
                  <a:gd name="connsiteY5" fmla="*/ 0 h 28775"/>
                  <a:gd name="connsiteX0" fmla="*/ 1779 w 37749"/>
                  <a:gd name="connsiteY0" fmla="*/ 0 h 28775"/>
                  <a:gd name="connsiteX1" fmla="*/ 0 w 37749"/>
                  <a:gd name="connsiteY1" fmla="*/ 20049 h 28775"/>
                  <a:gd name="connsiteX2" fmla="*/ 8163 w 37749"/>
                  <a:gd name="connsiteY2" fmla="*/ 21934 h 28775"/>
                  <a:gd name="connsiteX3" fmla="*/ 33634 w 37749"/>
                  <a:gd name="connsiteY3" fmla="*/ 28775 h 28775"/>
                  <a:gd name="connsiteX4" fmla="*/ 37749 w 37749"/>
                  <a:gd name="connsiteY4" fmla="*/ 6953 h 28775"/>
                  <a:gd name="connsiteX5" fmla="*/ 1779 w 37749"/>
                  <a:gd name="connsiteY5" fmla="*/ 0 h 28775"/>
                  <a:gd name="connsiteX0" fmla="*/ 1779 w 37749"/>
                  <a:gd name="connsiteY0" fmla="*/ 0 h 28775"/>
                  <a:gd name="connsiteX1" fmla="*/ 0 w 37749"/>
                  <a:gd name="connsiteY1" fmla="*/ 20049 h 28775"/>
                  <a:gd name="connsiteX2" fmla="*/ 8163 w 37749"/>
                  <a:gd name="connsiteY2" fmla="*/ 22281 h 28775"/>
                  <a:gd name="connsiteX3" fmla="*/ 33634 w 37749"/>
                  <a:gd name="connsiteY3" fmla="*/ 28775 h 28775"/>
                  <a:gd name="connsiteX4" fmla="*/ 37749 w 37749"/>
                  <a:gd name="connsiteY4" fmla="*/ 6953 h 28775"/>
                  <a:gd name="connsiteX5" fmla="*/ 1779 w 37749"/>
                  <a:gd name="connsiteY5" fmla="*/ 0 h 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49" h="28775" extrusionOk="0">
                    <a:moveTo>
                      <a:pt x="1779" y="0"/>
                    </a:moveTo>
                    <a:cubicBezTo>
                      <a:pt x="1009" y="3395"/>
                      <a:pt x="612" y="15693"/>
                      <a:pt x="0" y="20049"/>
                    </a:cubicBezTo>
                    <a:cubicBezTo>
                      <a:pt x="1125" y="20484"/>
                      <a:pt x="2976" y="20704"/>
                      <a:pt x="8163" y="22281"/>
                    </a:cubicBezTo>
                    <a:lnTo>
                      <a:pt x="33634" y="28775"/>
                    </a:lnTo>
                    <a:lnTo>
                      <a:pt x="37749" y="6953"/>
                    </a:lnTo>
                    <a:lnTo>
                      <a:pt x="177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73EE4AC9-D502-465F-B1CD-676858854D17}"/>
              </a:ext>
            </a:extLst>
          </p:cNvPr>
          <p:cNvCxnSpPr>
            <a:cxnSpLocks/>
          </p:cNvCxnSpPr>
          <p:nvPr/>
        </p:nvCxnSpPr>
        <p:spPr>
          <a:xfrm flipV="1">
            <a:off x="6804109" y="1988643"/>
            <a:ext cx="1549364" cy="1343283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1BCB768-3165-145A-BEF2-2CAAE7B5CC90}"/>
              </a:ext>
            </a:extLst>
          </p:cNvPr>
          <p:cNvGrpSpPr/>
          <p:nvPr/>
        </p:nvGrpSpPr>
        <p:grpSpPr>
          <a:xfrm>
            <a:off x="8530411" y="1255913"/>
            <a:ext cx="1582704" cy="1664338"/>
            <a:chOff x="9453822" y="2495107"/>
            <a:chExt cx="2463508" cy="2560320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F1DDB386-437D-B24F-24D7-8B1D8C71D4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0285" y="2495107"/>
              <a:ext cx="2437045" cy="2560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8A5856F-7CE2-4E3D-1891-51A2A960DDEF}"/>
                </a:ext>
              </a:extLst>
            </p:cNvPr>
            <p:cNvSpPr txBox="1"/>
            <p:nvPr/>
          </p:nvSpPr>
          <p:spPr>
            <a:xfrm>
              <a:off x="9453822" y="2874018"/>
              <a:ext cx="1282721" cy="748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Bahnschrift" panose="020B0502040204020203" pitchFamily="34" charset="0"/>
                  <a:ea typeface="Roboto Black" panose="020B0604020202020204" charset="0"/>
                  <a:cs typeface="Arial" pitchFamily="34" charset="0"/>
                </a:rPr>
                <a:t>Microsoft</a:t>
              </a:r>
            </a:p>
            <a:p>
              <a:pPr algn="ctr"/>
              <a:r>
                <a:rPr lang="en-US" altLang="ko-KR" b="1" dirty="0">
                  <a:latin typeface="Bahnschrift" panose="020B0502040204020203" pitchFamily="34" charset="0"/>
                  <a:ea typeface="Roboto Black" panose="020B0604020202020204" charset="0"/>
                  <a:cs typeface="Arial" pitchFamily="34" charset="0"/>
                </a:rPr>
                <a:t>SEAL</a:t>
              </a:r>
              <a:endParaRPr lang="ko-KR" altLang="en-US" b="1" dirty="0">
                <a:latin typeface="Bahnschrift" panose="020B0502040204020203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CCEED4-58DB-498B-A6D1-C42DBBDB150B}"/>
              </a:ext>
            </a:extLst>
          </p:cNvPr>
          <p:cNvGrpSpPr/>
          <p:nvPr/>
        </p:nvGrpSpPr>
        <p:grpSpPr>
          <a:xfrm>
            <a:off x="639471" y="3310525"/>
            <a:ext cx="1399592" cy="1817240"/>
            <a:chOff x="10184036" y="4147903"/>
            <a:chExt cx="1984326" cy="2400529"/>
          </a:xfrm>
        </p:grpSpPr>
        <p:pic>
          <p:nvPicPr>
            <p:cNvPr id="3078" name="Picture 6" descr="Png File - Warranty Icon Png Clipart - Large Size Png Image - PikPng">
              <a:extLst>
                <a:ext uri="{FF2B5EF4-FFF2-40B4-BE49-F238E27FC236}">
                  <a16:creationId xmlns:a16="http://schemas.microsoft.com/office/drawing/2014/main" id="{9EC43B66-4BDC-1528-CB73-D4FEA790B4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4036" y="4147903"/>
              <a:ext cx="1984326" cy="2400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16472BB-EED4-1B65-DFC9-006FC1387862}"/>
                </a:ext>
              </a:extLst>
            </p:cNvPr>
            <p:cNvSpPr txBox="1"/>
            <p:nvPr/>
          </p:nvSpPr>
          <p:spPr>
            <a:xfrm>
              <a:off x="10273861" y="4859340"/>
              <a:ext cx="971749" cy="438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Bahnschrift" panose="020B0502040204020203" pitchFamily="34" charset="0"/>
                  <a:ea typeface="Roboto Black" panose="020B0604020202020204" charset="0"/>
                  <a:cs typeface="Arial" pitchFamily="34" charset="0"/>
                </a:rPr>
                <a:t>node</a:t>
              </a:r>
              <a:endParaRPr lang="ko-KR" altLang="en-US" sz="2800" b="1" dirty="0">
                <a:latin typeface="Bahnschrift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9BD6F36-1E60-4BE7-4196-814CEB4DA454}"/>
                </a:ext>
              </a:extLst>
            </p:cNvPr>
            <p:cNvSpPr txBox="1"/>
            <p:nvPr/>
          </p:nvSpPr>
          <p:spPr>
            <a:xfrm>
              <a:off x="10985750" y="5302654"/>
              <a:ext cx="1056664" cy="438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Bahnschrift" panose="020B0502040204020203" pitchFamily="34" charset="0"/>
                  <a:ea typeface="Roboto Black" panose="020B0604020202020204" charset="0"/>
                  <a:cs typeface="Arial" pitchFamily="34" charset="0"/>
                </a:rPr>
                <a:t>SEAL</a:t>
              </a:r>
              <a:endParaRPr lang="ko-KR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</p:grpSp>
      <p:pic>
        <p:nvPicPr>
          <p:cNvPr id="3082" name="Picture 10" descr="Advanced Types in Rust are quite helpful - Knoldus Blogs">
            <a:extLst>
              <a:ext uri="{FF2B5EF4-FFF2-40B4-BE49-F238E27FC236}">
                <a16:creationId xmlns:a16="http://schemas.microsoft.com/office/drawing/2014/main" id="{C0D93D01-C50A-7D35-6F91-3CFE41506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901" y="3428999"/>
            <a:ext cx="1698761" cy="16987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pic>
        <p:nvPicPr>
          <p:cNvPr id="6" name="Picture 2" descr="WebAssembly - Wikipedia">
            <a:extLst>
              <a:ext uri="{FF2B5EF4-FFF2-40B4-BE49-F238E27FC236}">
                <a16:creationId xmlns:a16="http://schemas.microsoft.com/office/drawing/2014/main" id="{53DA84B0-74F2-FD51-C576-14E9205B3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443" y="5340607"/>
            <a:ext cx="1363867" cy="136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pack">
            <a:extLst>
              <a:ext uri="{FF2B5EF4-FFF2-40B4-BE49-F238E27FC236}">
                <a16:creationId xmlns:a16="http://schemas.microsoft.com/office/drawing/2014/main" id="{EDB62B11-DFF6-ADB6-A668-4ECF8E28B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79" y="4905506"/>
            <a:ext cx="1952494" cy="195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ypeScript - Wikidata">
            <a:extLst>
              <a:ext uri="{FF2B5EF4-FFF2-40B4-BE49-F238E27FC236}">
                <a16:creationId xmlns:a16="http://schemas.microsoft.com/office/drawing/2014/main" id="{582F9962-E470-C72B-9C6A-12782CCE9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38" y="1333899"/>
            <a:ext cx="1310599" cy="13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69FA838-F874-5DF8-C38C-5631B629E212}"/>
              </a:ext>
            </a:extLst>
          </p:cNvPr>
          <p:cNvCxnSpPr>
            <a:cxnSpLocks/>
          </p:cNvCxnSpPr>
          <p:nvPr/>
        </p:nvCxnSpPr>
        <p:spPr>
          <a:xfrm>
            <a:off x="6071557" y="4008939"/>
            <a:ext cx="944886" cy="1153479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EDD6B53-46E2-4072-9FCE-B64461B59073}"/>
              </a:ext>
            </a:extLst>
          </p:cNvPr>
          <p:cNvGrpSpPr/>
          <p:nvPr/>
        </p:nvGrpSpPr>
        <p:grpSpPr>
          <a:xfrm rot="617906">
            <a:off x="5581505" y="2218992"/>
            <a:ext cx="662925" cy="851010"/>
            <a:chOff x="8256474" y="2675064"/>
            <a:chExt cx="1174611" cy="1507872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B40E3-F950-472C-80EE-2DDF88C4D973}"/>
                </a:ext>
              </a:extLst>
            </p:cNvPr>
            <p:cNvSpPr/>
            <p:nvPr/>
          </p:nvSpPr>
          <p:spPr>
            <a:xfrm>
              <a:off x="8256474" y="2675064"/>
              <a:ext cx="1174611" cy="1507872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solidFill>
              <a:schemeClr val="tx1"/>
            </a:solidFill>
            <a:ln w="31750" cap="flat">
              <a:solidFill>
                <a:schemeClr val="bg1">
                  <a:lumMod val="95000"/>
                  <a:lumOff val="5000"/>
                </a:schemeClr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1D8221A-0F4C-4101-8AA8-4E43F17965FB}"/>
                </a:ext>
              </a:extLst>
            </p:cNvPr>
            <p:cNvSpPr/>
            <p:nvPr/>
          </p:nvSpPr>
          <p:spPr>
            <a:xfrm>
              <a:off x="8314106" y="2749041"/>
              <a:ext cx="1059345" cy="1359917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bg1">
                <a:lumMod val="95000"/>
                <a:lumOff val="5000"/>
              </a:schemeClr>
            </a:solidFill>
            <a:ln w="870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latin typeface="Bahnschrift" panose="020B0502040204020203" pitchFamily="34" charset="0"/>
                </a:rPr>
                <a:t>Easy</a:t>
              </a:r>
            </a:p>
            <a:p>
              <a:pPr algn="ctr"/>
              <a:r>
                <a:rPr lang="en-US" sz="1100" b="1" dirty="0">
                  <a:latin typeface="Bahnschrift" panose="020B0502040204020203" pitchFamily="34" charset="0"/>
                </a:rPr>
                <a:t>FHE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21456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403;p26">
            <a:extLst>
              <a:ext uri="{FF2B5EF4-FFF2-40B4-BE49-F238E27FC236}">
                <a16:creationId xmlns:a16="http://schemas.microsoft.com/office/drawing/2014/main" id="{ADD53DB5-BF9C-4442-8EF3-7EBBE16FD165}"/>
              </a:ext>
            </a:extLst>
          </p:cNvPr>
          <p:cNvCxnSpPr>
            <a:cxnSpLocks/>
          </p:cNvCxnSpPr>
          <p:nvPr/>
        </p:nvCxnSpPr>
        <p:spPr>
          <a:xfrm>
            <a:off x="293236" y="1195550"/>
            <a:ext cx="11556642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59;p28">
            <a:extLst>
              <a:ext uri="{FF2B5EF4-FFF2-40B4-BE49-F238E27FC236}">
                <a16:creationId xmlns:a16="http://schemas.microsoft.com/office/drawing/2014/main" id="{CEF16C01-45BC-4186-BD8C-42B8CCEED749}"/>
              </a:ext>
            </a:extLst>
          </p:cNvPr>
          <p:cNvSpPr txBox="1">
            <a:spLocks/>
          </p:cNvSpPr>
          <p:nvPr/>
        </p:nvSpPr>
        <p:spPr>
          <a:xfrm>
            <a:off x="209260" y="353062"/>
            <a:ext cx="5183833" cy="9028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  <a:cs typeface="Arial" pitchFamily="34" charset="0"/>
              </a:rPr>
              <a:t>ARCHITECTURE</a:t>
            </a:r>
            <a:endParaRPr lang="en-US" sz="4800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6BAEF-6D83-0F59-E059-C0BC2FBD0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872" y="1534870"/>
            <a:ext cx="6995641" cy="504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6816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403;p26">
            <a:extLst>
              <a:ext uri="{FF2B5EF4-FFF2-40B4-BE49-F238E27FC236}">
                <a16:creationId xmlns:a16="http://schemas.microsoft.com/office/drawing/2014/main" id="{ADD53DB5-BF9C-4442-8EF3-7EBBE16FD165}"/>
              </a:ext>
            </a:extLst>
          </p:cNvPr>
          <p:cNvCxnSpPr>
            <a:cxnSpLocks/>
          </p:cNvCxnSpPr>
          <p:nvPr/>
        </p:nvCxnSpPr>
        <p:spPr>
          <a:xfrm>
            <a:off x="293236" y="1195550"/>
            <a:ext cx="11556642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59;p28">
            <a:extLst>
              <a:ext uri="{FF2B5EF4-FFF2-40B4-BE49-F238E27FC236}">
                <a16:creationId xmlns:a16="http://schemas.microsoft.com/office/drawing/2014/main" id="{CEF16C01-45BC-4186-BD8C-42B8CCEED749}"/>
              </a:ext>
            </a:extLst>
          </p:cNvPr>
          <p:cNvSpPr txBox="1">
            <a:spLocks/>
          </p:cNvSpPr>
          <p:nvPr/>
        </p:nvSpPr>
        <p:spPr>
          <a:xfrm>
            <a:off x="209260" y="353062"/>
            <a:ext cx="5183833" cy="9028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  <a:cs typeface="Arial" pitchFamily="34" charset="0"/>
              </a:rPr>
              <a:t>ARCHITECTURE</a:t>
            </a:r>
            <a:endParaRPr lang="en-US" sz="4800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B0BE1-1E23-1AF2-CFD5-9E9C630A0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64" y="1419754"/>
            <a:ext cx="6344672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2107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403;p26">
            <a:extLst>
              <a:ext uri="{FF2B5EF4-FFF2-40B4-BE49-F238E27FC236}">
                <a16:creationId xmlns:a16="http://schemas.microsoft.com/office/drawing/2014/main" id="{ADD53DB5-BF9C-4442-8EF3-7EBBE16FD165}"/>
              </a:ext>
            </a:extLst>
          </p:cNvPr>
          <p:cNvCxnSpPr>
            <a:cxnSpLocks/>
          </p:cNvCxnSpPr>
          <p:nvPr/>
        </p:nvCxnSpPr>
        <p:spPr>
          <a:xfrm>
            <a:off x="293236" y="1195550"/>
            <a:ext cx="11556642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559;p28">
            <a:extLst>
              <a:ext uri="{FF2B5EF4-FFF2-40B4-BE49-F238E27FC236}">
                <a16:creationId xmlns:a16="http://schemas.microsoft.com/office/drawing/2014/main" id="{1D47EF59-D3D6-46A9-9B29-7961E65D13CD}"/>
              </a:ext>
            </a:extLst>
          </p:cNvPr>
          <p:cNvSpPr txBox="1">
            <a:spLocks/>
          </p:cNvSpPr>
          <p:nvPr/>
        </p:nvSpPr>
        <p:spPr>
          <a:xfrm>
            <a:off x="293236" y="371723"/>
            <a:ext cx="3661271" cy="9028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DEMO</a:t>
            </a:r>
          </a:p>
        </p:txBody>
      </p:sp>
      <p:sp>
        <p:nvSpPr>
          <p:cNvPr id="6" name="Google Shape;663;p32">
            <a:extLst>
              <a:ext uri="{FF2B5EF4-FFF2-40B4-BE49-F238E27FC236}">
                <a16:creationId xmlns:a16="http://schemas.microsoft.com/office/drawing/2014/main" id="{53EAB37C-52F3-422C-9E6A-9B1D734255BD}"/>
              </a:ext>
            </a:extLst>
          </p:cNvPr>
          <p:cNvSpPr/>
          <p:nvPr/>
        </p:nvSpPr>
        <p:spPr>
          <a:xfrm>
            <a:off x="3313566" y="1683142"/>
            <a:ext cx="5564867" cy="4797029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8" name="Google Shape;687;p32">
            <a:extLst>
              <a:ext uri="{FF2B5EF4-FFF2-40B4-BE49-F238E27FC236}">
                <a16:creationId xmlns:a16="http://schemas.microsoft.com/office/drawing/2014/main" id="{4C0F03C6-8C5B-44CF-913A-29952A03674C}"/>
              </a:ext>
            </a:extLst>
          </p:cNvPr>
          <p:cNvSpPr txBox="1">
            <a:spLocks/>
          </p:cNvSpPr>
          <p:nvPr/>
        </p:nvSpPr>
        <p:spPr>
          <a:xfrm>
            <a:off x="9094180" y="3585720"/>
            <a:ext cx="2994961" cy="36585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ENCRYPTED RESULT</a:t>
            </a:r>
          </a:p>
        </p:txBody>
      </p:sp>
      <p:sp>
        <p:nvSpPr>
          <p:cNvPr id="9" name="Google Shape;688;p32">
            <a:extLst>
              <a:ext uri="{FF2B5EF4-FFF2-40B4-BE49-F238E27FC236}">
                <a16:creationId xmlns:a16="http://schemas.microsoft.com/office/drawing/2014/main" id="{454D8E90-DF3F-416F-8922-46369BE1AB35}"/>
              </a:ext>
            </a:extLst>
          </p:cNvPr>
          <p:cNvSpPr txBox="1">
            <a:spLocks/>
          </p:cNvSpPr>
          <p:nvPr/>
        </p:nvSpPr>
        <p:spPr>
          <a:xfrm>
            <a:off x="8854177" y="1276353"/>
            <a:ext cx="2929812" cy="65553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ENCRYPTION SCHEME SETTINGS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33" name="Google Shape;664;p32">
            <a:extLst>
              <a:ext uri="{FF2B5EF4-FFF2-40B4-BE49-F238E27FC236}">
                <a16:creationId xmlns:a16="http://schemas.microsoft.com/office/drawing/2014/main" id="{56CC1A74-CC74-40CD-8A0C-1C16A4A09B28}"/>
              </a:ext>
            </a:extLst>
          </p:cNvPr>
          <p:cNvSpPr/>
          <p:nvPr/>
        </p:nvSpPr>
        <p:spPr>
          <a:xfrm>
            <a:off x="3600816" y="1919289"/>
            <a:ext cx="1069829" cy="3545726"/>
          </a:xfrm>
          <a:prstGeom prst="roundRect">
            <a:avLst>
              <a:gd name="adj" fmla="val 7113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5" name="Google Shape;666;p32">
            <a:extLst>
              <a:ext uri="{FF2B5EF4-FFF2-40B4-BE49-F238E27FC236}">
                <a16:creationId xmlns:a16="http://schemas.microsoft.com/office/drawing/2014/main" id="{F5C2096F-DF5C-43F5-B0DE-04C08F6AA025}"/>
              </a:ext>
            </a:extLst>
          </p:cNvPr>
          <p:cNvSpPr/>
          <p:nvPr/>
        </p:nvSpPr>
        <p:spPr>
          <a:xfrm>
            <a:off x="4791129" y="2105537"/>
            <a:ext cx="3593173" cy="2207767"/>
          </a:xfrm>
          <a:prstGeom prst="roundRect">
            <a:avLst>
              <a:gd name="adj" fmla="val 3705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53" name="Google Shape;689;p32">
            <a:extLst>
              <a:ext uri="{FF2B5EF4-FFF2-40B4-BE49-F238E27FC236}">
                <a16:creationId xmlns:a16="http://schemas.microsoft.com/office/drawing/2014/main" id="{51EF52C4-611C-467D-9BB4-E7C90BFADDDA}"/>
              </a:ext>
            </a:extLst>
          </p:cNvPr>
          <p:cNvSpPr txBox="1">
            <a:spLocks/>
          </p:cNvSpPr>
          <p:nvPr/>
        </p:nvSpPr>
        <p:spPr>
          <a:xfrm>
            <a:off x="3442948" y="1919289"/>
            <a:ext cx="713446" cy="24848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54" name="Google Shape;689;p32">
            <a:extLst>
              <a:ext uri="{FF2B5EF4-FFF2-40B4-BE49-F238E27FC236}">
                <a16:creationId xmlns:a16="http://schemas.microsoft.com/office/drawing/2014/main" id="{9BA0CE1E-FD8B-4EEF-B13C-F5983146917F}"/>
              </a:ext>
            </a:extLst>
          </p:cNvPr>
          <p:cNvSpPr txBox="1">
            <a:spLocks/>
          </p:cNvSpPr>
          <p:nvPr/>
        </p:nvSpPr>
        <p:spPr>
          <a:xfrm>
            <a:off x="3501360" y="2147940"/>
            <a:ext cx="1195048" cy="24848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Getting started</a:t>
            </a:r>
          </a:p>
        </p:txBody>
      </p:sp>
      <p:sp>
        <p:nvSpPr>
          <p:cNvPr id="55" name="Google Shape;689;p32">
            <a:extLst>
              <a:ext uri="{FF2B5EF4-FFF2-40B4-BE49-F238E27FC236}">
                <a16:creationId xmlns:a16="http://schemas.microsoft.com/office/drawing/2014/main" id="{ADB69DBD-E9FC-47B5-A403-DDCC13EDF6A4}"/>
              </a:ext>
            </a:extLst>
          </p:cNvPr>
          <p:cNvSpPr txBox="1">
            <a:spLocks/>
          </p:cNvSpPr>
          <p:nvPr/>
        </p:nvSpPr>
        <p:spPr>
          <a:xfrm>
            <a:off x="3489893" y="2366400"/>
            <a:ext cx="953069" cy="24848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bg1"/>
                </a:solidFill>
              </a:rPr>
              <a:t>Playground</a:t>
            </a:r>
          </a:p>
        </p:txBody>
      </p:sp>
      <p:sp>
        <p:nvSpPr>
          <p:cNvPr id="56" name="Google Shape;689;p32">
            <a:extLst>
              <a:ext uri="{FF2B5EF4-FFF2-40B4-BE49-F238E27FC236}">
                <a16:creationId xmlns:a16="http://schemas.microsoft.com/office/drawing/2014/main" id="{D88D90FE-64BA-4DF3-806F-75F4E02F50B6}"/>
              </a:ext>
            </a:extLst>
          </p:cNvPr>
          <p:cNvSpPr txBox="1">
            <a:spLocks/>
          </p:cNvSpPr>
          <p:nvPr/>
        </p:nvSpPr>
        <p:spPr>
          <a:xfrm>
            <a:off x="3253923" y="2575401"/>
            <a:ext cx="953069" cy="24848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57" name="Google Shape;689;p32">
            <a:extLst>
              <a:ext uri="{FF2B5EF4-FFF2-40B4-BE49-F238E27FC236}">
                <a16:creationId xmlns:a16="http://schemas.microsoft.com/office/drawing/2014/main" id="{9B43174F-3120-4F72-B30D-92A4119235B6}"/>
              </a:ext>
            </a:extLst>
          </p:cNvPr>
          <p:cNvSpPr txBox="1">
            <a:spLocks/>
          </p:cNvSpPr>
          <p:nvPr/>
        </p:nvSpPr>
        <p:spPr>
          <a:xfrm>
            <a:off x="430862" y="1360798"/>
            <a:ext cx="1157673" cy="28280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MENU</a:t>
            </a:r>
            <a:endParaRPr lang="en-US" sz="1600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59" name="Google Shape;10348;p71">
            <a:extLst>
              <a:ext uri="{FF2B5EF4-FFF2-40B4-BE49-F238E27FC236}">
                <a16:creationId xmlns:a16="http://schemas.microsoft.com/office/drawing/2014/main" id="{8386C395-B576-4CE9-A99C-E04CE239E65C}"/>
              </a:ext>
            </a:extLst>
          </p:cNvPr>
          <p:cNvSpPr/>
          <p:nvPr/>
        </p:nvSpPr>
        <p:spPr>
          <a:xfrm>
            <a:off x="8300818" y="2879976"/>
            <a:ext cx="16094" cy="39790"/>
          </a:xfrm>
          <a:custGeom>
            <a:avLst/>
            <a:gdLst/>
            <a:ahLst/>
            <a:cxnLst/>
            <a:rect l="l" t="t" r="r" b="b"/>
            <a:pathLst>
              <a:path w="942" h="2329" extrusionOk="0">
                <a:moveTo>
                  <a:pt x="200" y="1"/>
                </a:moveTo>
                <a:cubicBezTo>
                  <a:pt x="158" y="1"/>
                  <a:pt x="114" y="16"/>
                  <a:pt x="72" y="45"/>
                </a:cubicBezTo>
                <a:cubicBezTo>
                  <a:pt x="13" y="93"/>
                  <a:pt x="13" y="200"/>
                  <a:pt x="72" y="283"/>
                </a:cubicBezTo>
                <a:cubicBezTo>
                  <a:pt x="572" y="772"/>
                  <a:pt x="572" y="1569"/>
                  <a:pt x="72" y="2046"/>
                </a:cubicBezTo>
                <a:cubicBezTo>
                  <a:pt x="1" y="2129"/>
                  <a:pt x="1" y="2224"/>
                  <a:pt x="72" y="2284"/>
                </a:cubicBezTo>
                <a:cubicBezTo>
                  <a:pt x="102" y="2313"/>
                  <a:pt x="144" y="2328"/>
                  <a:pt x="187" y="2328"/>
                </a:cubicBezTo>
                <a:cubicBezTo>
                  <a:pt x="230" y="2328"/>
                  <a:pt x="275" y="2313"/>
                  <a:pt x="310" y="2284"/>
                </a:cubicBezTo>
                <a:cubicBezTo>
                  <a:pt x="941" y="1665"/>
                  <a:pt x="941" y="664"/>
                  <a:pt x="310" y="45"/>
                </a:cubicBezTo>
                <a:cubicBezTo>
                  <a:pt x="280" y="16"/>
                  <a:pt x="242" y="1"/>
                  <a:pt x="200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10349;p71">
            <a:extLst>
              <a:ext uri="{FF2B5EF4-FFF2-40B4-BE49-F238E27FC236}">
                <a16:creationId xmlns:a16="http://schemas.microsoft.com/office/drawing/2014/main" id="{EE10B189-92A5-42B0-9B38-731FCB61F567}"/>
              </a:ext>
            </a:extLst>
          </p:cNvPr>
          <p:cNvSpPr/>
          <p:nvPr/>
        </p:nvSpPr>
        <p:spPr>
          <a:xfrm>
            <a:off x="8320961" y="2859833"/>
            <a:ext cx="26670" cy="80076"/>
          </a:xfrm>
          <a:custGeom>
            <a:avLst/>
            <a:gdLst/>
            <a:ahLst/>
            <a:cxnLst/>
            <a:rect l="l" t="t" r="r" b="b"/>
            <a:pathLst>
              <a:path w="1561" h="4687" extrusionOk="0">
                <a:moveTo>
                  <a:pt x="183" y="1"/>
                </a:moveTo>
                <a:cubicBezTo>
                  <a:pt x="140" y="1"/>
                  <a:pt x="96" y="16"/>
                  <a:pt x="60" y="46"/>
                </a:cubicBezTo>
                <a:cubicBezTo>
                  <a:pt x="0" y="105"/>
                  <a:pt x="0" y="212"/>
                  <a:pt x="60" y="284"/>
                </a:cubicBezTo>
                <a:cubicBezTo>
                  <a:pt x="1191" y="1415"/>
                  <a:pt x="1191" y="3272"/>
                  <a:pt x="60" y="4403"/>
                </a:cubicBezTo>
                <a:cubicBezTo>
                  <a:pt x="0" y="4475"/>
                  <a:pt x="0" y="4582"/>
                  <a:pt x="60" y="4641"/>
                </a:cubicBezTo>
                <a:cubicBezTo>
                  <a:pt x="90" y="4671"/>
                  <a:pt x="131" y="4686"/>
                  <a:pt x="175" y="4686"/>
                </a:cubicBezTo>
                <a:cubicBezTo>
                  <a:pt x="218" y="4686"/>
                  <a:pt x="262" y="4671"/>
                  <a:pt x="298" y="4641"/>
                </a:cubicBezTo>
                <a:cubicBezTo>
                  <a:pt x="1560" y="3379"/>
                  <a:pt x="1560" y="1308"/>
                  <a:pt x="298" y="46"/>
                </a:cubicBezTo>
                <a:cubicBezTo>
                  <a:pt x="268" y="16"/>
                  <a:pt x="227" y="1"/>
                  <a:pt x="183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10350;p71">
            <a:extLst>
              <a:ext uri="{FF2B5EF4-FFF2-40B4-BE49-F238E27FC236}">
                <a16:creationId xmlns:a16="http://schemas.microsoft.com/office/drawing/2014/main" id="{31398B9B-0567-4AF4-92CE-D7CF9341D11E}"/>
              </a:ext>
            </a:extLst>
          </p:cNvPr>
          <p:cNvSpPr/>
          <p:nvPr/>
        </p:nvSpPr>
        <p:spPr>
          <a:xfrm>
            <a:off x="8340694" y="3097483"/>
            <a:ext cx="31334" cy="119611"/>
          </a:xfrm>
          <a:custGeom>
            <a:avLst/>
            <a:gdLst/>
            <a:ahLst/>
            <a:cxnLst/>
            <a:rect l="l" t="t" r="r" b="b"/>
            <a:pathLst>
              <a:path w="1834" h="7001" extrusionOk="0">
                <a:moveTo>
                  <a:pt x="174" y="1"/>
                </a:moveTo>
                <a:cubicBezTo>
                  <a:pt x="131" y="1"/>
                  <a:pt x="90" y="16"/>
                  <a:pt x="60" y="46"/>
                </a:cubicBezTo>
                <a:cubicBezTo>
                  <a:pt x="0" y="105"/>
                  <a:pt x="0" y="200"/>
                  <a:pt x="60" y="284"/>
                </a:cubicBezTo>
                <a:cubicBezTo>
                  <a:pt x="1834" y="2046"/>
                  <a:pt x="1834" y="4939"/>
                  <a:pt x="60" y="6713"/>
                </a:cubicBezTo>
                <a:cubicBezTo>
                  <a:pt x="0" y="6773"/>
                  <a:pt x="0" y="6868"/>
                  <a:pt x="60" y="6951"/>
                </a:cubicBezTo>
                <a:cubicBezTo>
                  <a:pt x="88" y="6985"/>
                  <a:pt x="128" y="7000"/>
                  <a:pt x="169" y="7000"/>
                </a:cubicBezTo>
                <a:cubicBezTo>
                  <a:pt x="214" y="7000"/>
                  <a:pt x="261" y="6982"/>
                  <a:pt x="298" y="6951"/>
                </a:cubicBezTo>
                <a:cubicBezTo>
                  <a:pt x="1227" y="6023"/>
                  <a:pt x="1727" y="4808"/>
                  <a:pt x="1727" y="3498"/>
                </a:cubicBezTo>
                <a:cubicBezTo>
                  <a:pt x="1727" y="2189"/>
                  <a:pt x="1227" y="962"/>
                  <a:pt x="298" y="46"/>
                </a:cubicBezTo>
                <a:cubicBezTo>
                  <a:pt x="262" y="16"/>
                  <a:pt x="218" y="1"/>
                  <a:pt x="174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10351;p71">
            <a:extLst>
              <a:ext uri="{FF2B5EF4-FFF2-40B4-BE49-F238E27FC236}">
                <a16:creationId xmlns:a16="http://schemas.microsoft.com/office/drawing/2014/main" id="{E3941009-E2E5-49C6-9564-F4D266E7AC14}"/>
              </a:ext>
            </a:extLst>
          </p:cNvPr>
          <p:cNvSpPr/>
          <p:nvPr/>
        </p:nvSpPr>
        <p:spPr>
          <a:xfrm>
            <a:off x="8176731" y="2817941"/>
            <a:ext cx="113118" cy="156035"/>
          </a:xfrm>
          <a:custGeom>
            <a:avLst/>
            <a:gdLst/>
            <a:ahLst/>
            <a:cxnLst/>
            <a:rect l="l" t="t" r="r" b="b"/>
            <a:pathLst>
              <a:path w="6621" h="9133" extrusionOk="0">
                <a:moveTo>
                  <a:pt x="5216" y="1072"/>
                </a:moveTo>
                <a:lnTo>
                  <a:pt x="5216" y="8097"/>
                </a:lnTo>
                <a:cubicBezTo>
                  <a:pt x="4156" y="7751"/>
                  <a:pt x="3287" y="7037"/>
                  <a:pt x="2739" y="6061"/>
                </a:cubicBezTo>
                <a:lnTo>
                  <a:pt x="2739" y="3084"/>
                </a:lnTo>
                <a:cubicBezTo>
                  <a:pt x="3275" y="2120"/>
                  <a:pt x="4156" y="1405"/>
                  <a:pt x="5216" y="1072"/>
                </a:cubicBezTo>
                <a:close/>
                <a:moveTo>
                  <a:pt x="5716" y="0"/>
                </a:moveTo>
                <a:cubicBezTo>
                  <a:pt x="5430" y="0"/>
                  <a:pt x="5216" y="215"/>
                  <a:pt x="5216" y="501"/>
                </a:cubicBezTo>
                <a:lnTo>
                  <a:pt x="5216" y="691"/>
                </a:lnTo>
                <a:cubicBezTo>
                  <a:pt x="4049" y="1048"/>
                  <a:pt x="3096" y="1810"/>
                  <a:pt x="2489" y="2858"/>
                </a:cubicBezTo>
                <a:lnTo>
                  <a:pt x="1227" y="2858"/>
                </a:lnTo>
                <a:cubicBezTo>
                  <a:pt x="549" y="2858"/>
                  <a:pt x="13" y="3394"/>
                  <a:pt x="13" y="4061"/>
                </a:cubicBezTo>
                <a:lnTo>
                  <a:pt x="13" y="5037"/>
                </a:lnTo>
                <a:cubicBezTo>
                  <a:pt x="1" y="5692"/>
                  <a:pt x="489" y="6227"/>
                  <a:pt x="1120" y="6275"/>
                </a:cubicBezTo>
                <a:cubicBezTo>
                  <a:pt x="1203" y="6275"/>
                  <a:pt x="1287" y="6216"/>
                  <a:pt x="1299" y="6132"/>
                </a:cubicBezTo>
                <a:cubicBezTo>
                  <a:pt x="1299" y="6037"/>
                  <a:pt x="1239" y="5966"/>
                  <a:pt x="1144" y="5954"/>
                </a:cubicBezTo>
                <a:cubicBezTo>
                  <a:pt x="703" y="5918"/>
                  <a:pt x="346" y="5537"/>
                  <a:pt x="346" y="5073"/>
                </a:cubicBezTo>
                <a:lnTo>
                  <a:pt x="346" y="4084"/>
                </a:lnTo>
                <a:cubicBezTo>
                  <a:pt x="346" y="3608"/>
                  <a:pt x="727" y="3215"/>
                  <a:pt x="1227" y="3215"/>
                </a:cubicBezTo>
                <a:lnTo>
                  <a:pt x="2418" y="3215"/>
                </a:lnTo>
                <a:lnTo>
                  <a:pt x="2418" y="5954"/>
                </a:lnTo>
                <a:lnTo>
                  <a:pt x="1918" y="5954"/>
                </a:lnTo>
                <a:cubicBezTo>
                  <a:pt x="1834" y="5954"/>
                  <a:pt x="1763" y="6025"/>
                  <a:pt x="1763" y="6108"/>
                </a:cubicBezTo>
                <a:cubicBezTo>
                  <a:pt x="1763" y="6204"/>
                  <a:pt x="1834" y="6275"/>
                  <a:pt x="1918" y="6275"/>
                </a:cubicBezTo>
                <a:lnTo>
                  <a:pt x="2489" y="6275"/>
                </a:lnTo>
                <a:cubicBezTo>
                  <a:pt x="3096" y="7323"/>
                  <a:pt x="4049" y="8097"/>
                  <a:pt x="5216" y="8430"/>
                </a:cubicBezTo>
                <a:lnTo>
                  <a:pt x="5216" y="8633"/>
                </a:lnTo>
                <a:cubicBezTo>
                  <a:pt x="5216" y="8906"/>
                  <a:pt x="5430" y="9133"/>
                  <a:pt x="5716" y="9133"/>
                </a:cubicBezTo>
                <a:lnTo>
                  <a:pt x="6121" y="9133"/>
                </a:lnTo>
                <a:cubicBezTo>
                  <a:pt x="6406" y="9133"/>
                  <a:pt x="6621" y="8906"/>
                  <a:pt x="6621" y="8633"/>
                </a:cubicBezTo>
                <a:lnTo>
                  <a:pt x="6621" y="4953"/>
                </a:lnTo>
                <a:cubicBezTo>
                  <a:pt x="6621" y="4858"/>
                  <a:pt x="6549" y="4787"/>
                  <a:pt x="6466" y="4787"/>
                </a:cubicBezTo>
                <a:cubicBezTo>
                  <a:pt x="6371" y="4787"/>
                  <a:pt x="6299" y="4858"/>
                  <a:pt x="6299" y="4953"/>
                </a:cubicBezTo>
                <a:lnTo>
                  <a:pt x="6299" y="8633"/>
                </a:lnTo>
                <a:cubicBezTo>
                  <a:pt x="6299" y="8728"/>
                  <a:pt x="6228" y="8811"/>
                  <a:pt x="6121" y="8811"/>
                </a:cubicBezTo>
                <a:lnTo>
                  <a:pt x="5716" y="8811"/>
                </a:lnTo>
                <a:cubicBezTo>
                  <a:pt x="5609" y="8811"/>
                  <a:pt x="5537" y="8728"/>
                  <a:pt x="5537" y="8633"/>
                </a:cubicBezTo>
                <a:lnTo>
                  <a:pt x="5537" y="501"/>
                </a:lnTo>
                <a:cubicBezTo>
                  <a:pt x="5537" y="393"/>
                  <a:pt x="5609" y="322"/>
                  <a:pt x="5716" y="322"/>
                </a:cubicBezTo>
                <a:lnTo>
                  <a:pt x="6121" y="322"/>
                </a:lnTo>
                <a:cubicBezTo>
                  <a:pt x="6228" y="322"/>
                  <a:pt x="6299" y="393"/>
                  <a:pt x="6299" y="501"/>
                </a:cubicBezTo>
                <a:lnTo>
                  <a:pt x="6299" y="4180"/>
                </a:lnTo>
                <a:cubicBezTo>
                  <a:pt x="6299" y="4263"/>
                  <a:pt x="6371" y="4346"/>
                  <a:pt x="6466" y="4346"/>
                </a:cubicBezTo>
                <a:cubicBezTo>
                  <a:pt x="6549" y="4346"/>
                  <a:pt x="6621" y="4263"/>
                  <a:pt x="6621" y="4180"/>
                </a:cubicBezTo>
                <a:lnTo>
                  <a:pt x="6621" y="501"/>
                </a:lnTo>
                <a:cubicBezTo>
                  <a:pt x="6621" y="215"/>
                  <a:pt x="6406" y="0"/>
                  <a:pt x="6121" y="0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A037FA6-1453-432C-8010-F18598853189}"/>
              </a:ext>
            </a:extLst>
          </p:cNvPr>
          <p:cNvCxnSpPr>
            <a:cxnSpLocks/>
          </p:cNvCxnSpPr>
          <p:nvPr/>
        </p:nvCxnSpPr>
        <p:spPr>
          <a:xfrm>
            <a:off x="1543050" y="1733425"/>
            <a:ext cx="2152829" cy="499053"/>
          </a:xfrm>
          <a:prstGeom prst="straightConnector1">
            <a:avLst/>
          </a:prstGeom>
          <a:ln w="25400">
            <a:solidFill>
              <a:schemeClr val="bg1">
                <a:lumMod val="75000"/>
                <a:lumOff val="2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74C04BF-1EC3-4B58-A836-3F26CF541015}"/>
              </a:ext>
            </a:extLst>
          </p:cNvPr>
          <p:cNvCxnSpPr>
            <a:cxnSpLocks/>
          </p:cNvCxnSpPr>
          <p:nvPr/>
        </p:nvCxnSpPr>
        <p:spPr>
          <a:xfrm flipH="1">
            <a:off x="8314499" y="1843052"/>
            <a:ext cx="1077972" cy="389426"/>
          </a:xfrm>
          <a:prstGeom prst="straightConnector1">
            <a:avLst/>
          </a:prstGeom>
          <a:ln w="25400">
            <a:solidFill>
              <a:schemeClr val="bg1">
                <a:lumMod val="75000"/>
                <a:lumOff val="2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F24079C-B787-4A0C-A68E-300EB5D68B75}"/>
              </a:ext>
            </a:extLst>
          </p:cNvPr>
          <p:cNvGrpSpPr/>
          <p:nvPr/>
        </p:nvGrpSpPr>
        <p:grpSpPr>
          <a:xfrm>
            <a:off x="5952544" y="5497294"/>
            <a:ext cx="247136" cy="165155"/>
            <a:chOff x="5817708" y="5578573"/>
            <a:chExt cx="387147" cy="258721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DA2E4EE4-2B29-4141-938F-6F4FD1FE124C}"/>
                </a:ext>
              </a:extLst>
            </p:cNvPr>
            <p:cNvGrpSpPr/>
            <p:nvPr/>
          </p:nvGrpSpPr>
          <p:grpSpPr>
            <a:xfrm>
              <a:off x="5817708" y="5578573"/>
              <a:ext cx="384055" cy="214166"/>
              <a:chOff x="5817708" y="5578573"/>
              <a:chExt cx="384055" cy="214166"/>
            </a:xfrm>
          </p:grpSpPr>
          <p:sp>
            <p:nvSpPr>
              <p:cNvPr id="123" name="Google Shape;708;p33">
                <a:extLst>
                  <a:ext uri="{FF2B5EF4-FFF2-40B4-BE49-F238E27FC236}">
                    <a16:creationId xmlns:a16="http://schemas.microsoft.com/office/drawing/2014/main" id="{BA859293-C37E-4B27-806D-7B5F1878A8D4}"/>
                  </a:ext>
                </a:extLst>
              </p:cNvPr>
              <p:cNvSpPr/>
              <p:nvPr/>
            </p:nvSpPr>
            <p:spPr>
              <a:xfrm>
                <a:off x="6006794" y="5578573"/>
                <a:ext cx="194969" cy="214166"/>
              </a:xfrm>
              <a:custGeom>
                <a:avLst/>
                <a:gdLst/>
                <a:ahLst/>
                <a:cxnLst/>
                <a:rect l="l" t="t" r="r" b="b"/>
                <a:pathLst>
                  <a:path w="15902" h="18344" extrusionOk="0">
                    <a:moveTo>
                      <a:pt x="1" y="1"/>
                    </a:moveTo>
                    <a:lnTo>
                      <a:pt x="1" y="18344"/>
                    </a:lnTo>
                    <a:lnTo>
                      <a:pt x="15901" y="91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4" name="Google Shape;708;p33">
                <a:extLst>
                  <a:ext uri="{FF2B5EF4-FFF2-40B4-BE49-F238E27FC236}">
                    <a16:creationId xmlns:a16="http://schemas.microsoft.com/office/drawing/2014/main" id="{A503E04D-49BF-4219-9610-3CC0FEC321F4}"/>
                  </a:ext>
                </a:extLst>
              </p:cNvPr>
              <p:cNvSpPr/>
              <p:nvPr/>
            </p:nvSpPr>
            <p:spPr>
              <a:xfrm rot="10800000">
                <a:off x="5817708" y="5578573"/>
                <a:ext cx="194969" cy="214166"/>
              </a:xfrm>
              <a:custGeom>
                <a:avLst/>
                <a:gdLst/>
                <a:ahLst/>
                <a:cxnLst/>
                <a:rect l="l" t="t" r="r" b="b"/>
                <a:pathLst>
                  <a:path w="15902" h="18344" extrusionOk="0">
                    <a:moveTo>
                      <a:pt x="1" y="1"/>
                    </a:moveTo>
                    <a:lnTo>
                      <a:pt x="1" y="18344"/>
                    </a:lnTo>
                    <a:lnTo>
                      <a:pt x="15901" y="91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89E9A15-D9F9-41B2-9685-22B4BDB50271}"/>
                </a:ext>
              </a:extLst>
            </p:cNvPr>
            <p:cNvGrpSpPr/>
            <p:nvPr/>
          </p:nvGrpSpPr>
          <p:grpSpPr>
            <a:xfrm>
              <a:off x="5820800" y="5623128"/>
              <a:ext cx="384055" cy="214166"/>
              <a:chOff x="5817708" y="5578573"/>
              <a:chExt cx="384055" cy="214166"/>
            </a:xfrm>
          </p:grpSpPr>
          <p:sp>
            <p:nvSpPr>
              <p:cNvPr id="127" name="Google Shape;708;p33">
                <a:extLst>
                  <a:ext uri="{FF2B5EF4-FFF2-40B4-BE49-F238E27FC236}">
                    <a16:creationId xmlns:a16="http://schemas.microsoft.com/office/drawing/2014/main" id="{E1AC39E3-2C99-4911-9707-BA4A193F163A}"/>
                  </a:ext>
                </a:extLst>
              </p:cNvPr>
              <p:cNvSpPr/>
              <p:nvPr/>
            </p:nvSpPr>
            <p:spPr>
              <a:xfrm>
                <a:off x="6006794" y="5578573"/>
                <a:ext cx="194969" cy="214166"/>
              </a:xfrm>
              <a:custGeom>
                <a:avLst/>
                <a:gdLst/>
                <a:ahLst/>
                <a:cxnLst/>
                <a:rect l="l" t="t" r="r" b="b"/>
                <a:pathLst>
                  <a:path w="15902" h="18344" extrusionOk="0">
                    <a:moveTo>
                      <a:pt x="1" y="1"/>
                    </a:moveTo>
                    <a:lnTo>
                      <a:pt x="1" y="18344"/>
                    </a:lnTo>
                    <a:lnTo>
                      <a:pt x="15901" y="91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8" name="Google Shape;708;p33">
                <a:extLst>
                  <a:ext uri="{FF2B5EF4-FFF2-40B4-BE49-F238E27FC236}">
                    <a16:creationId xmlns:a16="http://schemas.microsoft.com/office/drawing/2014/main" id="{2CFB0CA8-3796-4D3C-AF2D-654A20C2E5F5}"/>
                  </a:ext>
                </a:extLst>
              </p:cNvPr>
              <p:cNvSpPr/>
              <p:nvPr/>
            </p:nvSpPr>
            <p:spPr>
              <a:xfrm rot="10800000">
                <a:off x="5817708" y="5578573"/>
                <a:ext cx="194969" cy="214166"/>
              </a:xfrm>
              <a:custGeom>
                <a:avLst/>
                <a:gdLst/>
                <a:ahLst/>
                <a:cxnLst/>
                <a:rect l="l" t="t" r="r" b="b"/>
                <a:pathLst>
                  <a:path w="15902" h="18344" extrusionOk="0">
                    <a:moveTo>
                      <a:pt x="1" y="1"/>
                    </a:moveTo>
                    <a:lnTo>
                      <a:pt x="1" y="18344"/>
                    </a:lnTo>
                    <a:lnTo>
                      <a:pt x="15901" y="91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70" name="Google Shape;666;p32">
            <a:extLst>
              <a:ext uri="{FF2B5EF4-FFF2-40B4-BE49-F238E27FC236}">
                <a16:creationId xmlns:a16="http://schemas.microsoft.com/office/drawing/2014/main" id="{48210463-C8E5-BBC6-38C8-7052D50EAF53}"/>
              </a:ext>
            </a:extLst>
          </p:cNvPr>
          <p:cNvSpPr/>
          <p:nvPr/>
        </p:nvSpPr>
        <p:spPr>
          <a:xfrm>
            <a:off x="4965330" y="2739887"/>
            <a:ext cx="3294201" cy="1246521"/>
          </a:xfrm>
          <a:prstGeom prst="roundRect">
            <a:avLst>
              <a:gd name="adj" fmla="val 5426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71" name="Google Shape;689;p32">
            <a:extLst>
              <a:ext uri="{FF2B5EF4-FFF2-40B4-BE49-F238E27FC236}">
                <a16:creationId xmlns:a16="http://schemas.microsoft.com/office/drawing/2014/main" id="{419E3639-AF20-BFCE-DF3D-A3EF5F5F8493}"/>
              </a:ext>
            </a:extLst>
          </p:cNvPr>
          <p:cNvSpPr txBox="1">
            <a:spLocks/>
          </p:cNvSpPr>
          <p:nvPr/>
        </p:nvSpPr>
        <p:spPr>
          <a:xfrm>
            <a:off x="5010923" y="2075209"/>
            <a:ext cx="3193834" cy="34705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400" b="1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Brakerski/Fan-Vercauteren scheme </a:t>
            </a:r>
            <a:endParaRPr lang="en-US" sz="11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7" name="Google Shape;689;p32">
            <a:extLst>
              <a:ext uri="{FF2B5EF4-FFF2-40B4-BE49-F238E27FC236}">
                <a16:creationId xmlns:a16="http://schemas.microsoft.com/office/drawing/2014/main" id="{019F4A41-AB81-5284-B526-CC4B59E707D5}"/>
              </a:ext>
            </a:extLst>
          </p:cNvPr>
          <p:cNvSpPr txBox="1">
            <a:spLocks/>
          </p:cNvSpPr>
          <p:nvPr/>
        </p:nvSpPr>
        <p:spPr>
          <a:xfrm>
            <a:off x="4860890" y="2395750"/>
            <a:ext cx="1155389" cy="2400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000" dirty="0">
                <a:solidFill>
                  <a:schemeClr val="bg1"/>
                </a:solidFill>
              </a:rPr>
              <a:t>Security: 128 bits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8" name="Google Shape;689;p32">
            <a:extLst>
              <a:ext uri="{FF2B5EF4-FFF2-40B4-BE49-F238E27FC236}">
                <a16:creationId xmlns:a16="http://schemas.microsoft.com/office/drawing/2014/main" id="{D69F0A76-4F60-636D-95EF-F132D263F196}"/>
              </a:ext>
            </a:extLst>
          </p:cNvPr>
          <p:cNvSpPr txBox="1">
            <a:spLocks/>
          </p:cNvSpPr>
          <p:nvPr/>
        </p:nvSpPr>
        <p:spPr>
          <a:xfrm>
            <a:off x="6042137" y="2395749"/>
            <a:ext cx="1022261" cy="2400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000" dirty="0">
                <a:solidFill>
                  <a:schemeClr val="bg1"/>
                </a:solidFill>
              </a:rPr>
              <a:t>Speed: normal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9" name="Google Shape;689;p32">
            <a:extLst>
              <a:ext uri="{FF2B5EF4-FFF2-40B4-BE49-F238E27FC236}">
                <a16:creationId xmlns:a16="http://schemas.microsoft.com/office/drawing/2014/main" id="{9B5A37C7-54CC-7730-05D7-EBADD6143036}"/>
              </a:ext>
            </a:extLst>
          </p:cNvPr>
          <p:cNvSpPr txBox="1">
            <a:spLocks/>
          </p:cNvSpPr>
          <p:nvPr/>
        </p:nvSpPr>
        <p:spPr>
          <a:xfrm>
            <a:off x="7141196" y="2386583"/>
            <a:ext cx="1193100" cy="2400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000" dirty="0">
                <a:solidFill>
                  <a:schemeClr val="bg1"/>
                </a:solidFill>
              </a:rPr>
              <a:t>Precision: normal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0" name="Google Shape;666;p32">
            <a:extLst>
              <a:ext uri="{FF2B5EF4-FFF2-40B4-BE49-F238E27FC236}">
                <a16:creationId xmlns:a16="http://schemas.microsoft.com/office/drawing/2014/main" id="{ED3BB238-3C37-E52E-99C7-18CFBD7D8B24}"/>
              </a:ext>
            </a:extLst>
          </p:cNvPr>
          <p:cNvSpPr/>
          <p:nvPr/>
        </p:nvSpPr>
        <p:spPr>
          <a:xfrm>
            <a:off x="5060157" y="2937915"/>
            <a:ext cx="923925" cy="169918"/>
          </a:xfrm>
          <a:prstGeom prst="roundRect">
            <a:avLst>
              <a:gd name="adj" fmla="val 19631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pic>
        <p:nvPicPr>
          <p:cNvPr id="1026" name="Picture 2" descr="toggle Icon - Download toggle Icon 181375 | Noun Project">
            <a:extLst>
              <a:ext uri="{FF2B5EF4-FFF2-40B4-BE49-F238E27FC236}">
                <a16:creationId xmlns:a16="http://schemas.microsoft.com/office/drawing/2014/main" id="{65F10E1A-01C1-7C1C-A0AA-FC6AFD15D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098" y="2779985"/>
            <a:ext cx="145649" cy="14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Google Shape;689;p32">
            <a:extLst>
              <a:ext uri="{FF2B5EF4-FFF2-40B4-BE49-F238E27FC236}">
                <a16:creationId xmlns:a16="http://schemas.microsoft.com/office/drawing/2014/main" id="{D638D791-61EB-5741-37BD-F4C442E8B7F8}"/>
              </a:ext>
            </a:extLst>
          </p:cNvPr>
          <p:cNvSpPr txBox="1">
            <a:spLocks/>
          </p:cNvSpPr>
          <p:nvPr/>
        </p:nvSpPr>
        <p:spPr>
          <a:xfrm>
            <a:off x="4935923" y="2728305"/>
            <a:ext cx="574018" cy="14920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/>
                </a:solidFill>
              </a:rPr>
              <a:t>Plaintext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" name="Google Shape;689;p32">
            <a:extLst>
              <a:ext uri="{FF2B5EF4-FFF2-40B4-BE49-F238E27FC236}">
                <a16:creationId xmlns:a16="http://schemas.microsoft.com/office/drawing/2014/main" id="{2DC31D3A-8BA0-95FE-6D0F-18458D91792A}"/>
              </a:ext>
            </a:extLst>
          </p:cNvPr>
          <p:cNvSpPr txBox="1">
            <a:spLocks/>
          </p:cNvSpPr>
          <p:nvPr/>
        </p:nvSpPr>
        <p:spPr>
          <a:xfrm>
            <a:off x="5396217" y="2728305"/>
            <a:ext cx="664700" cy="14920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/>
                </a:solidFill>
              </a:rPr>
              <a:t>Ciphertext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8" name="Google Shape;666;p32">
            <a:extLst>
              <a:ext uri="{FF2B5EF4-FFF2-40B4-BE49-F238E27FC236}">
                <a16:creationId xmlns:a16="http://schemas.microsoft.com/office/drawing/2014/main" id="{A5882D54-EBEE-9300-4E53-411D118E3888}"/>
              </a:ext>
            </a:extLst>
          </p:cNvPr>
          <p:cNvSpPr/>
          <p:nvPr/>
        </p:nvSpPr>
        <p:spPr>
          <a:xfrm>
            <a:off x="6038727" y="2937915"/>
            <a:ext cx="175226" cy="169918"/>
          </a:xfrm>
          <a:prstGeom prst="roundRect">
            <a:avLst>
              <a:gd name="adj" fmla="val 19631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9" name="Google Shape;666;p32">
            <a:extLst>
              <a:ext uri="{FF2B5EF4-FFF2-40B4-BE49-F238E27FC236}">
                <a16:creationId xmlns:a16="http://schemas.microsoft.com/office/drawing/2014/main" id="{3914164B-C368-0A73-083D-31D175B03529}"/>
              </a:ext>
            </a:extLst>
          </p:cNvPr>
          <p:cNvSpPr/>
          <p:nvPr/>
        </p:nvSpPr>
        <p:spPr>
          <a:xfrm>
            <a:off x="6271780" y="2934569"/>
            <a:ext cx="923925" cy="169918"/>
          </a:xfrm>
          <a:prstGeom prst="roundRect">
            <a:avLst>
              <a:gd name="adj" fmla="val 19631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pic>
        <p:nvPicPr>
          <p:cNvPr id="50" name="Picture 2" descr="toggle Icon - Download toggle Icon 181375 | Noun Project">
            <a:extLst>
              <a:ext uri="{FF2B5EF4-FFF2-40B4-BE49-F238E27FC236}">
                <a16:creationId xmlns:a16="http://schemas.microsoft.com/office/drawing/2014/main" id="{B2404F04-E15D-8E26-6D33-F5CFA7AE3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09721" y="2776639"/>
            <a:ext cx="145649" cy="14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Google Shape;689;p32">
            <a:extLst>
              <a:ext uri="{FF2B5EF4-FFF2-40B4-BE49-F238E27FC236}">
                <a16:creationId xmlns:a16="http://schemas.microsoft.com/office/drawing/2014/main" id="{FFB06926-2BE3-275E-7EFE-F06B1072F953}"/>
              </a:ext>
            </a:extLst>
          </p:cNvPr>
          <p:cNvSpPr txBox="1">
            <a:spLocks/>
          </p:cNvSpPr>
          <p:nvPr/>
        </p:nvSpPr>
        <p:spPr>
          <a:xfrm>
            <a:off x="6147546" y="2724959"/>
            <a:ext cx="574018" cy="14920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/>
                </a:solidFill>
              </a:rPr>
              <a:t>Plaintext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2" name="Google Shape;689;p32">
            <a:extLst>
              <a:ext uri="{FF2B5EF4-FFF2-40B4-BE49-F238E27FC236}">
                <a16:creationId xmlns:a16="http://schemas.microsoft.com/office/drawing/2014/main" id="{91D6A62A-0D4D-278B-BCD7-03268A8C6104}"/>
              </a:ext>
            </a:extLst>
          </p:cNvPr>
          <p:cNvSpPr txBox="1">
            <a:spLocks/>
          </p:cNvSpPr>
          <p:nvPr/>
        </p:nvSpPr>
        <p:spPr>
          <a:xfrm>
            <a:off x="6607840" y="2724959"/>
            <a:ext cx="664700" cy="14920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/>
                </a:solidFill>
              </a:rPr>
              <a:t>Ciphertext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8" name="Google Shape;666;p32">
            <a:extLst>
              <a:ext uri="{FF2B5EF4-FFF2-40B4-BE49-F238E27FC236}">
                <a16:creationId xmlns:a16="http://schemas.microsoft.com/office/drawing/2014/main" id="{B9AD7F37-B069-C856-B080-21A01E6D838C}"/>
              </a:ext>
            </a:extLst>
          </p:cNvPr>
          <p:cNvSpPr/>
          <p:nvPr/>
        </p:nvSpPr>
        <p:spPr>
          <a:xfrm>
            <a:off x="7253532" y="2939268"/>
            <a:ext cx="175226" cy="169918"/>
          </a:xfrm>
          <a:prstGeom prst="roundRect">
            <a:avLst>
              <a:gd name="adj" fmla="val 19631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3" name="Google Shape;666;p32">
            <a:extLst>
              <a:ext uri="{FF2B5EF4-FFF2-40B4-BE49-F238E27FC236}">
                <a16:creationId xmlns:a16="http://schemas.microsoft.com/office/drawing/2014/main" id="{60583C5C-3CCE-C6AE-671D-462D1B3160D7}"/>
              </a:ext>
            </a:extLst>
          </p:cNvPr>
          <p:cNvSpPr/>
          <p:nvPr/>
        </p:nvSpPr>
        <p:spPr>
          <a:xfrm>
            <a:off x="7480464" y="2937915"/>
            <a:ext cx="704835" cy="169918"/>
          </a:xfrm>
          <a:prstGeom prst="roundRect">
            <a:avLst>
              <a:gd name="adj" fmla="val 19631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4" name="Google Shape;689;p32">
            <a:extLst>
              <a:ext uri="{FF2B5EF4-FFF2-40B4-BE49-F238E27FC236}">
                <a16:creationId xmlns:a16="http://schemas.microsoft.com/office/drawing/2014/main" id="{6FBFDB45-09C9-AC9F-CD63-C498E3CB9892}"/>
              </a:ext>
            </a:extLst>
          </p:cNvPr>
          <p:cNvSpPr txBox="1">
            <a:spLocks/>
          </p:cNvSpPr>
          <p:nvPr/>
        </p:nvSpPr>
        <p:spPr>
          <a:xfrm>
            <a:off x="6073495" y="2940701"/>
            <a:ext cx="59893" cy="665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65" name="Google Shape;689;p32">
            <a:extLst>
              <a:ext uri="{FF2B5EF4-FFF2-40B4-BE49-F238E27FC236}">
                <a16:creationId xmlns:a16="http://schemas.microsoft.com/office/drawing/2014/main" id="{F3B39055-BD41-BD2C-EAE3-C6320D50BC2C}"/>
              </a:ext>
            </a:extLst>
          </p:cNvPr>
          <p:cNvSpPr txBox="1">
            <a:spLocks/>
          </p:cNvSpPr>
          <p:nvPr/>
        </p:nvSpPr>
        <p:spPr>
          <a:xfrm>
            <a:off x="7286620" y="2940701"/>
            <a:ext cx="59893" cy="665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8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66" name="Google Shape;689;p32">
            <a:extLst>
              <a:ext uri="{FF2B5EF4-FFF2-40B4-BE49-F238E27FC236}">
                <a16:creationId xmlns:a16="http://schemas.microsoft.com/office/drawing/2014/main" id="{2D238CD4-FF21-72BF-A484-E8EABC8BE03D}"/>
              </a:ext>
            </a:extLst>
          </p:cNvPr>
          <p:cNvSpPr txBox="1">
            <a:spLocks/>
          </p:cNvSpPr>
          <p:nvPr/>
        </p:nvSpPr>
        <p:spPr>
          <a:xfrm>
            <a:off x="5093973" y="2901028"/>
            <a:ext cx="838848" cy="1149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000" dirty="0">
                <a:solidFill>
                  <a:schemeClr val="bg1"/>
                </a:solidFill>
              </a:rPr>
              <a:t>3, 4, 7, 2, 1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7" name="Google Shape;689;p32">
            <a:extLst>
              <a:ext uri="{FF2B5EF4-FFF2-40B4-BE49-F238E27FC236}">
                <a16:creationId xmlns:a16="http://schemas.microsoft.com/office/drawing/2014/main" id="{F60E87E3-B21B-453C-8EB3-030A59AC8D57}"/>
              </a:ext>
            </a:extLst>
          </p:cNvPr>
          <p:cNvSpPr txBox="1">
            <a:spLocks/>
          </p:cNvSpPr>
          <p:nvPr/>
        </p:nvSpPr>
        <p:spPr>
          <a:xfrm>
            <a:off x="6286566" y="2894750"/>
            <a:ext cx="838848" cy="1149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000" dirty="0">
                <a:solidFill>
                  <a:schemeClr val="bg1"/>
                </a:solidFill>
              </a:rPr>
              <a:t>1, 2, 5, 7, 8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8" name="Google Shape;689;p32">
            <a:extLst>
              <a:ext uri="{FF2B5EF4-FFF2-40B4-BE49-F238E27FC236}">
                <a16:creationId xmlns:a16="http://schemas.microsoft.com/office/drawing/2014/main" id="{72C64C26-5B03-88F1-7F1B-700494A474B4}"/>
              </a:ext>
            </a:extLst>
          </p:cNvPr>
          <p:cNvSpPr txBox="1">
            <a:spLocks/>
          </p:cNvSpPr>
          <p:nvPr/>
        </p:nvSpPr>
        <p:spPr>
          <a:xfrm>
            <a:off x="7394312" y="2894750"/>
            <a:ext cx="882109" cy="1149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000" dirty="0">
                <a:solidFill>
                  <a:schemeClr val="bg1"/>
                </a:solidFill>
              </a:rPr>
              <a:t>4, 6, 12, 9, 9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3" name="Google Shape;666;p32">
            <a:extLst>
              <a:ext uri="{FF2B5EF4-FFF2-40B4-BE49-F238E27FC236}">
                <a16:creationId xmlns:a16="http://schemas.microsoft.com/office/drawing/2014/main" id="{652E85C5-970A-BFF4-8E99-FF0C113BC27E}"/>
              </a:ext>
            </a:extLst>
          </p:cNvPr>
          <p:cNvSpPr/>
          <p:nvPr/>
        </p:nvSpPr>
        <p:spPr>
          <a:xfrm>
            <a:off x="4844056" y="4080809"/>
            <a:ext cx="941532" cy="176044"/>
          </a:xfrm>
          <a:prstGeom prst="roundRect">
            <a:avLst>
              <a:gd name="adj" fmla="val 19631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76" name="Google Shape;689;p32">
            <a:extLst>
              <a:ext uri="{FF2B5EF4-FFF2-40B4-BE49-F238E27FC236}">
                <a16:creationId xmlns:a16="http://schemas.microsoft.com/office/drawing/2014/main" id="{93A18F16-2A86-2C65-E5D4-F1143EE7A3A5}"/>
              </a:ext>
            </a:extLst>
          </p:cNvPr>
          <p:cNvSpPr txBox="1">
            <a:spLocks/>
          </p:cNvSpPr>
          <p:nvPr/>
        </p:nvSpPr>
        <p:spPr>
          <a:xfrm>
            <a:off x="4660637" y="3986195"/>
            <a:ext cx="1171464" cy="2400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000" dirty="0">
                <a:solidFill>
                  <a:schemeClr val="bg1"/>
                </a:solidFill>
                <a:latin typeface="Bahnschrift" panose="020B0502040204020203" pitchFamily="34" charset="0"/>
              </a:rPr>
              <a:t>Add operation</a:t>
            </a:r>
            <a:endParaRPr lang="en-US" sz="105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77" name="Google Shape;666;p32">
            <a:extLst>
              <a:ext uri="{FF2B5EF4-FFF2-40B4-BE49-F238E27FC236}">
                <a16:creationId xmlns:a16="http://schemas.microsoft.com/office/drawing/2014/main" id="{2ADFBDDF-2AA1-64A7-582D-EDFCAF0C8EB8}"/>
              </a:ext>
            </a:extLst>
          </p:cNvPr>
          <p:cNvSpPr/>
          <p:nvPr/>
        </p:nvSpPr>
        <p:spPr>
          <a:xfrm>
            <a:off x="6073247" y="4087467"/>
            <a:ext cx="1050981" cy="176044"/>
          </a:xfrm>
          <a:prstGeom prst="roundRect">
            <a:avLst>
              <a:gd name="adj" fmla="val 19631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79" name="Google Shape;689;p32">
            <a:extLst>
              <a:ext uri="{FF2B5EF4-FFF2-40B4-BE49-F238E27FC236}">
                <a16:creationId xmlns:a16="http://schemas.microsoft.com/office/drawing/2014/main" id="{7346F89B-1F05-4DE1-B3ED-49F40ACB3F08}"/>
              </a:ext>
            </a:extLst>
          </p:cNvPr>
          <p:cNvSpPr txBox="1">
            <a:spLocks/>
          </p:cNvSpPr>
          <p:nvPr/>
        </p:nvSpPr>
        <p:spPr>
          <a:xfrm>
            <a:off x="5975930" y="3993061"/>
            <a:ext cx="1238876" cy="2400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000" dirty="0">
                <a:solidFill>
                  <a:schemeClr val="bg1"/>
                </a:solidFill>
                <a:latin typeface="Bahnschrift" panose="020B0502040204020203" pitchFamily="34" charset="0"/>
              </a:rPr>
              <a:t>Code comparison</a:t>
            </a:r>
            <a:endParaRPr lang="en-US" sz="105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80" name="Google Shape;666;p32">
            <a:extLst>
              <a:ext uri="{FF2B5EF4-FFF2-40B4-BE49-F238E27FC236}">
                <a16:creationId xmlns:a16="http://schemas.microsoft.com/office/drawing/2014/main" id="{D0282D7D-D26B-4413-FAE8-F86BF7A93FD9}"/>
              </a:ext>
            </a:extLst>
          </p:cNvPr>
          <p:cNvSpPr/>
          <p:nvPr/>
        </p:nvSpPr>
        <p:spPr>
          <a:xfrm>
            <a:off x="7404015" y="4083637"/>
            <a:ext cx="941532" cy="176044"/>
          </a:xfrm>
          <a:prstGeom prst="roundRect">
            <a:avLst>
              <a:gd name="adj" fmla="val 19631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81" name="Google Shape;689;p32">
            <a:extLst>
              <a:ext uri="{FF2B5EF4-FFF2-40B4-BE49-F238E27FC236}">
                <a16:creationId xmlns:a16="http://schemas.microsoft.com/office/drawing/2014/main" id="{AD2D0CC0-BD2D-0276-77AC-197B6FF724D1}"/>
              </a:ext>
            </a:extLst>
          </p:cNvPr>
          <p:cNvSpPr txBox="1">
            <a:spLocks/>
          </p:cNvSpPr>
          <p:nvPr/>
        </p:nvSpPr>
        <p:spPr>
          <a:xfrm>
            <a:off x="7260736" y="3986196"/>
            <a:ext cx="1171464" cy="2400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000" dirty="0">
                <a:solidFill>
                  <a:schemeClr val="bg1"/>
                </a:solidFill>
                <a:latin typeface="Bahnschrift" panose="020B0502040204020203" pitchFamily="34" charset="0"/>
              </a:rPr>
              <a:t>Delete scheme</a:t>
            </a:r>
            <a:endParaRPr lang="en-US" sz="105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82" name="Google Shape;666;p32">
            <a:extLst>
              <a:ext uri="{FF2B5EF4-FFF2-40B4-BE49-F238E27FC236}">
                <a16:creationId xmlns:a16="http://schemas.microsoft.com/office/drawing/2014/main" id="{2B058A44-4656-1B87-730C-F2EB1DB7E1CD}"/>
              </a:ext>
            </a:extLst>
          </p:cNvPr>
          <p:cNvSpPr/>
          <p:nvPr/>
        </p:nvSpPr>
        <p:spPr>
          <a:xfrm>
            <a:off x="5060157" y="3401854"/>
            <a:ext cx="923925" cy="169918"/>
          </a:xfrm>
          <a:prstGeom prst="roundRect">
            <a:avLst>
              <a:gd name="adj" fmla="val 19631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pic>
        <p:nvPicPr>
          <p:cNvPr id="83" name="Picture 2" descr="toggle Icon - Download toggle Icon 181375 | Noun Project">
            <a:extLst>
              <a:ext uri="{FF2B5EF4-FFF2-40B4-BE49-F238E27FC236}">
                <a16:creationId xmlns:a16="http://schemas.microsoft.com/office/drawing/2014/main" id="{CB9C6684-FD67-FC9C-5020-E2A9DAD62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098" y="3243924"/>
            <a:ext cx="145649" cy="14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Google Shape;689;p32">
            <a:extLst>
              <a:ext uri="{FF2B5EF4-FFF2-40B4-BE49-F238E27FC236}">
                <a16:creationId xmlns:a16="http://schemas.microsoft.com/office/drawing/2014/main" id="{C5E591FF-51DF-5EC4-6AB8-3883C514CCEA}"/>
              </a:ext>
            </a:extLst>
          </p:cNvPr>
          <p:cNvSpPr txBox="1">
            <a:spLocks/>
          </p:cNvSpPr>
          <p:nvPr/>
        </p:nvSpPr>
        <p:spPr>
          <a:xfrm>
            <a:off x="4935923" y="3192244"/>
            <a:ext cx="574018" cy="14920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/>
                </a:solidFill>
              </a:rPr>
              <a:t>Plaintext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5" name="Google Shape;689;p32">
            <a:extLst>
              <a:ext uri="{FF2B5EF4-FFF2-40B4-BE49-F238E27FC236}">
                <a16:creationId xmlns:a16="http://schemas.microsoft.com/office/drawing/2014/main" id="{631E6C65-7C50-2E5F-9904-024B64E3194E}"/>
              </a:ext>
            </a:extLst>
          </p:cNvPr>
          <p:cNvSpPr txBox="1">
            <a:spLocks/>
          </p:cNvSpPr>
          <p:nvPr/>
        </p:nvSpPr>
        <p:spPr>
          <a:xfrm>
            <a:off x="5396217" y="3192244"/>
            <a:ext cx="664700" cy="14920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/>
                </a:solidFill>
              </a:rPr>
              <a:t>Ciphertext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6" name="Google Shape;666;p32">
            <a:extLst>
              <a:ext uri="{FF2B5EF4-FFF2-40B4-BE49-F238E27FC236}">
                <a16:creationId xmlns:a16="http://schemas.microsoft.com/office/drawing/2014/main" id="{DE316510-69CE-47CA-8283-CB8841E2F89E}"/>
              </a:ext>
            </a:extLst>
          </p:cNvPr>
          <p:cNvSpPr/>
          <p:nvPr/>
        </p:nvSpPr>
        <p:spPr>
          <a:xfrm>
            <a:off x="6038727" y="3401854"/>
            <a:ext cx="175226" cy="169918"/>
          </a:xfrm>
          <a:prstGeom prst="roundRect">
            <a:avLst>
              <a:gd name="adj" fmla="val 19631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87" name="Google Shape;666;p32">
            <a:extLst>
              <a:ext uri="{FF2B5EF4-FFF2-40B4-BE49-F238E27FC236}">
                <a16:creationId xmlns:a16="http://schemas.microsoft.com/office/drawing/2014/main" id="{7A44D314-6C29-B94A-1693-657E4E2FF7B2}"/>
              </a:ext>
            </a:extLst>
          </p:cNvPr>
          <p:cNvSpPr/>
          <p:nvPr/>
        </p:nvSpPr>
        <p:spPr>
          <a:xfrm>
            <a:off x="6271780" y="3398508"/>
            <a:ext cx="923925" cy="169918"/>
          </a:xfrm>
          <a:prstGeom prst="roundRect">
            <a:avLst>
              <a:gd name="adj" fmla="val 19631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pic>
        <p:nvPicPr>
          <p:cNvPr id="88" name="Picture 2" descr="toggle Icon - Download toggle Icon 181375 | Noun Project">
            <a:extLst>
              <a:ext uri="{FF2B5EF4-FFF2-40B4-BE49-F238E27FC236}">
                <a16:creationId xmlns:a16="http://schemas.microsoft.com/office/drawing/2014/main" id="{C0B83218-B5D9-07F3-3F1B-5F09B07E2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09721" y="3240578"/>
            <a:ext cx="145649" cy="14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Google Shape;689;p32">
            <a:extLst>
              <a:ext uri="{FF2B5EF4-FFF2-40B4-BE49-F238E27FC236}">
                <a16:creationId xmlns:a16="http://schemas.microsoft.com/office/drawing/2014/main" id="{4ACD7FFB-5A52-F0D9-37FE-4367DCA9BC89}"/>
              </a:ext>
            </a:extLst>
          </p:cNvPr>
          <p:cNvSpPr txBox="1">
            <a:spLocks/>
          </p:cNvSpPr>
          <p:nvPr/>
        </p:nvSpPr>
        <p:spPr>
          <a:xfrm>
            <a:off x="6147546" y="3188898"/>
            <a:ext cx="574018" cy="14920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/>
                </a:solidFill>
              </a:rPr>
              <a:t>Plaintext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0" name="Google Shape;689;p32">
            <a:extLst>
              <a:ext uri="{FF2B5EF4-FFF2-40B4-BE49-F238E27FC236}">
                <a16:creationId xmlns:a16="http://schemas.microsoft.com/office/drawing/2014/main" id="{F5B9A3CF-71EB-935B-69C8-1562C86B2C2F}"/>
              </a:ext>
            </a:extLst>
          </p:cNvPr>
          <p:cNvSpPr txBox="1">
            <a:spLocks/>
          </p:cNvSpPr>
          <p:nvPr/>
        </p:nvSpPr>
        <p:spPr>
          <a:xfrm>
            <a:off x="6607840" y="3188898"/>
            <a:ext cx="664700" cy="14920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/>
                </a:solidFill>
              </a:rPr>
              <a:t>Ciphertext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1" name="Google Shape;666;p32">
            <a:extLst>
              <a:ext uri="{FF2B5EF4-FFF2-40B4-BE49-F238E27FC236}">
                <a16:creationId xmlns:a16="http://schemas.microsoft.com/office/drawing/2014/main" id="{BF2A77A1-6DE2-D814-C597-4FB3A0E07257}"/>
              </a:ext>
            </a:extLst>
          </p:cNvPr>
          <p:cNvSpPr/>
          <p:nvPr/>
        </p:nvSpPr>
        <p:spPr>
          <a:xfrm>
            <a:off x="7253532" y="3403207"/>
            <a:ext cx="175226" cy="169918"/>
          </a:xfrm>
          <a:prstGeom prst="roundRect">
            <a:avLst>
              <a:gd name="adj" fmla="val 19631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2" name="Google Shape;666;p32">
            <a:extLst>
              <a:ext uri="{FF2B5EF4-FFF2-40B4-BE49-F238E27FC236}">
                <a16:creationId xmlns:a16="http://schemas.microsoft.com/office/drawing/2014/main" id="{EC5D046B-1CA4-7AE1-018E-43D2E40768E8}"/>
              </a:ext>
            </a:extLst>
          </p:cNvPr>
          <p:cNvSpPr/>
          <p:nvPr/>
        </p:nvSpPr>
        <p:spPr>
          <a:xfrm>
            <a:off x="7480464" y="3401854"/>
            <a:ext cx="704835" cy="169918"/>
          </a:xfrm>
          <a:prstGeom prst="roundRect">
            <a:avLst>
              <a:gd name="adj" fmla="val 19631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3" name="Google Shape;689;p32">
            <a:extLst>
              <a:ext uri="{FF2B5EF4-FFF2-40B4-BE49-F238E27FC236}">
                <a16:creationId xmlns:a16="http://schemas.microsoft.com/office/drawing/2014/main" id="{3CA0971B-5B74-7F95-2DB3-C5625F01F79C}"/>
              </a:ext>
            </a:extLst>
          </p:cNvPr>
          <p:cNvSpPr txBox="1">
            <a:spLocks/>
          </p:cNvSpPr>
          <p:nvPr/>
        </p:nvSpPr>
        <p:spPr>
          <a:xfrm>
            <a:off x="6073495" y="3404640"/>
            <a:ext cx="59893" cy="665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4" name="Google Shape;689;p32">
            <a:extLst>
              <a:ext uri="{FF2B5EF4-FFF2-40B4-BE49-F238E27FC236}">
                <a16:creationId xmlns:a16="http://schemas.microsoft.com/office/drawing/2014/main" id="{27396158-A039-665F-EBC9-7F2AB8F451B3}"/>
              </a:ext>
            </a:extLst>
          </p:cNvPr>
          <p:cNvSpPr txBox="1">
            <a:spLocks/>
          </p:cNvSpPr>
          <p:nvPr/>
        </p:nvSpPr>
        <p:spPr>
          <a:xfrm>
            <a:off x="7286620" y="3404640"/>
            <a:ext cx="59893" cy="665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8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95" name="Google Shape;689;p32">
            <a:extLst>
              <a:ext uri="{FF2B5EF4-FFF2-40B4-BE49-F238E27FC236}">
                <a16:creationId xmlns:a16="http://schemas.microsoft.com/office/drawing/2014/main" id="{AC96385F-9487-4AA8-0F4E-50E1C5247FAD}"/>
              </a:ext>
            </a:extLst>
          </p:cNvPr>
          <p:cNvSpPr txBox="1">
            <a:spLocks/>
          </p:cNvSpPr>
          <p:nvPr/>
        </p:nvSpPr>
        <p:spPr>
          <a:xfrm>
            <a:off x="4973129" y="3372389"/>
            <a:ext cx="1057442" cy="1149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ro-RO" sz="800" i="0" dirty="0">
                <a:solidFill>
                  <a:srgbClr val="292B2C"/>
                </a:solidFill>
                <a:effectLst/>
                <a:latin typeface="Raleway" panose="020B0604020202020204" pitchFamily="2" charset="0"/>
              </a:rPr>
              <a:t>R3VymZTg/Go</a:t>
            </a:r>
            <a:r>
              <a:rPr lang="en-US" sz="800" dirty="0">
                <a:solidFill>
                  <a:srgbClr val="292B2C"/>
                </a:solidFill>
                <a:latin typeface="Raleway" panose="020B0604020202020204" pitchFamily="2" charset="0"/>
              </a:rPr>
              <a:t>...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96" name="Google Shape;689;p32">
            <a:extLst>
              <a:ext uri="{FF2B5EF4-FFF2-40B4-BE49-F238E27FC236}">
                <a16:creationId xmlns:a16="http://schemas.microsoft.com/office/drawing/2014/main" id="{DEE245FA-80CA-8224-0BAC-5EBEA44A5206}"/>
              </a:ext>
            </a:extLst>
          </p:cNvPr>
          <p:cNvSpPr txBox="1">
            <a:spLocks/>
          </p:cNvSpPr>
          <p:nvPr/>
        </p:nvSpPr>
        <p:spPr>
          <a:xfrm>
            <a:off x="6286566" y="3358689"/>
            <a:ext cx="838848" cy="1149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000" dirty="0">
                <a:solidFill>
                  <a:schemeClr val="bg1"/>
                </a:solidFill>
              </a:rPr>
              <a:t>1, 2, 5, 7, 8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97" name="Google Shape;689;p32">
            <a:extLst>
              <a:ext uri="{FF2B5EF4-FFF2-40B4-BE49-F238E27FC236}">
                <a16:creationId xmlns:a16="http://schemas.microsoft.com/office/drawing/2014/main" id="{DAB7AE68-8E6A-466E-6DE0-C4F286EE45AB}"/>
              </a:ext>
            </a:extLst>
          </p:cNvPr>
          <p:cNvSpPr txBox="1">
            <a:spLocks/>
          </p:cNvSpPr>
          <p:nvPr/>
        </p:nvSpPr>
        <p:spPr>
          <a:xfrm>
            <a:off x="7218979" y="3381627"/>
            <a:ext cx="1057442" cy="1149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ro-RO" sz="800" i="0" dirty="0">
                <a:solidFill>
                  <a:srgbClr val="292B2C"/>
                </a:solidFill>
                <a:effectLst/>
                <a:latin typeface="Raleway" pitchFamily="2" charset="0"/>
              </a:rPr>
              <a:t>q5V5hvsUW</a:t>
            </a:r>
            <a:r>
              <a:rPr lang="en-US" sz="800" i="0" dirty="0">
                <a:solidFill>
                  <a:srgbClr val="292B2C"/>
                </a:solidFill>
                <a:effectLst/>
                <a:latin typeface="Raleway" pitchFamily="2" charset="0"/>
              </a:rPr>
              <a:t>…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99" name="Google Shape;666;p32">
            <a:extLst>
              <a:ext uri="{FF2B5EF4-FFF2-40B4-BE49-F238E27FC236}">
                <a16:creationId xmlns:a16="http://schemas.microsoft.com/office/drawing/2014/main" id="{ED9E966B-8CEB-1E96-8F75-B02B6E238E78}"/>
              </a:ext>
            </a:extLst>
          </p:cNvPr>
          <p:cNvSpPr/>
          <p:nvPr/>
        </p:nvSpPr>
        <p:spPr>
          <a:xfrm>
            <a:off x="7043895" y="3766998"/>
            <a:ext cx="555786" cy="176044"/>
          </a:xfrm>
          <a:prstGeom prst="roundRect">
            <a:avLst>
              <a:gd name="adj" fmla="val 19631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00" name="Google Shape;689;p32">
            <a:extLst>
              <a:ext uri="{FF2B5EF4-FFF2-40B4-BE49-F238E27FC236}">
                <a16:creationId xmlns:a16="http://schemas.microsoft.com/office/drawing/2014/main" id="{98584CC4-9B0F-53AA-A254-C7DF574E9871}"/>
              </a:ext>
            </a:extLst>
          </p:cNvPr>
          <p:cNvSpPr txBox="1">
            <a:spLocks/>
          </p:cNvSpPr>
          <p:nvPr/>
        </p:nvSpPr>
        <p:spPr>
          <a:xfrm>
            <a:off x="6877206" y="3674567"/>
            <a:ext cx="773735" cy="2400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schemeClr val="bg1"/>
                </a:solidFill>
                <a:latin typeface="Bahnschrift" panose="020B0502040204020203" pitchFamily="34" charset="0"/>
              </a:rPr>
              <a:t>Compute</a:t>
            </a:r>
            <a:endParaRPr lang="en-US" sz="1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01" name="Google Shape;666;p32">
            <a:extLst>
              <a:ext uri="{FF2B5EF4-FFF2-40B4-BE49-F238E27FC236}">
                <a16:creationId xmlns:a16="http://schemas.microsoft.com/office/drawing/2014/main" id="{3B02E675-5D11-4B48-78EF-B142F830AAE5}"/>
              </a:ext>
            </a:extLst>
          </p:cNvPr>
          <p:cNvSpPr/>
          <p:nvPr/>
        </p:nvSpPr>
        <p:spPr>
          <a:xfrm>
            <a:off x="7660930" y="3764856"/>
            <a:ext cx="555786" cy="176044"/>
          </a:xfrm>
          <a:prstGeom prst="roundRect">
            <a:avLst>
              <a:gd name="adj" fmla="val 19631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02" name="Google Shape;689;p32">
            <a:extLst>
              <a:ext uri="{FF2B5EF4-FFF2-40B4-BE49-F238E27FC236}">
                <a16:creationId xmlns:a16="http://schemas.microsoft.com/office/drawing/2014/main" id="{49EF0C6C-7EED-EAA9-C476-1154EA2C5F85}"/>
              </a:ext>
            </a:extLst>
          </p:cNvPr>
          <p:cNvSpPr txBox="1">
            <a:spLocks/>
          </p:cNvSpPr>
          <p:nvPr/>
        </p:nvSpPr>
        <p:spPr>
          <a:xfrm>
            <a:off x="7494241" y="3672425"/>
            <a:ext cx="773735" cy="2400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schemeClr val="bg1"/>
                </a:solidFill>
                <a:latin typeface="Bahnschrift" panose="020B0502040204020203" pitchFamily="34" charset="0"/>
              </a:rPr>
              <a:t>Decrypt</a:t>
            </a:r>
            <a:endParaRPr lang="en-US" sz="1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04" name="Google Shape;666;p32">
            <a:extLst>
              <a:ext uri="{FF2B5EF4-FFF2-40B4-BE49-F238E27FC236}">
                <a16:creationId xmlns:a16="http://schemas.microsoft.com/office/drawing/2014/main" id="{4C66A531-B0A5-B21B-D912-AED5F7445023}"/>
              </a:ext>
            </a:extLst>
          </p:cNvPr>
          <p:cNvSpPr/>
          <p:nvPr/>
        </p:nvSpPr>
        <p:spPr>
          <a:xfrm>
            <a:off x="8050726" y="4888920"/>
            <a:ext cx="333576" cy="323471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06" name="Google Shape;689;p32">
            <a:extLst>
              <a:ext uri="{FF2B5EF4-FFF2-40B4-BE49-F238E27FC236}">
                <a16:creationId xmlns:a16="http://schemas.microsoft.com/office/drawing/2014/main" id="{FCB1E399-305C-7FCC-3DCD-86E7A48F797B}"/>
              </a:ext>
            </a:extLst>
          </p:cNvPr>
          <p:cNvSpPr txBox="1">
            <a:spLocks/>
          </p:cNvSpPr>
          <p:nvPr/>
        </p:nvSpPr>
        <p:spPr>
          <a:xfrm>
            <a:off x="8050726" y="4824214"/>
            <a:ext cx="318539" cy="38171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8" name="Google Shape;688;p32">
            <a:extLst>
              <a:ext uri="{FF2B5EF4-FFF2-40B4-BE49-F238E27FC236}">
                <a16:creationId xmlns:a16="http://schemas.microsoft.com/office/drawing/2014/main" id="{EA047BDF-C326-7983-F6CB-F09538FE6226}"/>
              </a:ext>
            </a:extLst>
          </p:cNvPr>
          <p:cNvSpPr txBox="1">
            <a:spLocks/>
          </p:cNvSpPr>
          <p:nvPr/>
        </p:nvSpPr>
        <p:spPr>
          <a:xfrm>
            <a:off x="1052430" y="2385837"/>
            <a:ext cx="1195255" cy="65553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INPUTS</a:t>
            </a:r>
            <a:endParaRPr lang="en-US" sz="1600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109" name="Google Shape;688;p32">
            <a:extLst>
              <a:ext uri="{FF2B5EF4-FFF2-40B4-BE49-F238E27FC236}">
                <a16:creationId xmlns:a16="http://schemas.microsoft.com/office/drawing/2014/main" id="{90629EE5-EEAC-EBB4-6080-E2590223BC5F}"/>
              </a:ext>
            </a:extLst>
          </p:cNvPr>
          <p:cNvSpPr txBox="1">
            <a:spLocks/>
          </p:cNvSpPr>
          <p:nvPr/>
        </p:nvSpPr>
        <p:spPr>
          <a:xfrm>
            <a:off x="175084" y="3501160"/>
            <a:ext cx="2861793" cy="65553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PROCESSED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INPUTS</a:t>
            </a:r>
            <a:endParaRPr lang="en-US" sz="1600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CCFFD4F-5191-564C-D245-32AE21B51EC1}"/>
              </a:ext>
            </a:extLst>
          </p:cNvPr>
          <p:cNvCxnSpPr>
            <a:cxnSpLocks/>
          </p:cNvCxnSpPr>
          <p:nvPr/>
        </p:nvCxnSpPr>
        <p:spPr>
          <a:xfrm>
            <a:off x="2320298" y="2895958"/>
            <a:ext cx="2665794" cy="164070"/>
          </a:xfrm>
          <a:prstGeom prst="straightConnector1">
            <a:avLst/>
          </a:prstGeom>
          <a:ln w="25400">
            <a:solidFill>
              <a:schemeClr val="bg1">
                <a:lumMod val="75000"/>
                <a:lumOff val="2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7B82BA6-E2C4-5970-15BC-F904F0177DAA}"/>
              </a:ext>
            </a:extLst>
          </p:cNvPr>
          <p:cNvCxnSpPr>
            <a:cxnSpLocks/>
          </p:cNvCxnSpPr>
          <p:nvPr/>
        </p:nvCxnSpPr>
        <p:spPr>
          <a:xfrm flipV="1">
            <a:off x="2320298" y="3541184"/>
            <a:ext cx="2673331" cy="378024"/>
          </a:xfrm>
          <a:prstGeom prst="straightConnector1">
            <a:avLst/>
          </a:prstGeom>
          <a:ln w="25400">
            <a:solidFill>
              <a:schemeClr val="bg1">
                <a:lumMod val="75000"/>
                <a:lumOff val="2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Google Shape;687;p32">
            <a:extLst>
              <a:ext uri="{FF2B5EF4-FFF2-40B4-BE49-F238E27FC236}">
                <a16:creationId xmlns:a16="http://schemas.microsoft.com/office/drawing/2014/main" id="{24C1B11C-85D3-3417-9DB8-328B2DFD0504}"/>
              </a:ext>
            </a:extLst>
          </p:cNvPr>
          <p:cNvSpPr txBox="1">
            <a:spLocks/>
          </p:cNvSpPr>
          <p:nvPr/>
        </p:nvSpPr>
        <p:spPr>
          <a:xfrm>
            <a:off x="9069734" y="2315829"/>
            <a:ext cx="2994961" cy="36585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DECRYPTED RESULT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DA8B43D-D1A2-822A-546C-D785EF4AB81E}"/>
              </a:ext>
            </a:extLst>
          </p:cNvPr>
          <p:cNvCxnSpPr>
            <a:cxnSpLocks/>
          </p:cNvCxnSpPr>
          <p:nvPr/>
        </p:nvCxnSpPr>
        <p:spPr>
          <a:xfrm flipH="1" flipV="1">
            <a:off x="8282432" y="3486318"/>
            <a:ext cx="1101699" cy="272777"/>
          </a:xfrm>
          <a:prstGeom prst="straightConnector1">
            <a:avLst/>
          </a:prstGeom>
          <a:ln w="25400">
            <a:solidFill>
              <a:schemeClr val="bg1">
                <a:lumMod val="75000"/>
                <a:lumOff val="2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715DF50-81AB-5175-5A55-17D0E43FA2AD}"/>
              </a:ext>
            </a:extLst>
          </p:cNvPr>
          <p:cNvCxnSpPr>
            <a:cxnSpLocks/>
          </p:cNvCxnSpPr>
          <p:nvPr/>
        </p:nvCxnSpPr>
        <p:spPr>
          <a:xfrm flipH="1">
            <a:off x="8249198" y="2617198"/>
            <a:ext cx="1078540" cy="336560"/>
          </a:xfrm>
          <a:prstGeom prst="straightConnector1">
            <a:avLst/>
          </a:prstGeom>
          <a:ln w="25400">
            <a:solidFill>
              <a:schemeClr val="bg1">
                <a:lumMod val="75000"/>
                <a:lumOff val="2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D7EE049-8867-B312-562B-A18C664454A7}"/>
              </a:ext>
            </a:extLst>
          </p:cNvPr>
          <p:cNvCxnSpPr>
            <a:cxnSpLocks/>
          </p:cNvCxnSpPr>
          <p:nvPr/>
        </p:nvCxnSpPr>
        <p:spPr>
          <a:xfrm flipV="1">
            <a:off x="2202024" y="4390118"/>
            <a:ext cx="3039805" cy="1300773"/>
          </a:xfrm>
          <a:prstGeom prst="straightConnector1">
            <a:avLst/>
          </a:prstGeom>
          <a:ln w="25400">
            <a:solidFill>
              <a:schemeClr val="bg1">
                <a:lumMod val="75000"/>
                <a:lumOff val="2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Google Shape;688;p32">
            <a:extLst>
              <a:ext uri="{FF2B5EF4-FFF2-40B4-BE49-F238E27FC236}">
                <a16:creationId xmlns:a16="http://schemas.microsoft.com/office/drawing/2014/main" id="{B117101F-7636-1D00-EA52-A482F9B6C92A}"/>
              </a:ext>
            </a:extLst>
          </p:cNvPr>
          <p:cNvSpPr txBox="1">
            <a:spLocks/>
          </p:cNvSpPr>
          <p:nvPr/>
        </p:nvSpPr>
        <p:spPr>
          <a:xfrm>
            <a:off x="-62265" y="5334683"/>
            <a:ext cx="2861793" cy="65553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SCHEME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DASHBOARD</a:t>
            </a:r>
            <a:endParaRPr lang="en-US" sz="1600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D592C7B-0BF5-69E5-9FBC-0855E63F2F41}"/>
              </a:ext>
            </a:extLst>
          </p:cNvPr>
          <p:cNvCxnSpPr>
            <a:cxnSpLocks/>
          </p:cNvCxnSpPr>
          <p:nvPr/>
        </p:nvCxnSpPr>
        <p:spPr>
          <a:xfrm flipH="1" flipV="1">
            <a:off x="8334296" y="5266114"/>
            <a:ext cx="1537405" cy="10983"/>
          </a:xfrm>
          <a:prstGeom prst="straightConnector1">
            <a:avLst/>
          </a:prstGeom>
          <a:ln w="25400">
            <a:solidFill>
              <a:schemeClr val="bg1">
                <a:lumMod val="75000"/>
                <a:lumOff val="2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Google Shape;687;p32">
            <a:extLst>
              <a:ext uri="{FF2B5EF4-FFF2-40B4-BE49-F238E27FC236}">
                <a16:creationId xmlns:a16="http://schemas.microsoft.com/office/drawing/2014/main" id="{12F47294-8EDD-2487-56F1-362FA8CB3A1D}"/>
              </a:ext>
            </a:extLst>
          </p:cNvPr>
          <p:cNvSpPr txBox="1">
            <a:spLocks/>
          </p:cNvSpPr>
          <p:nvPr/>
        </p:nvSpPr>
        <p:spPr>
          <a:xfrm>
            <a:off x="9944314" y="5029462"/>
            <a:ext cx="1988723" cy="36585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ADD SCHEMES</a:t>
            </a:r>
          </a:p>
        </p:txBody>
      </p:sp>
    </p:spTree>
    <p:extLst>
      <p:ext uri="{BB962C8B-B14F-4D97-AF65-F5344CB8AC3E}">
        <p14:creationId xmlns:p14="http://schemas.microsoft.com/office/powerpoint/2010/main" val="33340767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1050</TotalTime>
  <Words>351</Words>
  <Application>Microsoft Office PowerPoint</Application>
  <PresentationFormat>Widescreen</PresentationFormat>
  <Paragraphs>98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Bahnschrift</vt:lpstr>
      <vt:lpstr>Calibri</vt:lpstr>
      <vt:lpstr>Calibri Light</vt:lpstr>
      <vt:lpstr>Raleway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</dc:creator>
  <cp:lastModifiedBy>Mihai Preda</cp:lastModifiedBy>
  <cp:revision>132</cp:revision>
  <dcterms:created xsi:type="dcterms:W3CDTF">2020-07-09T11:31:03Z</dcterms:created>
  <dcterms:modified xsi:type="dcterms:W3CDTF">2022-07-03T14:52:49Z</dcterms:modified>
</cp:coreProperties>
</file>