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9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0"/>
    <a:srgbClr val="0177D7"/>
    <a:srgbClr val="4472C4"/>
    <a:srgbClr val="407BFF"/>
    <a:srgbClr val="2D56B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972-42A9-4314-B5EB-644616FBC8A7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0896-244A-4381-B1E2-BA3FE8301D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8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49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9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5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26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20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7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5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C118-DE2F-406E-80A6-43B10C2806B4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FE00-78B9-485F-8EF1-F8A791059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3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ihaipreda1997@gmail.com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mihail-irinel-preda/" TargetMode="External"/><Relationship Id="rId4" Type="http://schemas.openxmlformats.org/officeDocument/2006/relationships/hyperlink" Target="https://github.com/mihailpre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688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GETTING STARTED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497940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Setup steps for EasyFHE usage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440FE6-F38C-4D60-A147-A49BFBB7A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798" y="1322939"/>
            <a:ext cx="2968404" cy="29684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762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PRE-REQUIREMENTS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5318452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https://nodejs.org/en/download/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48775-BC42-4A65-AC4F-56FE14CB6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1" y="1265358"/>
            <a:ext cx="11123698" cy="35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37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8600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INSTALLING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1" y="5052122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AA5C-0F14-4567-BF4A-2ED575CE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67" y="1424066"/>
            <a:ext cx="6440591" cy="2124179"/>
          </a:xfrm>
          <a:prstGeom prst="rect">
            <a:avLst/>
          </a:prstGeom>
        </p:spPr>
      </p:pic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72DF89F-675E-4535-BD18-A285167B3D44}"/>
              </a:ext>
            </a:extLst>
          </p:cNvPr>
          <p:cNvSpPr txBox="1">
            <a:spLocks/>
          </p:cNvSpPr>
          <p:nvPr/>
        </p:nvSpPr>
        <p:spPr>
          <a:xfrm>
            <a:off x="514905" y="5711689"/>
            <a:ext cx="11677095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npm i -g @quasar/cli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760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CREATING THE QUASAR PROJECT</a:t>
            </a:r>
          </a:p>
        </p:txBody>
      </p:sp>
      <p:sp>
        <p:nvSpPr>
          <p:cNvPr id="137" name="Google Shape;559;p28">
            <a:extLst>
              <a:ext uri="{FF2B5EF4-FFF2-40B4-BE49-F238E27FC236}">
                <a16:creationId xmlns:a16="http://schemas.microsoft.com/office/drawing/2014/main" id="{D2EDBB9D-D53C-4F46-8FFE-936ABE9F13DB}"/>
              </a:ext>
            </a:extLst>
          </p:cNvPr>
          <p:cNvSpPr txBox="1">
            <a:spLocks/>
          </p:cNvSpPr>
          <p:nvPr/>
        </p:nvSpPr>
        <p:spPr>
          <a:xfrm>
            <a:off x="-4" y="4980721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Go in 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'quasar.config.js'</a:t>
            </a: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and add to the build property the following:</a:t>
            </a: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172DF89F-675E-4535-BD18-A285167B3D44}"/>
              </a:ext>
            </a:extLst>
          </p:cNvPr>
          <p:cNvSpPr txBox="1">
            <a:spLocks/>
          </p:cNvSpPr>
          <p:nvPr/>
        </p:nvSpPr>
        <p:spPr>
          <a:xfrm>
            <a:off x="337351" y="5607397"/>
            <a:ext cx="3790764" cy="13216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extendWebpack(cfg) {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cfg.experiments = {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asyncWebAssembly: true,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};</a:t>
            </a:r>
            <a:b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n-NO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},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8DBED-753B-47CC-965B-A9C2D859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89" y="1079529"/>
            <a:ext cx="2143570" cy="2143570"/>
          </a:xfrm>
          <a:prstGeom prst="rect">
            <a:avLst/>
          </a:prstGeom>
        </p:spPr>
      </p:pic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65AA540E-1FC1-4B13-8EC5-6CE98935C47D}"/>
              </a:ext>
            </a:extLst>
          </p:cNvPr>
          <p:cNvSpPr txBox="1">
            <a:spLocks/>
          </p:cNvSpPr>
          <p:nvPr/>
        </p:nvSpPr>
        <p:spPr>
          <a:xfrm>
            <a:off x="1" y="360194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sp>
        <p:nvSpPr>
          <p:cNvPr id="10" name="Google Shape;559;p28">
            <a:extLst>
              <a:ext uri="{FF2B5EF4-FFF2-40B4-BE49-F238E27FC236}">
                <a16:creationId xmlns:a16="http://schemas.microsoft.com/office/drawing/2014/main" id="{62C5CE19-0DD7-4AD2-8617-89A525AD8F42}"/>
              </a:ext>
            </a:extLst>
          </p:cNvPr>
          <p:cNvSpPr txBox="1">
            <a:spLocks/>
          </p:cNvSpPr>
          <p:nvPr/>
        </p:nvSpPr>
        <p:spPr>
          <a:xfrm>
            <a:off x="337351" y="4072500"/>
            <a:ext cx="11854645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npm init quasar</a:t>
            </a:r>
            <a:endParaRPr lang="en-US" sz="1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216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CREATING THE QUASAR PROJECT</a:t>
            </a:r>
          </a:p>
        </p:txBody>
      </p:sp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65AA540E-1FC1-4B13-8EC5-6CE98935C47D}"/>
              </a:ext>
            </a:extLst>
          </p:cNvPr>
          <p:cNvSpPr txBox="1">
            <a:spLocks/>
          </p:cNvSpPr>
          <p:nvPr/>
        </p:nvSpPr>
        <p:spPr>
          <a:xfrm>
            <a:off x="1" y="3601946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Open the terminal and type the following command: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205C8-E1CE-49E7-B2ED-3CA6FE5BB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3" y="1095932"/>
            <a:ext cx="2468181" cy="1928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17A65-A85B-4BD7-9B02-AACC21F15FDA}"/>
              </a:ext>
            </a:extLst>
          </p:cNvPr>
          <p:cNvSpPr txBox="1"/>
          <p:nvPr/>
        </p:nvSpPr>
        <p:spPr>
          <a:xfrm>
            <a:off x="292963" y="4088358"/>
            <a:ext cx="118990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clone https://github.com/mihailpreda/fhe-module-typescript-wrapper.git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ro-RO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o-RO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Google Shape;559;p28">
            <a:extLst>
              <a:ext uri="{FF2B5EF4-FFF2-40B4-BE49-F238E27FC236}">
                <a16:creationId xmlns:a16="http://schemas.microsoft.com/office/drawing/2014/main" id="{5CCE9DBB-0B08-4F9B-8B90-E02392A20E61}"/>
              </a:ext>
            </a:extLst>
          </p:cNvPr>
          <p:cNvSpPr txBox="1">
            <a:spLocks/>
          </p:cNvSpPr>
          <p:nvPr/>
        </p:nvSpPr>
        <p:spPr>
          <a:xfrm>
            <a:off x="1" y="5314885"/>
            <a:ext cx="12191999" cy="5556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Then go to Quasar project's 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</a:t>
            </a:r>
            <a:r>
              <a:rPr lang="en-US" sz="2000" i="1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package.json</a:t>
            </a:r>
            <a:r>
              <a:rPr lang="en-US" sz="2000" i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' </a:t>
            </a:r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file and add EasyFHE to dependencies like: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821EE-7E82-4043-8DD4-18283A91C6D0}"/>
              </a:ext>
            </a:extLst>
          </p:cNvPr>
          <p:cNvSpPr txBox="1"/>
          <p:nvPr/>
        </p:nvSpPr>
        <p:spPr>
          <a:xfrm>
            <a:off x="292963" y="6010504"/>
            <a:ext cx="1189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file:../</a:t>
            </a:r>
            <a:r>
              <a:rPr lang="en-US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easyFHE</a:t>
            </a:r>
            <a:endParaRPr lang="ro-RO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960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USAGE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BB12E3-84E3-4040-AC8D-C8333D00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16" y="1065542"/>
            <a:ext cx="6108399" cy="57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13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28">
            <a:extLst>
              <a:ext uri="{FF2B5EF4-FFF2-40B4-BE49-F238E27FC236}">
                <a16:creationId xmlns:a16="http://schemas.microsoft.com/office/drawing/2014/main" id="{BD0DCC6D-DDDC-4252-95FA-1631A59B28EA}"/>
              </a:ext>
            </a:extLst>
          </p:cNvPr>
          <p:cNvSpPr txBox="1">
            <a:spLocks/>
          </p:cNvSpPr>
          <p:nvPr/>
        </p:nvSpPr>
        <p:spPr>
          <a:xfrm>
            <a:off x="0" y="107658"/>
            <a:ext cx="12192000" cy="9613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CONTACT</a:t>
            </a:r>
          </a:p>
        </p:txBody>
      </p:sp>
      <p:sp>
        <p:nvSpPr>
          <p:cNvPr id="5" name="Google Shape;559;p28">
            <a:extLst>
              <a:ext uri="{FF2B5EF4-FFF2-40B4-BE49-F238E27FC236}">
                <a16:creationId xmlns:a16="http://schemas.microsoft.com/office/drawing/2014/main" id="{AA7239C4-1FC1-41BE-AC15-D4F38D2A52FC}"/>
              </a:ext>
            </a:extLst>
          </p:cNvPr>
          <p:cNvSpPr txBox="1">
            <a:spLocks/>
          </p:cNvSpPr>
          <p:nvPr/>
        </p:nvSpPr>
        <p:spPr>
          <a:xfrm>
            <a:off x="1" y="5289726"/>
            <a:ext cx="12192000" cy="8624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Preda Mihail Irinel</a:t>
            </a:r>
          </a:p>
        </p:txBody>
      </p:sp>
      <p:sp>
        <p:nvSpPr>
          <p:cNvPr id="7" name="Google Shape;559;p28">
            <a:hlinkClick r:id="rId3"/>
            <a:extLst>
              <a:ext uri="{FF2B5EF4-FFF2-40B4-BE49-F238E27FC236}">
                <a16:creationId xmlns:a16="http://schemas.microsoft.com/office/drawing/2014/main" id="{6027E995-9863-4202-9752-81DAFAB69267}"/>
              </a:ext>
            </a:extLst>
          </p:cNvPr>
          <p:cNvSpPr txBox="1">
            <a:spLocks/>
          </p:cNvSpPr>
          <p:nvPr/>
        </p:nvSpPr>
        <p:spPr>
          <a:xfrm>
            <a:off x="5713079" y="5903615"/>
            <a:ext cx="1021374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hlinkClick r:id="rId3"/>
              </a:rPr>
              <a:t>Email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8" name="Google Shape;559;p28">
            <a:extLst>
              <a:ext uri="{FF2B5EF4-FFF2-40B4-BE49-F238E27FC236}">
                <a16:creationId xmlns:a16="http://schemas.microsoft.com/office/drawing/2014/main" id="{8C7D6060-5759-4E95-8D14-C76D78A59B0B}"/>
              </a:ext>
            </a:extLst>
          </p:cNvPr>
          <p:cNvSpPr txBox="1">
            <a:spLocks/>
          </p:cNvSpPr>
          <p:nvPr/>
        </p:nvSpPr>
        <p:spPr>
          <a:xfrm>
            <a:off x="4103781" y="5903615"/>
            <a:ext cx="1074640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hlinkClick r:id="rId4"/>
              </a:rPr>
              <a:t>Github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CEA2975-8F10-44B8-A313-E128C25F15CB}"/>
              </a:ext>
            </a:extLst>
          </p:cNvPr>
          <p:cNvSpPr txBox="1">
            <a:spLocks/>
          </p:cNvSpPr>
          <p:nvPr/>
        </p:nvSpPr>
        <p:spPr>
          <a:xfrm>
            <a:off x="7013581" y="5903615"/>
            <a:ext cx="1269948" cy="6171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  <a:hlinkClick r:id="rId5"/>
              </a:rPr>
              <a:t>LinkedIn</a:t>
            </a:r>
            <a:endParaRPr lang="en-US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4D436FA-7E27-455F-96B8-4F2300BC2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49422">
            <a:off x="4660097" y="1528032"/>
            <a:ext cx="3127339" cy="31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4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155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</dc:creator>
  <cp:lastModifiedBy>Mihai Preda</cp:lastModifiedBy>
  <cp:revision>126</cp:revision>
  <dcterms:created xsi:type="dcterms:W3CDTF">2020-07-09T11:31:03Z</dcterms:created>
  <dcterms:modified xsi:type="dcterms:W3CDTF">2022-07-02T15:35:10Z</dcterms:modified>
</cp:coreProperties>
</file>