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7" autoAdjust="0"/>
    <p:restoredTop sz="94660"/>
  </p:normalViewPr>
  <p:slideViewPr>
    <p:cSldViewPr>
      <p:cViewPr>
        <p:scale>
          <a:sx n="94" d="100"/>
          <a:sy n="94" d="100"/>
        </p:scale>
        <p:origin x="-10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640" y="1556792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p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1357313" y="562659"/>
            <a:ext cx="1071562" cy="64633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Universitatea </a:t>
            </a:r>
            <a:r>
              <a:rPr lang="ro-RO" sz="1200" dirty="0" smtClean="0">
                <a:latin typeface="+mn-lt"/>
                <a:cs typeface="+mn-cs"/>
              </a:rPr>
              <a:t>POLITEHNICA</a:t>
            </a:r>
            <a:r>
              <a:rPr lang="ro-RO" sz="1200" baseline="0" dirty="0" smtClean="0">
                <a:latin typeface="+mn-lt"/>
                <a:cs typeface="+mn-cs"/>
              </a:rPr>
              <a:t> din</a:t>
            </a:r>
            <a:r>
              <a:rPr lang="ro-RO" sz="1200" dirty="0" smtClean="0">
                <a:latin typeface="+mn-lt"/>
                <a:cs typeface="+mn-cs"/>
              </a:rPr>
              <a:t> </a:t>
            </a:r>
            <a:r>
              <a:rPr lang="ro-RO" sz="1200" dirty="0">
                <a:latin typeface="+mn-lt"/>
                <a:cs typeface="+mn-cs"/>
              </a:rPr>
              <a:t>București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71" y="548680"/>
            <a:ext cx="1641177" cy="720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1400" y="3140968"/>
            <a:ext cx="7920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1553880" y="3363089"/>
            <a:ext cx="6179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Sesiunea de Comunicări Științifice Studențești </a:t>
            </a:r>
            <a:endParaRPr lang="ro-RO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algn="ctr"/>
            <a:r>
              <a:rPr lang="ro-RO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Automatică și Ingineria Sistemelor</a:t>
            </a:r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-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14</a:t>
            </a:r>
            <a:r>
              <a:rPr lang="ro-RO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vi-V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Mai 201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6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30008" y="4054187"/>
            <a:ext cx="616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Laboratorul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robotica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cognitiva</a:t>
            </a:r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aplicata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medicina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asistiva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13995"/>
          </a:xfrm>
        </p:spPr>
        <p:txBody>
          <a:bodyPr anchor="ctr" anchorCtr="0">
            <a:normAutofit/>
          </a:bodyPr>
          <a:lstStyle>
            <a:lvl1pPr>
              <a:buClr>
                <a:srgbClr val="0070C0"/>
              </a:buClr>
              <a:defRPr sz="2800"/>
            </a:lvl1pPr>
            <a:lvl2pPr>
              <a:buClr>
                <a:srgbClr val="7030A0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‹#›</a:t>
            </a:fld>
            <a:endParaRPr lang="ro-RO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72502"/>
            <a:ext cx="1008111" cy="44226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309320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786688" y="6309320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1607344" y="6402814"/>
            <a:ext cx="6179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Sesiunea de Comunicări Științifice Studențești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ro-RO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–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AIS</a:t>
            </a:r>
            <a:r>
              <a:rPr lang="ro-RO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– 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</a:t>
            </a:r>
            <a:r>
              <a:rPr lang="ro-RO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Mai </a:t>
            </a:r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201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6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611560" y="836712"/>
            <a:ext cx="9433049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-13791" y="836712"/>
            <a:ext cx="625351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8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89040"/>
            <a:ext cx="7772400" cy="61786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‹#›</a:t>
            </a:fld>
            <a:endParaRPr lang="ro-R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72502"/>
            <a:ext cx="1008111" cy="44226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6309320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786688" y="6309320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607344" y="6402814"/>
            <a:ext cx="6179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Sesiunea de Comunicări Științifice Studențești </a:t>
            </a:r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–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AIS </a:t>
            </a:r>
            <a:r>
              <a:rPr lang="ro-RO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– </a:t>
            </a:r>
            <a:r>
              <a:rPr lang="ro-RO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</a:t>
            </a:r>
            <a:r>
              <a:rPr lang="ro-RO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Mai 201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6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45752" y="4437112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45752" y="3789040"/>
            <a:ext cx="39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9625-0E54-4C11-A4C5-1C550D9BA4B6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4A4ADE7-9BB1-4CB2-BBE1-E7452304D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Maparea unui labirint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o-RO" b="1" dirty="0" smtClean="0"/>
              <a:t>cu robotul </a:t>
            </a:r>
            <a:r>
              <a:rPr lang="ro-RO" b="1" dirty="0"/>
              <a:t>E-puck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449886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rgbClr val="0070C0"/>
                </a:solidFill>
              </a:rPr>
              <a:t>Autori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4449886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rgbClr val="0070C0"/>
                </a:solidFill>
              </a:rPr>
              <a:t>Conducători</a:t>
            </a:r>
            <a:r>
              <a:rPr lang="ro-RO" baseline="0" dirty="0" smtClean="0">
                <a:solidFill>
                  <a:srgbClr val="0070C0"/>
                </a:solidFill>
              </a:rPr>
              <a:t> științifici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802418"/>
            <a:ext cx="17281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/>
              <a:t>Mihai </a:t>
            </a:r>
            <a:r>
              <a:rPr lang="en-US" dirty="0" err="1" smtClean="0"/>
              <a:t>Nicolae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o-RO" dirty="0" smtClean="0"/>
              <a:t>Eliza </a:t>
            </a:r>
            <a:r>
              <a:rPr lang="ro-RO" dirty="0" smtClean="0"/>
              <a:t>P</a:t>
            </a:r>
            <a:r>
              <a:rPr lang="en-US" dirty="0" err="1" smtClean="0"/>
              <a:t>avel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2160" y="5025950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As.drd.ing. Mihai GÂNSARI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70C0"/>
                </a:solidFill>
              </a:rPr>
              <a:t>Cuprins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Parcurgere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Mapare</a:t>
            </a:r>
            <a:endParaRPr lang="ro-RO" dirty="0" smtClean="0"/>
          </a:p>
          <a:p>
            <a:pPr>
              <a:defRPr/>
            </a:pPr>
            <a:r>
              <a:rPr lang="en-US" dirty="0" err="1" smtClean="0"/>
              <a:t>Concluzie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9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Obiective</a:t>
            </a:r>
            <a:endParaRPr lang="en-US" dirty="0"/>
          </a:p>
        </p:txBody>
      </p:sp>
      <p:pic>
        <p:nvPicPr>
          <p:cNvPr id="1026" name="Picture 2" descr="https://upload.wikimedia.org/wikipedia/commons/4/46/E-puck-mobile-robot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648"/>
            <a:ext cx="3456384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Parcurgere</a:t>
            </a:r>
            <a:r>
              <a:rPr lang="en-US" dirty="0" smtClean="0"/>
              <a:t> </a:t>
            </a:r>
            <a:r>
              <a:rPr lang="en-US" dirty="0" err="1" smtClean="0"/>
              <a:t>Labirint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Masina</a:t>
            </a:r>
            <a:r>
              <a:rPr lang="en-US" dirty="0" smtClean="0"/>
              <a:t> cu </a:t>
            </a:r>
            <a:r>
              <a:rPr lang="en-US" dirty="0" err="1" smtClean="0"/>
              <a:t>stari</a:t>
            </a:r>
            <a:r>
              <a:rPr lang="en-US" dirty="0" smtClean="0"/>
              <a:t> finite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3240"/>
            <a:ext cx="4209844" cy="3520334"/>
          </a:xfrm>
          <a:prstGeom prst="rect">
            <a:avLst/>
          </a:prstGeom>
        </p:spPr>
      </p:pic>
      <p:sp>
        <p:nvSpPr>
          <p:cNvPr id="8" name="Left-Right-Up Arrow 7"/>
          <p:cNvSpPr/>
          <p:nvPr/>
        </p:nvSpPr>
        <p:spPr>
          <a:xfrm>
            <a:off x="6228184" y="2211172"/>
            <a:ext cx="72008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Quad Arrow 8"/>
          <p:cNvSpPr/>
          <p:nvPr/>
        </p:nvSpPr>
        <p:spPr>
          <a:xfrm>
            <a:off x="7768180" y="2281802"/>
            <a:ext cx="648072" cy="684076"/>
          </a:xfrm>
          <a:prstGeom prst="quadArrow">
            <a:avLst>
              <a:gd name="adj1" fmla="val 9406"/>
              <a:gd name="adj2" fmla="val 11526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6228184" y="249638"/>
            <a:ext cx="72008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5076056" y="302254"/>
            <a:ext cx="288032" cy="6590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flipH="1">
            <a:off x="7930198" y="302254"/>
            <a:ext cx="324036" cy="7670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/>
          <p:cNvSpPr/>
          <p:nvPr/>
        </p:nvSpPr>
        <p:spPr>
          <a:xfrm rot="10800000">
            <a:off x="5019144" y="1366064"/>
            <a:ext cx="288032" cy="502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U-Turn Arrow 22"/>
          <p:cNvSpPr/>
          <p:nvPr/>
        </p:nvSpPr>
        <p:spPr>
          <a:xfrm rot="16200000">
            <a:off x="5009087" y="2139872"/>
            <a:ext cx="288032" cy="502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-Turn Arrow 23"/>
          <p:cNvSpPr/>
          <p:nvPr/>
        </p:nvSpPr>
        <p:spPr>
          <a:xfrm rot="5400000">
            <a:off x="8498392" y="2400190"/>
            <a:ext cx="288030" cy="32141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10800000">
            <a:off x="7930198" y="3198623"/>
            <a:ext cx="288032" cy="3797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70C0"/>
                </a:solidFill>
              </a:rPr>
              <a:t>Masina</a:t>
            </a:r>
            <a:r>
              <a:rPr lang="en-US" dirty="0" smtClean="0">
                <a:solidFill>
                  <a:srgbClr val="0070C0"/>
                </a:solidFill>
              </a:rPr>
              <a:t> cu </a:t>
            </a:r>
            <a:r>
              <a:rPr lang="en-US" dirty="0" err="1" smtClean="0">
                <a:solidFill>
                  <a:srgbClr val="0070C0"/>
                </a:solidFill>
              </a:rPr>
              <a:t>stari</a:t>
            </a:r>
            <a:r>
              <a:rPr lang="en-US" dirty="0" smtClean="0">
                <a:solidFill>
                  <a:srgbClr val="0070C0"/>
                </a:solidFill>
              </a:rPr>
              <a:t> finite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 descr="C:\Users\mihai\Desktop\Epuck Projects\epuck-maze\Documentatie\img\stare_corid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2" y="1340768"/>
            <a:ext cx="2787149" cy="184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hai\Desktop\Epuck Projects\epuck-maze\Documentatie\img\stare_itoc_cto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3762544" cy="195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1940225"/>
            <a:ext cx="361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STAREA CORIDOR: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Deplasare</a:t>
            </a:r>
            <a:r>
              <a:rPr lang="en-US" dirty="0" smtClean="0"/>
              <a:t> </a:t>
            </a:r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ajutata</a:t>
            </a:r>
            <a:r>
              <a:rPr lang="en-US" dirty="0" smtClean="0"/>
              <a:t> de PID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170" y="4153676"/>
            <a:ext cx="389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STARE INTRARE/IESIRE INTERSECTIE: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Deplasare</a:t>
            </a:r>
            <a:r>
              <a:rPr lang="en-US" dirty="0" smtClean="0"/>
              <a:t> </a:t>
            </a:r>
            <a:r>
              <a:rPr lang="en-US" dirty="0" err="1" smtClean="0"/>
              <a:t>neasistata</a:t>
            </a:r>
            <a:r>
              <a:rPr lang="en-US" dirty="0" smtClean="0"/>
              <a:t> de </a:t>
            </a:r>
            <a:r>
              <a:rPr lang="en-US" dirty="0" err="1" smtClean="0"/>
              <a:t>senzori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70C0"/>
                </a:solidFill>
              </a:rPr>
              <a:t>Masina</a:t>
            </a:r>
            <a:r>
              <a:rPr lang="en-US" dirty="0" smtClean="0">
                <a:solidFill>
                  <a:srgbClr val="0070C0"/>
                </a:solidFill>
              </a:rPr>
              <a:t> cu </a:t>
            </a:r>
            <a:r>
              <a:rPr lang="en-US" dirty="0" err="1" smtClean="0">
                <a:solidFill>
                  <a:srgbClr val="0070C0"/>
                </a:solidFill>
              </a:rPr>
              <a:t>stari</a:t>
            </a:r>
            <a:r>
              <a:rPr lang="en-US" dirty="0" smtClean="0">
                <a:solidFill>
                  <a:srgbClr val="0070C0"/>
                </a:solidFill>
              </a:rPr>
              <a:t> finite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1484784"/>
            <a:ext cx="361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STAREA INTERSECTIE: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Adaugare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detectare</a:t>
            </a:r>
            <a:r>
              <a:rPr lang="en-US" dirty="0" smtClean="0"/>
              <a:t> nod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Planificare</a:t>
            </a:r>
            <a:r>
              <a:rPr lang="en-US" dirty="0" smtClean="0"/>
              <a:t> </a:t>
            </a:r>
            <a:r>
              <a:rPr lang="en-US" dirty="0" err="1" smtClean="0"/>
              <a:t>directie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5351" y="3293970"/>
            <a:ext cx="353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STARE SEMNAL: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Afisare</a:t>
            </a:r>
            <a:r>
              <a:rPr lang="en-US" dirty="0" smtClean="0"/>
              <a:t> </a:t>
            </a:r>
            <a:r>
              <a:rPr lang="en-US" dirty="0" err="1" smtClean="0"/>
              <a:t>drumuri</a:t>
            </a:r>
            <a:r>
              <a:rPr lang="en-US" dirty="0" smtClean="0"/>
              <a:t> </a:t>
            </a:r>
            <a:r>
              <a:rPr lang="en-US" dirty="0" err="1" smtClean="0"/>
              <a:t>accesibile</a:t>
            </a:r>
            <a:endParaRPr lang="en-US" dirty="0"/>
          </a:p>
        </p:txBody>
      </p:sp>
      <p:pic>
        <p:nvPicPr>
          <p:cNvPr id="4098" name="Picture 2" descr="C:\Users\mihai\Desktop\Epuck Projects\epuck-maze\Documentatie\img\stare_sig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98" y="2888068"/>
            <a:ext cx="2630333" cy="14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hai\Desktop\Epuck Projects\epuck-maze\Documentatie\img\stare_rot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" y="4365104"/>
            <a:ext cx="1626577" cy="13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ihai\Desktop\Epuck Projects\epuck-maze\Documentatie\img\stare_intersecti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" y="1184954"/>
            <a:ext cx="1728192" cy="152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1800" y="45091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STARE ROTIRE: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Schimbare</a:t>
            </a:r>
            <a:r>
              <a:rPr lang="en-US" dirty="0" smtClean="0"/>
              <a:t> </a:t>
            </a:r>
            <a:r>
              <a:rPr lang="en-US" dirty="0" err="1" smtClean="0"/>
              <a:t>orientare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MAPAREA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intersectiilor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fundaturilor</a:t>
            </a:r>
            <a:endParaRPr lang="en-US" dirty="0"/>
          </a:p>
        </p:txBody>
      </p:sp>
      <p:pic>
        <p:nvPicPr>
          <p:cNvPr id="2050" name="Picture 2" descr="C:\Users\mihai\Documents\IMG_20160513_1541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664"/>
            <a:ext cx="3744416" cy="30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curenta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posibilitati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endParaRPr lang="en-US" dirty="0"/>
          </a:p>
        </p:txBody>
      </p:sp>
      <p:pic>
        <p:nvPicPr>
          <p:cNvPr id="6" name="Picture 2" descr="http://www.gctronic.com/img/slide/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8172"/>
            <a:ext cx="2725720" cy="272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70C0"/>
                </a:solidFill>
              </a:rPr>
              <a:t>Rezumat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Parcurgere</a:t>
            </a:r>
            <a:r>
              <a:rPr lang="en-US" dirty="0" smtClean="0"/>
              <a:t>: </a:t>
            </a:r>
            <a:r>
              <a:rPr lang="en-US" dirty="0" err="1" smtClean="0"/>
              <a:t>masina</a:t>
            </a:r>
            <a:r>
              <a:rPr lang="en-US" dirty="0" smtClean="0"/>
              <a:t> cu </a:t>
            </a:r>
            <a:r>
              <a:rPr lang="en-US" dirty="0" err="1" smtClean="0"/>
              <a:t>stari</a:t>
            </a:r>
            <a:r>
              <a:rPr lang="en-US" dirty="0" smtClean="0"/>
              <a:t> finite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Mapare</a:t>
            </a:r>
            <a:r>
              <a:rPr lang="en-US" dirty="0" smtClean="0"/>
              <a:t>: </a:t>
            </a:r>
          </a:p>
          <a:p>
            <a:pPr lvl="1">
              <a:defRPr/>
            </a:pP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intersectie</a:t>
            </a:r>
            <a:r>
              <a:rPr lang="en-US" dirty="0" smtClean="0"/>
              <a:t> -&gt; nod</a:t>
            </a:r>
          </a:p>
          <a:p>
            <a:pPr lvl="1">
              <a:defRPr/>
            </a:pP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coridor</a:t>
            </a:r>
            <a:r>
              <a:rPr lang="en-US" dirty="0" smtClean="0"/>
              <a:t> -&gt; </a:t>
            </a:r>
            <a:r>
              <a:rPr lang="en-US" dirty="0" err="1" smtClean="0"/>
              <a:t>latura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97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Maparea unui labirint  cu robotul E-puck </vt:lpstr>
      <vt:lpstr>Cuprins</vt:lpstr>
      <vt:lpstr>Descriere proiect</vt:lpstr>
      <vt:lpstr>Parcurgere Labirint</vt:lpstr>
      <vt:lpstr>Masina cu stari finite</vt:lpstr>
      <vt:lpstr>Masina cu stari finite</vt:lpstr>
      <vt:lpstr>MAPAREA</vt:lpstr>
      <vt:lpstr>Concluzie</vt:lpstr>
      <vt:lpstr>Rezumat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 de dezvoltare pentru  controlul roboților</dc:title>
  <dc:creator>Daniel</dc:creator>
  <cp:lastModifiedBy>mihai</cp:lastModifiedBy>
  <cp:revision>50</cp:revision>
  <dcterms:created xsi:type="dcterms:W3CDTF">2014-05-13T21:58:24Z</dcterms:created>
  <dcterms:modified xsi:type="dcterms:W3CDTF">2016-05-14T09:32:17Z</dcterms:modified>
</cp:coreProperties>
</file>