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aa02278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aa02278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aa0227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aa0227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5aa0227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5aa0227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aa02278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aa0227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aa0227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aa0227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aa0227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aa0227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aa0227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aa0227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163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9900"/>
                </a:solidFill>
              </a:rPr>
              <a:t>Moka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‘Nu e gratis, e </a:t>
            </a:r>
            <a:r>
              <a:rPr lang="ro">
                <a:solidFill>
                  <a:srgbClr val="FF9900"/>
                </a:solidFill>
              </a:rPr>
              <a:t>MOKA</a:t>
            </a:r>
            <a:r>
              <a:rPr lang="ro"/>
              <a:t>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CINE SUNTEM NOI??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&lt;Cine suntem noi&gt; 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o"/>
              <a:t>Suntem echipa </a:t>
            </a:r>
            <a:r>
              <a:rPr lang="ro">
                <a:solidFill>
                  <a:srgbClr val="FF9900"/>
                </a:solidFill>
              </a:rPr>
              <a:t>“The Codeleones” </a:t>
            </a:r>
            <a:r>
              <a:rPr lang="ro">
                <a:solidFill>
                  <a:srgbClr val="434343"/>
                </a:solidFill>
              </a:rPr>
              <a:t>(Teși, Ștefan, Radu, Mihai și mentora noastră Claudia), studenți in anul 2, respectiv 1, la facultăți cu profil informatic.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&lt;DE ce Am creat moka&gt; 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Am creat aplicația </a:t>
            </a:r>
            <a:r>
              <a:rPr lang="ro">
                <a:solidFill>
                  <a:srgbClr val="FF9900"/>
                </a:solidFill>
              </a:rPr>
              <a:t>Moka </a:t>
            </a:r>
            <a:r>
              <a:rPr lang="ro">
                <a:solidFill>
                  <a:srgbClr val="666666"/>
                </a:solidFill>
              </a:rPr>
              <a:t>din dorința de a </a:t>
            </a:r>
            <a:r>
              <a:rPr lang="ro">
                <a:solidFill>
                  <a:srgbClr val="FF9900"/>
                </a:solidFill>
              </a:rPr>
              <a:t>micșora risipa  </a:t>
            </a:r>
            <a:r>
              <a:rPr lang="ro">
                <a:solidFill>
                  <a:srgbClr val="666666"/>
                </a:solidFill>
              </a:rPr>
              <a:t>de</a:t>
            </a:r>
            <a:r>
              <a:rPr lang="ro">
                <a:solidFill>
                  <a:srgbClr val="999999"/>
                </a:solidFill>
              </a:rPr>
              <a:t> </a:t>
            </a:r>
            <a:r>
              <a:rPr lang="ro">
                <a:solidFill>
                  <a:srgbClr val="666666"/>
                </a:solidFill>
              </a:rPr>
              <a:t>obiecte casnice (și nu numai) de care nu ne mai folosim.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o">
                <a:solidFill>
                  <a:srgbClr val="666666"/>
                </a:solidFill>
              </a:rPr>
              <a:t>Prin intermediul aplicației ne dorim să </a:t>
            </a:r>
            <a:r>
              <a:rPr lang="ro">
                <a:solidFill>
                  <a:srgbClr val="FF9900"/>
                </a:solidFill>
              </a:rPr>
              <a:t>conectăm </a:t>
            </a:r>
            <a:r>
              <a:rPr lang="ro">
                <a:solidFill>
                  <a:srgbClr val="666666"/>
                </a:solidFill>
              </a:rPr>
              <a:t>persoanele care au nevoie de anumite obiecte, servicii cu cei </a:t>
            </a:r>
            <a:r>
              <a:rPr lang="ro">
                <a:solidFill>
                  <a:srgbClr val="FF9900"/>
                </a:solidFill>
              </a:rPr>
              <a:t>dornici să ajute</a:t>
            </a:r>
            <a:r>
              <a:rPr lang="ro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754900"/>
            <a:ext cx="3657074" cy="27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&lt;cum am creeat moka&gt; 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Aplicația noastra s-a folosit de următoarele </a:t>
            </a:r>
            <a:r>
              <a:rPr lang="ro">
                <a:solidFill>
                  <a:srgbClr val="FF9900"/>
                </a:solidFill>
              </a:rPr>
              <a:t>tehnologii</a:t>
            </a:r>
            <a:r>
              <a:rPr lang="ro">
                <a:solidFill>
                  <a:srgbClr val="FF9900"/>
                </a:solidFill>
              </a:rPr>
              <a:t> </a:t>
            </a:r>
            <a:r>
              <a:rPr lang="ro"/>
              <a:t>pentru a își îndeplini scopul: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Vue -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Flask - micro web scris in Python pentru api-ul din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MySQL - baza de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Machine Learning - modelul Word2Vec antrenat de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Twilio - pentru notificarea prin SMS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228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&lt;TIMPUL pentru O prezentare </a:t>
            </a:r>
            <a:r>
              <a:rPr lang="ro">
                <a:solidFill>
                  <a:srgbClr val="FF9900"/>
                </a:solidFill>
              </a:rPr>
              <a:t>LIVE </a:t>
            </a:r>
            <a:r>
              <a:rPr lang="ro">
                <a:solidFill>
                  <a:srgbClr val="434343"/>
                </a:solidFill>
              </a:rPr>
              <a:t>A APlicației </a:t>
            </a:r>
            <a:r>
              <a:rPr lang="ro">
                <a:solidFill>
                  <a:srgbClr val="FF9900"/>
                </a:solidFill>
              </a:rPr>
              <a:t>MOKA</a:t>
            </a:r>
            <a:r>
              <a:rPr lang="ro">
                <a:solidFill>
                  <a:srgbClr val="434343"/>
                </a:solidFill>
              </a:rPr>
              <a:t>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276725" y="1772850"/>
            <a:ext cx="8100" cy="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75" y="2268425"/>
            <a:ext cx="2875075" cy="28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806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&lt;DEZVOLTARI ULTERIOARE&gt;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