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3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53">
          <p15:clr>
            <a:srgbClr val="A4A3A4"/>
          </p15:clr>
        </p15:guide>
        <p15:guide id="2" orient="horz" pos="2387">
          <p15:clr>
            <a:srgbClr val="A4A3A4"/>
          </p15:clr>
        </p15:guide>
        <p15:guide id="3" orient="horz" pos="2095">
          <p15:clr>
            <a:srgbClr val="A4A3A4"/>
          </p15:clr>
        </p15:guide>
        <p15:guide id="4" orient="horz" pos="1963">
          <p15:clr>
            <a:srgbClr val="A4A3A4"/>
          </p15:clr>
        </p15:guide>
        <p15:guide id="5" orient="horz" pos="1652">
          <p15:clr>
            <a:srgbClr val="A4A3A4"/>
          </p15:clr>
        </p15:guide>
        <p15:guide id="6" orient="horz" pos="1368">
          <p15:clr>
            <a:srgbClr val="A4A3A4"/>
          </p15:clr>
        </p15:guide>
        <p15:guide id="7" pos="834">
          <p15:clr>
            <a:srgbClr val="A4A3A4"/>
          </p15:clr>
        </p15:guide>
        <p15:guide id="8" pos="5654">
          <p15:clr>
            <a:srgbClr val="A4A3A4"/>
          </p15:clr>
        </p15:guide>
        <p15:guide id="9" pos="5747">
          <p15:clr>
            <a:srgbClr val="A4A3A4"/>
          </p15:clr>
        </p15:guide>
        <p15:guide id="10" pos="5759">
          <p15:clr>
            <a:srgbClr val="A4A3A4"/>
          </p15:clr>
        </p15:guide>
        <p15:guide id="11" pos="5608">
          <p15:clr>
            <a:srgbClr val="A4A3A4"/>
          </p15:clr>
        </p15:guide>
        <p15:guide id="12" pos="3039">
          <p15:clr>
            <a:srgbClr val="A4A3A4"/>
          </p15:clr>
        </p15:guide>
        <p15:guide id="13" pos="271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4417"/>
    <a:srgbClr val="E98F2B"/>
    <a:srgbClr val="898B90"/>
    <a:srgbClr val="BFBFBF"/>
    <a:srgbClr val="7F7F7F"/>
    <a:srgbClr val="545454"/>
    <a:srgbClr val="7AB228"/>
    <a:srgbClr val="4F81BD"/>
    <a:srgbClr val="5E5E5E"/>
    <a:srgbClr val="1842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Stijl, gemiddeld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0A1B5D5-9B99-4C35-A422-299274C87663}" styleName="Stijl, gemiddeld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9012ECD-51FC-41F1-AA8D-1B2483CD663E}" styleName="Stijl, licht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Geen stijl, tabel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8580" autoAdjust="0"/>
  </p:normalViewPr>
  <p:slideViewPr>
    <p:cSldViewPr snapToObjects="1">
      <p:cViewPr varScale="1">
        <p:scale>
          <a:sx n="154" d="100"/>
          <a:sy n="154" d="100"/>
        </p:scale>
        <p:origin x="420" y="126"/>
      </p:cViewPr>
      <p:guideLst>
        <p:guide orient="horz" pos="2753"/>
        <p:guide orient="horz" pos="2387"/>
        <p:guide orient="horz" pos="2095"/>
        <p:guide orient="horz" pos="1963"/>
        <p:guide orient="horz" pos="1652"/>
        <p:guide orient="horz" pos="1368"/>
        <p:guide pos="834"/>
        <p:guide pos="5654"/>
        <p:guide pos="5747"/>
        <p:guide pos="5759"/>
        <p:guide pos="5608"/>
        <p:guide pos="3039"/>
        <p:guide pos="2717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57" d="100"/>
          <a:sy n="57" d="100"/>
        </p:scale>
        <p:origin x="283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75142D-BA13-E44F-AC2A-9EFE5B932E5E}" type="datetimeFigureOut">
              <a:rPr lang="nl-NL" smtClean="0"/>
              <a:t>16-5-2016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21DA76-8CBF-7A43-B9AC-55672EC1152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794871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FFAF68-C215-40B8-8B74-1262D30EFFFA}" type="datetimeFigureOut">
              <a:rPr lang="nl-BE" smtClean="0"/>
              <a:t>16/05/2016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F5553E-FBEA-4BEA-8048-97AEA32FE540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332798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14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Dark Blue E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0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1540" y="10"/>
            <a:ext cx="1485165" cy="1723119"/>
          </a:xfrm>
          <a:prstGeom prst="rect">
            <a:avLst/>
          </a:prstGeom>
        </p:spPr>
      </p:pic>
      <p:sp>
        <p:nvSpPr>
          <p:cNvPr id="15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759985"/>
            <a:ext cx="6012160" cy="772077"/>
          </a:xfrm>
          <a:prstGeom prst="rect">
            <a:avLst/>
          </a:prstGeom>
          <a:solidFill>
            <a:srgbClr val="184278">
              <a:alpha val="82000"/>
            </a:srgbClr>
          </a:solidFill>
          <a:ln>
            <a:noFill/>
          </a:ln>
        </p:spPr>
        <p:txBody>
          <a:bodyPr lIns="180000" tIns="180000" rIns="180000" bIns="36000"/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rgbClr val="FFFFFF"/>
                </a:solidFill>
                <a:latin typeface="+mj-lt"/>
                <a:cs typeface="Trebuchet MS"/>
              </a:defRPr>
            </a:lvl1pPr>
          </a:lstStyle>
          <a:p>
            <a:pPr lvl="0"/>
            <a:r>
              <a:rPr lang="nl-BE" dirty="0" err="1" smtClean="0"/>
              <a:t>Title</a:t>
            </a:r>
            <a:endParaRPr lang="nl-BE" dirty="0" smtClean="0"/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0" y="2532062"/>
            <a:ext cx="6012160" cy="497434"/>
          </a:xfrm>
          <a:prstGeom prst="rect">
            <a:avLst/>
          </a:prstGeom>
          <a:solidFill>
            <a:srgbClr val="184278">
              <a:alpha val="82000"/>
            </a:srgbClr>
          </a:solidFill>
          <a:ln>
            <a:noFill/>
          </a:ln>
        </p:spPr>
        <p:txBody>
          <a:bodyPr lIns="180000" tIns="46800" rIns="180000" bIns="36000"/>
          <a:lstStyle>
            <a:lvl1pPr marL="0" indent="0">
              <a:spcBef>
                <a:spcPts val="0"/>
              </a:spcBef>
              <a:buNone/>
              <a:defRPr sz="1400" b="1" cap="none" baseline="0">
                <a:solidFill>
                  <a:srgbClr val="FFFFFF"/>
                </a:solidFill>
                <a:latin typeface="+mj-lt"/>
                <a:cs typeface="Trebuchet MS"/>
              </a:defRPr>
            </a:lvl1pPr>
          </a:lstStyle>
          <a:p>
            <a:pPr lvl="0"/>
            <a:r>
              <a:rPr lang="nl-BE" dirty="0" err="1" smtClean="0"/>
              <a:t>Subtitle</a:t>
            </a:r>
            <a:endParaRPr lang="nl-BE" dirty="0" smtClean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0" y="3254521"/>
            <a:ext cx="6012161" cy="415206"/>
          </a:xfrm>
          <a:prstGeom prst="rect">
            <a:avLst/>
          </a:prstGeom>
          <a:solidFill>
            <a:srgbClr val="184278">
              <a:alpha val="82000"/>
            </a:srgbClr>
          </a:solidFill>
          <a:ln>
            <a:noFill/>
          </a:ln>
        </p:spPr>
        <p:txBody>
          <a:bodyPr lIns="180000" tIns="0" rIns="180000" bIns="36000"/>
          <a:lstStyle>
            <a:lvl1pPr marL="0" indent="0">
              <a:spcBef>
                <a:spcPts val="0"/>
              </a:spcBef>
              <a:buNone/>
              <a:defRPr sz="1200" b="0" cap="none" baseline="0">
                <a:solidFill>
                  <a:srgbClr val="FFFFFF"/>
                </a:solidFill>
                <a:latin typeface="+mj-lt"/>
                <a:cs typeface="Trebuchet MS"/>
              </a:defRPr>
            </a:lvl1pPr>
          </a:lstStyle>
          <a:p>
            <a:pPr lvl="0"/>
            <a:fld id="{0C1485DF-87E7-4327-9FAD-6EB34F8DD3BB}" type="datetime4">
              <a:rPr lang="en-US" smtClean="0"/>
              <a:t>March 9, 2015</a:t>
            </a:fld>
            <a:endParaRPr lang="nl-BE" dirty="0" smtClean="0"/>
          </a:p>
        </p:txBody>
      </p:sp>
      <p:cxnSp>
        <p:nvCxnSpPr>
          <p:cNvPr id="19" name="Rechte verbindingslijn 18"/>
          <p:cNvCxnSpPr/>
          <p:nvPr userDrawn="1"/>
        </p:nvCxnSpPr>
        <p:spPr>
          <a:xfrm>
            <a:off x="277221" y="2470174"/>
            <a:ext cx="873326" cy="0"/>
          </a:xfrm>
          <a:prstGeom prst="line">
            <a:avLst/>
          </a:prstGeom>
          <a:ln w="9525" cmpd="sng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Rechte verbindingslijn 19"/>
          <p:cNvCxnSpPr/>
          <p:nvPr userDrawn="1"/>
        </p:nvCxnSpPr>
        <p:spPr>
          <a:xfrm>
            <a:off x="277221" y="2925714"/>
            <a:ext cx="873326" cy="0"/>
          </a:xfrm>
          <a:prstGeom prst="line">
            <a:avLst/>
          </a:prstGeom>
          <a:ln w="9525" cmpd="sng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0" y="3029496"/>
            <a:ext cx="6012160" cy="225025"/>
          </a:xfrm>
          <a:prstGeom prst="rect">
            <a:avLst/>
          </a:prstGeom>
          <a:solidFill>
            <a:srgbClr val="184278">
              <a:alpha val="82000"/>
            </a:srgbClr>
          </a:solidFill>
          <a:ln>
            <a:noFill/>
          </a:ln>
        </p:spPr>
        <p:txBody>
          <a:bodyPr lIns="180000" tIns="0" rIns="180000" bIns="36000"/>
          <a:lstStyle>
            <a:lvl1pPr marL="0" indent="0">
              <a:spcBef>
                <a:spcPts val="0"/>
              </a:spcBef>
              <a:buNone/>
              <a:defRPr sz="1300" b="1" cap="all" baseline="0">
                <a:solidFill>
                  <a:srgbClr val="FFFFFF"/>
                </a:solidFill>
                <a:latin typeface="+mj-lt"/>
                <a:cs typeface="Trebuchet MS"/>
              </a:defRPr>
            </a:lvl1pPr>
          </a:lstStyle>
          <a:p>
            <a:pPr lvl="0"/>
            <a:r>
              <a:rPr lang="nl-BE" dirty="0" smtClean="0"/>
              <a:t>[Name], [</a:t>
            </a:r>
            <a:r>
              <a:rPr lang="nl-BE" dirty="0" err="1" smtClean="0"/>
              <a:t>Function</a:t>
            </a:r>
            <a:r>
              <a:rPr lang="nl-BE" dirty="0" smtClean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8753692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range E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0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1540" y="10"/>
            <a:ext cx="1485165" cy="1723119"/>
          </a:xfrm>
          <a:prstGeom prst="rect">
            <a:avLst/>
          </a:prstGeom>
        </p:spPr>
      </p:pic>
      <p:sp>
        <p:nvSpPr>
          <p:cNvPr id="15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759985"/>
            <a:ext cx="6012160" cy="772077"/>
          </a:xfrm>
          <a:prstGeom prst="rect">
            <a:avLst/>
          </a:prstGeom>
          <a:solidFill>
            <a:srgbClr val="E98F2B">
              <a:alpha val="82000"/>
            </a:srgbClr>
          </a:solidFill>
          <a:ln>
            <a:noFill/>
          </a:ln>
        </p:spPr>
        <p:txBody>
          <a:bodyPr lIns="180000" tIns="180000" rIns="180000" bIns="36000"/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rgbClr val="FFFFFF"/>
                </a:solidFill>
                <a:latin typeface="+mj-lt"/>
                <a:cs typeface="Trebuchet MS"/>
              </a:defRPr>
            </a:lvl1pPr>
          </a:lstStyle>
          <a:p>
            <a:pPr lvl="0"/>
            <a:r>
              <a:rPr lang="nl-BE" dirty="0" err="1" smtClean="0"/>
              <a:t>Title</a:t>
            </a:r>
            <a:endParaRPr lang="nl-BE" dirty="0" smtClean="0"/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0" y="2532062"/>
            <a:ext cx="6012160" cy="497434"/>
          </a:xfrm>
          <a:prstGeom prst="rect">
            <a:avLst/>
          </a:prstGeom>
          <a:solidFill>
            <a:srgbClr val="E98F2B">
              <a:alpha val="82000"/>
            </a:srgbClr>
          </a:solidFill>
          <a:ln>
            <a:noFill/>
          </a:ln>
        </p:spPr>
        <p:txBody>
          <a:bodyPr lIns="180000" tIns="46800" rIns="180000" bIns="36000"/>
          <a:lstStyle>
            <a:lvl1pPr marL="0" indent="0">
              <a:spcBef>
                <a:spcPts val="0"/>
              </a:spcBef>
              <a:buNone/>
              <a:defRPr sz="1400" b="1" cap="none" baseline="0">
                <a:solidFill>
                  <a:srgbClr val="FFFFFF"/>
                </a:solidFill>
                <a:latin typeface="+mj-lt"/>
                <a:cs typeface="Trebuchet MS"/>
              </a:defRPr>
            </a:lvl1pPr>
          </a:lstStyle>
          <a:p>
            <a:pPr lvl="0"/>
            <a:r>
              <a:rPr lang="nl-BE" dirty="0" err="1" smtClean="0"/>
              <a:t>Subtitle</a:t>
            </a:r>
            <a:endParaRPr lang="nl-BE" dirty="0" smtClean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0" y="3254521"/>
            <a:ext cx="6012161" cy="415206"/>
          </a:xfrm>
          <a:prstGeom prst="rect">
            <a:avLst/>
          </a:prstGeom>
          <a:solidFill>
            <a:srgbClr val="E98F2B">
              <a:alpha val="82000"/>
            </a:srgbClr>
          </a:solidFill>
          <a:ln>
            <a:noFill/>
          </a:ln>
        </p:spPr>
        <p:txBody>
          <a:bodyPr lIns="180000" tIns="0" rIns="180000" bIns="36000"/>
          <a:lstStyle>
            <a:lvl1pPr marL="0" indent="0">
              <a:spcBef>
                <a:spcPts val="0"/>
              </a:spcBef>
              <a:buNone/>
              <a:defRPr sz="1200" b="0" cap="none" baseline="0">
                <a:solidFill>
                  <a:srgbClr val="FFFFFF"/>
                </a:solidFill>
                <a:latin typeface="+mj-lt"/>
                <a:cs typeface="Trebuchet MS"/>
              </a:defRPr>
            </a:lvl1pPr>
          </a:lstStyle>
          <a:p>
            <a:pPr lvl="0"/>
            <a:fld id="{A759E2AC-1091-462C-92B4-28B2A512E854}" type="datetime4">
              <a:rPr lang="en-US" smtClean="0"/>
              <a:t>March 9, 2015</a:t>
            </a:fld>
            <a:endParaRPr lang="nl-BE" dirty="0" smtClean="0"/>
          </a:p>
        </p:txBody>
      </p:sp>
      <p:cxnSp>
        <p:nvCxnSpPr>
          <p:cNvPr id="19" name="Rechte verbindingslijn 18"/>
          <p:cNvCxnSpPr/>
          <p:nvPr userDrawn="1"/>
        </p:nvCxnSpPr>
        <p:spPr>
          <a:xfrm>
            <a:off x="277221" y="2470174"/>
            <a:ext cx="873326" cy="0"/>
          </a:xfrm>
          <a:prstGeom prst="line">
            <a:avLst/>
          </a:prstGeom>
          <a:ln w="9525" cmpd="sng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Rechte verbindingslijn 19"/>
          <p:cNvCxnSpPr/>
          <p:nvPr userDrawn="1"/>
        </p:nvCxnSpPr>
        <p:spPr>
          <a:xfrm>
            <a:off x="277221" y="2925714"/>
            <a:ext cx="873326" cy="0"/>
          </a:xfrm>
          <a:prstGeom prst="line">
            <a:avLst/>
          </a:prstGeom>
          <a:ln w="9525" cmpd="sng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0" y="3029496"/>
            <a:ext cx="6012160" cy="225025"/>
          </a:xfrm>
          <a:prstGeom prst="rect">
            <a:avLst/>
          </a:prstGeom>
          <a:solidFill>
            <a:srgbClr val="E98F2B">
              <a:alpha val="82000"/>
            </a:srgbClr>
          </a:solidFill>
          <a:ln>
            <a:noFill/>
          </a:ln>
        </p:spPr>
        <p:txBody>
          <a:bodyPr lIns="180000" tIns="0" rIns="180000" bIns="36000"/>
          <a:lstStyle>
            <a:lvl1pPr marL="0" indent="0">
              <a:spcBef>
                <a:spcPts val="0"/>
              </a:spcBef>
              <a:buNone/>
              <a:defRPr sz="1300" b="1" cap="all" baseline="0">
                <a:solidFill>
                  <a:srgbClr val="FFFFFF"/>
                </a:solidFill>
                <a:latin typeface="+mj-lt"/>
                <a:cs typeface="Trebuchet MS"/>
              </a:defRPr>
            </a:lvl1pPr>
          </a:lstStyle>
          <a:p>
            <a:pPr lvl="0"/>
            <a:r>
              <a:rPr lang="nl-BE" dirty="0" smtClean="0"/>
              <a:t>[Name], [</a:t>
            </a:r>
            <a:r>
              <a:rPr lang="nl-BE" dirty="0" err="1" smtClean="0"/>
              <a:t>Function</a:t>
            </a:r>
            <a:r>
              <a:rPr lang="nl-BE" dirty="0" smtClean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6603302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range N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0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8192" y="-7013"/>
            <a:ext cx="1223498" cy="146487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759985"/>
            <a:ext cx="6012160" cy="772077"/>
          </a:xfrm>
          <a:prstGeom prst="rect">
            <a:avLst/>
          </a:prstGeom>
          <a:solidFill>
            <a:srgbClr val="E98F2B">
              <a:alpha val="82000"/>
            </a:srgbClr>
          </a:solidFill>
          <a:ln>
            <a:noFill/>
          </a:ln>
        </p:spPr>
        <p:txBody>
          <a:bodyPr lIns="180000" tIns="180000" rIns="180000" bIns="36000"/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rgbClr val="FFFFFF"/>
                </a:solidFill>
                <a:latin typeface="+mj-lt"/>
                <a:cs typeface="Trebuchet MS"/>
              </a:defRPr>
            </a:lvl1pPr>
          </a:lstStyle>
          <a:p>
            <a:pPr lvl="0"/>
            <a:r>
              <a:rPr lang="nl-BE" dirty="0" err="1" smtClean="0"/>
              <a:t>Title</a:t>
            </a:r>
            <a:endParaRPr lang="nl-BE" dirty="0" smtClean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0" y="2532062"/>
            <a:ext cx="6012160" cy="497434"/>
          </a:xfrm>
          <a:prstGeom prst="rect">
            <a:avLst/>
          </a:prstGeom>
          <a:solidFill>
            <a:srgbClr val="E98F2B">
              <a:alpha val="82000"/>
            </a:srgbClr>
          </a:solidFill>
          <a:ln>
            <a:noFill/>
          </a:ln>
        </p:spPr>
        <p:txBody>
          <a:bodyPr lIns="180000" tIns="46800" rIns="180000" bIns="36000"/>
          <a:lstStyle>
            <a:lvl1pPr marL="0" indent="0">
              <a:spcBef>
                <a:spcPts val="0"/>
              </a:spcBef>
              <a:buNone/>
              <a:defRPr sz="1400" b="1" cap="none" baseline="0">
                <a:solidFill>
                  <a:srgbClr val="FFFFFF"/>
                </a:solidFill>
                <a:latin typeface="+mj-lt"/>
                <a:cs typeface="Trebuchet MS"/>
              </a:defRPr>
            </a:lvl1pPr>
          </a:lstStyle>
          <a:p>
            <a:pPr lvl="0"/>
            <a:r>
              <a:rPr lang="nl-BE" dirty="0" err="1" smtClean="0"/>
              <a:t>Subtitle</a:t>
            </a:r>
            <a:endParaRPr lang="nl-BE" dirty="0" smtClean="0"/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0" y="3254521"/>
            <a:ext cx="6012161" cy="415206"/>
          </a:xfrm>
          <a:prstGeom prst="rect">
            <a:avLst/>
          </a:prstGeom>
          <a:solidFill>
            <a:srgbClr val="E98F2B">
              <a:alpha val="82000"/>
            </a:srgbClr>
          </a:solidFill>
          <a:ln>
            <a:noFill/>
          </a:ln>
        </p:spPr>
        <p:txBody>
          <a:bodyPr lIns="180000" tIns="0" rIns="180000" bIns="36000"/>
          <a:lstStyle>
            <a:lvl1pPr marL="0" indent="0">
              <a:spcBef>
                <a:spcPts val="0"/>
              </a:spcBef>
              <a:buNone/>
              <a:defRPr sz="1200" b="0" cap="none" baseline="0">
                <a:solidFill>
                  <a:srgbClr val="FFFFFF"/>
                </a:solidFill>
                <a:latin typeface="+mj-lt"/>
                <a:cs typeface="Trebuchet MS"/>
              </a:defRPr>
            </a:lvl1pPr>
          </a:lstStyle>
          <a:p>
            <a:pPr lvl="0"/>
            <a:fld id="{61C41465-AE6D-45CF-9137-A499C198ACE7}" type="datetime4">
              <a:rPr lang="nl-BE" smtClean="0"/>
              <a:t>9 maart 2015</a:t>
            </a:fld>
            <a:endParaRPr lang="nl-BE" dirty="0" smtClean="0"/>
          </a:p>
        </p:txBody>
      </p:sp>
      <p:cxnSp>
        <p:nvCxnSpPr>
          <p:cNvPr id="20" name="Rechte verbindingslijn 19"/>
          <p:cNvCxnSpPr/>
          <p:nvPr userDrawn="1"/>
        </p:nvCxnSpPr>
        <p:spPr>
          <a:xfrm>
            <a:off x="277221" y="2470174"/>
            <a:ext cx="873326" cy="0"/>
          </a:xfrm>
          <a:prstGeom prst="line">
            <a:avLst/>
          </a:prstGeom>
          <a:ln w="9525" cmpd="sng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Rechte verbindingslijn 20"/>
          <p:cNvCxnSpPr/>
          <p:nvPr userDrawn="1"/>
        </p:nvCxnSpPr>
        <p:spPr>
          <a:xfrm>
            <a:off x="277221" y="2925714"/>
            <a:ext cx="873326" cy="0"/>
          </a:xfrm>
          <a:prstGeom prst="line">
            <a:avLst/>
          </a:prstGeom>
          <a:ln w="9525" cmpd="sng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0" y="3029496"/>
            <a:ext cx="6012160" cy="225025"/>
          </a:xfrm>
          <a:prstGeom prst="rect">
            <a:avLst/>
          </a:prstGeom>
          <a:solidFill>
            <a:srgbClr val="E98F2B">
              <a:alpha val="82000"/>
            </a:srgbClr>
          </a:solidFill>
          <a:ln>
            <a:noFill/>
          </a:ln>
        </p:spPr>
        <p:txBody>
          <a:bodyPr lIns="180000" tIns="0" rIns="180000" bIns="36000"/>
          <a:lstStyle>
            <a:lvl1pPr marL="0" indent="0">
              <a:spcBef>
                <a:spcPts val="0"/>
              </a:spcBef>
              <a:buNone/>
              <a:defRPr sz="1300" b="1" cap="all" baseline="0">
                <a:solidFill>
                  <a:srgbClr val="FFFFFF"/>
                </a:solidFill>
                <a:latin typeface="+mj-lt"/>
                <a:cs typeface="Trebuchet MS"/>
              </a:defRPr>
            </a:lvl1pPr>
          </a:lstStyle>
          <a:p>
            <a:pPr lvl="0"/>
            <a:r>
              <a:rPr lang="nl-BE" dirty="0" smtClean="0"/>
              <a:t>[Name], [</a:t>
            </a:r>
            <a:r>
              <a:rPr lang="nl-BE" dirty="0" err="1" smtClean="0"/>
              <a:t>Function</a:t>
            </a:r>
            <a:r>
              <a:rPr lang="nl-BE" dirty="0" smtClean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6657115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range F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0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8192" y="-7012"/>
            <a:ext cx="1223498" cy="146486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759985"/>
            <a:ext cx="6012160" cy="772077"/>
          </a:xfrm>
          <a:prstGeom prst="rect">
            <a:avLst/>
          </a:prstGeom>
          <a:solidFill>
            <a:srgbClr val="E98F2B">
              <a:alpha val="82000"/>
            </a:srgbClr>
          </a:solidFill>
          <a:ln>
            <a:noFill/>
          </a:ln>
        </p:spPr>
        <p:txBody>
          <a:bodyPr lIns="180000" tIns="180000" rIns="180000" bIns="36000"/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rgbClr val="FFFFFF"/>
                </a:solidFill>
                <a:latin typeface="+mj-lt"/>
                <a:cs typeface="Trebuchet MS"/>
              </a:defRPr>
            </a:lvl1pPr>
          </a:lstStyle>
          <a:p>
            <a:pPr lvl="0"/>
            <a:r>
              <a:rPr lang="nl-BE" dirty="0" err="1" smtClean="0"/>
              <a:t>Title</a:t>
            </a:r>
            <a:endParaRPr lang="nl-BE" dirty="0" smtClean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0" y="2532062"/>
            <a:ext cx="6012160" cy="497434"/>
          </a:xfrm>
          <a:prstGeom prst="rect">
            <a:avLst/>
          </a:prstGeom>
          <a:solidFill>
            <a:srgbClr val="E98F2B">
              <a:alpha val="82000"/>
            </a:srgbClr>
          </a:solidFill>
          <a:ln>
            <a:noFill/>
          </a:ln>
        </p:spPr>
        <p:txBody>
          <a:bodyPr lIns="180000" tIns="46800" rIns="180000" bIns="36000"/>
          <a:lstStyle>
            <a:lvl1pPr marL="0" indent="0">
              <a:spcBef>
                <a:spcPts val="0"/>
              </a:spcBef>
              <a:buNone/>
              <a:defRPr sz="1400" b="1" cap="none" baseline="0">
                <a:solidFill>
                  <a:srgbClr val="FFFFFF"/>
                </a:solidFill>
                <a:latin typeface="+mj-lt"/>
                <a:cs typeface="Trebuchet MS"/>
              </a:defRPr>
            </a:lvl1pPr>
          </a:lstStyle>
          <a:p>
            <a:pPr lvl="0"/>
            <a:r>
              <a:rPr lang="nl-BE" dirty="0" err="1" smtClean="0"/>
              <a:t>Subtitle</a:t>
            </a:r>
            <a:endParaRPr lang="nl-BE" dirty="0" smtClean="0"/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0" y="3254521"/>
            <a:ext cx="6012161" cy="415206"/>
          </a:xfrm>
          <a:prstGeom prst="rect">
            <a:avLst/>
          </a:prstGeom>
          <a:solidFill>
            <a:srgbClr val="E98F2B">
              <a:alpha val="82000"/>
            </a:srgbClr>
          </a:solidFill>
          <a:ln>
            <a:noFill/>
          </a:ln>
        </p:spPr>
        <p:txBody>
          <a:bodyPr lIns="180000" tIns="0" rIns="180000" bIns="36000"/>
          <a:lstStyle>
            <a:lvl1pPr marL="0" indent="0">
              <a:spcBef>
                <a:spcPts val="0"/>
              </a:spcBef>
              <a:buNone/>
              <a:defRPr sz="1200" b="0" cap="none" baseline="0">
                <a:solidFill>
                  <a:srgbClr val="FFFFFF"/>
                </a:solidFill>
                <a:latin typeface="+mj-lt"/>
                <a:cs typeface="Trebuchet MS"/>
              </a:defRPr>
            </a:lvl1pPr>
          </a:lstStyle>
          <a:p>
            <a:pPr lvl="0"/>
            <a:fld id="{05813049-CFD2-4E92-AE55-DC932C6121D8}" type="datetime4">
              <a:rPr lang="fr-BE" smtClean="0"/>
              <a:t>9 mars 2015</a:t>
            </a:fld>
            <a:endParaRPr lang="nl-BE" dirty="0" smtClean="0"/>
          </a:p>
        </p:txBody>
      </p:sp>
      <p:cxnSp>
        <p:nvCxnSpPr>
          <p:cNvPr id="20" name="Rechte verbindingslijn 19"/>
          <p:cNvCxnSpPr/>
          <p:nvPr userDrawn="1"/>
        </p:nvCxnSpPr>
        <p:spPr>
          <a:xfrm>
            <a:off x="277221" y="2470174"/>
            <a:ext cx="873326" cy="0"/>
          </a:xfrm>
          <a:prstGeom prst="line">
            <a:avLst/>
          </a:prstGeom>
          <a:ln w="9525" cmpd="sng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Rechte verbindingslijn 20"/>
          <p:cNvCxnSpPr/>
          <p:nvPr userDrawn="1"/>
        </p:nvCxnSpPr>
        <p:spPr>
          <a:xfrm>
            <a:off x="277221" y="2925714"/>
            <a:ext cx="873326" cy="0"/>
          </a:xfrm>
          <a:prstGeom prst="line">
            <a:avLst/>
          </a:prstGeom>
          <a:ln w="9525" cmpd="sng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0" y="3029496"/>
            <a:ext cx="6012160" cy="225025"/>
          </a:xfrm>
          <a:prstGeom prst="rect">
            <a:avLst/>
          </a:prstGeom>
          <a:solidFill>
            <a:srgbClr val="E98F2B">
              <a:alpha val="82000"/>
            </a:srgbClr>
          </a:solidFill>
          <a:ln>
            <a:noFill/>
          </a:ln>
        </p:spPr>
        <p:txBody>
          <a:bodyPr lIns="180000" tIns="0" rIns="180000" bIns="36000"/>
          <a:lstStyle>
            <a:lvl1pPr marL="0" indent="0">
              <a:spcBef>
                <a:spcPts val="0"/>
              </a:spcBef>
              <a:buNone/>
              <a:defRPr sz="1300" b="1" cap="all" baseline="0">
                <a:solidFill>
                  <a:srgbClr val="FFFFFF"/>
                </a:solidFill>
                <a:latin typeface="+mj-lt"/>
                <a:cs typeface="Trebuchet MS"/>
              </a:defRPr>
            </a:lvl1pPr>
          </a:lstStyle>
          <a:p>
            <a:pPr lvl="0"/>
            <a:r>
              <a:rPr lang="nl-BE" dirty="0" smtClean="0"/>
              <a:t>[Name], [</a:t>
            </a:r>
            <a:r>
              <a:rPr lang="nl-BE" dirty="0" err="1" smtClean="0"/>
              <a:t>Function</a:t>
            </a:r>
            <a:r>
              <a:rPr lang="nl-BE" dirty="0" smtClean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7776961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hap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98320" y="1132681"/>
            <a:ext cx="6659880" cy="1102519"/>
          </a:xfrm>
          <a:prstGeom prst="rect">
            <a:avLst/>
          </a:prstGeom>
        </p:spPr>
        <p:txBody>
          <a:bodyPr anchor="b" anchorCtr="0"/>
          <a:lstStyle>
            <a:lvl1pPr algn="l">
              <a:defRPr sz="2700" b="1">
                <a:solidFill>
                  <a:srgbClr val="5E5E5E"/>
                </a:solidFill>
                <a:latin typeface="+mj-lt"/>
                <a:cs typeface="Trebuchet M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8320" y="228600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200">
                <a:solidFill>
                  <a:srgbClr val="C5C5C5"/>
                </a:solidFill>
                <a:latin typeface="+mj-lt"/>
                <a:cs typeface="Trebuchet M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10"/>
            <a:ext cx="1466600" cy="514349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7178" y="0"/>
            <a:ext cx="1170602" cy="82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3921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creen image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/>
          <a:lstStyle>
            <a:lvl1pPr algn="ctr">
              <a:defRPr>
                <a:latin typeface="+mj-lt"/>
              </a:defRPr>
            </a:lvl1pPr>
          </a:lstStyle>
          <a:p>
            <a:r>
              <a:rPr lang="en-US" smtClean="0"/>
              <a:t>Click icon to add picture</a:t>
            </a:r>
            <a:endParaRPr lang="nl-NL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162301"/>
            <a:ext cx="7376160" cy="586739"/>
          </a:xfrm>
          <a:prstGeom prst="rect">
            <a:avLst/>
          </a:prstGeom>
          <a:solidFill>
            <a:schemeClr val="accent1">
              <a:alpha val="90000"/>
            </a:schemeClr>
          </a:solidFill>
        </p:spPr>
        <p:txBody>
          <a:bodyPr lIns="1440000" tIns="180000" rIns="180000" bIns="36000"/>
          <a:lstStyle>
            <a:lvl1pPr marL="0" indent="0">
              <a:buNone/>
              <a:defRPr sz="2000" b="1" cap="all" baseline="0">
                <a:solidFill>
                  <a:srgbClr val="FFFFFF"/>
                </a:solidFill>
                <a:latin typeface="+mj-lt"/>
              </a:defRPr>
            </a:lvl1pPr>
          </a:lstStyle>
          <a:p>
            <a:pPr lvl="0"/>
            <a:r>
              <a:rPr lang="nl-BE" dirty="0" err="1" smtClean="0"/>
              <a:t>Title</a:t>
            </a:r>
            <a:endParaRPr lang="nl-BE" dirty="0" smtClean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3749040"/>
            <a:ext cx="7376160" cy="586739"/>
          </a:xfrm>
          <a:prstGeom prst="rect">
            <a:avLst/>
          </a:prstGeom>
          <a:solidFill>
            <a:schemeClr val="accent1">
              <a:alpha val="90000"/>
            </a:schemeClr>
          </a:solidFill>
        </p:spPr>
        <p:txBody>
          <a:bodyPr lIns="1440000" tIns="36000" rIns="180000" bIns="180000"/>
          <a:lstStyle>
            <a:lvl1pPr marL="0" indent="0">
              <a:buNone/>
              <a:defRPr sz="2000" cap="none" baseline="0">
                <a:solidFill>
                  <a:srgbClr val="FFFFFF"/>
                </a:solidFill>
                <a:latin typeface="+mj-lt"/>
              </a:defRPr>
            </a:lvl1pPr>
          </a:lstStyle>
          <a:p>
            <a:pPr lvl="0"/>
            <a:r>
              <a:rPr lang="nl-BE" dirty="0" err="1" smtClean="0"/>
              <a:t>Subtitle</a:t>
            </a:r>
            <a:endParaRPr lang="nl-BE" dirty="0" smtClean="0"/>
          </a:p>
        </p:txBody>
      </p:sp>
      <p:pic>
        <p:nvPicPr>
          <p:cNvPr id="5" name="Picture 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7178" y="0"/>
            <a:ext cx="1170602" cy="82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348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creen image -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afbeelding 2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icon to add picture</a:t>
            </a:r>
            <a:endParaRPr lang="nl-NL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162301"/>
            <a:ext cx="7376160" cy="586739"/>
          </a:xfrm>
          <a:prstGeom prst="rect">
            <a:avLst/>
          </a:prstGeom>
          <a:solidFill>
            <a:srgbClr val="7AB228">
              <a:alpha val="90000"/>
            </a:srgbClr>
          </a:solidFill>
        </p:spPr>
        <p:txBody>
          <a:bodyPr lIns="1440000" tIns="180000" rIns="180000" bIns="36000"/>
          <a:lstStyle>
            <a:lvl1pPr marL="0" indent="0">
              <a:buNone/>
              <a:defRPr sz="2000" b="1" cap="all" baseline="0">
                <a:solidFill>
                  <a:srgbClr val="FFFFFF"/>
                </a:solidFill>
                <a:latin typeface="+mj-lt"/>
              </a:defRPr>
            </a:lvl1pPr>
          </a:lstStyle>
          <a:p>
            <a:pPr lvl="0"/>
            <a:r>
              <a:rPr lang="nl-BE" dirty="0" err="1" smtClean="0"/>
              <a:t>Title</a:t>
            </a:r>
            <a:endParaRPr lang="nl-BE" dirty="0" smtClean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3749040"/>
            <a:ext cx="7376160" cy="586739"/>
          </a:xfrm>
          <a:prstGeom prst="rect">
            <a:avLst/>
          </a:prstGeom>
          <a:solidFill>
            <a:srgbClr val="7AB228">
              <a:alpha val="90000"/>
            </a:srgbClr>
          </a:solidFill>
        </p:spPr>
        <p:txBody>
          <a:bodyPr lIns="1440000" tIns="36000" rIns="180000" bIns="180000"/>
          <a:lstStyle>
            <a:lvl1pPr marL="0" indent="0">
              <a:buNone/>
              <a:defRPr sz="2000" cap="none" baseline="0">
                <a:solidFill>
                  <a:srgbClr val="FFFFFF"/>
                </a:solidFill>
                <a:latin typeface="+mj-lt"/>
              </a:defRPr>
            </a:lvl1pPr>
          </a:lstStyle>
          <a:p>
            <a:pPr lvl="0"/>
            <a:r>
              <a:rPr lang="nl-BE" dirty="0" err="1" smtClean="0"/>
              <a:t>Subtitle</a:t>
            </a:r>
            <a:endParaRPr lang="nl-BE" dirty="0" smtClean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7178" y="0"/>
            <a:ext cx="1170602" cy="82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9166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creen image -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afbeelding 2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/>
          <a:lstStyle>
            <a:lvl1pPr algn="ctr">
              <a:defRPr>
                <a:latin typeface="+mj-lt"/>
              </a:defRPr>
            </a:lvl1pPr>
          </a:lstStyle>
          <a:p>
            <a:r>
              <a:rPr lang="en-US" smtClean="0"/>
              <a:t>Click icon to add picture</a:t>
            </a:r>
            <a:endParaRPr lang="nl-NL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162301"/>
            <a:ext cx="7376160" cy="586739"/>
          </a:xfrm>
          <a:prstGeom prst="rect">
            <a:avLst/>
          </a:prstGeom>
          <a:solidFill>
            <a:srgbClr val="E98F2B">
              <a:alpha val="90000"/>
            </a:srgbClr>
          </a:solidFill>
        </p:spPr>
        <p:txBody>
          <a:bodyPr lIns="1440000" tIns="180000" rIns="180000" bIns="36000"/>
          <a:lstStyle>
            <a:lvl1pPr marL="0" indent="0">
              <a:buNone/>
              <a:defRPr sz="2000" b="1" cap="all" baseline="0">
                <a:solidFill>
                  <a:srgbClr val="FFFFFF"/>
                </a:solidFill>
                <a:latin typeface="+mj-lt"/>
              </a:defRPr>
            </a:lvl1pPr>
          </a:lstStyle>
          <a:p>
            <a:pPr lvl="0"/>
            <a:r>
              <a:rPr lang="nl-BE" dirty="0" err="1" smtClean="0"/>
              <a:t>Title</a:t>
            </a:r>
            <a:endParaRPr lang="nl-BE" dirty="0" smtClean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3749040"/>
            <a:ext cx="7376160" cy="586739"/>
          </a:xfrm>
          <a:prstGeom prst="rect">
            <a:avLst/>
          </a:prstGeom>
          <a:solidFill>
            <a:srgbClr val="E98F2B">
              <a:alpha val="90000"/>
            </a:srgbClr>
          </a:solidFill>
        </p:spPr>
        <p:txBody>
          <a:bodyPr lIns="1440000" tIns="36000" rIns="180000" bIns="180000"/>
          <a:lstStyle>
            <a:lvl1pPr marL="0" indent="0">
              <a:buNone/>
              <a:defRPr sz="2000" cap="none" baseline="0">
                <a:solidFill>
                  <a:srgbClr val="FFFFFF"/>
                </a:solidFill>
                <a:latin typeface="+mj-lt"/>
              </a:defRPr>
            </a:lvl1pPr>
          </a:lstStyle>
          <a:p>
            <a:pPr lvl="0"/>
            <a:r>
              <a:rPr lang="nl-BE" dirty="0" err="1" smtClean="0"/>
              <a:t>Subtitle</a:t>
            </a:r>
            <a:endParaRPr lang="nl-BE" dirty="0" smtClean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7178" y="0"/>
            <a:ext cx="1170602" cy="82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1013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6227224" y="4968724"/>
            <a:ext cx="2415623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sz="800" b="1" i="0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www.cegeka.com</a:t>
            </a:r>
            <a:endParaRPr lang="en-US" sz="800" b="1" i="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7178" y="0"/>
            <a:ext cx="1170602" cy="82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4498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slide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440000" y="-1"/>
            <a:ext cx="7179807" cy="483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440000" y="488156"/>
            <a:ext cx="7179807" cy="288032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accent3"/>
                </a:solidFill>
              </a:defRPr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dirty="0" smtClean="0"/>
              <a:t>Subtitle</a:t>
            </a:r>
            <a:endParaRPr lang="nl-BE" dirty="0"/>
          </a:p>
        </p:txBody>
      </p:sp>
      <p:sp>
        <p:nvSpPr>
          <p:cNvPr id="5" name="Rectangle 4"/>
          <p:cNvSpPr/>
          <p:nvPr userDrawn="1"/>
        </p:nvSpPr>
        <p:spPr>
          <a:xfrm>
            <a:off x="6227224" y="5040927"/>
            <a:ext cx="2415623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sz="800" b="1" i="0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www.cegeka.com</a:t>
            </a:r>
            <a:endParaRPr lang="en-US" sz="800" b="1" i="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7178" y="0"/>
            <a:ext cx="1170602" cy="82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3021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andard slide - small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sz="1800" b="1" i="0">
                <a:solidFill>
                  <a:srgbClr val="4F81B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buFont typeface="Arial"/>
              <a:buNone/>
              <a:defRPr/>
            </a:lvl2pPr>
            <a:lvl3pPr marL="169863" indent="-169863">
              <a:defRPr/>
            </a:lvl3pPr>
            <a:lvl4pPr marL="400050" indent="-230188">
              <a:defRPr/>
            </a:lvl4pPr>
            <a:lvl5pPr marL="631825" indent="-231775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6227224" y="4968724"/>
            <a:ext cx="2415623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sz="800" b="1" i="0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www.cegeka.com</a:t>
            </a:r>
            <a:endParaRPr lang="en-US" sz="800" b="1" i="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7178" y="0"/>
            <a:ext cx="1170602" cy="82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1040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Dark Blue N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0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8192" y="-7013"/>
            <a:ext cx="1223498" cy="146487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759985"/>
            <a:ext cx="6012160" cy="772077"/>
          </a:xfrm>
          <a:prstGeom prst="rect">
            <a:avLst/>
          </a:prstGeom>
          <a:solidFill>
            <a:srgbClr val="184278">
              <a:alpha val="82000"/>
            </a:srgbClr>
          </a:solidFill>
          <a:ln>
            <a:noFill/>
          </a:ln>
        </p:spPr>
        <p:txBody>
          <a:bodyPr lIns="180000" tIns="180000" rIns="180000" bIns="36000"/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rgbClr val="FFFFFF"/>
                </a:solidFill>
                <a:latin typeface="+mj-lt"/>
                <a:cs typeface="Trebuchet MS"/>
              </a:defRPr>
            </a:lvl1pPr>
          </a:lstStyle>
          <a:p>
            <a:pPr lvl="0"/>
            <a:r>
              <a:rPr lang="nl-BE" dirty="0" err="1" smtClean="0"/>
              <a:t>Title</a:t>
            </a:r>
            <a:endParaRPr lang="nl-BE" dirty="0" smtClean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0" y="2532062"/>
            <a:ext cx="6012160" cy="497434"/>
          </a:xfrm>
          <a:prstGeom prst="rect">
            <a:avLst/>
          </a:prstGeom>
          <a:solidFill>
            <a:srgbClr val="184278">
              <a:alpha val="82000"/>
            </a:srgbClr>
          </a:solidFill>
          <a:ln>
            <a:noFill/>
          </a:ln>
        </p:spPr>
        <p:txBody>
          <a:bodyPr lIns="180000" tIns="46800" rIns="180000" bIns="36000"/>
          <a:lstStyle>
            <a:lvl1pPr marL="0" indent="0">
              <a:spcBef>
                <a:spcPts val="0"/>
              </a:spcBef>
              <a:buNone/>
              <a:defRPr sz="1400" b="1" cap="none" baseline="0">
                <a:solidFill>
                  <a:srgbClr val="FFFFFF"/>
                </a:solidFill>
                <a:latin typeface="+mj-lt"/>
                <a:cs typeface="Trebuchet MS"/>
              </a:defRPr>
            </a:lvl1pPr>
          </a:lstStyle>
          <a:p>
            <a:pPr lvl="0"/>
            <a:r>
              <a:rPr lang="nl-BE" dirty="0" err="1" smtClean="0"/>
              <a:t>Subtitle</a:t>
            </a:r>
            <a:endParaRPr lang="nl-BE" dirty="0" smtClean="0"/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0" y="3254521"/>
            <a:ext cx="6012161" cy="415206"/>
          </a:xfrm>
          <a:prstGeom prst="rect">
            <a:avLst/>
          </a:prstGeom>
          <a:solidFill>
            <a:srgbClr val="184278">
              <a:alpha val="82000"/>
            </a:srgbClr>
          </a:solidFill>
          <a:ln>
            <a:noFill/>
          </a:ln>
        </p:spPr>
        <p:txBody>
          <a:bodyPr lIns="180000" tIns="0" rIns="180000" bIns="36000"/>
          <a:lstStyle>
            <a:lvl1pPr marL="0" indent="0">
              <a:spcBef>
                <a:spcPts val="0"/>
              </a:spcBef>
              <a:buNone/>
              <a:defRPr sz="1200" b="0" cap="none" baseline="0">
                <a:solidFill>
                  <a:srgbClr val="FFFFFF"/>
                </a:solidFill>
                <a:latin typeface="+mj-lt"/>
                <a:cs typeface="Trebuchet MS"/>
              </a:defRPr>
            </a:lvl1pPr>
          </a:lstStyle>
          <a:p>
            <a:pPr lvl="0"/>
            <a:fld id="{F90836C3-5141-4D96-AC14-98C9285F753A}" type="datetime4">
              <a:rPr lang="nl-BE" smtClean="0"/>
              <a:t>9 maart 2015</a:t>
            </a:fld>
            <a:endParaRPr lang="nl-BE" dirty="0" smtClean="0"/>
          </a:p>
        </p:txBody>
      </p:sp>
      <p:cxnSp>
        <p:nvCxnSpPr>
          <p:cNvPr id="20" name="Rechte verbindingslijn 19"/>
          <p:cNvCxnSpPr/>
          <p:nvPr userDrawn="1"/>
        </p:nvCxnSpPr>
        <p:spPr>
          <a:xfrm>
            <a:off x="277221" y="2470174"/>
            <a:ext cx="873326" cy="0"/>
          </a:xfrm>
          <a:prstGeom prst="line">
            <a:avLst/>
          </a:prstGeom>
          <a:ln w="9525" cmpd="sng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Rechte verbindingslijn 20"/>
          <p:cNvCxnSpPr/>
          <p:nvPr userDrawn="1"/>
        </p:nvCxnSpPr>
        <p:spPr>
          <a:xfrm>
            <a:off x="277221" y="2925714"/>
            <a:ext cx="873326" cy="0"/>
          </a:xfrm>
          <a:prstGeom prst="line">
            <a:avLst/>
          </a:prstGeom>
          <a:ln w="9525" cmpd="sng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0" y="3029496"/>
            <a:ext cx="6012160" cy="225025"/>
          </a:xfrm>
          <a:prstGeom prst="rect">
            <a:avLst/>
          </a:prstGeom>
          <a:solidFill>
            <a:srgbClr val="184278">
              <a:alpha val="82000"/>
            </a:srgbClr>
          </a:solidFill>
          <a:ln>
            <a:noFill/>
          </a:ln>
        </p:spPr>
        <p:txBody>
          <a:bodyPr lIns="180000" tIns="0" rIns="180000" bIns="36000"/>
          <a:lstStyle>
            <a:lvl1pPr marL="0" indent="0">
              <a:spcBef>
                <a:spcPts val="0"/>
              </a:spcBef>
              <a:buNone/>
              <a:defRPr sz="1300" b="1" cap="all" baseline="0">
                <a:solidFill>
                  <a:srgbClr val="FFFFFF"/>
                </a:solidFill>
                <a:latin typeface="+mj-lt"/>
                <a:cs typeface="Trebuchet MS"/>
              </a:defRPr>
            </a:lvl1pPr>
          </a:lstStyle>
          <a:p>
            <a:pPr lvl="0"/>
            <a:r>
              <a:rPr lang="nl-BE" dirty="0" smtClean="0"/>
              <a:t>[Name], [</a:t>
            </a:r>
            <a:r>
              <a:rPr lang="nl-BE" dirty="0" err="1" smtClean="0"/>
              <a:t>Function</a:t>
            </a:r>
            <a:r>
              <a:rPr lang="nl-BE" dirty="0" smtClean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0082159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6227224" y="4968724"/>
            <a:ext cx="2415623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sz="800" b="1" i="0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www.cegeka.com</a:t>
            </a:r>
            <a:endParaRPr lang="en-US" sz="800" b="1" i="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7178" y="0"/>
            <a:ext cx="1170602" cy="82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6591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440000" y="-1"/>
            <a:ext cx="7179807" cy="483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 dirty="0"/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440000" y="488156"/>
            <a:ext cx="7179807" cy="288032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accent3"/>
                </a:solidFill>
              </a:defRPr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dirty="0" smtClean="0"/>
              <a:t>Subtitle</a:t>
            </a:r>
            <a:endParaRPr lang="nl-BE" dirty="0"/>
          </a:p>
        </p:txBody>
      </p:sp>
      <p:sp>
        <p:nvSpPr>
          <p:cNvPr id="6" name="Rectangle 5"/>
          <p:cNvSpPr/>
          <p:nvPr userDrawn="1"/>
        </p:nvSpPr>
        <p:spPr>
          <a:xfrm>
            <a:off x="6227224" y="4968724"/>
            <a:ext cx="2415623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sz="800" b="1" i="0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www.cegeka.com</a:t>
            </a:r>
            <a:endParaRPr lang="en-US" sz="800" b="1" i="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7178" y="0"/>
            <a:ext cx="1170602" cy="82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7616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6227224" y="4968724"/>
            <a:ext cx="2415623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sz="800" b="1" i="0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www.cegeka.com</a:t>
            </a:r>
            <a:endParaRPr lang="en-US" sz="800" b="1" i="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7178" y="0"/>
            <a:ext cx="1170602" cy="82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347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0000" y="-1"/>
            <a:ext cx="7178400" cy="7296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0000" y="1001713"/>
            <a:ext cx="3452040" cy="35448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Content Placeholder 3"/>
          <p:cNvSpPr>
            <a:spLocks noGrp="1"/>
          </p:cNvSpPr>
          <p:nvPr>
            <p:ph sz="half" idx="10"/>
          </p:nvPr>
        </p:nvSpPr>
        <p:spPr>
          <a:xfrm>
            <a:off x="5166360" y="1001713"/>
            <a:ext cx="3452040" cy="35448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6227224" y="4968724"/>
            <a:ext cx="2415623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sz="800" b="1" i="0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www.cegeka.com</a:t>
            </a:r>
            <a:endParaRPr lang="en-US" sz="800" b="1" i="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7178" y="0"/>
            <a:ext cx="1170602" cy="82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6732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0000" y="-1"/>
            <a:ext cx="7178400" cy="729675"/>
          </a:xfrm>
        </p:spPr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0934" y="1009650"/>
            <a:ext cx="2209046" cy="3544887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000"/>
              </a:spcBef>
              <a:buNone/>
              <a:defRPr sz="1600" b="1" i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0" indent="0">
              <a:lnSpc>
                <a:spcPct val="104000"/>
              </a:lnSpc>
              <a:spcBef>
                <a:spcPts val="1000"/>
              </a:spcBef>
              <a:buNone/>
              <a:defRPr sz="140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69863" indent="-169863">
              <a:lnSpc>
                <a:spcPct val="104000"/>
              </a:lnSpc>
              <a:spcBef>
                <a:spcPts val="1000"/>
              </a:spcBef>
              <a:defRPr sz="140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0"/>
          </p:nvPr>
        </p:nvSpPr>
        <p:spPr>
          <a:xfrm>
            <a:off x="6409354" y="1009650"/>
            <a:ext cx="2209046" cy="3544887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000"/>
              </a:spcBef>
              <a:buNone/>
              <a:defRPr sz="1600" b="1" i="0">
                <a:solidFill>
                  <a:srgbClr val="5491C9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0" indent="0">
              <a:lnSpc>
                <a:spcPct val="104000"/>
              </a:lnSpc>
              <a:spcBef>
                <a:spcPts val="1000"/>
              </a:spcBef>
              <a:buNone/>
              <a:defRPr sz="140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69863" indent="-169863">
              <a:lnSpc>
                <a:spcPct val="104000"/>
              </a:lnSpc>
              <a:spcBef>
                <a:spcPts val="1000"/>
              </a:spcBef>
              <a:defRPr sz="140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1"/>
          </p:nvPr>
        </p:nvSpPr>
        <p:spPr>
          <a:xfrm>
            <a:off x="3932674" y="1009650"/>
            <a:ext cx="2209046" cy="3544887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000"/>
              </a:spcBef>
              <a:buNone/>
              <a:defRPr sz="1600" b="1" i="0">
                <a:solidFill>
                  <a:srgbClr val="5491C9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0" indent="0">
              <a:lnSpc>
                <a:spcPct val="104000"/>
              </a:lnSpc>
              <a:spcBef>
                <a:spcPts val="1000"/>
              </a:spcBef>
              <a:buNone/>
              <a:defRPr sz="140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69863" indent="-169863">
              <a:lnSpc>
                <a:spcPct val="104000"/>
              </a:lnSpc>
              <a:spcBef>
                <a:spcPts val="1000"/>
              </a:spcBef>
              <a:defRPr sz="140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6227224" y="4968724"/>
            <a:ext cx="2415623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sz="800" b="1" i="0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www.cegeka.com</a:t>
            </a:r>
            <a:endParaRPr lang="en-US" sz="800" b="1" i="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7178" y="0"/>
            <a:ext cx="1170602" cy="82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9654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Tx/>
              <a:defRPr>
                <a:solidFill>
                  <a:srgbClr val="FFFFFF"/>
                </a:solidFill>
              </a:defRPr>
            </a:lvl1pPr>
            <a:lvl2pPr>
              <a:buClrTx/>
              <a:defRPr>
                <a:solidFill>
                  <a:srgbClr val="FFFFFF"/>
                </a:solidFill>
              </a:defRPr>
            </a:lvl2pPr>
            <a:lvl3pPr>
              <a:buClrTx/>
              <a:defRPr>
                <a:solidFill>
                  <a:srgbClr val="FFFFFF"/>
                </a:solidFill>
              </a:defRPr>
            </a:lvl3pPr>
            <a:lvl4pPr>
              <a:buClrTx/>
              <a:defRPr>
                <a:solidFill>
                  <a:srgbClr val="FFFFFF"/>
                </a:solidFill>
              </a:defRPr>
            </a:lvl4pPr>
            <a:lvl5pPr>
              <a:buClrTx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7178" y="0"/>
            <a:ext cx="1170602" cy="82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6015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solidFill>
          <a:srgbClr val="7AB2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Tx/>
              <a:defRPr>
                <a:solidFill>
                  <a:srgbClr val="FFFFFF"/>
                </a:solidFill>
              </a:defRPr>
            </a:lvl1pPr>
            <a:lvl2pPr>
              <a:buClrTx/>
              <a:defRPr>
                <a:solidFill>
                  <a:srgbClr val="FFFFFF"/>
                </a:solidFill>
              </a:defRPr>
            </a:lvl2pPr>
            <a:lvl3pPr>
              <a:buClrTx/>
              <a:defRPr>
                <a:solidFill>
                  <a:srgbClr val="FFFFFF"/>
                </a:solidFill>
              </a:defRPr>
            </a:lvl3pPr>
            <a:lvl4pPr>
              <a:buClrTx/>
              <a:defRPr>
                <a:solidFill>
                  <a:srgbClr val="FFFFFF"/>
                </a:solidFill>
              </a:defRPr>
            </a:lvl4pPr>
            <a:lvl5pPr>
              <a:buClrTx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7178" y="0"/>
            <a:ext cx="1170602" cy="82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2700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Title and Content">
    <p:bg>
      <p:bgPr>
        <a:solidFill>
          <a:srgbClr val="E444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Tx/>
              <a:defRPr>
                <a:solidFill>
                  <a:srgbClr val="FFFFFF"/>
                </a:solidFill>
              </a:defRPr>
            </a:lvl1pPr>
            <a:lvl2pPr>
              <a:buClrTx/>
              <a:defRPr>
                <a:solidFill>
                  <a:srgbClr val="FFFFFF"/>
                </a:solidFill>
              </a:defRPr>
            </a:lvl2pPr>
            <a:lvl3pPr>
              <a:buClrTx/>
              <a:defRPr>
                <a:solidFill>
                  <a:srgbClr val="FFFFFF"/>
                </a:solidFill>
              </a:defRPr>
            </a:lvl3pPr>
            <a:lvl4pPr>
              <a:buClrTx/>
              <a:defRPr>
                <a:solidFill>
                  <a:srgbClr val="FFFFFF"/>
                </a:solidFill>
              </a:defRPr>
            </a:lvl4pPr>
            <a:lvl5pPr>
              <a:buClrTx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7178" y="0"/>
            <a:ext cx="1170602" cy="82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7391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t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1" descr="iPad2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717800" y="58738"/>
            <a:ext cx="3708400" cy="564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ijdelijke aanduiding voor afbeelding 2"/>
          <p:cNvSpPr>
            <a:spLocks noGrp="1"/>
          </p:cNvSpPr>
          <p:nvPr>
            <p:ph type="pic" sz="quarter" idx="13"/>
          </p:nvPr>
        </p:nvSpPr>
        <p:spPr>
          <a:xfrm>
            <a:off x="3304738" y="671043"/>
            <a:ext cx="2582902" cy="3420380"/>
          </a:xfrm>
        </p:spPr>
        <p:txBody>
          <a:bodyPr>
            <a:normAutofit/>
          </a:bodyPr>
          <a:lstStyle>
            <a:lvl1pPr algn="ctr">
              <a:defRPr sz="1400"/>
            </a:lvl1pPr>
          </a:lstStyle>
          <a:p>
            <a:r>
              <a:rPr lang="en-US" smtClean="0"/>
              <a:t>Click icon to add picture</a:t>
            </a:r>
            <a:endParaRPr lang="nl-NL" dirty="0"/>
          </a:p>
        </p:txBody>
      </p:sp>
      <p:sp>
        <p:nvSpPr>
          <p:cNvPr id="4" name="Rectangle 3"/>
          <p:cNvSpPr/>
          <p:nvPr userDrawn="1"/>
        </p:nvSpPr>
        <p:spPr>
          <a:xfrm>
            <a:off x="6227224" y="4968724"/>
            <a:ext cx="2415623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sz="800" b="1" i="0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www.cegeka.com</a:t>
            </a:r>
            <a:endParaRPr lang="en-US" sz="800" b="1" i="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7178" y="0"/>
            <a:ext cx="1170602" cy="82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6974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t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Pad-Mini-Mockup_V2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33750" y="706438"/>
            <a:ext cx="2476500" cy="401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ijdelijke aanduiding voor afbeelding 2"/>
          <p:cNvSpPr>
            <a:spLocks noGrp="1"/>
          </p:cNvSpPr>
          <p:nvPr>
            <p:ph type="pic" sz="quarter" idx="13"/>
          </p:nvPr>
        </p:nvSpPr>
        <p:spPr>
          <a:xfrm>
            <a:off x="3491880" y="1086586"/>
            <a:ext cx="2160240" cy="2880320"/>
          </a:xfrm>
        </p:spPr>
        <p:txBody>
          <a:bodyPr>
            <a:normAutofit/>
          </a:bodyPr>
          <a:lstStyle>
            <a:lvl1pPr algn="ctr">
              <a:defRPr sz="1400"/>
            </a:lvl1pPr>
          </a:lstStyle>
          <a:p>
            <a:r>
              <a:rPr lang="en-US" smtClean="0"/>
              <a:t>Click icon to add picture</a:t>
            </a:r>
            <a:endParaRPr lang="nl-NL" dirty="0"/>
          </a:p>
        </p:txBody>
      </p:sp>
      <p:sp>
        <p:nvSpPr>
          <p:cNvPr id="5" name="Rectangle 4"/>
          <p:cNvSpPr/>
          <p:nvPr userDrawn="1"/>
        </p:nvSpPr>
        <p:spPr>
          <a:xfrm>
            <a:off x="6227224" y="4968724"/>
            <a:ext cx="2415623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sz="800" b="1" i="0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www.cegeka.com</a:t>
            </a:r>
            <a:endParaRPr lang="en-US" sz="800" b="1" i="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7178" y="0"/>
            <a:ext cx="1170602" cy="82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9404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Dark Blue F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0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8192" y="-7012"/>
            <a:ext cx="1223498" cy="146486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759985"/>
            <a:ext cx="6012160" cy="772077"/>
          </a:xfrm>
          <a:prstGeom prst="rect">
            <a:avLst/>
          </a:prstGeom>
          <a:solidFill>
            <a:srgbClr val="184278">
              <a:alpha val="82000"/>
            </a:srgbClr>
          </a:solidFill>
          <a:ln>
            <a:noFill/>
          </a:ln>
        </p:spPr>
        <p:txBody>
          <a:bodyPr lIns="180000" tIns="180000" rIns="180000" bIns="36000"/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rgbClr val="FFFFFF"/>
                </a:solidFill>
                <a:latin typeface="+mj-lt"/>
                <a:cs typeface="Trebuchet MS"/>
              </a:defRPr>
            </a:lvl1pPr>
          </a:lstStyle>
          <a:p>
            <a:pPr lvl="0"/>
            <a:r>
              <a:rPr lang="nl-BE" dirty="0" err="1" smtClean="0"/>
              <a:t>Title</a:t>
            </a:r>
            <a:endParaRPr lang="nl-BE" dirty="0" smtClean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0" y="2532062"/>
            <a:ext cx="6012160" cy="497434"/>
          </a:xfrm>
          <a:prstGeom prst="rect">
            <a:avLst/>
          </a:prstGeom>
          <a:solidFill>
            <a:srgbClr val="184278">
              <a:alpha val="82000"/>
            </a:srgbClr>
          </a:solidFill>
          <a:ln>
            <a:noFill/>
          </a:ln>
        </p:spPr>
        <p:txBody>
          <a:bodyPr lIns="180000" tIns="46800" rIns="180000" bIns="36000"/>
          <a:lstStyle>
            <a:lvl1pPr marL="0" indent="0">
              <a:spcBef>
                <a:spcPts val="0"/>
              </a:spcBef>
              <a:buNone/>
              <a:defRPr sz="1400" b="1" cap="none" baseline="0">
                <a:solidFill>
                  <a:srgbClr val="FFFFFF"/>
                </a:solidFill>
                <a:latin typeface="+mj-lt"/>
                <a:cs typeface="Trebuchet MS"/>
              </a:defRPr>
            </a:lvl1pPr>
          </a:lstStyle>
          <a:p>
            <a:pPr lvl="0"/>
            <a:r>
              <a:rPr lang="nl-BE" dirty="0" err="1" smtClean="0"/>
              <a:t>Subtitle</a:t>
            </a:r>
            <a:endParaRPr lang="nl-BE" dirty="0" smtClean="0"/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0" y="3254521"/>
            <a:ext cx="6012161" cy="415206"/>
          </a:xfrm>
          <a:prstGeom prst="rect">
            <a:avLst/>
          </a:prstGeom>
          <a:solidFill>
            <a:srgbClr val="184278">
              <a:alpha val="82000"/>
            </a:srgbClr>
          </a:solidFill>
          <a:ln>
            <a:noFill/>
          </a:ln>
        </p:spPr>
        <p:txBody>
          <a:bodyPr lIns="180000" tIns="0" rIns="180000" bIns="36000"/>
          <a:lstStyle>
            <a:lvl1pPr marL="0" indent="0">
              <a:spcBef>
                <a:spcPts val="0"/>
              </a:spcBef>
              <a:buNone/>
              <a:defRPr sz="1200" b="0" cap="none" baseline="0">
                <a:solidFill>
                  <a:srgbClr val="FFFFFF"/>
                </a:solidFill>
                <a:latin typeface="+mj-lt"/>
                <a:cs typeface="Trebuchet MS"/>
              </a:defRPr>
            </a:lvl1pPr>
          </a:lstStyle>
          <a:p>
            <a:pPr lvl="0"/>
            <a:fld id="{AE339943-7B9E-40D3-84D5-023D826CC92C}" type="datetime4">
              <a:rPr lang="fr-BE" smtClean="0"/>
              <a:t>9 mars 2015</a:t>
            </a:fld>
            <a:endParaRPr lang="nl-BE" dirty="0" smtClean="0"/>
          </a:p>
        </p:txBody>
      </p:sp>
      <p:cxnSp>
        <p:nvCxnSpPr>
          <p:cNvPr id="20" name="Rechte verbindingslijn 19"/>
          <p:cNvCxnSpPr/>
          <p:nvPr userDrawn="1"/>
        </p:nvCxnSpPr>
        <p:spPr>
          <a:xfrm>
            <a:off x="277221" y="2470174"/>
            <a:ext cx="873326" cy="0"/>
          </a:xfrm>
          <a:prstGeom prst="line">
            <a:avLst/>
          </a:prstGeom>
          <a:ln w="9525" cmpd="sng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Rechte verbindingslijn 20"/>
          <p:cNvCxnSpPr/>
          <p:nvPr userDrawn="1"/>
        </p:nvCxnSpPr>
        <p:spPr>
          <a:xfrm>
            <a:off x="277221" y="2925714"/>
            <a:ext cx="873326" cy="0"/>
          </a:xfrm>
          <a:prstGeom prst="line">
            <a:avLst/>
          </a:prstGeom>
          <a:ln w="9525" cmpd="sng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0" y="3029496"/>
            <a:ext cx="6012160" cy="225025"/>
          </a:xfrm>
          <a:prstGeom prst="rect">
            <a:avLst/>
          </a:prstGeom>
          <a:solidFill>
            <a:srgbClr val="184278">
              <a:alpha val="82000"/>
            </a:srgbClr>
          </a:solidFill>
          <a:ln>
            <a:noFill/>
          </a:ln>
        </p:spPr>
        <p:txBody>
          <a:bodyPr lIns="180000" tIns="0" rIns="180000" bIns="36000"/>
          <a:lstStyle>
            <a:lvl1pPr marL="0" indent="0">
              <a:spcBef>
                <a:spcPts val="0"/>
              </a:spcBef>
              <a:buNone/>
              <a:defRPr sz="1300" b="1" cap="all" baseline="0">
                <a:solidFill>
                  <a:srgbClr val="FFFFFF"/>
                </a:solidFill>
                <a:latin typeface="+mj-lt"/>
                <a:cs typeface="Trebuchet MS"/>
              </a:defRPr>
            </a:lvl1pPr>
          </a:lstStyle>
          <a:p>
            <a:pPr lvl="0"/>
            <a:r>
              <a:rPr lang="nl-BE" dirty="0" smtClean="0"/>
              <a:t>[Name], [</a:t>
            </a:r>
            <a:r>
              <a:rPr lang="nl-BE" dirty="0" err="1" smtClean="0"/>
              <a:t>Function</a:t>
            </a:r>
            <a:r>
              <a:rPr lang="nl-BE" dirty="0" smtClean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4442385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iPhone-5s-Mockup_V2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513013" y="619125"/>
            <a:ext cx="2116137" cy="416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ijdelijke aanduiding voor afbeelding 2"/>
          <p:cNvSpPr>
            <a:spLocks noGrp="1"/>
          </p:cNvSpPr>
          <p:nvPr>
            <p:ph type="pic" sz="quarter" idx="13"/>
          </p:nvPr>
        </p:nvSpPr>
        <p:spPr>
          <a:xfrm>
            <a:off x="2861810" y="1166097"/>
            <a:ext cx="1451428" cy="2610291"/>
          </a:xfrm>
        </p:spPr>
        <p:txBody>
          <a:bodyPr>
            <a:normAutofit/>
          </a:bodyPr>
          <a:lstStyle>
            <a:lvl1pPr algn="ctr">
              <a:defRPr sz="1400"/>
            </a:lvl1pPr>
          </a:lstStyle>
          <a:p>
            <a:r>
              <a:rPr lang="en-US" smtClean="0"/>
              <a:t>Click icon to add picture</a:t>
            </a:r>
            <a:endParaRPr lang="nl-NL" dirty="0"/>
          </a:p>
        </p:txBody>
      </p:sp>
      <p:sp>
        <p:nvSpPr>
          <p:cNvPr id="4" name="Rectangle 3"/>
          <p:cNvSpPr/>
          <p:nvPr userDrawn="1"/>
        </p:nvSpPr>
        <p:spPr>
          <a:xfrm>
            <a:off x="6227224" y="4968724"/>
            <a:ext cx="2415623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sz="800" b="1" i="0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www.cegeka.com</a:t>
            </a:r>
            <a:endParaRPr lang="en-US" sz="800" b="1" i="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7178" y="0"/>
            <a:ext cx="1170602" cy="82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988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MacBookPro-Mask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5800" y="974725"/>
            <a:ext cx="5294313" cy="319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ijdelijke aanduiding voor afbeelding 2"/>
          <p:cNvSpPr>
            <a:spLocks noGrp="1"/>
          </p:cNvSpPr>
          <p:nvPr>
            <p:ph type="pic" sz="quarter" idx="13"/>
          </p:nvPr>
        </p:nvSpPr>
        <p:spPr>
          <a:xfrm>
            <a:off x="1355460" y="1187091"/>
            <a:ext cx="3968105" cy="2464779"/>
          </a:xfrm>
        </p:spPr>
        <p:txBody>
          <a:bodyPr>
            <a:normAutofit/>
          </a:bodyPr>
          <a:lstStyle>
            <a:lvl1pPr algn="ctr">
              <a:defRPr sz="1400"/>
            </a:lvl1pPr>
          </a:lstStyle>
          <a:p>
            <a:r>
              <a:rPr lang="en-US" smtClean="0"/>
              <a:t>Click icon to add picture</a:t>
            </a:r>
            <a:endParaRPr lang="nl-NL" dirty="0"/>
          </a:p>
        </p:txBody>
      </p:sp>
      <p:sp>
        <p:nvSpPr>
          <p:cNvPr id="5" name="Rectangle 4"/>
          <p:cNvSpPr/>
          <p:nvPr userDrawn="1"/>
        </p:nvSpPr>
        <p:spPr>
          <a:xfrm>
            <a:off x="6227224" y="4968724"/>
            <a:ext cx="2415623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sz="800" b="1" i="0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www.cegeka.com</a:t>
            </a:r>
            <a:endParaRPr lang="en-US" sz="800" b="1" i="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7178" y="0"/>
            <a:ext cx="1170602" cy="82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5783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1218763" y="2398013"/>
            <a:ext cx="1682384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cap="none" baseline="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 smtClean="0"/>
              <a:t>LOREM IPSUM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1218763" y="2671571"/>
            <a:ext cx="1682384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 smtClean="0"/>
              <a:t>Body copy goes here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129932" y="2398013"/>
            <a:ext cx="1682384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cap="none" baseline="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 smtClean="0"/>
              <a:t>LOREM IPSUM</a:t>
            </a:r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129932" y="2671571"/>
            <a:ext cx="1682384" cy="1643634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200" cap="none" baseline="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 smtClean="0"/>
              <a:t>Body copy goes here</a:t>
            </a:r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5041101" y="2398013"/>
            <a:ext cx="1682384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cap="none" baseline="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 smtClean="0"/>
              <a:t>LOREM IPSUM</a:t>
            </a:r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5041101" y="2671571"/>
            <a:ext cx="1682384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 smtClean="0"/>
              <a:t>Body copy goes here</a:t>
            </a:r>
          </a:p>
        </p:txBody>
      </p:sp>
      <p:sp>
        <p:nvSpPr>
          <p:cNvPr id="20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952270" y="2398013"/>
            <a:ext cx="1682384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cap="none" baseline="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 smtClean="0"/>
              <a:t>LOREM IPSUM</a:t>
            </a:r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952270" y="2671571"/>
            <a:ext cx="1682384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 smtClean="0"/>
              <a:t>Body copy goes here</a:t>
            </a:r>
          </a:p>
        </p:txBody>
      </p:sp>
      <p:sp>
        <p:nvSpPr>
          <p:cNvPr id="22" name="Title Placeholder 1"/>
          <p:cNvSpPr>
            <a:spLocks noGrp="1"/>
          </p:cNvSpPr>
          <p:nvPr>
            <p:ph type="title"/>
          </p:nvPr>
        </p:nvSpPr>
        <p:spPr>
          <a:xfrm>
            <a:off x="1440000" y="-1"/>
            <a:ext cx="7178400" cy="729675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b" anchorCtr="0">
            <a:normAutofit/>
          </a:bodyPr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ijdelijke aanduiding voor afbeelding 2"/>
          <p:cNvSpPr>
            <a:spLocks noGrp="1"/>
          </p:cNvSpPr>
          <p:nvPr>
            <p:ph type="pic" sz="quarter" idx="26" hasCustomPrompt="1"/>
          </p:nvPr>
        </p:nvSpPr>
        <p:spPr>
          <a:xfrm>
            <a:off x="1566179" y="1221677"/>
            <a:ext cx="987553" cy="987552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140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nl-NL" dirty="0" smtClean="0"/>
              <a:t>icon</a:t>
            </a:r>
            <a:endParaRPr lang="nl-NL" dirty="0"/>
          </a:p>
        </p:txBody>
      </p:sp>
      <p:sp>
        <p:nvSpPr>
          <p:cNvPr id="24" name="Tijdelijke aanduiding voor afbeelding 2"/>
          <p:cNvSpPr>
            <a:spLocks noGrp="1"/>
          </p:cNvSpPr>
          <p:nvPr>
            <p:ph type="pic" sz="quarter" idx="27" hasCustomPrompt="1"/>
          </p:nvPr>
        </p:nvSpPr>
        <p:spPr>
          <a:xfrm>
            <a:off x="3477347" y="1221677"/>
            <a:ext cx="987553" cy="987552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140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nl-NL" dirty="0" smtClean="0"/>
              <a:t>icon</a:t>
            </a:r>
            <a:endParaRPr lang="nl-NL" dirty="0"/>
          </a:p>
        </p:txBody>
      </p:sp>
      <p:sp>
        <p:nvSpPr>
          <p:cNvPr id="25" name="Tijdelijke aanduiding voor afbeelding 2"/>
          <p:cNvSpPr>
            <a:spLocks noGrp="1"/>
          </p:cNvSpPr>
          <p:nvPr>
            <p:ph type="pic" sz="quarter" idx="28" hasCustomPrompt="1"/>
          </p:nvPr>
        </p:nvSpPr>
        <p:spPr>
          <a:xfrm>
            <a:off x="5382433" y="1221677"/>
            <a:ext cx="987553" cy="987552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140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nl-NL" dirty="0" smtClean="0"/>
              <a:t>icon</a:t>
            </a:r>
            <a:endParaRPr lang="nl-NL" dirty="0"/>
          </a:p>
        </p:txBody>
      </p:sp>
      <p:sp>
        <p:nvSpPr>
          <p:cNvPr id="26" name="Tijdelijke aanduiding voor afbeelding 2"/>
          <p:cNvSpPr>
            <a:spLocks noGrp="1"/>
          </p:cNvSpPr>
          <p:nvPr>
            <p:ph type="pic" sz="quarter" idx="29" hasCustomPrompt="1"/>
          </p:nvPr>
        </p:nvSpPr>
        <p:spPr>
          <a:xfrm>
            <a:off x="7299685" y="1221677"/>
            <a:ext cx="987553" cy="987552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140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nl-NL" dirty="0" smtClean="0"/>
              <a:t>icon</a:t>
            </a:r>
            <a:endParaRPr lang="nl-NL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6227224" y="4968724"/>
            <a:ext cx="2415623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sz="800" b="1" i="0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www.cegeka.com</a:t>
            </a:r>
            <a:endParaRPr lang="en-US" sz="800" b="1" i="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7178" y="0"/>
            <a:ext cx="1170602" cy="82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1285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Box 2"/>
          <p:cNvSpPr txBox="1"/>
          <p:nvPr userDrawn="1"/>
        </p:nvSpPr>
        <p:spPr>
          <a:xfrm>
            <a:off x="162183" y="2706765"/>
            <a:ext cx="37347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4000" b="1" cap="all" dirty="0" smtClean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Contact</a:t>
            </a:r>
          </a:p>
        </p:txBody>
      </p:sp>
      <p:pic>
        <p:nvPicPr>
          <p:cNvPr id="26" name="Picture 2" descr="M:\Marketing &amp; Communications\MARKETING\Foto's\Jobwebsite\FB_sferfotosCegeka_48.jpg"/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76" t="29043" r="476" b="29043"/>
          <a:stretch/>
        </p:blipFill>
        <p:spPr bwMode="auto">
          <a:xfrm>
            <a:off x="0" y="0"/>
            <a:ext cx="9143999" cy="257492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5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7178" y="0"/>
            <a:ext cx="1170602" cy="828693"/>
          </a:xfrm>
          <a:prstGeom prst="rect">
            <a:avLst/>
          </a:prstGeom>
        </p:spPr>
      </p:pic>
      <p:sp>
        <p:nvSpPr>
          <p:cNvPr id="35" name="Oval 1"/>
          <p:cNvSpPr/>
          <p:nvPr userDrawn="1"/>
        </p:nvSpPr>
        <p:spPr>
          <a:xfrm>
            <a:off x="3227278" y="2858184"/>
            <a:ext cx="495055" cy="495055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" name="Oval 58"/>
          <p:cNvSpPr/>
          <p:nvPr userDrawn="1"/>
        </p:nvSpPr>
        <p:spPr>
          <a:xfrm>
            <a:off x="3227278" y="3446782"/>
            <a:ext cx="495055" cy="495055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7" name="Oval 59"/>
          <p:cNvSpPr/>
          <p:nvPr userDrawn="1"/>
        </p:nvSpPr>
        <p:spPr>
          <a:xfrm>
            <a:off x="3227278" y="4048181"/>
            <a:ext cx="495055" cy="495055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" name="Oval 60"/>
          <p:cNvSpPr/>
          <p:nvPr userDrawn="1"/>
        </p:nvSpPr>
        <p:spPr>
          <a:xfrm>
            <a:off x="6451804" y="2858184"/>
            <a:ext cx="495055" cy="495055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9" name="Oval 61"/>
          <p:cNvSpPr/>
          <p:nvPr userDrawn="1"/>
        </p:nvSpPr>
        <p:spPr>
          <a:xfrm>
            <a:off x="6451804" y="3446782"/>
            <a:ext cx="495055" cy="495055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" name="Oval 62"/>
          <p:cNvSpPr/>
          <p:nvPr userDrawn="1"/>
        </p:nvSpPr>
        <p:spPr>
          <a:xfrm>
            <a:off x="6451804" y="4048181"/>
            <a:ext cx="495055" cy="495055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1" name="Picture 3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66855" y="2967213"/>
            <a:ext cx="391912" cy="264847"/>
          </a:xfrm>
          <a:prstGeom prst="rect">
            <a:avLst/>
          </a:prstGeom>
        </p:spPr>
      </p:pic>
      <p:pic>
        <p:nvPicPr>
          <p:cNvPr id="42" name="Picture 4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66855" y="3561860"/>
            <a:ext cx="445019" cy="300736"/>
          </a:xfrm>
          <a:prstGeom prst="rect">
            <a:avLst/>
          </a:prstGeom>
        </p:spPr>
      </p:pic>
      <p:pic>
        <p:nvPicPr>
          <p:cNvPr id="43" name="Picture 5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40671" y="4155406"/>
            <a:ext cx="468267" cy="316446"/>
          </a:xfrm>
          <a:prstGeom prst="rect">
            <a:avLst/>
          </a:prstGeom>
        </p:spPr>
      </p:pic>
      <p:pic>
        <p:nvPicPr>
          <p:cNvPr id="44" name="Picture 6"/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51803" y="2931790"/>
            <a:ext cx="508545" cy="343665"/>
          </a:xfrm>
          <a:prstGeom prst="rect">
            <a:avLst/>
          </a:prstGeom>
        </p:spPr>
      </p:pic>
      <p:pic>
        <p:nvPicPr>
          <p:cNvPr id="45" name="Picture 7"/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34779" y="3521282"/>
            <a:ext cx="512080" cy="346054"/>
          </a:xfrm>
          <a:prstGeom prst="rect">
            <a:avLst/>
          </a:prstGeom>
        </p:spPr>
      </p:pic>
      <p:pic>
        <p:nvPicPr>
          <p:cNvPr id="46" name="Picture 8"/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08899" y="4162460"/>
            <a:ext cx="394351" cy="266495"/>
          </a:xfrm>
          <a:prstGeom prst="rect">
            <a:avLst/>
          </a:prstGeom>
        </p:spPr>
      </p:pic>
      <p:sp>
        <p:nvSpPr>
          <p:cNvPr id="23" name="Rectangle 22"/>
          <p:cNvSpPr/>
          <p:nvPr userDrawn="1"/>
        </p:nvSpPr>
        <p:spPr>
          <a:xfrm>
            <a:off x="6982266" y="2878001"/>
            <a:ext cx="15696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err="1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Universiteitslaan</a:t>
            </a:r>
            <a:r>
              <a:rPr lang="en-US" sz="1200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9</a:t>
            </a:r>
          </a:p>
          <a:p>
            <a:r>
              <a:rPr lang="en-US" sz="1200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3500 Hasselt, Belgium</a:t>
            </a:r>
            <a:endParaRPr lang="en-US" sz="12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Rectangle 23"/>
          <p:cNvSpPr/>
          <p:nvPr userDrawn="1"/>
        </p:nvSpPr>
        <p:spPr>
          <a:xfrm>
            <a:off x="6982266" y="3480172"/>
            <a:ext cx="16995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Phone: +32 11 24 02 </a:t>
            </a:r>
            <a:r>
              <a:rPr lang="en-US" sz="12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34 </a:t>
            </a:r>
          </a:p>
          <a:p>
            <a:r>
              <a:rPr lang="en-US" sz="1200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Fax: +32 </a:t>
            </a:r>
            <a:r>
              <a:rPr lang="en-US" sz="12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11 23 34 25</a:t>
            </a:r>
          </a:p>
        </p:txBody>
      </p:sp>
      <p:sp>
        <p:nvSpPr>
          <p:cNvPr id="25" name="Rectangle 24"/>
          <p:cNvSpPr/>
          <p:nvPr userDrawn="1"/>
        </p:nvSpPr>
        <p:spPr>
          <a:xfrm>
            <a:off x="3725534" y="4157750"/>
            <a:ext cx="15554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facebook.com/</a:t>
            </a:r>
            <a:r>
              <a:rPr lang="en-US" sz="1200" dirty="0" err="1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cegeka</a:t>
            </a:r>
            <a:endParaRPr lang="en-US" sz="1200" dirty="0" smtClean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3725534" y="3571612"/>
            <a:ext cx="78098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@</a:t>
            </a:r>
            <a:r>
              <a:rPr lang="en-US" sz="1200" dirty="0" err="1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cegeka</a:t>
            </a:r>
            <a:endParaRPr lang="en-US" sz="1200" dirty="0" smtClean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Rectangle 28"/>
          <p:cNvSpPr/>
          <p:nvPr userDrawn="1"/>
        </p:nvSpPr>
        <p:spPr>
          <a:xfrm>
            <a:off x="6951854" y="4175130"/>
            <a:ext cx="118974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info@cegeka.be</a:t>
            </a:r>
          </a:p>
        </p:txBody>
      </p:sp>
      <p:sp>
        <p:nvSpPr>
          <p:cNvPr id="30" name="Rectangle 29"/>
          <p:cNvSpPr/>
          <p:nvPr userDrawn="1"/>
        </p:nvSpPr>
        <p:spPr>
          <a:xfrm>
            <a:off x="3729532" y="2967213"/>
            <a:ext cx="209647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linkedin.com/company/</a:t>
            </a:r>
            <a:r>
              <a:rPr lang="en-US" sz="1200" dirty="0" err="1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cegeka</a:t>
            </a:r>
            <a:endParaRPr lang="en-US" sz="1200" dirty="0" smtClean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" name="Rectangle 30"/>
          <p:cNvSpPr/>
          <p:nvPr userDrawn="1"/>
        </p:nvSpPr>
        <p:spPr>
          <a:xfrm>
            <a:off x="6227224" y="4968724"/>
            <a:ext cx="2415623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sz="800" b="1" i="0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www.cegeka.com</a:t>
            </a:r>
            <a:endParaRPr lang="en-US" sz="800" b="1" i="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99190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Blue E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0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1540" y="10"/>
            <a:ext cx="1485165" cy="1723119"/>
          </a:xfrm>
          <a:prstGeom prst="rect">
            <a:avLst/>
          </a:prstGeom>
        </p:spPr>
      </p:pic>
      <p:sp>
        <p:nvSpPr>
          <p:cNvPr id="15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759985"/>
            <a:ext cx="6012160" cy="772077"/>
          </a:xfrm>
          <a:prstGeom prst="rect">
            <a:avLst/>
          </a:prstGeom>
          <a:solidFill>
            <a:srgbClr val="4F81BD">
              <a:alpha val="82000"/>
            </a:srgbClr>
          </a:solidFill>
          <a:ln>
            <a:noFill/>
          </a:ln>
        </p:spPr>
        <p:txBody>
          <a:bodyPr lIns="180000" tIns="180000" rIns="180000" bIns="36000"/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rgbClr val="FFFFFF"/>
                </a:solidFill>
                <a:latin typeface="+mj-lt"/>
                <a:cs typeface="Trebuchet MS"/>
              </a:defRPr>
            </a:lvl1pPr>
          </a:lstStyle>
          <a:p>
            <a:pPr lvl="0"/>
            <a:r>
              <a:rPr lang="nl-BE" dirty="0" err="1" smtClean="0"/>
              <a:t>Title</a:t>
            </a:r>
            <a:endParaRPr lang="nl-BE" dirty="0" smtClean="0"/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0" y="2532062"/>
            <a:ext cx="6012160" cy="497434"/>
          </a:xfrm>
          <a:prstGeom prst="rect">
            <a:avLst/>
          </a:prstGeom>
          <a:solidFill>
            <a:srgbClr val="4F81BD">
              <a:alpha val="82000"/>
            </a:srgbClr>
          </a:solidFill>
          <a:ln>
            <a:noFill/>
          </a:ln>
        </p:spPr>
        <p:txBody>
          <a:bodyPr lIns="180000" tIns="46800" rIns="180000" bIns="36000"/>
          <a:lstStyle>
            <a:lvl1pPr marL="0" indent="0">
              <a:spcBef>
                <a:spcPts val="0"/>
              </a:spcBef>
              <a:buNone/>
              <a:defRPr sz="1400" b="1" cap="none" baseline="0">
                <a:solidFill>
                  <a:srgbClr val="FFFFFF"/>
                </a:solidFill>
                <a:latin typeface="+mj-lt"/>
                <a:cs typeface="Trebuchet MS"/>
              </a:defRPr>
            </a:lvl1pPr>
          </a:lstStyle>
          <a:p>
            <a:pPr lvl="0"/>
            <a:r>
              <a:rPr lang="nl-BE" dirty="0" err="1" smtClean="0"/>
              <a:t>Subtitle</a:t>
            </a:r>
            <a:endParaRPr lang="nl-BE" dirty="0" smtClean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0" y="3254521"/>
            <a:ext cx="6012161" cy="415206"/>
          </a:xfrm>
          <a:prstGeom prst="rect">
            <a:avLst/>
          </a:prstGeom>
          <a:solidFill>
            <a:srgbClr val="4F81BD">
              <a:alpha val="82000"/>
            </a:srgbClr>
          </a:solidFill>
          <a:ln>
            <a:noFill/>
          </a:ln>
        </p:spPr>
        <p:txBody>
          <a:bodyPr lIns="180000" tIns="0" rIns="180000" bIns="36000"/>
          <a:lstStyle>
            <a:lvl1pPr marL="0" indent="0">
              <a:spcBef>
                <a:spcPts val="0"/>
              </a:spcBef>
              <a:buNone/>
              <a:defRPr sz="1200" b="0" cap="none" baseline="0">
                <a:solidFill>
                  <a:srgbClr val="FFFFFF"/>
                </a:solidFill>
                <a:latin typeface="+mj-lt"/>
                <a:cs typeface="Trebuchet MS"/>
              </a:defRPr>
            </a:lvl1pPr>
          </a:lstStyle>
          <a:p>
            <a:pPr lvl="0"/>
            <a:fld id="{3F50F7DB-A4F7-431B-9EE5-E842D1510A46}" type="datetime4">
              <a:rPr lang="en-US" smtClean="0"/>
              <a:t>March 9, 2015</a:t>
            </a:fld>
            <a:endParaRPr lang="nl-BE" dirty="0" smtClean="0"/>
          </a:p>
        </p:txBody>
      </p:sp>
      <p:cxnSp>
        <p:nvCxnSpPr>
          <p:cNvPr id="19" name="Rechte verbindingslijn 18"/>
          <p:cNvCxnSpPr/>
          <p:nvPr userDrawn="1"/>
        </p:nvCxnSpPr>
        <p:spPr>
          <a:xfrm>
            <a:off x="277221" y="2470174"/>
            <a:ext cx="873326" cy="0"/>
          </a:xfrm>
          <a:prstGeom prst="line">
            <a:avLst/>
          </a:prstGeom>
          <a:ln w="9525" cmpd="sng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Rechte verbindingslijn 19"/>
          <p:cNvCxnSpPr/>
          <p:nvPr userDrawn="1"/>
        </p:nvCxnSpPr>
        <p:spPr>
          <a:xfrm>
            <a:off x="277221" y="2925714"/>
            <a:ext cx="873326" cy="0"/>
          </a:xfrm>
          <a:prstGeom prst="line">
            <a:avLst/>
          </a:prstGeom>
          <a:ln w="9525" cmpd="sng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0" y="3029496"/>
            <a:ext cx="6012160" cy="225025"/>
          </a:xfrm>
          <a:prstGeom prst="rect">
            <a:avLst/>
          </a:prstGeom>
          <a:solidFill>
            <a:srgbClr val="4F81BD">
              <a:alpha val="82000"/>
            </a:srgbClr>
          </a:solidFill>
          <a:ln>
            <a:noFill/>
          </a:ln>
        </p:spPr>
        <p:txBody>
          <a:bodyPr lIns="180000" tIns="0" rIns="180000" bIns="36000"/>
          <a:lstStyle>
            <a:lvl1pPr marL="0" indent="0">
              <a:spcBef>
                <a:spcPts val="0"/>
              </a:spcBef>
              <a:buNone/>
              <a:defRPr sz="1300" b="1" cap="all" baseline="0">
                <a:solidFill>
                  <a:srgbClr val="FFFFFF"/>
                </a:solidFill>
                <a:latin typeface="+mj-lt"/>
                <a:cs typeface="Trebuchet MS"/>
              </a:defRPr>
            </a:lvl1pPr>
          </a:lstStyle>
          <a:p>
            <a:pPr lvl="0"/>
            <a:r>
              <a:rPr lang="nl-BE" dirty="0" smtClean="0"/>
              <a:t>[Name], [</a:t>
            </a:r>
            <a:r>
              <a:rPr lang="nl-BE" dirty="0" err="1" smtClean="0"/>
              <a:t>Function</a:t>
            </a:r>
            <a:r>
              <a:rPr lang="nl-BE" dirty="0" smtClean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4716106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Blue N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0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8192" y="-7013"/>
            <a:ext cx="1223498" cy="146487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759985"/>
            <a:ext cx="6012160" cy="772077"/>
          </a:xfrm>
          <a:prstGeom prst="rect">
            <a:avLst/>
          </a:prstGeom>
          <a:solidFill>
            <a:srgbClr val="5490C8">
              <a:alpha val="82000"/>
            </a:srgbClr>
          </a:solidFill>
          <a:ln>
            <a:noFill/>
          </a:ln>
        </p:spPr>
        <p:txBody>
          <a:bodyPr lIns="180000" tIns="180000" rIns="180000" bIns="36000"/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rgbClr val="FFFFFF"/>
                </a:solidFill>
                <a:latin typeface="+mj-lt"/>
                <a:cs typeface="Trebuchet MS"/>
              </a:defRPr>
            </a:lvl1pPr>
          </a:lstStyle>
          <a:p>
            <a:pPr lvl="0"/>
            <a:r>
              <a:rPr lang="nl-BE" dirty="0" err="1" smtClean="0"/>
              <a:t>Title</a:t>
            </a:r>
            <a:endParaRPr lang="nl-BE" dirty="0" smtClean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0" y="2532062"/>
            <a:ext cx="6012160" cy="497434"/>
          </a:xfrm>
          <a:prstGeom prst="rect">
            <a:avLst/>
          </a:prstGeom>
          <a:solidFill>
            <a:srgbClr val="5490C8">
              <a:alpha val="82000"/>
            </a:srgbClr>
          </a:solidFill>
          <a:ln>
            <a:noFill/>
          </a:ln>
        </p:spPr>
        <p:txBody>
          <a:bodyPr lIns="180000" tIns="46800" rIns="180000" bIns="36000"/>
          <a:lstStyle>
            <a:lvl1pPr marL="0" indent="0">
              <a:spcBef>
                <a:spcPts val="0"/>
              </a:spcBef>
              <a:buNone/>
              <a:defRPr sz="1400" b="1" cap="none" baseline="0">
                <a:solidFill>
                  <a:srgbClr val="FFFFFF"/>
                </a:solidFill>
                <a:latin typeface="+mj-lt"/>
                <a:cs typeface="Trebuchet MS"/>
              </a:defRPr>
            </a:lvl1pPr>
          </a:lstStyle>
          <a:p>
            <a:pPr lvl="0"/>
            <a:r>
              <a:rPr lang="nl-BE" dirty="0" err="1" smtClean="0"/>
              <a:t>Subtitle</a:t>
            </a:r>
            <a:endParaRPr lang="nl-BE" dirty="0" smtClean="0"/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0" y="3254521"/>
            <a:ext cx="6012161" cy="415206"/>
          </a:xfrm>
          <a:prstGeom prst="rect">
            <a:avLst/>
          </a:prstGeom>
          <a:solidFill>
            <a:srgbClr val="5490C8">
              <a:alpha val="82000"/>
            </a:srgbClr>
          </a:solidFill>
          <a:ln>
            <a:noFill/>
          </a:ln>
        </p:spPr>
        <p:txBody>
          <a:bodyPr lIns="180000" tIns="0" rIns="180000" bIns="36000"/>
          <a:lstStyle>
            <a:lvl1pPr marL="0" indent="0">
              <a:spcBef>
                <a:spcPts val="0"/>
              </a:spcBef>
              <a:buNone/>
              <a:defRPr sz="1200" b="0" cap="none" baseline="0">
                <a:solidFill>
                  <a:srgbClr val="FFFFFF"/>
                </a:solidFill>
                <a:latin typeface="+mj-lt"/>
                <a:cs typeface="Trebuchet MS"/>
              </a:defRPr>
            </a:lvl1pPr>
          </a:lstStyle>
          <a:p>
            <a:pPr lvl="0"/>
            <a:fld id="{B8E43A06-42D5-4E38-8D4A-4FC9933345A7}" type="datetime4">
              <a:rPr lang="nl-BE" smtClean="0"/>
              <a:t>9 maart 2015</a:t>
            </a:fld>
            <a:endParaRPr lang="nl-BE" dirty="0" smtClean="0"/>
          </a:p>
        </p:txBody>
      </p:sp>
      <p:cxnSp>
        <p:nvCxnSpPr>
          <p:cNvPr id="20" name="Rechte verbindingslijn 19"/>
          <p:cNvCxnSpPr/>
          <p:nvPr userDrawn="1"/>
        </p:nvCxnSpPr>
        <p:spPr>
          <a:xfrm>
            <a:off x="277221" y="2470174"/>
            <a:ext cx="873326" cy="0"/>
          </a:xfrm>
          <a:prstGeom prst="line">
            <a:avLst/>
          </a:prstGeom>
          <a:ln w="9525" cmpd="sng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Rechte verbindingslijn 20"/>
          <p:cNvCxnSpPr/>
          <p:nvPr userDrawn="1"/>
        </p:nvCxnSpPr>
        <p:spPr>
          <a:xfrm>
            <a:off x="277221" y="2925714"/>
            <a:ext cx="873326" cy="0"/>
          </a:xfrm>
          <a:prstGeom prst="line">
            <a:avLst/>
          </a:prstGeom>
          <a:ln w="9525" cmpd="sng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0" y="3029496"/>
            <a:ext cx="6012160" cy="225025"/>
          </a:xfrm>
          <a:prstGeom prst="rect">
            <a:avLst/>
          </a:prstGeom>
          <a:solidFill>
            <a:srgbClr val="5490C8">
              <a:alpha val="82000"/>
            </a:srgbClr>
          </a:solidFill>
          <a:ln>
            <a:noFill/>
          </a:ln>
        </p:spPr>
        <p:txBody>
          <a:bodyPr lIns="180000" tIns="0" rIns="180000" bIns="36000"/>
          <a:lstStyle>
            <a:lvl1pPr marL="0" indent="0">
              <a:spcBef>
                <a:spcPts val="0"/>
              </a:spcBef>
              <a:buNone/>
              <a:defRPr sz="1300" b="1" cap="all" baseline="0">
                <a:solidFill>
                  <a:srgbClr val="FFFFFF"/>
                </a:solidFill>
                <a:latin typeface="+mj-lt"/>
                <a:cs typeface="Trebuchet MS"/>
              </a:defRPr>
            </a:lvl1pPr>
          </a:lstStyle>
          <a:p>
            <a:pPr lvl="0"/>
            <a:r>
              <a:rPr lang="nl-BE" dirty="0" smtClean="0"/>
              <a:t>[Name], [</a:t>
            </a:r>
            <a:r>
              <a:rPr lang="nl-BE" dirty="0" err="1" smtClean="0"/>
              <a:t>Function</a:t>
            </a:r>
            <a:r>
              <a:rPr lang="nl-BE" dirty="0" smtClean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5200478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Blue F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0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8192" y="-7012"/>
            <a:ext cx="1223498" cy="146486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759985"/>
            <a:ext cx="6012160" cy="772077"/>
          </a:xfrm>
          <a:prstGeom prst="rect">
            <a:avLst/>
          </a:prstGeom>
          <a:solidFill>
            <a:srgbClr val="5490C8">
              <a:alpha val="82000"/>
            </a:srgbClr>
          </a:solidFill>
          <a:ln>
            <a:noFill/>
          </a:ln>
        </p:spPr>
        <p:txBody>
          <a:bodyPr lIns="180000" tIns="180000" rIns="180000" bIns="36000"/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rgbClr val="FFFFFF"/>
                </a:solidFill>
                <a:latin typeface="+mj-lt"/>
                <a:cs typeface="Trebuchet MS"/>
              </a:defRPr>
            </a:lvl1pPr>
          </a:lstStyle>
          <a:p>
            <a:pPr lvl="0"/>
            <a:r>
              <a:rPr lang="nl-BE" dirty="0" err="1" smtClean="0"/>
              <a:t>Title</a:t>
            </a:r>
            <a:endParaRPr lang="nl-BE" dirty="0" smtClean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0" y="2532062"/>
            <a:ext cx="6012160" cy="497434"/>
          </a:xfrm>
          <a:prstGeom prst="rect">
            <a:avLst/>
          </a:prstGeom>
          <a:solidFill>
            <a:srgbClr val="5490C8">
              <a:alpha val="82000"/>
            </a:srgbClr>
          </a:solidFill>
          <a:ln>
            <a:noFill/>
          </a:ln>
        </p:spPr>
        <p:txBody>
          <a:bodyPr lIns="180000" tIns="46800" rIns="180000" bIns="36000"/>
          <a:lstStyle>
            <a:lvl1pPr marL="0" indent="0">
              <a:spcBef>
                <a:spcPts val="0"/>
              </a:spcBef>
              <a:buNone/>
              <a:defRPr sz="1400" b="1" cap="none" baseline="0">
                <a:solidFill>
                  <a:srgbClr val="FFFFFF"/>
                </a:solidFill>
                <a:latin typeface="+mj-lt"/>
                <a:cs typeface="Trebuchet MS"/>
              </a:defRPr>
            </a:lvl1pPr>
          </a:lstStyle>
          <a:p>
            <a:pPr lvl="0"/>
            <a:r>
              <a:rPr lang="nl-BE" dirty="0" err="1" smtClean="0"/>
              <a:t>Subtitle</a:t>
            </a:r>
            <a:endParaRPr lang="nl-BE" dirty="0" smtClean="0"/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0" y="3254521"/>
            <a:ext cx="6012161" cy="415206"/>
          </a:xfrm>
          <a:prstGeom prst="rect">
            <a:avLst/>
          </a:prstGeom>
          <a:solidFill>
            <a:srgbClr val="5490C8">
              <a:alpha val="82000"/>
            </a:srgbClr>
          </a:solidFill>
          <a:ln>
            <a:noFill/>
          </a:ln>
        </p:spPr>
        <p:txBody>
          <a:bodyPr lIns="180000" tIns="0" rIns="180000" bIns="36000"/>
          <a:lstStyle>
            <a:lvl1pPr marL="0" indent="0">
              <a:spcBef>
                <a:spcPts val="0"/>
              </a:spcBef>
              <a:buNone/>
              <a:defRPr sz="1200" b="0" cap="none" baseline="0">
                <a:solidFill>
                  <a:srgbClr val="FFFFFF"/>
                </a:solidFill>
                <a:latin typeface="+mj-lt"/>
                <a:cs typeface="Trebuchet MS"/>
              </a:defRPr>
            </a:lvl1pPr>
          </a:lstStyle>
          <a:p>
            <a:pPr lvl="0"/>
            <a:fld id="{312C8A10-5729-4AF4-A5D4-6B67DABEFFB0}" type="datetime4">
              <a:rPr lang="fr-BE" smtClean="0"/>
              <a:t>9 mars 2015</a:t>
            </a:fld>
            <a:endParaRPr lang="nl-BE" dirty="0" smtClean="0"/>
          </a:p>
        </p:txBody>
      </p:sp>
      <p:cxnSp>
        <p:nvCxnSpPr>
          <p:cNvPr id="20" name="Rechte verbindingslijn 19"/>
          <p:cNvCxnSpPr/>
          <p:nvPr userDrawn="1"/>
        </p:nvCxnSpPr>
        <p:spPr>
          <a:xfrm>
            <a:off x="277221" y="2470174"/>
            <a:ext cx="873326" cy="0"/>
          </a:xfrm>
          <a:prstGeom prst="line">
            <a:avLst/>
          </a:prstGeom>
          <a:ln w="9525" cmpd="sng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Rechte verbindingslijn 20"/>
          <p:cNvCxnSpPr/>
          <p:nvPr userDrawn="1"/>
        </p:nvCxnSpPr>
        <p:spPr>
          <a:xfrm>
            <a:off x="277221" y="2925714"/>
            <a:ext cx="873326" cy="0"/>
          </a:xfrm>
          <a:prstGeom prst="line">
            <a:avLst/>
          </a:prstGeom>
          <a:ln w="9525" cmpd="sng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0" y="3029496"/>
            <a:ext cx="6012160" cy="225025"/>
          </a:xfrm>
          <a:prstGeom prst="rect">
            <a:avLst/>
          </a:prstGeom>
          <a:solidFill>
            <a:srgbClr val="5490C8">
              <a:alpha val="82000"/>
            </a:srgbClr>
          </a:solidFill>
          <a:ln>
            <a:noFill/>
          </a:ln>
        </p:spPr>
        <p:txBody>
          <a:bodyPr lIns="180000" tIns="0" rIns="180000" bIns="36000"/>
          <a:lstStyle>
            <a:lvl1pPr marL="0" indent="0">
              <a:spcBef>
                <a:spcPts val="0"/>
              </a:spcBef>
              <a:buNone/>
              <a:defRPr sz="1300" b="1" cap="all" baseline="0">
                <a:solidFill>
                  <a:srgbClr val="FFFFFF"/>
                </a:solidFill>
                <a:latin typeface="+mj-lt"/>
                <a:cs typeface="Trebuchet MS"/>
              </a:defRPr>
            </a:lvl1pPr>
          </a:lstStyle>
          <a:p>
            <a:pPr lvl="0"/>
            <a:r>
              <a:rPr lang="nl-BE" dirty="0" smtClean="0"/>
              <a:t>[Name], [</a:t>
            </a:r>
            <a:r>
              <a:rPr lang="nl-BE" dirty="0" err="1" smtClean="0"/>
              <a:t>Function</a:t>
            </a:r>
            <a:r>
              <a:rPr lang="nl-BE" dirty="0" smtClean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42169215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E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0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1540" y="10"/>
            <a:ext cx="1485165" cy="1723119"/>
          </a:xfrm>
          <a:prstGeom prst="rect">
            <a:avLst/>
          </a:prstGeom>
        </p:spPr>
      </p:pic>
      <p:sp>
        <p:nvSpPr>
          <p:cNvPr id="15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759985"/>
            <a:ext cx="6012160" cy="772077"/>
          </a:xfrm>
          <a:prstGeom prst="rect">
            <a:avLst/>
          </a:prstGeom>
          <a:solidFill>
            <a:srgbClr val="7AB228">
              <a:alpha val="82000"/>
            </a:srgbClr>
          </a:solidFill>
          <a:ln>
            <a:noFill/>
          </a:ln>
        </p:spPr>
        <p:txBody>
          <a:bodyPr lIns="180000" tIns="180000" rIns="180000" bIns="36000"/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rgbClr val="FFFFFF"/>
                </a:solidFill>
                <a:latin typeface="+mj-lt"/>
                <a:cs typeface="Trebuchet MS"/>
              </a:defRPr>
            </a:lvl1pPr>
          </a:lstStyle>
          <a:p>
            <a:pPr lvl="0"/>
            <a:r>
              <a:rPr lang="nl-BE" dirty="0" err="1" smtClean="0"/>
              <a:t>Title</a:t>
            </a:r>
            <a:endParaRPr lang="nl-BE" dirty="0" smtClean="0"/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0" y="2532062"/>
            <a:ext cx="6012160" cy="497434"/>
          </a:xfrm>
          <a:prstGeom prst="rect">
            <a:avLst/>
          </a:prstGeom>
          <a:solidFill>
            <a:srgbClr val="7AB228">
              <a:alpha val="82000"/>
            </a:srgbClr>
          </a:solidFill>
          <a:ln>
            <a:noFill/>
          </a:ln>
        </p:spPr>
        <p:txBody>
          <a:bodyPr lIns="180000" tIns="46800" rIns="180000" bIns="36000"/>
          <a:lstStyle>
            <a:lvl1pPr marL="0" indent="0">
              <a:spcBef>
                <a:spcPts val="0"/>
              </a:spcBef>
              <a:buNone/>
              <a:defRPr sz="1400" b="1" cap="none" baseline="0">
                <a:solidFill>
                  <a:srgbClr val="FFFFFF"/>
                </a:solidFill>
                <a:latin typeface="+mj-lt"/>
                <a:cs typeface="Trebuchet MS"/>
              </a:defRPr>
            </a:lvl1pPr>
          </a:lstStyle>
          <a:p>
            <a:pPr lvl="0"/>
            <a:r>
              <a:rPr lang="nl-BE" dirty="0" err="1" smtClean="0"/>
              <a:t>Subtitle</a:t>
            </a:r>
            <a:endParaRPr lang="nl-BE" dirty="0" smtClean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0" y="3254521"/>
            <a:ext cx="6012161" cy="415206"/>
          </a:xfrm>
          <a:prstGeom prst="rect">
            <a:avLst/>
          </a:prstGeom>
          <a:solidFill>
            <a:srgbClr val="7AB228">
              <a:alpha val="82000"/>
            </a:srgbClr>
          </a:solidFill>
          <a:ln>
            <a:noFill/>
          </a:ln>
        </p:spPr>
        <p:txBody>
          <a:bodyPr lIns="180000" tIns="0" rIns="180000" bIns="36000"/>
          <a:lstStyle>
            <a:lvl1pPr marL="0" indent="0">
              <a:spcBef>
                <a:spcPts val="0"/>
              </a:spcBef>
              <a:buNone/>
              <a:defRPr sz="1200" b="0" cap="none" baseline="0">
                <a:solidFill>
                  <a:srgbClr val="FFFFFF"/>
                </a:solidFill>
                <a:latin typeface="+mj-lt"/>
                <a:cs typeface="Trebuchet MS"/>
              </a:defRPr>
            </a:lvl1pPr>
          </a:lstStyle>
          <a:p>
            <a:pPr lvl="0"/>
            <a:fld id="{BF503052-4D7F-47B8-99B5-D3AF39C8187D}" type="datetime4">
              <a:rPr lang="en-US" smtClean="0"/>
              <a:t>March 9, 2015</a:t>
            </a:fld>
            <a:endParaRPr lang="nl-BE" dirty="0" smtClean="0"/>
          </a:p>
        </p:txBody>
      </p:sp>
      <p:cxnSp>
        <p:nvCxnSpPr>
          <p:cNvPr id="19" name="Rechte verbindingslijn 18"/>
          <p:cNvCxnSpPr/>
          <p:nvPr userDrawn="1"/>
        </p:nvCxnSpPr>
        <p:spPr>
          <a:xfrm>
            <a:off x="277221" y="2470174"/>
            <a:ext cx="873326" cy="0"/>
          </a:xfrm>
          <a:prstGeom prst="line">
            <a:avLst/>
          </a:prstGeom>
          <a:ln w="9525" cmpd="sng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Rechte verbindingslijn 19"/>
          <p:cNvCxnSpPr/>
          <p:nvPr userDrawn="1"/>
        </p:nvCxnSpPr>
        <p:spPr>
          <a:xfrm>
            <a:off x="277221" y="2925714"/>
            <a:ext cx="873326" cy="0"/>
          </a:xfrm>
          <a:prstGeom prst="line">
            <a:avLst/>
          </a:prstGeom>
          <a:ln w="9525" cmpd="sng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0" y="3029496"/>
            <a:ext cx="6012160" cy="225025"/>
          </a:xfrm>
          <a:prstGeom prst="rect">
            <a:avLst/>
          </a:prstGeom>
          <a:solidFill>
            <a:srgbClr val="7AB228">
              <a:alpha val="82000"/>
            </a:srgbClr>
          </a:solidFill>
          <a:ln>
            <a:noFill/>
          </a:ln>
        </p:spPr>
        <p:txBody>
          <a:bodyPr lIns="180000" tIns="0" rIns="180000" bIns="36000"/>
          <a:lstStyle>
            <a:lvl1pPr marL="0" indent="0">
              <a:spcBef>
                <a:spcPts val="0"/>
              </a:spcBef>
              <a:buNone/>
              <a:defRPr sz="1300" b="1" cap="all" baseline="0">
                <a:solidFill>
                  <a:srgbClr val="FFFFFF"/>
                </a:solidFill>
                <a:latin typeface="+mj-lt"/>
                <a:cs typeface="Trebuchet MS"/>
              </a:defRPr>
            </a:lvl1pPr>
          </a:lstStyle>
          <a:p>
            <a:pPr lvl="0"/>
            <a:r>
              <a:rPr lang="nl-BE" dirty="0" smtClean="0"/>
              <a:t>[Name], [</a:t>
            </a:r>
            <a:r>
              <a:rPr lang="nl-BE" dirty="0" err="1" smtClean="0"/>
              <a:t>Function</a:t>
            </a:r>
            <a:r>
              <a:rPr lang="nl-BE" dirty="0" smtClean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7564433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N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0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8192" y="-7013"/>
            <a:ext cx="1223498" cy="146487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759985"/>
            <a:ext cx="6012160" cy="772077"/>
          </a:xfrm>
          <a:prstGeom prst="rect">
            <a:avLst/>
          </a:prstGeom>
          <a:solidFill>
            <a:srgbClr val="7AB228">
              <a:alpha val="82000"/>
            </a:srgbClr>
          </a:solidFill>
          <a:ln>
            <a:noFill/>
          </a:ln>
        </p:spPr>
        <p:txBody>
          <a:bodyPr lIns="180000" tIns="180000" rIns="180000" bIns="36000"/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rgbClr val="FFFFFF"/>
                </a:solidFill>
                <a:latin typeface="+mj-lt"/>
                <a:cs typeface="Trebuchet MS"/>
              </a:defRPr>
            </a:lvl1pPr>
          </a:lstStyle>
          <a:p>
            <a:pPr lvl="0"/>
            <a:r>
              <a:rPr lang="nl-BE" dirty="0" err="1" smtClean="0"/>
              <a:t>Title</a:t>
            </a:r>
            <a:endParaRPr lang="nl-BE" dirty="0" smtClean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0" y="2532062"/>
            <a:ext cx="6012160" cy="497434"/>
          </a:xfrm>
          <a:prstGeom prst="rect">
            <a:avLst/>
          </a:prstGeom>
          <a:solidFill>
            <a:srgbClr val="7AB228">
              <a:alpha val="82000"/>
            </a:srgbClr>
          </a:solidFill>
          <a:ln>
            <a:noFill/>
          </a:ln>
        </p:spPr>
        <p:txBody>
          <a:bodyPr lIns="180000" tIns="46800" rIns="180000" bIns="36000"/>
          <a:lstStyle>
            <a:lvl1pPr marL="0" indent="0">
              <a:spcBef>
                <a:spcPts val="0"/>
              </a:spcBef>
              <a:buNone/>
              <a:defRPr sz="1400" b="1" cap="none" baseline="0">
                <a:solidFill>
                  <a:srgbClr val="FFFFFF"/>
                </a:solidFill>
                <a:latin typeface="+mj-lt"/>
                <a:cs typeface="Trebuchet MS"/>
              </a:defRPr>
            </a:lvl1pPr>
          </a:lstStyle>
          <a:p>
            <a:pPr lvl="0"/>
            <a:r>
              <a:rPr lang="nl-BE" dirty="0" err="1" smtClean="0"/>
              <a:t>Subtitle</a:t>
            </a:r>
            <a:endParaRPr lang="nl-BE" dirty="0" smtClean="0"/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0" y="3254521"/>
            <a:ext cx="6012161" cy="415206"/>
          </a:xfrm>
          <a:prstGeom prst="rect">
            <a:avLst/>
          </a:prstGeom>
          <a:solidFill>
            <a:srgbClr val="7AB228">
              <a:alpha val="82000"/>
            </a:srgbClr>
          </a:solidFill>
          <a:ln>
            <a:noFill/>
          </a:ln>
        </p:spPr>
        <p:txBody>
          <a:bodyPr lIns="180000" tIns="0" rIns="180000" bIns="36000"/>
          <a:lstStyle>
            <a:lvl1pPr marL="0" indent="0">
              <a:spcBef>
                <a:spcPts val="0"/>
              </a:spcBef>
              <a:buNone/>
              <a:defRPr sz="1200" b="0" cap="none" baseline="0">
                <a:solidFill>
                  <a:srgbClr val="FFFFFF"/>
                </a:solidFill>
                <a:latin typeface="+mj-lt"/>
                <a:cs typeface="Trebuchet MS"/>
              </a:defRPr>
            </a:lvl1pPr>
          </a:lstStyle>
          <a:p>
            <a:pPr lvl="0"/>
            <a:fld id="{C09A0306-7E4D-4F13-8AAE-5040C1F24AC5}" type="datetime4">
              <a:rPr lang="nl-BE" smtClean="0"/>
              <a:t>9 maart 2015</a:t>
            </a:fld>
            <a:endParaRPr lang="nl-BE" dirty="0" smtClean="0"/>
          </a:p>
        </p:txBody>
      </p:sp>
      <p:cxnSp>
        <p:nvCxnSpPr>
          <p:cNvPr id="20" name="Rechte verbindingslijn 19"/>
          <p:cNvCxnSpPr/>
          <p:nvPr userDrawn="1"/>
        </p:nvCxnSpPr>
        <p:spPr>
          <a:xfrm>
            <a:off x="277221" y="2470174"/>
            <a:ext cx="873326" cy="0"/>
          </a:xfrm>
          <a:prstGeom prst="line">
            <a:avLst/>
          </a:prstGeom>
          <a:ln w="9525" cmpd="sng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Rechte verbindingslijn 20"/>
          <p:cNvCxnSpPr/>
          <p:nvPr userDrawn="1"/>
        </p:nvCxnSpPr>
        <p:spPr>
          <a:xfrm>
            <a:off x="277221" y="2925714"/>
            <a:ext cx="873326" cy="0"/>
          </a:xfrm>
          <a:prstGeom prst="line">
            <a:avLst/>
          </a:prstGeom>
          <a:ln w="9525" cmpd="sng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0" y="3029496"/>
            <a:ext cx="6012160" cy="225025"/>
          </a:xfrm>
          <a:prstGeom prst="rect">
            <a:avLst/>
          </a:prstGeom>
          <a:solidFill>
            <a:srgbClr val="7AB228">
              <a:alpha val="82000"/>
            </a:srgbClr>
          </a:solidFill>
          <a:ln>
            <a:noFill/>
          </a:ln>
        </p:spPr>
        <p:txBody>
          <a:bodyPr lIns="180000" tIns="0" rIns="180000" bIns="36000"/>
          <a:lstStyle>
            <a:lvl1pPr marL="0" indent="0">
              <a:spcBef>
                <a:spcPts val="0"/>
              </a:spcBef>
              <a:buNone/>
              <a:defRPr sz="1300" b="1" cap="all" baseline="0">
                <a:solidFill>
                  <a:srgbClr val="FFFFFF"/>
                </a:solidFill>
                <a:latin typeface="+mj-lt"/>
                <a:cs typeface="Trebuchet MS"/>
              </a:defRPr>
            </a:lvl1pPr>
          </a:lstStyle>
          <a:p>
            <a:pPr lvl="0"/>
            <a:r>
              <a:rPr lang="nl-BE" dirty="0" smtClean="0"/>
              <a:t>[Name], [</a:t>
            </a:r>
            <a:r>
              <a:rPr lang="nl-BE" dirty="0" err="1" smtClean="0"/>
              <a:t>Function</a:t>
            </a:r>
            <a:r>
              <a:rPr lang="nl-BE" dirty="0" smtClean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2796445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F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0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8192" y="-7012"/>
            <a:ext cx="1223498" cy="146486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759985"/>
            <a:ext cx="6012160" cy="772077"/>
          </a:xfrm>
          <a:prstGeom prst="rect">
            <a:avLst/>
          </a:prstGeom>
          <a:solidFill>
            <a:srgbClr val="7AB228">
              <a:alpha val="82000"/>
            </a:srgbClr>
          </a:solidFill>
          <a:ln>
            <a:noFill/>
          </a:ln>
        </p:spPr>
        <p:txBody>
          <a:bodyPr lIns="180000" tIns="180000" rIns="180000" bIns="36000"/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rgbClr val="FFFFFF"/>
                </a:solidFill>
                <a:latin typeface="+mj-lt"/>
                <a:cs typeface="Trebuchet MS"/>
              </a:defRPr>
            </a:lvl1pPr>
          </a:lstStyle>
          <a:p>
            <a:pPr lvl="0"/>
            <a:r>
              <a:rPr lang="nl-BE" dirty="0" err="1" smtClean="0"/>
              <a:t>Title</a:t>
            </a:r>
            <a:endParaRPr lang="nl-BE" dirty="0" smtClean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0" y="2532062"/>
            <a:ext cx="6012160" cy="497434"/>
          </a:xfrm>
          <a:prstGeom prst="rect">
            <a:avLst/>
          </a:prstGeom>
          <a:solidFill>
            <a:srgbClr val="7AB228">
              <a:alpha val="82000"/>
            </a:srgbClr>
          </a:solidFill>
          <a:ln>
            <a:noFill/>
          </a:ln>
        </p:spPr>
        <p:txBody>
          <a:bodyPr lIns="180000" tIns="46800" rIns="180000" bIns="36000"/>
          <a:lstStyle>
            <a:lvl1pPr marL="0" indent="0">
              <a:spcBef>
                <a:spcPts val="0"/>
              </a:spcBef>
              <a:buNone/>
              <a:defRPr sz="1400" b="1" cap="none" baseline="0">
                <a:solidFill>
                  <a:srgbClr val="FFFFFF"/>
                </a:solidFill>
                <a:latin typeface="+mj-lt"/>
                <a:cs typeface="Trebuchet MS"/>
              </a:defRPr>
            </a:lvl1pPr>
          </a:lstStyle>
          <a:p>
            <a:pPr lvl="0"/>
            <a:r>
              <a:rPr lang="nl-BE" dirty="0" err="1" smtClean="0"/>
              <a:t>Subtitle</a:t>
            </a:r>
            <a:endParaRPr lang="nl-BE" dirty="0" smtClean="0"/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0" y="3254521"/>
            <a:ext cx="6012161" cy="415206"/>
          </a:xfrm>
          <a:prstGeom prst="rect">
            <a:avLst/>
          </a:prstGeom>
          <a:solidFill>
            <a:srgbClr val="7AB228">
              <a:alpha val="82000"/>
            </a:srgbClr>
          </a:solidFill>
          <a:ln>
            <a:noFill/>
          </a:ln>
        </p:spPr>
        <p:txBody>
          <a:bodyPr lIns="180000" tIns="0" rIns="180000" bIns="36000"/>
          <a:lstStyle>
            <a:lvl1pPr marL="0" indent="0">
              <a:spcBef>
                <a:spcPts val="0"/>
              </a:spcBef>
              <a:buNone/>
              <a:defRPr sz="1200" b="0" cap="none" baseline="0">
                <a:solidFill>
                  <a:srgbClr val="FFFFFF"/>
                </a:solidFill>
                <a:latin typeface="+mj-lt"/>
                <a:cs typeface="Trebuchet MS"/>
              </a:defRPr>
            </a:lvl1pPr>
          </a:lstStyle>
          <a:p>
            <a:pPr lvl="0"/>
            <a:fld id="{0307C146-871B-4037-82AA-29A900357F21}" type="datetime4">
              <a:rPr lang="fr-BE" smtClean="0"/>
              <a:t>9 mars 2015</a:t>
            </a:fld>
            <a:endParaRPr lang="nl-BE" dirty="0" smtClean="0"/>
          </a:p>
        </p:txBody>
      </p:sp>
      <p:cxnSp>
        <p:nvCxnSpPr>
          <p:cNvPr id="20" name="Rechte verbindingslijn 19"/>
          <p:cNvCxnSpPr/>
          <p:nvPr userDrawn="1"/>
        </p:nvCxnSpPr>
        <p:spPr>
          <a:xfrm>
            <a:off x="277221" y="2470174"/>
            <a:ext cx="873326" cy="0"/>
          </a:xfrm>
          <a:prstGeom prst="line">
            <a:avLst/>
          </a:prstGeom>
          <a:ln w="9525" cmpd="sng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Rechte verbindingslijn 20"/>
          <p:cNvCxnSpPr/>
          <p:nvPr userDrawn="1"/>
        </p:nvCxnSpPr>
        <p:spPr>
          <a:xfrm>
            <a:off x="277221" y="2925714"/>
            <a:ext cx="873326" cy="0"/>
          </a:xfrm>
          <a:prstGeom prst="line">
            <a:avLst/>
          </a:prstGeom>
          <a:ln w="9525" cmpd="sng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0" y="3029496"/>
            <a:ext cx="6012160" cy="225025"/>
          </a:xfrm>
          <a:prstGeom prst="rect">
            <a:avLst/>
          </a:prstGeom>
          <a:solidFill>
            <a:srgbClr val="7AB228">
              <a:alpha val="82000"/>
            </a:srgbClr>
          </a:solidFill>
          <a:ln>
            <a:noFill/>
          </a:ln>
        </p:spPr>
        <p:txBody>
          <a:bodyPr lIns="180000" tIns="0" rIns="180000" bIns="36000"/>
          <a:lstStyle>
            <a:lvl1pPr marL="0" indent="0">
              <a:spcBef>
                <a:spcPts val="0"/>
              </a:spcBef>
              <a:buNone/>
              <a:defRPr sz="1300" b="1" cap="all" baseline="0">
                <a:solidFill>
                  <a:srgbClr val="FFFFFF"/>
                </a:solidFill>
                <a:latin typeface="+mj-lt"/>
                <a:cs typeface="Trebuchet MS"/>
              </a:defRPr>
            </a:lvl1pPr>
          </a:lstStyle>
          <a:p>
            <a:pPr lvl="0"/>
            <a:r>
              <a:rPr lang="nl-BE" dirty="0" smtClean="0"/>
              <a:t>[Name], [</a:t>
            </a:r>
            <a:r>
              <a:rPr lang="nl-BE" dirty="0" err="1" smtClean="0"/>
              <a:t>Function</a:t>
            </a:r>
            <a:r>
              <a:rPr lang="nl-BE" dirty="0" smtClean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42493127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0000" y="-1"/>
            <a:ext cx="7179807" cy="729675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0000" y="1016520"/>
            <a:ext cx="7179807" cy="351919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917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1" r:id="rId1"/>
    <p:sldLayoutId id="2147483982" r:id="rId2"/>
    <p:sldLayoutId id="2147483983" r:id="rId3"/>
    <p:sldLayoutId id="2147483984" r:id="rId4"/>
    <p:sldLayoutId id="2147483985" r:id="rId5"/>
    <p:sldLayoutId id="2147483986" r:id="rId6"/>
    <p:sldLayoutId id="2147483987" r:id="rId7"/>
    <p:sldLayoutId id="2147483988" r:id="rId8"/>
    <p:sldLayoutId id="2147483989" r:id="rId9"/>
    <p:sldLayoutId id="2147483990" r:id="rId10"/>
    <p:sldLayoutId id="2147483991" r:id="rId11"/>
    <p:sldLayoutId id="2147483992" r:id="rId12"/>
    <p:sldLayoutId id="2147483993" r:id="rId13"/>
    <p:sldLayoutId id="2147483994" r:id="rId14"/>
    <p:sldLayoutId id="2147483995" r:id="rId15"/>
    <p:sldLayoutId id="2147483996" r:id="rId16"/>
    <p:sldLayoutId id="2147483689" r:id="rId17"/>
    <p:sldLayoutId id="2147483980" r:id="rId18"/>
    <p:sldLayoutId id="2147483690" r:id="rId19"/>
    <p:sldLayoutId id="2147483696" r:id="rId20"/>
    <p:sldLayoutId id="2147483979" r:id="rId21"/>
    <p:sldLayoutId id="2147483698" r:id="rId22"/>
    <p:sldLayoutId id="2147483692" r:id="rId23"/>
    <p:sldLayoutId id="2147483694" r:id="rId24"/>
    <p:sldLayoutId id="2147483976" r:id="rId25"/>
    <p:sldLayoutId id="2147483977" r:id="rId26"/>
    <p:sldLayoutId id="2147483978" r:id="rId27"/>
    <p:sldLayoutId id="2147483997" r:id="rId28"/>
    <p:sldLayoutId id="2147483998" r:id="rId29"/>
    <p:sldLayoutId id="2147483999" r:id="rId30"/>
    <p:sldLayoutId id="2147484000" r:id="rId31"/>
    <p:sldLayoutId id="2147484003" r:id="rId32"/>
    <p:sldLayoutId id="2147484004" r:id="rId33"/>
  </p:sldLayoutIdLst>
  <p:timing>
    <p:tnLst>
      <p:par>
        <p:cTn id="1" dur="indefinite" restart="never" nodeType="tmRoot"/>
      </p:par>
    </p:tnLst>
  </p:timing>
  <p:hf sldNum="0" hdr="0"/>
  <p:txStyles>
    <p:titleStyle>
      <a:lvl1pPr algn="l" defTabSz="457200" rtl="0" eaLnBrk="1" latinLnBrk="0" hangingPunct="1">
        <a:lnSpc>
          <a:spcPct val="90000"/>
        </a:lnSpc>
        <a:spcBef>
          <a:spcPts val="0"/>
        </a:spcBef>
        <a:buNone/>
        <a:defRPr sz="2700" b="1" i="0" kern="1200" spc="-100" baseline="0">
          <a:solidFill>
            <a:schemeClr val="bg2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457200" rtl="0" eaLnBrk="1" latinLnBrk="0" hangingPunct="1">
        <a:spcBef>
          <a:spcPct val="20000"/>
        </a:spcBef>
        <a:buClr>
          <a:schemeClr val="accent2"/>
        </a:buClr>
        <a:buFont typeface="Arial"/>
        <a:buChar char="•"/>
        <a:defRPr sz="2200" b="0" i="0" kern="1200" spc="-60" baseline="0">
          <a:solidFill>
            <a:schemeClr val="bg2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511175" indent="-282575" algn="l" defTabSz="457200" rtl="0" eaLnBrk="1" latinLnBrk="0" hangingPunct="1">
        <a:spcBef>
          <a:spcPct val="20000"/>
        </a:spcBef>
        <a:buClr>
          <a:schemeClr val="accent2"/>
        </a:buClr>
        <a:buFont typeface="Arial"/>
        <a:buChar char="–"/>
        <a:defRPr sz="1800" b="0" i="0" kern="1200" spc="-20" baseline="0">
          <a:solidFill>
            <a:schemeClr val="bg2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741363" indent="-230188" algn="l" defTabSz="457200" rtl="0" eaLnBrk="1" latinLnBrk="0" hangingPunct="1">
        <a:spcBef>
          <a:spcPct val="20000"/>
        </a:spcBef>
        <a:buClr>
          <a:schemeClr val="accent2"/>
        </a:buClr>
        <a:buFont typeface="Arial"/>
        <a:buChar char="•"/>
        <a:defRPr sz="1800" b="0" i="0" kern="1200" spc="-20" baseline="0">
          <a:solidFill>
            <a:schemeClr val="bg2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031875" indent="-290513" algn="l" defTabSz="457200" rtl="0" eaLnBrk="1" latinLnBrk="0" hangingPunct="1">
        <a:spcBef>
          <a:spcPct val="20000"/>
        </a:spcBef>
        <a:buClr>
          <a:schemeClr val="accent2"/>
        </a:buClr>
        <a:buFont typeface="Arial"/>
        <a:buChar char="–"/>
        <a:defRPr sz="1800" b="0" i="0" kern="1200" spc="-20" baseline="0">
          <a:solidFill>
            <a:schemeClr val="bg2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1314450" indent="-282575" algn="l" defTabSz="457200" rtl="0" eaLnBrk="1" latinLnBrk="0" hangingPunct="1">
        <a:spcBef>
          <a:spcPct val="20000"/>
        </a:spcBef>
        <a:buClr>
          <a:schemeClr val="accent2"/>
        </a:buClr>
        <a:buFont typeface="Arial"/>
        <a:buChar char="»"/>
        <a:defRPr sz="1800" b="0" i="0" kern="1200" spc="-20" baseline="0">
          <a:solidFill>
            <a:schemeClr val="bg2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hare.net/PeterREgli/windows-communication-foundation-wcf-11426496" TargetMode="External"/><Relationship Id="rId2" Type="http://schemas.openxmlformats.org/officeDocument/2006/relationships/hyperlink" Target="https://msdn.microsoft.com/en-us/library/ms735119(v=vs.90).aspx" TargetMode="External"/><Relationship Id="rId1" Type="http://schemas.openxmlformats.org/officeDocument/2006/relationships/slideLayout" Target="../slideLayouts/slideLayout17.xml"/><Relationship Id="rId4" Type="http://schemas.openxmlformats.org/officeDocument/2006/relationships/hyperlink" Target="https://github.com/radulacatus/Bundesliga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WCF Services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Build up WCF services for AngularJS requests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May 17, 2016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Radu Lacatus, Agile developer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102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27534"/>
            <a:ext cx="9144000" cy="451596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4200" b="1" dirty="0" smtClean="0">
              <a:solidFill>
                <a:schemeClr val="accent1"/>
              </a:solidFill>
            </a:endParaRPr>
          </a:p>
          <a:p>
            <a:pPr marL="0" indent="0" algn="ctr">
              <a:buNone/>
            </a:pPr>
            <a:endParaRPr lang="en-US" sz="4200" b="1" dirty="0" smtClean="0">
              <a:solidFill>
                <a:schemeClr val="accent1"/>
              </a:solidFill>
            </a:endParaRPr>
          </a:p>
          <a:p>
            <a:pPr marL="0" indent="0" algn="ctr">
              <a:buNone/>
            </a:pPr>
            <a:r>
              <a:rPr lang="en-US" sz="4200" b="1" dirty="0" smtClean="0">
                <a:solidFill>
                  <a:schemeClr val="accent1"/>
                </a:solidFill>
              </a:rPr>
              <a:t>DEMO</a:t>
            </a:r>
            <a:endParaRPr lang="en-US" sz="42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4737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0000" y="1347614"/>
            <a:ext cx="7179807" cy="3519194"/>
          </a:xfrm>
        </p:spPr>
        <p:txBody>
          <a:bodyPr>
            <a:normAutofit/>
          </a:bodyPr>
          <a:lstStyle/>
          <a:p>
            <a:r>
              <a:rPr lang="en-US" sz="1200" dirty="0"/>
              <a:t>MSDN: </a:t>
            </a:r>
            <a:r>
              <a:rPr lang="en-US" sz="1200" dirty="0">
                <a:hlinkClick r:id="rId2"/>
              </a:rPr>
              <a:t>https://msdn.microsoft.com/en-us/library/ms735119(v=vs.90).</a:t>
            </a:r>
            <a:r>
              <a:rPr lang="en-US" sz="1200" dirty="0" smtClean="0">
                <a:hlinkClick r:id="rId2"/>
              </a:rPr>
              <a:t>aspx</a:t>
            </a:r>
            <a:endParaRPr lang="en-US" sz="1200" dirty="0" smtClean="0"/>
          </a:p>
          <a:p>
            <a:r>
              <a:rPr lang="en-US" sz="1200" dirty="0" smtClean="0"/>
              <a:t>More detailed presentation: </a:t>
            </a:r>
            <a:r>
              <a:rPr lang="en-US" sz="1200" dirty="0" smtClean="0">
                <a:hlinkClick r:id="rId3"/>
              </a:rPr>
              <a:t>http</a:t>
            </a:r>
            <a:r>
              <a:rPr lang="en-US" sz="1200" dirty="0">
                <a:hlinkClick r:id="rId3"/>
              </a:rPr>
              <a:t>://</a:t>
            </a:r>
            <a:r>
              <a:rPr lang="en-US" sz="1200" dirty="0" smtClean="0">
                <a:hlinkClick r:id="rId3"/>
              </a:rPr>
              <a:t>www.slideshare.net/PeterREgli/windows-communication-foundation-wcf-11426496</a:t>
            </a:r>
            <a:endParaRPr lang="en-US" sz="1200" dirty="0" smtClean="0"/>
          </a:p>
          <a:p>
            <a:r>
              <a:rPr lang="en-US" sz="1200" dirty="0"/>
              <a:t>Demo project: </a:t>
            </a:r>
            <a:r>
              <a:rPr lang="en-US" sz="1200" dirty="0">
                <a:hlinkClick r:id="rId4"/>
              </a:rPr>
              <a:t>https://github.com/radulacatus/Bundesliga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55836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smtClean="0"/>
              <a:t>WCF</a:t>
            </a:r>
            <a:endParaRPr lang="nl-NL" dirty="0"/>
          </a:p>
        </p:txBody>
      </p:sp>
      <p:sp>
        <p:nvSpPr>
          <p:cNvPr id="7" name="Subtitel 6"/>
          <p:cNvSpPr>
            <a:spLocks noGrp="1"/>
          </p:cNvSpPr>
          <p:nvPr>
            <p:ph type="subTitle" idx="1"/>
          </p:nvPr>
        </p:nvSpPr>
        <p:spPr>
          <a:xfrm>
            <a:off x="1798319" y="2286000"/>
            <a:ext cx="6869135" cy="1314450"/>
          </a:xfrm>
        </p:spPr>
        <p:txBody>
          <a:bodyPr/>
          <a:lstStyle/>
          <a:p>
            <a:r>
              <a:rPr lang="en-US" dirty="0" smtClean="0">
                <a:solidFill>
                  <a:srgbClr val="898B90"/>
                </a:solidFill>
              </a:rPr>
              <a:t>Windows Communication Foundation: an extensible and configurable SDK to develop and deploy services on Windows.</a:t>
            </a:r>
            <a:endParaRPr lang="nl-NL" dirty="0">
              <a:solidFill>
                <a:srgbClr val="898B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6020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WCF basics</a:t>
            </a:r>
          </a:p>
          <a:p>
            <a:pPr lvl="2"/>
            <a:r>
              <a:rPr lang="nl-BE" dirty="0" smtClean="0"/>
              <a:t>A,B,C</a:t>
            </a:r>
          </a:p>
          <a:p>
            <a:pPr lvl="2"/>
            <a:r>
              <a:rPr lang="nl-BE" dirty="0" err="1" smtClean="0"/>
              <a:t>Extensibility</a:t>
            </a:r>
            <a:r>
              <a:rPr lang="nl-BE" dirty="0" smtClean="0"/>
              <a:t> points</a:t>
            </a:r>
          </a:p>
          <a:p>
            <a:pPr lvl="2"/>
            <a:r>
              <a:rPr lang="nl-BE" dirty="0" smtClean="0"/>
              <a:t>Demo – </a:t>
            </a:r>
            <a:r>
              <a:rPr lang="nl-BE" dirty="0" err="1" smtClean="0"/>
              <a:t>configure</a:t>
            </a:r>
            <a:r>
              <a:rPr lang="nl-BE" dirty="0" smtClean="0"/>
              <a:t> WCF services </a:t>
            </a:r>
            <a:r>
              <a:rPr lang="nl-BE" dirty="0" err="1" smtClean="0"/>
              <a:t>for</a:t>
            </a:r>
            <a:r>
              <a:rPr lang="nl-BE" dirty="0" smtClean="0"/>
              <a:t> </a:t>
            </a:r>
            <a:r>
              <a:rPr lang="nl-BE" dirty="0" err="1" smtClean="0"/>
              <a:t>AngularJS</a:t>
            </a:r>
            <a:r>
              <a:rPr lang="nl-BE" dirty="0" smtClean="0"/>
              <a:t> </a:t>
            </a:r>
            <a:r>
              <a:rPr lang="nl-BE" dirty="0" err="1" smtClean="0"/>
              <a:t>requests</a:t>
            </a:r>
            <a:endParaRPr lang="nl-BE" dirty="0" smtClean="0"/>
          </a:p>
        </p:txBody>
      </p:sp>
    </p:spTree>
    <p:extLst>
      <p:ext uri="{BB962C8B-B14F-4D97-AF65-F5344CB8AC3E}">
        <p14:creationId xmlns:p14="http://schemas.microsoft.com/office/powerpoint/2010/main" val="2729242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Endpoints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7704" y="729674"/>
            <a:ext cx="4080769" cy="253687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2787774"/>
            <a:ext cx="5657850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484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ABC of WCF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7784" y="1779662"/>
            <a:ext cx="4166736" cy="252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493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It’s an URL that identifies the location of the service</a:t>
            </a:r>
          </a:p>
          <a:p>
            <a:r>
              <a:rPr lang="en-US" dirty="0" smtClean="0"/>
              <a:t>Scheme + Machine + Port + Path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50273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0000" y="1016520"/>
            <a:ext cx="7179807" cy="1771254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Describes how a service communicates:</a:t>
            </a:r>
          </a:p>
          <a:p>
            <a:pPr lvl="2"/>
            <a:r>
              <a:rPr lang="en-US" dirty="0" smtClean="0"/>
              <a:t>Protocol</a:t>
            </a:r>
          </a:p>
          <a:p>
            <a:pPr lvl="2"/>
            <a:r>
              <a:rPr lang="en-US" dirty="0" smtClean="0"/>
              <a:t>Encoding method</a:t>
            </a:r>
          </a:p>
          <a:p>
            <a:pPr lvl="2"/>
            <a:r>
              <a:rPr lang="en-US" dirty="0" smtClean="0"/>
              <a:t>Security requirements</a:t>
            </a:r>
          </a:p>
          <a:p>
            <a:pPr lvl="2"/>
            <a:r>
              <a:rPr lang="en-US" dirty="0" smtClean="0"/>
              <a:t>Communication pattern</a:t>
            </a:r>
          </a:p>
          <a:p>
            <a:r>
              <a:rPr lang="en-US" dirty="0" smtClean="0"/>
              <a:t>Binding classes:						</a:t>
            </a:r>
          </a:p>
          <a:p>
            <a:pPr marL="511175" lvl="2" indent="0">
              <a:buNone/>
            </a:pP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4895160"/>
              </p:ext>
            </p:extLst>
          </p:nvPr>
        </p:nvGraphicFramePr>
        <p:xfrm>
          <a:off x="1547664" y="2931790"/>
          <a:ext cx="5616624" cy="1066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04156"/>
                <a:gridCol w="1404156"/>
                <a:gridCol w="1404156"/>
                <a:gridCol w="1404156"/>
              </a:tblGrid>
              <a:tr h="129614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Binding name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Transport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Encoding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Interoperable</a:t>
                      </a:r>
                      <a:endParaRPr lang="en-US" sz="800" dirty="0"/>
                    </a:p>
                  </a:txBody>
                  <a:tcPr/>
                </a:tc>
              </a:tr>
              <a:tr h="129614">
                <a:tc>
                  <a:txBody>
                    <a:bodyPr/>
                    <a:lstStyle/>
                    <a:p>
                      <a:r>
                        <a:rPr lang="en-US" sz="800" dirty="0" err="1" smtClean="0"/>
                        <a:t>BasicHttpBinding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HTTP/HTTPS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err="1" smtClean="0"/>
                        <a:t>Text,MTOM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Yes</a:t>
                      </a:r>
                      <a:endParaRPr lang="en-US" sz="800" dirty="0"/>
                    </a:p>
                  </a:txBody>
                  <a:tcPr/>
                </a:tc>
              </a:tr>
              <a:tr h="129614">
                <a:tc>
                  <a:txBody>
                    <a:bodyPr/>
                    <a:lstStyle/>
                    <a:p>
                      <a:r>
                        <a:rPr lang="en-US" sz="800" dirty="0" err="1" smtClean="0"/>
                        <a:t>NetTcpBinding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TCP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Binary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No</a:t>
                      </a:r>
                      <a:endParaRPr lang="en-US" sz="800" dirty="0"/>
                    </a:p>
                  </a:txBody>
                  <a:tcPr/>
                </a:tc>
              </a:tr>
              <a:tr h="129614">
                <a:tc>
                  <a:txBody>
                    <a:bodyPr/>
                    <a:lstStyle/>
                    <a:p>
                      <a:r>
                        <a:rPr lang="en-US" sz="800" dirty="0" err="1" smtClean="0"/>
                        <a:t>WsFederatuibHttpBinding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HTTP/HTTPS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err="1" smtClean="0"/>
                        <a:t>Text,MTOM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Yes</a:t>
                      </a:r>
                      <a:endParaRPr lang="en-US" sz="800" dirty="0"/>
                    </a:p>
                  </a:txBody>
                  <a:tcPr/>
                </a:tc>
              </a:tr>
              <a:tr h="129614">
                <a:tc>
                  <a:txBody>
                    <a:bodyPr/>
                    <a:lstStyle/>
                    <a:p>
                      <a:r>
                        <a:rPr lang="en-US" sz="800" dirty="0" err="1" smtClean="0"/>
                        <a:t>NetMsmqBinding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MSMQ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Binary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No</a:t>
                      </a:r>
                      <a:endParaRPr lang="en-US" sz="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6588224" y="3690663"/>
            <a:ext cx="12699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11175" lvl="2" indent="0">
              <a:buNone/>
            </a:pPr>
            <a:r>
              <a:rPr lang="en-US" dirty="0" smtClean="0"/>
              <a:t>ETC</a:t>
            </a:r>
            <a:r>
              <a:rPr lang="en-US" dirty="0"/>
              <a:t>!!!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547664" y="3945999"/>
            <a:ext cx="4269310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700" spc="-20" dirty="0" smtClean="0">
                <a:solidFill>
                  <a:schemeClr val="bg2"/>
                </a:solidFill>
                <a:latin typeface="Calibri" panose="020F0502020204030204" pitchFamily="34" charset="0"/>
              </a:rPr>
              <a:t>You can also create and plug in custom bindings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750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Contract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platform neutral and standard way to say what the service does</a:t>
            </a:r>
          </a:p>
          <a:p>
            <a:r>
              <a:rPr lang="en-US" dirty="0" smtClean="0"/>
              <a:t>Types of contract:</a:t>
            </a:r>
          </a:p>
          <a:p>
            <a:pPr lvl="2"/>
            <a:r>
              <a:rPr lang="en-US" dirty="0" smtClean="0"/>
              <a:t>Service contract – describes the operations that the service can perform</a:t>
            </a:r>
          </a:p>
          <a:p>
            <a:pPr lvl="2"/>
            <a:r>
              <a:rPr lang="en-US" dirty="0" smtClean="0"/>
              <a:t>Data contract – describes the data types used by the service (parameters and return values)</a:t>
            </a:r>
          </a:p>
          <a:p>
            <a:pPr lvl="2"/>
            <a:r>
              <a:rPr lang="en-US" dirty="0" smtClean="0"/>
              <a:t>Fault contract – which errors can be raised by the service</a:t>
            </a:r>
          </a:p>
          <a:p>
            <a:pPr lvl="2"/>
            <a:r>
              <a:rPr lang="en-US" dirty="0" smtClean="0"/>
              <a:t>Message contract – also refers to the data types but gives you more control on how the actual message looks (header and body </a:t>
            </a:r>
            <a:r>
              <a:rPr lang="en-US" dirty="0" err="1" smtClean="0"/>
              <a:t>customisations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90073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Extensibility 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0001" y="1016520"/>
            <a:ext cx="2843968" cy="3519194"/>
          </a:xfrm>
        </p:spPr>
        <p:txBody>
          <a:bodyPr numCol="1">
            <a:normAutofit/>
          </a:bodyPr>
          <a:lstStyle/>
          <a:p>
            <a:pPr marL="0" indent="0">
              <a:buNone/>
            </a:pPr>
            <a:endParaRPr lang="en-US" sz="1200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sz="1200" dirty="0" smtClean="0">
                <a:solidFill>
                  <a:schemeClr val="tx2"/>
                </a:solidFill>
              </a:rPr>
              <a:t>1. </a:t>
            </a:r>
            <a:r>
              <a:rPr lang="en-US" sz="1200" dirty="0" err="1" smtClean="0">
                <a:solidFill>
                  <a:schemeClr val="tx2"/>
                </a:solidFill>
              </a:rPr>
              <a:t>IDispatchMessageInspector.AfterRecieveRequest</a:t>
            </a:r>
            <a:endParaRPr lang="en-US" sz="1200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sz="1200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sz="12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sz="1200" dirty="0" smtClean="0">
                <a:solidFill>
                  <a:schemeClr val="tx2"/>
                </a:solidFill>
              </a:rPr>
              <a:t>2. </a:t>
            </a:r>
            <a:r>
              <a:rPr lang="en-US" sz="1200" dirty="0" err="1" smtClean="0">
                <a:solidFill>
                  <a:schemeClr val="tx2"/>
                </a:solidFill>
              </a:rPr>
              <a:t>IDispatchOperationSelector.SelectOperation</a:t>
            </a:r>
            <a:endParaRPr lang="en-US" sz="1200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sz="1200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sz="1200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sz="1200" dirty="0" smtClean="0">
                <a:solidFill>
                  <a:schemeClr val="tx2"/>
                </a:solidFill>
              </a:rPr>
              <a:t>3. </a:t>
            </a:r>
            <a:r>
              <a:rPr lang="en-US" sz="1200" dirty="0" err="1" smtClean="0">
                <a:solidFill>
                  <a:schemeClr val="tx2"/>
                </a:solidFill>
              </a:rPr>
              <a:t>IDispatchMessageFormatter.DeserializeRequest</a:t>
            </a:r>
            <a:endParaRPr lang="en-US" sz="1200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sz="1200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sz="1200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sz="1200" dirty="0" smtClean="0">
                <a:solidFill>
                  <a:schemeClr val="tx2"/>
                </a:solidFill>
              </a:rPr>
              <a:t>4. </a:t>
            </a:r>
            <a:r>
              <a:rPr lang="en-US" sz="1200" dirty="0" err="1" smtClean="0">
                <a:solidFill>
                  <a:schemeClr val="tx2"/>
                </a:solidFill>
              </a:rPr>
              <a:t>IParameterInspector.BeforeCall</a:t>
            </a:r>
            <a:endParaRPr lang="en-US" sz="1200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sz="1200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sz="1200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sz="1200" dirty="0" smtClean="0">
                <a:solidFill>
                  <a:schemeClr val="tx2"/>
                </a:solidFill>
              </a:rPr>
              <a:t>5. </a:t>
            </a:r>
            <a:r>
              <a:rPr lang="en-US" sz="1200" dirty="0" err="1" smtClean="0">
                <a:solidFill>
                  <a:schemeClr val="tx2"/>
                </a:solidFill>
              </a:rPr>
              <a:t>IOperationInvoker.Invoke</a:t>
            </a:r>
            <a:endParaRPr lang="en-US" sz="1200" dirty="0" smtClean="0">
              <a:solidFill>
                <a:schemeClr val="tx2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436369" y="1016520"/>
            <a:ext cx="2843968" cy="3519194"/>
          </a:xfrm>
          <a:prstGeom prst="rect">
            <a:avLst/>
          </a:prstGeom>
        </p:spPr>
        <p:txBody>
          <a:bodyPr vert="horz" lIns="0" tIns="0" rIns="0" bIns="0" numCol="1" rtlCol="0">
            <a:normAutofit/>
          </a:bodyPr>
          <a:lstStyle>
            <a:lvl1pPr marL="228600" indent="-2286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2200" b="0" i="0" kern="1200" spc="-60" baseline="0">
                <a:solidFill>
                  <a:schemeClr val="bg2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511175" indent="-282575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–"/>
              <a:defRPr sz="1800" b="0" i="0" kern="1200" spc="-20" baseline="0">
                <a:solidFill>
                  <a:schemeClr val="bg2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741363" indent="-230188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1800" b="0" i="0" kern="1200" spc="-20" baseline="0">
                <a:solidFill>
                  <a:schemeClr val="bg2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031875" indent="-290513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–"/>
              <a:defRPr sz="1800" b="0" i="0" kern="1200" spc="-20" baseline="0">
                <a:solidFill>
                  <a:schemeClr val="bg2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1314450" indent="-282575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»"/>
              <a:defRPr sz="1800" b="0" i="0" kern="1200" spc="-20" baseline="0">
                <a:solidFill>
                  <a:schemeClr val="bg2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1200" dirty="0" smtClean="0">
              <a:solidFill>
                <a:schemeClr val="tx2"/>
              </a:solidFill>
            </a:endParaRPr>
          </a:p>
          <a:p>
            <a:pPr marL="0" indent="0">
              <a:buFont typeface="Arial"/>
              <a:buNone/>
            </a:pPr>
            <a:r>
              <a:rPr lang="en-US" sz="1200" dirty="0" smtClean="0">
                <a:solidFill>
                  <a:schemeClr val="tx2"/>
                </a:solidFill>
              </a:rPr>
              <a:t>8. </a:t>
            </a:r>
            <a:r>
              <a:rPr lang="en-US" sz="1200" dirty="0" err="1" smtClean="0">
                <a:solidFill>
                  <a:schemeClr val="tx2"/>
                </a:solidFill>
              </a:rPr>
              <a:t>IDispatchMessageInspector.BeforeSendReply</a:t>
            </a:r>
            <a:endParaRPr lang="en-US" sz="1200" dirty="0" smtClean="0">
              <a:solidFill>
                <a:schemeClr val="tx2"/>
              </a:solidFill>
            </a:endParaRPr>
          </a:p>
          <a:p>
            <a:pPr marL="0" indent="0">
              <a:buFont typeface="Arial"/>
              <a:buNone/>
            </a:pPr>
            <a:endParaRPr lang="en-US" sz="1200" dirty="0">
              <a:solidFill>
                <a:schemeClr val="tx2"/>
              </a:solidFill>
            </a:endParaRPr>
          </a:p>
          <a:p>
            <a:pPr marL="0" indent="0">
              <a:buFont typeface="Arial"/>
              <a:buNone/>
            </a:pPr>
            <a:endParaRPr lang="en-US" sz="1200" dirty="0" smtClean="0">
              <a:solidFill>
                <a:schemeClr val="tx2"/>
              </a:solidFill>
            </a:endParaRPr>
          </a:p>
          <a:p>
            <a:pPr marL="0" indent="0">
              <a:buFont typeface="Arial"/>
              <a:buNone/>
            </a:pPr>
            <a:endParaRPr lang="en-US" sz="1200" dirty="0">
              <a:solidFill>
                <a:schemeClr val="tx2"/>
              </a:solidFill>
            </a:endParaRPr>
          </a:p>
          <a:p>
            <a:pPr marL="0" indent="0">
              <a:buFont typeface="Arial"/>
              <a:buNone/>
            </a:pPr>
            <a:endParaRPr lang="en-US" sz="1200" dirty="0" smtClean="0">
              <a:solidFill>
                <a:schemeClr val="tx2"/>
              </a:solidFill>
            </a:endParaRPr>
          </a:p>
          <a:p>
            <a:pPr marL="0" indent="0">
              <a:buFont typeface="Arial"/>
              <a:buNone/>
            </a:pPr>
            <a:endParaRPr lang="en-US" sz="12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sz="1200" dirty="0" smtClean="0">
                <a:solidFill>
                  <a:schemeClr val="tx2"/>
                </a:solidFill>
              </a:rPr>
              <a:t>7. </a:t>
            </a:r>
            <a:r>
              <a:rPr lang="en-US" sz="1200" dirty="0" err="1" smtClean="0">
                <a:solidFill>
                  <a:schemeClr val="tx2"/>
                </a:solidFill>
              </a:rPr>
              <a:t>IDispatchMessageFormatter.SerializeReply</a:t>
            </a:r>
            <a:endParaRPr lang="en-US" sz="1200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sz="1200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sz="1200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sz="1200" dirty="0" smtClean="0">
                <a:solidFill>
                  <a:schemeClr val="tx2"/>
                </a:solidFill>
              </a:rPr>
              <a:t>6. </a:t>
            </a:r>
            <a:r>
              <a:rPr lang="en-US" sz="1200" dirty="0" err="1" smtClean="0">
                <a:solidFill>
                  <a:schemeClr val="tx2"/>
                </a:solidFill>
              </a:rPr>
              <a:t>IParameterInspector.AfterCall</a:t>
            </a:r>
            <a:endParaRPr lang="en-US" sz="1200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sz="1200" dirty="0" smtClean="0">
              <a:solidFill>
                <a:schemeClr val="tx2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203848" y="1016520"/>
            <a:ext cx="2843968" cy="3519194"/>
          </a:xfrm>
          <a:prstGeom prst="rect">
            <a:avLst/>
          </a:prstGeom>
        </p:spPr>
        <p:txBody>
          <a:bodyPr vert="horz" lIns="0" tIns="0" rIns="0" bIns="0" numCol="1" rtlCol="0">
            <a:normAutofit/>
          </a:bodyPr>
          <a:lstStyle>
            <a:lvl1pPr marL="228600" indent="-2286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2200" b="0" i="0" kern="1200" spc="-60" baseline="0">
                <a:solidFill>
                  <a:schemeClr val="bg2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511175" indent="-282575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–"/>
              <a:defRPr sz="1800" b="0" i="0" kern="1200" spc="-20" baseline="0">
                <a:solidFill>
                  <a:schemeClr val="bg2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741363" indent="-230188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1800" b="0" i="0" kern="1200" spc="-20" baseline="0">
                <a:solidFill>
                  <a:schemeClr val="bg2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031875" indent="-290513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–"/>
              <a:defRPr sz="1800" b="0" i="0" kern="1200" spc="-20" baseline="0">
                <a:solidFill>
                  <a:schemeClr val="bg2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1314450" indent="-282575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»"/>
              <a:defRPr sz="1800" b="0" i="0" kern="1200" spc="-20" baseline="0">
                <a:solidFill>
                  <a:schemeClr val="bg2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>
                <a:solidFill>
                  <a:schemeClr val="tx1"/>
                </a:solidFill>
              </a:rPr>
              <a:t>Message Inspection</a:t>
            </a:r>
          </a:p>
          <a:p>
            <a:pPr marL="0" indent="0">
              <a:buNone/>
            </a:pPr>
            <a:endParaRPr lang="en-US" sz="1200" dirty="0">
              <a:solidFill>
                <a:schemeClr val="tx1"/>
              </a:solidFill>
            </a:endParaRPr>
          </a:p>
          <a:p>
            <a:endParaRPr lang="en-US" sz="1200" dirty="0" smtClean="0">
              <a:solidFill>
                <a:schemeClr val="tx1"/>
              </a:solidFill>
            </a:endParaRPr>
          </a:p>
          <a:p>
            <a:r>
              <a:rPr lang="en-US" sz="1200" dirty="0" smtClean="0">
                <a:solidFill>
                  <a:schemeClr val="tx1"/>
                </a:solidFill>
              </a:rPr>
              <a:t>Operation Selector</a:t>
            </a:r>
          </a:p>
          <a:p>
            <a:endParaRPr lang="en-US" sz="1200" dirty="0">
              <a:solidFill>
                <a:schemeClr val="tx1"/>
              </a:solidFill>
            </a:endParaRPr>
          </a:p>
          <a:p>
            <a:endParaRPr lang="en-US" sz="1200" dirty="0" smtClean="0">
              <a:solidFill>
                <a:schemeClr val="tx1"/>
              </a:solidFill>
            </a:endParaRPr>
          </a:p>
          <a:p>
            <a:r>
              <a:rPr lang="en-US" sz="1200" dirty="0" smtClean="0">
                <a:solidFill>
                  <a:schemeClr val="tx1"/>
                </a:solidFill>
              </a:rPr>
              <a:t>Message Formatting </a:t>
            </a:r>
          </a:p>
          <a:p>
            <a:endParaRPr lang="en-US" sz="1200" dirty="0" smtClean="0">
              <a:solidFill>
                <a:schemeClr val="tx1"/>
              </a:solidFill>
            </a:endParaRPr>
          </a:p>
          <a:p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dirty="0" smtClean="0">
                <a:solidFill>
                  <a:schemeClr val="tx1"/>
                </a:solidFill>
              </a:rPr>
              <a:t>Parameter Inspection</a:t>
            </a:r>
          </a:p>
          <a:p>
            <a:endParaRPr lang="en-US" sz="1200" dirty="0" smtClean="0">
              <a:solidFill>
                <a:schemeClr val="tx1"/>
              </a:solidFill>
            </a:endParaRPr>
          </a:p>
          <a:p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dirty="0" smtClean="0">
                <a:solidFill>
                  <a:schemeClr val="tx1"/>
                </a:solidFill>
              </a:rPr>
              <a:t>Operation Invoker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187624" y="1016520"/>
            <a:ext cx="0" cy="29953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7308304" y="1016520"/>
            <a:ext cx="0" cy="29953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882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 Content">
  <a:themeElements>
    <a:clrScheme name="Cegeka 2015 approved">
      <a:dk1>
        <a:srgbClr val="1E1E1E"/>
      </a:dk1>
      <a:lt1>
        <a:srgbClr val="FFFFFF"/>
      </a:lt1>
      <a:dk2>
        <a:srgbClr val="898B90"/>
      </a:dk2>
      <a:lt2>
        <a:srgbClr val="5E5E5E"/>
      </a:lt2>
      <a:accent1>
        <a:srgbClr val="5490C8"/>
      </a:accent1>
      <a:accent2>
        <a:srgbClr val="7AA9D4"/>
      </a:accent2>
      <a:accent3>
        <a:srgbClr val="C5C5C5"/>
      </a:accent3>
      <a:accent4>
        <a:srgbClr val="606060"/>
      </a:accent4>
      <a:accent5>
        <a:srgbClr val="DCDCDC"/>
      </a:accent5>
      <a:accent6>
        <a:srgbClr val="7AB228"/>
      </a:accent6>
      <a:hlink>
        <a:srgbClr val="5490C8"/>
      </a:hlink>
      <a:folHlink>
        <a:srgbClr val="7AB228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ctr">
          <a:defRPr sz="1600" dirty="0" smtClean="0">
            <a:solidFill>
              <a:schemeClr val="tx1">
                <a:lumMod val="75000"/>
                <a:lumOff val="25000"/>
              </a:schemeClr>
            </a:solidFill>
            <a:latin typeface="Helvetica Light"/>
            <a:cs typeface="Helvetica Ligh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B65D4328-743C-471F-92AD-C7982F14DACE}" vid="{9F03A3F4-3F9D-43F0-9D68-D009D0CDA212}"/>
    </a:ext>
  </a:extLst>
</a:theme>
</file>

<file path=ppt/theme/theme2.xml><?xml version="1.0" encoding="utf-8"?>
<a:theme xmlns:a="http://schemas.openxmlformats.org/drawingml/2006/main" name="Office Theme">
  <a:themeElements>
    <a:clrScheme name="Cegeka 2015 approved">
      <a:dk1>
        <a:srgbClr val="1E1E1E"/>
      </a:dk1>
      <a:lt1>
        <a:srgbClr val="FFFFFF"/>
      </a:lt1>
      <a:dk2>
        <a:srgbClr val="898B90"/>
      </a:dk2>
      <a:lt2>
        <a:srgbClr val="5E5E5E"/>
      </a:lt2>
      <a:accent1>
        <a:srgbClr val="5490C8"/>
      </a:accent1>
      <a:accent2>
        <a:srgbClr val="7AA9D4"/>
      </a:accent2>
      <a:accent3>
        <a:srgbClr val="C5C5C5"/>
      </a:accent3>
      <a:accent4>
        <a:srgbClr val="606060"/>
      </a:accent4>
      <a:accent5>
        <a:srgbClr val="DCDCDC"/>
      </a:accent5>
      <a:accent6>
        <a:srgbClr val="7AB228"/>
      </a:accent6>
      <a:hlink>
        <a:srgbClr val="5490C8"/>
      </a:hlink>
      <a:folHlink>
        <a:srgbClr val="7AB228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hema">
  <a:themeElements>
    <a:clrScheme name="Cegeka 2015 approved">
      <a:dk1>
        <a:srgbClr val="1E1E1E"/>
      </a:dk1>
      <a:lt1>
        <a:srgbClr val="FFFFFF"/>
      </a:lt1>
      <a:dk2>
        <a:srgbClr val="898B90"/>
      </a:dk2>
      <a:lt2>
        <a:srgbClr val="5E5E5E"/>
      </a:lt2>
      <a:accent1>
        <a:srgbClr val="5490C8"/>
      </a:accent1>
      <a:accent2>
        <a:srgbClr val="7AA9D4"/>
      </a:accent2>
      <a:accent3>
        <a:srgbClr val="C5C5C5"/>
      </a:accent3>
      <a:accent4>
        <a:srgbClr val="606060"/>
      </a:accent4>
      <a:accent5>
        <a:srgbClr val="DCDCDC"/>
      </a:accent5>
      <a:accent6>
        <a:srgbClr val="7AB228"/>
      </a:accent6>
      <a:hlink>
        <a:srgbClr val="5490C8"/>
      </a:hlink>
      <a:folHlink>
        <a:srgbClr val="7AB228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88</TotalTime>
  <Words>261</Words>
  <Application>Microsoft Office PowerPoint</Application>
  <PresentationFormat>On-screen Show (16:9)</PresentationFormat>
  <Paragraphs>100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Trebuchet MS</vt:lpstr>
      <vt:lpstr>Standard Content</vt:lpstr>
      <vt:lpstr>PowerPoint Presentation</vt:lpstr>
      <vt:lpstr>WCF</vt:lpstr>
      <vt:lpstr>PowerPoint Presentation</vt:lpstr>
      <vt:lpstr>Endpoints</vt:lpstr>
      <vt:lpstr>The ABC of WCF</vt:lpstr>
      <vt:lpstr>Address</vt:lpstr>
      <vt:lpstr>Binding</vt:lpstr>
      <vt:lpstr>Contract</vt:lpstr>
      <vt:lpstr>Extensibility points</vt:lpstr>
      <vt:lpstr>PowerPoint Presentation</vt:lpstr>
      <vt:lpstr>Resources</vt:lpstr>
    </vt:vector>
  </TitlesOfParts>
  <Company>Cegekanv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Lacatus Radu</dc:creator>
  <cp:lastModifiedBy>Lacatus Radu</cp:lastModifiedBy>
  <cp:revision>8</cp:revision>
  <dcterms:created xsi:type="dcterms:W3CDTF">2016-05-16T14:09:57Z</dcterms:created>
  <dcterms:modified xsi:type="dcterms:W3CDTF">2016-05-16T15:38:01Z</dcterms:modified>
</cp:coreProperties>
</file>