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0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3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0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7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1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83F0-CF1F-4361-BD92-9BD054CF12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99C0A1-5CFA-4FF8-9D36-5DD31D4075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977-ACA3-4D28-93EC-FCA055055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Caffe</a:t>
            </a:r>
            <a:b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104ED-997D-420D-A688-02437698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3051704"/>
            <a:ext cx="9144000" cy="1655762"/>
          </a:xfrm>
        </p:spPr>
        <p:txBody>
          <a:bodyPr/>
          <a:lstStyle/>
          <a:p>
            <a:r>
              <a:rPr lang="en-US" dirty="0"/>
              <a:t>Using 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56639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156-1851-49FB-B74D-BD95F6DC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scop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9EBF-B87D-41EB-958B-412155CB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design al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decoratorului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atașa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responsabilități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suplimentare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dinamic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Decoratorii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alternativă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flexibilă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subclasare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extinderea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8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5B71-5512-44E5-BE13-3DBB7B74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BFEE-ED2F-4056-888D-406A7D1C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/>
          <a:lstStyle/>
          <a:p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Decorator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extinde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funcționalitatea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dinamic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fără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fi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nevoie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schimbam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sursa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folosim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moștenirea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realizează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înveliș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denumit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Decorator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jurul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obiectului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77D80B3-2EC2-4A6E-8454-ADC12BDE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2" y="122717"/>
            <a:ext cx="9353580" cy="66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1E5EDF-9A30-4C2F-970D-B44DB0C917F4}"/>
              </a:ext>
            </a:extLst>
          </p:cNvPr>
          <p:cNvSpPr txBox="1"/>
          <p:nvPr/>
        </p:nvSpPr>
        <p:spPr>
          <a:xfrm>
            <a:off x="3309257" y="2105561"/>
            <a:ext cx="7520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INTREB</a:t>
            </a:r>
            <a:r>
              <a:rPr lang="ro-RO" sz="8000" dirty="0"/>
              <a:t>Ă</a:t>
            </a:r>
            <a:r>
              <a:rPr lang="en-US" sz="8000" dirty="0"/>
              <a:t>RI?</a:t>
            </a:r>
          </a:p>
        </p:txBody>
      </p:sp>
    </p:spTree>
    <p:extLst>
      <p:ext uri="{BB962C8B-B14F-4D97-AF65-F5344CB8AC3E}">
        <p14:creationId xmlns:p14="http://schemas.microsoft.com/office/powerpoint/2010/main" val="4028054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Gallery</vt:lpstr>
      <vt:lpstr>Java Caffe </vt:lpstr>
      <vt:lpstr>Ce scop are?</vt:lpstr>
      <vt:lpstr>La ce este folosit?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Caffe </dc:title>
  <dc:creator>Mihai Paval</dc:creator>
  <cp:lastModifiedBy>Mihai Paval</cp:lastModifiedBy>
  <cp:revision>1</cp:revision>
  <dcterms:created xsi:type="dcterms:W3CDTF">2022-01-18T22:49:47Z</dcterms:created>
  <dcterms:modified xsi:type="dcterms:W3CDTF">2022-01-18T22:54:03Z</dcterms:modified>
</cp:coreProperties>
</file>